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6" r:id="rId6"/>
    <p:sldId id="267" r:id="rId7"/>
    <p:sldId id="264" r:id="rId8"/>
    <p:sldId id="258" r:id="rId9"/>
    <p:sldId id="259" r:id="rId10"/>
    <p:sldId id="260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7A03-4D01-4656-AB91-332D3F2FEB00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D969-E809-4E9D-A58D-E33386B0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0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43742" y="200823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8102" y="247403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1661" y="1888574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2532" y="2820202"/>
            <a:ext cx="2646948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28025" y="0"/>
            <a:ext cx="2646948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80902" y="1076602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43742" y="200823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8102" y="24740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1661" y="1888574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2532" y="2820202"/>
            <a:ext cx="2646948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28025" y="0"/>
            <a:ext cx="2646948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80902" y="1076602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6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43742" y="2008230"/>
            <a:ext cx="1371600" cy="1371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8102" y="247403"/>
            <a:ext cx="1371600" cy="137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1661" y="1888574"/>
            <a:ext cx="1371600" cy="137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2533" y="2820202"/>
            <a:ext cx="3010431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80902" y="1076602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171" y="0"/>
            <a:ext cx="2646948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43742" y="2008230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8102" y="247403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1661" y="1888574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80902" y="1076602"/>
            <a:ext cx="1828800" cy="1828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171" y="0"/>
            <a:ext cx="2646948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2533" y="2820202"/>
            <a:ext cx="3010431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3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43742" y="2008230"/>
            <a:ext cx="2743200" cy="274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38102" y="247403"/>
            <a:ext cx="2743200" cy="274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31661" y="1888574"/>
            <a:ext cx="2743200" cy="274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624" y="175076"/>
            <a:ext cx="4114800" cy="411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171" y="-1"/>
            <a:ext cx="2646948" cy="299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2533" y="2820202"/>
            <a:ext cx="3010431" cy="28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3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02656"/>
              </p:ext>
            </p:extLst>
          </p:nvPr>
        </p:nvGraphicFramePr>
        <p:xfrm>
          <a:off x="837075" y="1224455"/>
          <a:ext cx="37490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89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7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49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Oded Green</dc:creator>
  <cp:lastModifiedBy>Oded Green</cp:lastModifiedBy>
  <cp:revision>16</cp:revision>
  <cp:lastPrinted>2014-02-10T23:17:53Z</cp:lastPrinted>
  <dcterms:created xsi:type="dcterms:W3CDTF">2014-02-10T14:00:54Z</dcterms:created>
  <dcterms:modified xsi:type="dcterms:W3CDTF">2014-02-24T23:08:47Z</dcterms:modified>
</cp:coreProperties>
</file>