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38A9-8A6D-4585-869F-CD9474DD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15DAA-DE27-411E-A1BE-94D16D133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6033A-B726-447D-AF2F-E8C11BA5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29742-76E1-4B7F-9B73-91083DD2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903D8-BCF7-4559-9638-483CA13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6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30ED-38E4-4EEC-926D-9049C5E8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79702-6BB0-4251-8172-521523E7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D2D5-699E-444B-AD4D-6CEF395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44C65-8692-47EE-BDC5-2D5A7D2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767E6-2357-4344-82AD-32B1750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DB51A4-6892-4686-9B67-3A5FC2A2F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D0CF1-78C2-4CF9-BA16-7A84CE911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F4183-E660-4E1B-AF4D-797487C5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7E7A3-CEE5-462F-95E4-B1930ED4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3BEA0-4C23-4AA5-87A4-507AAF5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764F-2C30-48F2-8C84-2E0B636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62DB3-900C-49CE-98B2-957274F1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F2595-D930-41DB-B664-508C8A01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70AEF-E6A5-44FC-B3A3-6B8A08E9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937A-B644-456E-948E-5CE741E9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D905-5998-4B70-AA13-86802006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8E62C-F1AF-4C7D-86C3-589959E4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73CA0-3BC1-4E20-8022-1971930A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4F9-F7B8-4232-B7D6-D1B80D97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6D7EC-DC81-4DC5-94C2-163A591B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1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E568-6B0E-40B8-9F2E-B0D2D8AF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FA69-8903-4865-B338-920FF5BBB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2126F-64EC-4BFD-94F4-0AD7C592F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3B624-4268-4B3E-A2A4-A8D0D87B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C59A-885B-468D-B687-9DB20F4F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47841-EB79-42C1-8080-AE604B33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10F8-EB8D-459D-BB79-75FD8AE0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46C4F-7276-4505-A511-73ADD7CC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2414A-DB81-4CE0-8C7C-489F5369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5A327-F159-4715-AC99-A639C2416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5743D5-6CB5-4111-8AE8-1E6554D6E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A1109-BF94-4D33-83C1-2AA81658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41152-0EFE-43D8-99AE-C04BB394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0A316-3FCB-468D-A93F-6CFFAFFC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2118-D08D-4E4A-B190-D64089F4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F1EF3-07D1-4208-A1A2-729738DC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D7F39-9BE6-4302-B9FC-50A152B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F8CF8-7F3F-4159-8033-7F441349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078F9-BB2D-4AD1-A99C-469EB1DC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752959-AEBF-42C4-BF8E-B23F9CF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FACCF-1B63-4B0B-AF06-E9EE5E6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C9F1-3D13-4E77-9202-8CE2FA82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EF371-0098-44F4-9C5F-9633FF29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C31B0-42CD-46B0-914F-3F50EC1C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57A1F-19D0-4934-BE7D-EE870FA5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18F98-2014-49FE-A88C-02FF7BE8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3B92F-307D-4526-A3E0-C333717D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483D-4572-41D9-A70D-1BCAD253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A3546-E74A-42A9-BB31-4F9CF8A38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24DB-6CEA-4927-8819-860ACF1C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6F736-DACA-4C1E-A461-64B1320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8BAD6-D877-42B6-94B6-C582CE42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05F89-7869-47DF-89DC-1DFE303D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4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6FCC3-7A48-41E4-80D5-0F938946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752B2-BFC8-492D-A4C1-C9BC1FC8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97408-B8B2-4AB7-932F-8DE37A2B0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F0D-6A8A-4D0F-8BAC-9F2BC877DF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7D5C6-10DF-485E-888E-4127658A0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AF0FF-F11B-417D-81E0-5C47740E8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378E-9594-44B6-A698-F754A5D5B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3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E76C-8BF3-440C-910F-3B0EED505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호랑이 기운이 쑥쑥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8A88E-3178-4811-B4BF-1A9263CFB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켈로그 콘프로스트</a:t>
            </a:r>
          </a:p>
        </p:txBody>
      </p:sp>
    </p:spTree>
    <p:extLst>
      <p:ext uri="{BB962C8B-B14F-4D97-AF65-F5344CB8AC3E}">
        <p14:creationId xmlns:p14="http://schemas.microsoft.com/office/powerpoint/2010/main" val="228605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호랑이 기운이 쑥쑥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호랑이 기운이 쑥쑥</dc:title>
  <dc:creator>TJ</dc:creator>
  <cp:lastModifiedBy>TJ</cp:lastModifiedBy>
  <cp:revision>1</cp:revision>
  <dcterms:created xsi:type="dcterms:W3CDTF">2024-12-13T07:06:25Z</dcterms:created>
  <dcterms:modified xsi:type="dcterms:W3CDTF">2024-12-13T07:06:39Z</dcterms:modified>
</cp:coreProperties>
</file>