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71429" cy="18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17032"/>
            <a:ext cx="8286750" cy="21602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88" y="2276873"/>
            <a:ext cx="8221223" cy="2267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오버로딩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</dc:title>
  <dc:creator>Microsoft Corporation</dc:creator>
  <cp:lastModifiedBy>Administrator</cp:lastModifiedBy>
  <cp:revision>4</cp:revision>
  <dcterms:created xsi:type="dcterms:W3CDTF">2006-10-05T04:04:58Z</dcterms:created>
  <dcterms:modified xsi:type="dcterms:W3CDTF">2017-02-19T14:31:24Z</dcterms:modified>
</cp:coreProperties>
</file>