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F828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6CD6C-1DA5-47FB-A775-C4A3C3FB9D49}" v="164" dt="2023-05-27T08:52:41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192" y="-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Grenadou" userId="02d4787ce9b02c5a" providerId="LiveId" clId="{C3A6CD6C-1DA5-47FB-A775-C4A3C3FB9D49}"/>
    <pc:docChg chg="undo custSel addSld modSld modMainMaster">
      <pc:chgData name="Olivier Grenadou" userId="02d4787ce9b02c5a" providerId="LiveId" clId="{C3A6CD6C-1DA5-47FB-A775-C4A3C3FB9D49}" dt="2023-05-27T08:52:41.630" v="1755" actId="206"/>
      <pc:docMkLst>
        <pc:docMk/>
      </pc:docMkLst>
      <pc:sldChg chg="addSp delSp modSp mod">
        <pc:chgData name="Olivier Grenadou" userId="02d4787ce9b02c5a" providerId="LiveId" clId="{C3A6CD6C-1DA5-47FB-A775-C4A3C3FB9D49}" dt="2023-05-27T08:52:41.630" v="1755" actId="206"/>
        <pc:sldMkLst>
          <pc:docMk/>
          <pc:sldMk cId="3274058770" sldId="256"/>
        </pc:sldMkLst>
        <pc:spChg chg="add mod">
          <ac:chgData name="Olivier Grenadou" userId="02d4787ce9b02c5a" providerId="LiveId" clId="{C3A6CD6C-1DA5-47FB-A775-C4A3C3FB9D49}" dt="2023-05-27T08:12:37.659" v="1618" actId="108"/>
          <ac:spMkLst>
            <pc:docMk/>
            <pc:sldMk cId="3274058770" sldId="256"/>
            <ac:spMk id="2" creationId="{83613679-65B8-AEE2-63F7-F74B237B70FF}"/>
          </ac:spMkLst>
        </pc:spChg>
        <pc:spChg chg="add del">
          <ac:chgData name="Olivier Grenadou" userId="02d4787ce9b02c5a" providerId="LiveId" clId="{C3A6CD6C-1DA5-47FB-A775-C4A3C3FB9D49}" dt="2023-05-26T03:28:18.819" v="1404" actId="478"/>
          <ac:spMkLst>
            <pc:docMk/>
            <pc:sldMk cId="3274058770" sldId="256"/>
            <ac:spMk id="2" creationId="{CED8D0A6-FDEC-76DA-DED6-919A84504A9B}"/>
          </ac:spMkLst>
        </pc:spChg>
        <pc:spChg chg="add mod">
          <ac:chgData name="Olivier Grenadou" userId="02d4787ce9b02c5a" providerId="LiveId" clId="{C3A6CD6C-1DA5-47FB-A775-C4A3C3FB9D49}" dt="2023-05-27T08:07:56.423" v="1578" actId="206"/>
          <ac:spMkLst>
            <pc:docMk/>
            <pc:sldMk cId="3274058770" sldId="256"/>
            <ac:spMk id="3" creationId="{BADB9E78-9A1F-91CF-5677-E1185D92FC4B}"/>
          </ac:spMkLst>
        </pc:spChg>
        <pc:spChg chg="add mod">
          <ac:chgData name="Olivier Grenadou" userId="02d4787ce9b02c5a" providerId="LiveId" clId="{C3A6CD6C-1DA5-47FB-A775-C4A3C3FB9D49}" dt="2023-05-27T08:10:44.995" v="1611" actId="1076"/>
          <ac:spMkLst>
            <pc:docMk/>
            <pc:sldMk cId="3274058770" sldId="256"/>
            <ac:spMk id="4" creationId="{A69DCEBF-3ADD-A5FE-432B-A4F2E6899BD4}"/>
          </ac:spMkLst>
        </pc:spChg>
        <pc:spChg chg="add del mod">
          <ac:chgData name="Olivier Grenadou" userId="02d4787ce9b02c5a" providerId="LiveId" clId="{C3A6CD6C-1DA5-47FB-A775-C4A3C3FB9D49}" dt="2023-05-26T03:38:53.318" v="1509" actId="478"/>
          <ac:spMkLst>
            <pc:docMk/>
            <pc:sldMk cId="3274058770" sldId="256"/>
            <ac:spMk id="4" creationId="{DF3E8E3B-79BD-001A-EA58-FEF4FD494836}"/>
          </ac:spMkLst>
        </pc:spChg>
        <pc:spChg chg="add del mod">
          <ac:chgData name="Olivier Grenadou" userId="02d4787ce9b02c5a" providerId="LiveId" clId="{C3A6CD6C-1DA5-47FB-A775-C4A3C3FB9D49}" dt="2023-05-26T03:39:28.261" v="1529" actId="478"/>
          <ac:spMkLst>
            <pc:docMk/>
            <pc:sldMk cId="3274058770" sldId="256"/>
            <ac:spMk id="5" creationId="{0DE719BC-FAA1-3B3E-87C1-3AF8FD9C9901}"/>
          </ac:spMkLst>
        </pc:spChg>
        <pc:spChg chg="add mod">
          <ac:chgData name="Olivier Grenadou" userId="02d4787ce9b02c5a" providerId="LiveId" clId="{C3A6CD6C-1DA5-47FB-A775-C4A3C3FB9D49}" dt="2023-05-27T08:10:29.904" v="1608" actId="20577"/>
          <ac:spMkLst>
            <pc:docMk/>
            <pc:sldMk cId="3274058770" sldId="256"/>
            <ac:spMk id="5" creationId="{85BFD9A1-F1B0-0F7E-0E3D-48F6464F1316}"/>
          </ac:spMkLst>
        </pc:spChg>
        <pc:spChg chg="add mod">
          <ac:chgData name="Olivier Grenadou" userId="02d4787ce9b02c5a" providerId="LiveId" clId="{C3A6CD6C-1DA5-47FB-A775-C4A3C3FB9D49}" dt="2023-05-27T08:10:51.035" v="1612" actId="1076"/>
          <ac:spMkLst>
            <pc:docMk/>
            <pc:sldMk cId="3274058770" sldId="256"/>
            <ac:spMk id="6" creationId="{AE8A2E08-C470-985C-3CEA-EDCF06E272A0}"/>
          </ac:spMkLst>
        </pc:spChg>
        <pc:spChg chg="add del mod">
          <ac:chgData name="Olivier Grenadou" userId="02d4787ce9b02c5a" providerId="LiveId" clId="{C3A6CD6C-1DA5-47FB-A775-C4A3C3FB9D49}" dt="2023-05-26T03:39:28.261" v="1529" actId="478"/>
          <ac:spMkLst>
            <pc:docMk/>
            <pc:sldMk cId="3274058770" sldId="256"/>
            <ac:spMk id="6" creationId="{E957F14A-76C7-DF1C-4A35-A50DB11B77A3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8" creationId="{3A4EA2DF-785A-86BE-0E65-0B39855B38DC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9" creationId="{CCB27FCD-A3C1-CD2B-4B3C-C8612C6DCBDF}"/>
          </ac:spMkLst>
        </pc:spChg>
        <pc:spChg chg="add mod">
          <ac:chgData name="Olivier Grenadou" userId="02d4787ce9b02c5a" providerId="LiveId" clId="{C3A6CD6C-1DA5-47FB-A775-C4A3C3FB9D49}" dt="2023-05-26T03:39:38.096" v="1532" actId="1076"/>
          <ac:spMkLst>
            <pc:docMk/>
            <pc:sldMk cId="3274058770" sldId="256"/>
            <ac:spMk id="10" creationId="{D38D9C20-8320-CF84-7253-5899D3024EFC}"/>
          </ac:spMkLst>
        </pc:spChg>
        <pc:spChg chg="add mod">
          <ac:chgData name="Olivier Grenadou" userId="02d4787ce9b02c5a" providerId="LiveId" clId="{C3A6CD6C-1DA5-47FB-A775-C4A3C3FB9D49}" dt="2023-05-26T03:39:45.840" v="1546" actId="20577"/>
          <ac:spMkLst>
            <pc:docMk/>
            <pc:sldMk cId="3274058770" sldId="256"/>
            <ac:spMk id="12" creationId="{9C3BFCD8-6AAC-B2B8-AE2A-8409B1A2A807}"/>
          </ac:spMkLst>
        </pc:spChg>
        <pc:spChg chg="add mod">
          <ac:chgData name="Olivier Grenadou" userId="02d4787ce9b02c5a" providerId="LiveId" clId="{C3A6CD6C-1DA5-47FB-A775-C4A3C3FB9D49}" dt="2023-05-26T03:40:01.102" v="1551" actId="20577"/>
          <ac:spMkLst>
            <pc:docMk/>
            <pc:sldMk cId="3274058770" sldId="256"/>
            <ac:spMk id="13" creationId="{8F0D0ECC-F7FB-4F5E-6439-C62F5BB3D12A}"/>
          </ac:spMkLst>
        </pc:spChg>
        <pc:spChg chg="add mod">
          <ac:chgData name="Olivier Grenadou" userId="02d4787ce9b02c5a" providerId="LiveId" clId="{C3A6CD6C-1DA5-47FB-A775-C4A3C3FB9D49}" dt="2023-05-26T03:40:16.448" v="1571" actId="20577"/>
          <ac:spMkLst>
            <pc:docMk/>
            <pc:sldMk cId="3274058770" sldId="256"/>
            <ac:spMk id="14" creationId="{9D2FCFA8-AE39-2395-470B-EF4C0AB2530E}"/>
          </ac:spMkLst>
        </pc:spChg>
        <pc:spChg chg="add mod">
          <ac:chgData name="Olivier Grenadou" userId="02d4787ce9b02c5a" providerId="LiveId" clId="{C3A6CD6C-1DA5-47FB-A775-C4A3C3FB9D49}" dt="2023-05-27T08:12:18.148" v="1616" actId="208"/>
          <ac:spMkLst>
            <pc:docMk/>
            <pc:sldMk cId="3274058770" sldId="256"/>
            <ac:spMk id="17" creationId="{F451F519-720D-A342-AC35-CA66EC0A07C4}"/>
          </ac:spMkLst>
        </pc:spChg>
        <pc:spChg chg="add mod">
          <ac:chgData name="Olivier Grenadou" userId="02d4787ce9b02c5a" providerId="LiveId" clId="{C3A6CD6C-1DA5-47FB-A775-C4A3C3FB9D49}" dt="2023-05-27T08:30:14.371" v="1679" actId="206"/>
          <ac:spMkLst>
            <pc:docMk/>
            <pc:sldMk cId="3274058770" sldId="256"/>
            <ac:spMk id="18" creationId="{589342D9-627F-4CFA-9402-96EBC35ED237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1" creationId="{513584DF-1745-E0A7-A659-977482C8351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6" creationId="{FF1B1C1C-E05B-F264-4225-3FF9D9C390A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7" creationId="{0202E39C-2F7B-92C5-4FA9-1F40A549E3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31" creationId="{F7686029-8E16-9083-9554-D871A3D7279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4" creationId="{5C165AEB-F5B0-4E6E-CE3F-220BFAB9627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9" creationId="{D525BABB-D71B-F5F4-AAAA-A417CA088FD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0" creationId="{F0B2F2F3-5EFC-AF2B-73A7-829D68D974FA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3" creationId="{9C1E61FC-7F18-8A90-2942-4CB4135621A3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4" creationId="{F848A33C-D22C-FBB3-80DF-F63D85058A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7" creationId="{D1B69FEE-5ED4-C39D-426B-DB11300380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8" creationId="{1BDB09C6-6B71-5ED2-5631-BF8ED713D9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0" creationId="{2D08C4D0-7ACA-C04B-80A2-F988E943B9D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1" creationId="{1369FD32-E3DF-5C06-3938-373FE8462F0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3" creationId="{C421331A-EF06-A459-4BE9-605AC968C0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4" creationId="{7EF065DC-A038-E8E9-6D3F-AC603EDCFFE8}"/>
          </ac:spMkLst>
        </pc:spChg>
        <pc:spChg chg="add mod topLvl">
          <ac:chgData name="Olivier Grenadou" userId="02d4787ce9b02c5a" providerId="LiveId" clId="{C3A6CD6C-1DA5-47FB-A775-C4A3C3FB9D49}" dt="2023-05-27T08:43:20.603" v="1736" actId="14100"/>
          <ac:spMkLst>
            <pc:docMk/>
            <pc:sldMk cId="3274058770" sldId="256"/>
            <ac:spMk id="1045" creationId="{E95E2CDE-7BB4-7E42-E18B-71F7FF92285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7" creationId="{95729B13-89D7-7FE3-F048-CBA80EBC1AA6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8" creationId="{32701C78-2F59-B00D-2F75-85DA08A5066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0" creationId="{448D8E1D-9A82-9C99-6852-BECE5F7D791D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1" creationId="{5E759705-16AE-FF66-9FB5-EC9EFF47B20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3" creationId="{A6CE1C50-D249-894E-B10C-B49BEA6098C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4" creationId="{7DAD129D-9FBC-BB31-E13C-FC2565302819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6" creationId="{9307EE4B-4FE8-2F58-1397-430F569BE392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7" creationId="{9460B075-BAF7-F074-CB54-8717170B6C4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59" creationId="{3A0202A4-496C-8286-085B-07C96F484EF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0" creationId="{4055CDCD-6BF8-B924-C8D8-EA22663CE5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2" creationId="{2DFF6CCE-8A23-F28E-8269-F133AC20A9D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3" creationId="{DAB6BFCD-DB85-3AFA-E657-0A2981340D9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5" creationId="{D7847F87-8003-CC89-F8C2-83018A097A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6" creationId="{E4066A9D-49AF-8C22-3516-F7C799E960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8" creationId="{6328B3AB-AC3F-57DB-7BAE-D31E8C3B3E1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9" creationId="{15141D20-0C57-DC91-CC21-BC39303F62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1" creationId="{E73929CF-5B8E-9331-E578-AD841EA1149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2" creationId="{1D332756-B524-1DFB-A63C-5D96AA5E22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4" creationId="{D405591A-7E8F-FD9C-7213-2E8B3FF79B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5" creationId="{298083C4-090B-00F1-9917-015456ADBE9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7" creationId="{78C2A508-EA65-CF3A-A513-E2F67BBC9B9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8" creationId="{317980C2-DA61-F857-D051-F1691427B8E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0" creationId="{62C77BD6-813F-4EF6-2030-D36B16BDFE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1" creationId="{F2A2AD81-061A-F22B-ECD3-1147C6409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3" creationId="{2D22E3E7-A9DE-D0EC-47FE-CB8889F7B5B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4" creationId="{1372858B-792E-71E2-4C9A-DA32ABEC48B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6" creationId="{C74A5C74-5A5C-C884-F53A-C085EABA865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7" creationId="{3E8664AB-C4E3-C06A-42C1-705BDD52463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9" creationId="{91DF2D23-D1AF-5C7D-1707-4342B69B065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0" creationId="{9734191B-A29A-CF57-2A3E-B0A981595D0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2" creationId="{39C0996F-D6BB-68D5-A4AE-3428465C4A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3" creationId="{AECE6437-B61E-1608-86CF-5DCC855FE1D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5" creationId="{FF839877-596D-4868-8C3A-1F9D7CD6B64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6" creationId="{B158714D-E3EB-D0CE-5A6E-06CD4C0F1D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8" creationId="{5C486898-791E-6499-EABA-5871DBD008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9" creationId="{5B202DD7-9612-3838-ED1C-EAEE877B317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1" creationId="{3E14F604-2BFD-BD1A-10C3-B5F84C866D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2" creationId="{85D54772-867C-31D7-2EC9-CEC11D29937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4" creationId="{DC6F952A-80D1-A61D-FD5D-08B51ECD38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5" creationId="{9F0F4615-6675-C64D-8518-CE61A7B5DED4}"/>
          </ac:spMkLst>
        </pc:spChg>
        <pc:spChg chg="add mod topLvl">
          <ac:chgData name="Olivier Grenadou" userId="02d4787ce9b02c5a" providerId="LiveId" clId="{C3A6CD6C-1DA5-47FB-A775-C4A3C3FB9D49}" dt="2023-05-27T08:43:17.708" v="1735" actId="14100"/>
          <ac:spMkLst>
            <pc:docMk/>
            <pc:sldMk cId="3274058770" sldId="256"/>
            <ac:spMk id="1106" creationId="{D3FF3EDA-B256-B7C5-0AAE-050B83D049A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8" creationId="{66529FE9-B214-83D9-AB93-EBC6393236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9" creationId="{068E4069-776B-600B-6D74-E22D1528432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1" creationId="{AA28A7D9-41E0-9A81-6C5D-F24576D7ECC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2" creationId="{F3BE61A5-26D3-FB18-13C8-8EE264F20B0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4" creationId="{BC5CE969-EAD5-D100-0B2D-7C46652DC1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5" creationId="{AEEB37A9-2D9A-D0C4-F7CA-740A06C69BB5}"/>
          </ac:spMkLst>
        </pc:spChg>
        <pc:spChg chg="add mod topLvl">
          <ac:chgData name="Olivier Grenadou" userId="02d4787ce9b02c5a" providerId="LiveId" clId="{C3A6CD6C-1DA5-47FB-A775-C4A3C3FB9D49}" dt="2023-05-27T08:43:14.905" v="1734" actId="14100"/>
          <ac:spMkLst>
            <pc:docMk/>
            <pc:sldMk cId="3274058770" sldId="256"/>
            <ac:spMk id="1116" creationId="{8904118E-F368-74CD-6396-870AD4D060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8" creationId="{CB51028F-EE7F-CE15-CAC5-F3983121F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9" creationId="{06ED75B4-C9EE-5DEF-7EA0-94F93847C7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1" creationId="{E520B21A-54C2-520F-870D-88C11DCAEA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2" creationId="{6F09EE97-595A-05F6-FA10-A186FDA4F5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4" creationId="{220322CA-F9EC-9486-2076-13ED683F12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5" creationId="{9FE4792B-6176-A981-FAA8-FD880700D4F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7" creationId="{D4713D96-D073-F820-40B7-CDE73691396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8" creationId="{164BB577-2F29-40D0-7BFC-5DA131AB3F2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0" creationId="{51338400-D4D1-5B85-F6DA-95109A6B66A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1" creationId="{1F7D84E4-8FE0-7CA4-A597-EF23EEB87732}"/>
          </ac:spMkLst>
        </pc:spChg>
        <pc:spChg chg="add mod topLvl">
          <ac:chgData name="Olivier Grenadou" userId="02d4787ce9b02c5a" providerId="LiveId" clId="{C3A6CD6C-1DA5-47FB-A775-C4A3C3FB9D49}" dt="2023-05-27T08:16:34.580" v="1637" actId="208"/>
          <ac:spMkLst>
            <pc:docMk/>
            <pc:sldMk cId="3274058770" sldId="256"/>
            <ac:spMk id="1134" creationId="{1F6B9DAD-2B6D-D51D-4672-F995D2BFC681}"/>
          </ac:spMkLst>
        </pc:spChg>
        <pc:spChg chg="add mod topLvl">
          <ac:chgData name="Olivier Grenadou" userId="02d4787ce9b02c5a" providerId="LiveId" clId="{C3A6CD6C-1DA5-47FB-A775-C4A3C3FB9D49}" dt="2023-05-27T08:15:38.723" v="1631" actId="1076"/>
          <ac:spMkLst>
            <pc:docMk/>
            <pc:sldMk cId="3274058770" sldId="256"/>
            <ac:spMk id="1135" creationId="{15E65E57-28ED-86E5-0F3A-9937BE79A7FB}"/>
          </ac:spMkLst>
        </pc:spChg>
        <pc:spChg chg="add mod">
          <ac:chgData name="Olivier Grenadou" userId="02d4787ce9b02c5a" providerId="LiveId" clId="{C3A6CD6C-1DA5-47FB-A775-C4A3C3FB9D49}" dt="2023-05-27T08:36:20.071" v="1706" actId="206"/>
          <ac:spMkLst>
            <pc:docMk/>
            <pc:sldMk cId="3274058770" sldId="256"/>
            <ac:spMk id="1136" creationId="{773C9390-0835-5B4F-1078-93D1A4306FE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9" creationId="{FCA763A7-862E-9F20-0753-E6239AD34D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0" creationId="{74AD75A4-6B1C-9EEC-3231-20148F3454C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2" creationId="{FA9FE29D-B432-879F-26B1-B4CBE248E74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3" creationId="{7CBFF737-56CF-33A1-1F5F-C0AA43ED619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5" creationId="{A5C2F8FE-6DF9-AE8C-6350-37F50316E7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6" creationId="{997D5547-6877-08D7-48BF-41C16E616A3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8" creationId="{BE0B49D4-7956-DCAB-4577-C5458DD4642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9" creationId="{B3F01BE0-86BC-022D-80BD-69F2B895CCBF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0" creationId="{37D597CC-161B-CD97-252C-6E8DCA9E1A3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2" creationId="{E9D01BA9-8FB5-A106-46F8-A004EB0F122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3" creationId="{C82EFE50-A100-7D82-9B18-9AD3F976FE6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4" creationId="{B1EA74C0-29C5-C80F-52BC-0DFE5D7C0A42}"/>
          </ac:spMkLst>
        </pc:spChg>
        <pc:spChg chg="add mod">
          <ac:chgData name="Olivier Grenadou" userId="02d4787ce9b02c5a" providerId="LiveId" clId="{C3A6CD6C-1DA5-47FB-A775-C4A3C3FB9D49}" dt="2023-05-27T08:19:56.392" v="1654" actId="14100"/>
          <ac:spMkLst>
            <pc:docMk/>
            <pc:sldMk cId="3274058770" sldId="256"/>
            <ac:spMk id="1155" creationId="{B33C3518-F04F-07DF-C1B0-58951A87492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9" creationId="{E71E05A1-1DE2-E79D-0EDD-1AEF449077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0" creationId="{3AE3BFD6-47A2-88B0-5115-1E0D4CB7AD8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2" creationId="{498539D0-7D81-C68D-BA46-22BC30D9436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3" creationId="{37E7F236-3CDD-F0B7-6932-1656483C279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5" creationId="{420DE15A-70C7-4456-BA7B-C3323B6D1F6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6" creationId="{98E3904C-9DE2-AB40-4502-53014266F0F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8" creationId="{B6E9580F-61EF-BB50-393D-E21F7B73E0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9" creationId="{30DB7B3D-A1F3-0906-2874-6663FE6C4AD4}"/>
          </ac:spMkLst>
        </pc:spChg>
        <pc:spChg chg="add mod topLvl">
          <ac:chgData name="Olivier Grenadou" userId="02d4787ce9b02c5a" providerId="LiveId" clId="{C3A6CD6C-1DA5-47FB-A775-C4A3C3FB9D49}" dt="2023-05-24T08:39:53.346" v="1398" actId="20577"/>
          <ac:spMkLst>
            <pc:docMk/>
            <pc:sldMk cId="3274058770" sldId="256"/>
            <ac:spMk id="1170" creationId="{2618FD5B-88F4-6E91-4ECC-33F02F49035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6" creationId="{C9946876-B426-5868-8E87-736CFD5ADA4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7" creationId="{A6E100F2-0AF2-C90B-4BCA-8A4B66CED1C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9" creationId="{2704A3CE-8814-3CCB-737E-133456E611E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0" creationId="{ED400B54-93AC-B99F-B48C-3A6040CD927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2" creationId="{E5D41A0B-7C63-3AB5-E39D-DB04A4165D7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3" creationId="{8E8D7E8F-737B-737E-1B47-60559CE3D3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5" creationId="{56E69A83-FAD1-9200-0123-D486EA0F61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6" creationId="{B6D9D037-E604-015A-B3DC-FCBCCA3BD362}"/>
          </ac:spMkLst>
        </pc:spChg>
        <pc:spChg chg="add mod topLvl">
          <ac:chgData name="Olivier Grenadou" userId="02d4787ce9b02c5a" providerId="LiveId" clId="{C3A6CD6C-1DA5-47FB-A775-C4A3C3FB9D49}" dt="2023-05-24T08:39:59.287" v="1400" actId="20577"/>
          <ac:spMkLst>
            <pc:docMk/>
            <pc:sldMk cId="3274058770" sldId="256"/>
            <ac:spMk id="1187" creationId="{8B7160D5-1E27-C5D1-2E33-860BF0600F22}"/>
          </ac:spMkLst>
        </pc:spChg>
        <pc:spChg chg="add mod">
          <ac:chgData name="Olivier Grenadou" userId="02d4787ce9b02c5a" providerId="LiveId" clId="{C3A6CD6C-1DA5-47FB-A775-C4A3C3FB9D49}" dt="2023-05-27T08:21:57.556" v="1656" actId="208"/>
          <ac:spMkLst>
            <pc:docMk/>
            <pc:sldMk cId="3274058770" sldId="256"/>
            <ac:spMk id="1189" creationId="{0A5E1C84-E347-35DC-9F71-0F24038D4FC0}"/>
          </ac:spMkLst>
        </pc:spChg>
        <pc:spChg chg="add del mod">
          <ac:chgData name="Olivier Grenadou" userId="02d4787ce9b02c5a" providerId="LiveId" clId="{C3A6CD6C-1DA5-47FB-A775-C4A3C3FB9D49}" dt="2023-05-24T07:36:35.008" v="1281" actId="478"/>
          <ac:spMkLst>
            <pc:docMk/>
            <pc:sldMk cId="3274058770" sldId="256"/>
            <ac:spMk id="1189" creationId="{DEDD43BD-1F52-EFDC-1078-C85661A173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1" creationId="{56815DBB-32FD-F2C5-422C-9E4F09F8FD1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2" creationId="{F3F544F2-07BD-DDA2-D41C-F7C5D6C8B3E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4" creationId="{4956761A-1262-1361-1F5C-37A697ECC17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5" creationId="{EA52212E-FFBE-8A60-304F-569587DA46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7" creationId="{76EEBC4B-D942-0D98-3F6F-3D41E72915A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8" creationId="{881E9833-1EF7-B0A9-4C6E-628C7CD0C12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0" creationId="{7F389892-6D16-A02B-6393-784CF39F3ED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1" creationId="{FD281C4E-EDC0-BA48-90DD-B189377E2EE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3" creationId="{5430BC88-688A-4ED2-EC46-641F030C2EB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4" creationId="{2C1FE858-636B-0D5F-AD70-8EC522E58C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6" creationId="{9F05FDE0-102B-7E81-2A6D-EC95C113DF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7" creationId="{21FD4480-75C9-1664-3D37-E0BAF40AE1E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9" creationId="{CD1BE9B8-CA77-656A-A026-2EF223F5B0A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0" creationId="{4AB30E6F-7864-64C8-8F78-B603CE25721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2" creationId="{F9DA1A49-AD53-9706-E4AB-7CDC3BED8A5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3" creationId="{AC0AA008-C23A-2FEF-A289-36157AD537FA}"/>
          </ac:spMkLst>
        </pc:spChg>
        <pc:spChg chg="add mod topLvl">
          <ac:chgData name="Olivier Grenadou" userId="02d4787ce9b02c5a" providerId="LiveId" clId="{C3A6CD6C-1DA5-47FB-A775-C4A3C3FB9D49}" dt="2023-05-27T08:43:24.485" v="1737" actId="14100"/>
          <ac:spMkLst>
            <pc:docMk/>
            <pc:sldMk cId="3274058770" sldId="256"/>
            <ac:spMk id="1214" creationId="{6AB3D845-B806-61CD-44C5-F06D524D6962}"/>
          </ac:spMkLst>
        </pc:spChg>
        <pc:spChg chg="add mod">
          <ac:chgData name="Olivier Grenadou" userId="02d4787ce9b02c5a" providerId="LiveId" clId="{C3A6CD6C-1DA5-47FB-A775-C4A3C3FB9D49}" dt="2023-05-27T08:23:25.048" v="1658" actId="208"/>
          <ac:spMkLst>
            <pc:docMk/>
            <pc:sldMk cId="3274058770" sldId="256"/>
            <ac:spMk id="1215" creationId="{6DE34BF5-DEBE-F885-3D7E-EFC2B2CD45B7}"/>
          </ac:spMkLst>
        </pc:spChg>
        <pc:spChg chg="add mod">
          <ac:chgData name="Olivier Grenadou" userId="02d4787ce9b02c5a" providerId="LiveId" clId="{C3A6CD6C-1DA5-47FB-A775-C4A3C3FB9D49}" dt="2023-05-27T08:28:57.111" v="1660" actId="208"/>
          <ac:spMkLst>
            <pc:docMk/>
            <pc:sldMk cId="3274058770" sldId="256"/>
            <ac:spMk id="1216" creationId="{7C5B4BD5-5D29-09CD-C27A-65D7B0363B7C}"/>
          </ac:spMkLst>
        </pc:spChg>
        <pc:spChg chg="add mod">
          <ac:chgData name="Olivier Grenadou" userId="02d4787ce9b02c5a" providerId="LiveId" clId="{C3A6CD6C-1DA5-47FB-A775-C4A3C3FB9D49}" dt="2023-05-27T08:29:19.223" v="1666" actId="206"/>
          <ac:spMkLst>
            <pc:docMk/>
            <pc:sldMk cId="3274058770" sldId="256"/>
            <ac:spMk id="1217" creationId="{33B8243C-8A91-8BCF-DCD2-1F175D01AEC3}"/>
          </ac:spMkLst>
        </pc:spChg>
        <pc:spChg chg="add mod">
          <ac:chgData name="Olivier Grenadou" userId="02d4787ce9b02c5a" providerId="LiveId" clId="{C3A6CD6C-1DA5-47FB-A775-C4A3C3FB9D49}" dt="2023-05-27T08:31:34.963" v="1684" actId="206"/>
          <ac:spMkLst>
            <pc:docMk/>
            <pc:sldMk cId="3274058770" sldId="256"/>
            <ac:spMk id="1218" creationId="{44F1A6C0-5572-60CD-8B2A-7FFA3851FFED}"/>
          </ac:spMkLst>
        </pc:spChg>
        <pc:spChg chg="add mod">
          <ac:chgData name="Olivier Grenadou" userId="02d4787ce9b02c5a" providerId="LiveId" clId="{C3A6CD6C-1DA5-47FB-A775-C4A3C3FB9D49}" dt="2023-05-27T08:32:19.779" v="1690" actId="206"/>
          <ac:spMkLst>
            <pc:docMk/>
            <pc:sldMk cId="3274058770" sldId="256"/>
            <ac:spMk id="1220" creationId="{2B745B1A-8D86-686F-356E-4EB60D9A54B4}"/>
          </ac:spMkLst>
        </pc:spChg>
        <pc:spChg chg="add mod">
          <ac:chgData name="Olivier Grenadou" userId="02d4787ce9b02c5a" providerId="LiveId" clId="{C3A6CD6C-1DA5-47FB-A775-C4A3C3FB9D49}" dt="2023-05-27T08:37:40.023" v="1715" actId="206"/>
          <ac:spMkLst>
            <pc:docMk/>
            <pc:sldMk cId="3274058770" sldId="256"/>
            <ac:spMk id="1221" creationId="{5EB22906-593E-14DA-CB2B-670181DE6A2C}"/>
          </ac:spMkLst>
        </pc:spChg>
        <pc:spChg chg="add mod">
          <ac:chgData name="Olivier Grenadou" userId="02d4787ce9b02c5a" providerId="LiveId" clId="{C3A6CD6C-1DA5-47FB-A775-C4A3C3FB9D49}" dt="2023-05-27T08:36:51.008" v="1710" actId="20577"/>
          <ac:spMkLst>
            <pc:docMk/>
            <pc:sldMk cId="3274058770" sldId="256"/>
            <ac:spMk id="1222" creationId="{C25EC4A5-D032-2108-EF0D-E30088BA0E5E}"/>
          </ac:spMkLst>
        </pc:spChg>
        <pc:spChg chg="add mod">
          <ac:chgData name="Olivier Grenadou" userId="02d4787ce9b02c5a" providerId="LiveId" clId="{C3A6CD6C-1DA5-47FB-A775-C4A3C3FB9D49}" dt="2023-05-27T08:38:35.188" v="1717" actId="208"/>
          <ac:spMkLst>
            <pc:docMk/>
            <pc:sldMk cId="3274058770" sldId="256"/>
            <ac:spMk id="1223" creationId="{D0A9ADAF-86DE-DC2A-EF33-DFC0070D2BEA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0" creationId="{7F9ECE71-C60D-2944-050B-D218F0E9ED9E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1" creationId="{FEDC1F2D-DD28-55ED-1E9D-963CBA9194D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2" creationId="{78444F0C-C281-8862-881E-AEDC35C6AB7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3" creationId="{DB918F86-CB7C-0E07-744E-0CFF4BE57FCC}"/>
          </ac:spMkLst>
        </pc:spChg>
        <pc:spChg chg="add del mod">
          <ac:chgData name="Olivier Grenadou" userId="02d4787ce9b02c5a" providerId="LiveId" clId="{C3A6CD6C-1DA5-47FB-A775-C4A3C3FB9D49}" dt="2023-05-27T08:51:00.432" v="1751" actId="478"/>
          <ac:spMkLst>
            <pc:docMk/>
            <pc:sldMk cId="3274058770" sldId="256"/>
            <ac:spMk id="1239" creationId="{36CC8B83-6042-B97E-1862-7E8469EC4783}"/>
          </ac:spMkLst>
        </pc:spChg>
        <pc:spChg chg="add mod">
          <ac:chgData name="Olivier Grenadou" userId="02d4787ce9b02c5a" providerId="LiveId" clId="{C3A6CD6C-1DA5-47FB-A775-C4A3C3FB9D49}" dt="2023-05-27T08:52:41.630" v="1755" actId="206"/>
          <ac:spMkLst>
            <pc:docMk/>
            <pc:sldMk cId="3274058770" sldId="256"/>
            <ac:spMk id="1240" creationId="{7D2A9A6B-1528-DDCC-1719-8EAF042DCF54}"/>
          </ac:spMkLst>
        </pc:s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6" creationId="{2FFDD7C3-624B-E706-7925-65E3BC105EC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2" creationId="{DCB44E03-0585-77A4-34FD-FFB6E67723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3" creationId="{F718E36F-4814-ED67-7553-5D64E9FA8BC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8" creationId="{CFB7CFE8-9EC3-D8E0-35EA-7A8CD4D1D62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25" creationId="{04385C55-894F-7CE7-0DF1-CBDE56B636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5" creationId="{AB7A0B4D-BD4B-C063-6697-91D728F8131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6" creationId="{476F9EEE-DC6D-33B9-5EBE-6325753C0A0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9" creationId="{18C2B2DC-D67C-4A43-A056-E1CD04E1761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42" creationId="{CAD3AAEA-8563-6308-1F03-93837B1EAC8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6" creationId="{D1BA1B14-A7BF-883B-E495-86C29F4248AB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9" creationId="{17AAEDDA-BB95-DF28-7F13-6E562F2E1A19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2" creationId="{F0B1A143-6E3D-0E14-BBF3-1C70B6126A2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5" creationId="{D1B1FB81-EC0C-9A59-68FA-5FC9FAE1718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58" creationId="{EE7E1E63-F9A8-5F45-F583-F60941E67D5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1" creationId="{CA39F197-1F49-38A5-4D8C-ED702CD14BB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4" creationId="{F0C5D251-DACB-5EC6-BDF1-343218AE54C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7" creationId="{5DD06706-4E16-5F40-15CD-0931092301D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0" creationId="{3EE6F740-C749-A3F8-0197-8E054161B5D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3" creationId="{5C7759CA-C0A9-B297-B25F-46F41253462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6" creationId="{0AE45F8E-81C2-1C56-EDE2-1D2A20F91B3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9" creationId="{29C8A5E2-411C-4957-A294-E6E03F16D32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2" creationId="{A2219AFA-C983-480D-00A5-44C1C6B68E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5" creationId="{1D96187F-B27D-E135-8CF6-5FFFE0896C95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8" creationId="{6F5576E2-0D83-A6CA-11AF-CAFBE06BF1B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1" creationId="{15C151FE-9D8E-A603-EC23-5BBF8B850B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4" creationId="{FE162D1D-7F43-48AC-6DD7-54C93179CCD9}"/>
          </ac:grpSpMkLst>
        </pc:grpChg>
        <pc:grpChg chg="add del mod">
          <ac:chgData name="Olivier Grenadou" userId="02d4787ce9b02c5a" providerId="LiveId" clId="{C3A6CD6C-1DA5-47FB-A775-C4A3C3FB9D49}" dt="2023-05-23T08:17:20.073" v="686" actId="478"/>
          <ac:grpSpMkLst>
            <pc:docMk/>
            <pc:sldMk cId="3274058770" sldId="256"/>
            <ac:grpSpMk id="1097" creationId="{338104BC-B9B8-FA54-9E18-3908184362A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0" creationId="{4BF0ADFF-A3C2-A71B-DAE9-C900F206276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3" creationId="{C156E70E-67B1-6DE7-A807-C61974F5A4A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7" creationId="{2742D647-DA15-029D-EC99-1C7254143800}"/>
          </ac:grpSpMkLst>
        </pc:grpChg>
        <pc:grpChg chg="add mod topLvl">
          <ac:chgData name="Olivier Grenadou" userId="02d4787ce9b02c5a" providerId="LiveId" clId="{C3A6CD6C-1DA5-47FB-A775-C4A3C3FB9D49}" dt="2023-05-27T08:42:53.206" v="1729" actId="1035"/>
          <ac:grpSpMkLst>
            <pc:docMk/>
            <pc:sldMk cId="3274058770" sldId="256"/>
            <ac:grpSpMk id="1110" creationId="{6750AB15-7C36-B112-6E11-408386D98E5B}"/>
          </ac:grpSpMkLst>
        </pc:grpChg>
        <pc:grpChg chg="add mod topLvl">
          <ac:chgData name="Olivier Grenadou" userId="02d4787ce9b02c5a" providerId="LiveId" clId="{C3A6CD6C-1DA5-47FB-A775-C4A3C3FB9D49}" dt="2023-05-27T08:42:34.635" v="1724" actId="1076"/>
          <ac:grpSpMkLst>
            <pc:docMk/>
            <pc:sldMk cId="3274058770" sldId="256"/>
            <ac:grpSpMk id="1113" creationId="{C0951862-BAA0-C728-64FB-75AE431A5512}"/>
          </ac:grpSpMkLst>
        </pc:grpChg>
        <pc:grpChg chg="add mod topLvl">
          <ac:chgData name="Olivier Grenadou" userId="02d4787ce9b02c5a" providerId="LiveId" clId="{C3A6CD6C-1DA5-47FB-A775-C4A3C3FB9D49}" dt="2023-05-27T08:42:39.433" v="1725" actId="1036"/>
          <ac:grpSpMkLst>
            <pc:docMk/>
            <pc:sldMk cId="3274058770" sldId="256"/>
            <ac:grpSpMk id="1117" creationId="{BCAB0468-9903-4F3D-0ED5-8801673DF90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0" creationId="{C9398131-7EF7-159A-AB62-DD1EAB325F3A}"/>
          </ac:grpSpMkLst>
        </pc:grpChg>
        <pc:grpChg chg="add mod topLvl">
          <ac:chgData name="Olivier Grenadou" userId="02d4787ce9b02c5a" providerId="LiveId" clId="{C3A6CD6C-1DA5-47FB-A775-C4A3C3FB9D49}" dt="2023-05-27T08:42:53.206" v="1729" actId="1035"/>
          <ac:grpSpMkLst>
            <pc:docMk/>
            <pc:sldMk cId="3274058770" sldId="256"/>
            <ac:grpSpMk id="1123" creationId="{87025D11-AAB3-C717-8CC8-F8D95F6BEF43}"/>
          </ac:grpSpMkLst>
        </pc:grpChg>
        <pc:grpChg chg="add mod topLvl">
          <ac:chgData name="Olivier Grenadou" userId="02d4787ce9b02c5a" providerId="LiveId" clId="{C3A6CD6C-1DA5-47FB-A775-C4A3C3FB9D49}" dt="2023-05-27T08:42:34.635" v="1724" actId="1076"/>
          <ac:grpSpMkLst>
            <pc:docMk/>
            <pc:sldMk cId="3274058770" sldId="256"/>
            <ac:grpSpMk id="1126" creationId="{F9E064E6-142D-CBF1-9769-85BBED034B1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9" creationId="{9A7BAA31-08D2-842C-ED3A-2F657F6AD47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38" creationId="{B62C2204-13DD-95D5-23BA-92EF8C2B01A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1" creationId="{D21C977E-CE84-A3A8-7114-29F02B1D3FE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4" creationId="{E3DB1DE4-2416-78DA-D521-788184B4B62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7" creationId="{243BCF52-67D7-2CE1-15AB-2F89E110196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1" creationId="{475997F2-91E3-87BF-87A4-A64E6317491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8" creationId="{69901466-7CA6-A7DE-2FF3-0C09031F86B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1" creationId="{F91FA9C9-A99F-FC5C-2E10-FB39D2C7B08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4" creationId="{2157BECF-FDBD-3192-ACB2-DFA6D584567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7" creationId="{CCD7EC24-1309-E6BC-9D96-36C32A9CAE9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5" creationId="{01863C7A-B955-419F-B8B1-FEC9068C8E7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8" creationId="{0CCB5665-FA31-17B9-B518-B4A28AD0B95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1" creationId="{89059418-893F-C2BF-8022-156F03CE330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4" creationId="{293CF129-B124-7953-82E1-76A653153D63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0" creationId="{1935C771-19C6-CFC0-5316-CE41C4CCE5B0}"/>
          </ac:grpSpMkLst>
        </pc:grpChg>
        <pc:grpChg chg="add mod topLvl">
          <ac:chgData name="Olivier Grenadou" userId="02d4787ce9b02c5a" providerId="LiveId" clId="{C3A6CD6C-1DA5-47FB-A775-C4A3C3FB9D49}" dt="2023-05-27T08:35:21.484" v="1694" actId="1076"/>
          <ac:grpSpMkLst>
            <pc:docMk/>
            <pc:sldMk cId="3274058770" sldId="256"/>
            <ac:grpSpMk id="1193" creationId="{FF62AA02-D72B-E8BF-C0B3-2A3B28088E5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6" creationId="{E65E4822-D1FE-EA60-C5FE-4E3AB7C93E5A}"/>
          </ac:grpSpMkLst>
        </pc:grpChg>
        <pc:grpChg chg="add mod topLvl">
          <ac:chgData name="Olivier Grenadou" userId="02d4787ce9b02c5a" providerId="LiveId" clId="{C3A6CD6C-1DA5-47FB-A775-C4A3C3FB9D49}" dt="2023-05-27T08:35:31.347" v="1702" actId="1037"/>
          <ac:grpSpMkLst>
            <pc:docMk/>
            <pc:sldMk cId="3274058770" sldId="256"/>
            <ac:grpSpMk id="1199" creationId="{500571A7-3246-A554-D43E-CF7F405623F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2" creationId="{46D81937-086F-C839-6321-3DA1159209B6}"/>
          </ac:grpSpMkLst>
        </pc:grpChg>
        <pc:grpChg chg="add mod topLvl">
          <ac:chgData name="Olivier Grenadou" userId="02d4787ce9b02c5a" providerId="LiveId" clId="{C3A6CD6C-1DA5-47FB-A775-C4A3C3FB9D49}" dt="2023-05-27T08:44:14.677" v="1742" actId="1036"/>
          <ac:grpSpMkLst>
            <pc:docMk/>
            <pc:sldMk cId="3274058770" sldId="256"/>
            <ac:grpSpMk id="1205" creationId="{4F31D56C-944F-3D6F-E6E4-31FE58E024C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8" creationId="{BEF3905E-7ABB-75DD-A019-906E25C6CF8D}"/>
          </ac:grpSpMkLst>
        </pc:grpChg>
        <pc:grpChg chg="add mod topLvl">
          <ac:chgData name="Olivier Grenadou" userId="02d4787ce9b02c5a" providerId="LiveId" clId="{C3A6CD6C-1DA5-47FB-A775-C4A3C3FB9D49}" dt="2023-05-27T08:44:13.112" v="1741" actId="1037"/>
          <ac:grpSpMkLst>
            <pc:docMk/>
            <pc:sldMk cId="3274058770" sldId="256"/>
            <ac:grpSpMk id="1211" creationId="{91474845-A5E8-C6E0-2576-1926D5ABC045}"/>
          </ac:grpSpMkLst>
        </pc:grpChg>
        <pc:grpChg chg="add del mod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38" creationId="{80DDD9CE-A28F-8969-AD01-EAAE4786D2C3}"/>
          </ac:grpSpMkLst>
        </pc:grpChg>
        <pc:picChg chg="add del mod">
          <ac:chgData name="Olivier Grenadou" userId="02d4787ce9b02c5a" providerId="LiveId" clId="{C3A6CD6C-1DA5-47FB-A775-C4A3C3FB9D49}" dt="2023-05-24T07:34:27.689" v="1265" actId="21"/>
          <ac:picMkLst>
            <pc:docMk/>
            <pc:sldMk cId="3274058770" sldId="256"/>
            <ac:picMk id="5" creationId="{0AEAF546-0DAC-F098-9F43-86AB36A27FBD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7" creationId="{1A969313-F729-CD9B-735A-81EB86CF7987}"/>
          </ac:picMkLst>
        </pc:picChg>
        <pc:picChg chg="add del mod">
          <ac:chgData name="Olivier Grenadou" userId="02d4787ce9b02c5a" providerId="LiveId" clId="{C3A6CD6C-1DA5-47FB-A775-C4A3C3FB9D49}" dt="2023-05-23T07:18:59.904" v="73" actId="478"/>
          <ac:picMkLst>
            <pc:docMk/>
            <pc:sldMk cId="3274058770" sldId="256"/>
            <ac:picMk id="18" creationId="{B9D1817D-DA86-3719-69BE-9FAA68541304}"/>
          </ac:picMkLst>
        </pc:picChg>
        <pc:picChg chg="add mod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20" creationId="{CDA837D9-4603-9863-D524-9D1E15423466}"/>
          </ac:picMkLst>
        </pc:picChg>
        <pc:picChg chg="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026" creationId="{AD14B0DB-B71F-0728-E919-4F7CB2FE6AF2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032" creationId="{63552AD1-35D0-1BF2-7B38-8C2C3F7BE10A}"/>
          </ac:picMkLst>
        </pc:picChg>
        <pc:picChg chg="add del mod">
          <ac:chgData name="Olivier Grenadou" userId="02d4787ce9b02c5a" providerId="LiveId" clId="{C3A6CD6C-1DA5-47FB-A775-C4A3C3FB9D49}" dt="2023-05-23T08:35:23.804" v="841" actId="478"/>
          <ac:picMkLst>
            <pc:docMk/>
            <pc:sldMk cId="3274058770" sldId="256"/>
            <ac:picMk id="1133" creationId="{E5F65C87-18E8-7DDA-9B16-6FAAFD996DA1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37" creationId="{6B9CAA91-5336-1D17-54DB-ED9411A9FB2B}"/>
          </ac:picMkLst>
        </pc:picChg>
        <pc:picChg chg="add mod topLvl">
          <ac:chgData name="Olivier Grenadou" userId="02d4787ce9b02c5a" providerId="LiveId" clId="{C3A6CD6C-1DA5-47FB-A775-C4A3C3FB9D49}" dt="2023-05-27T08:15:28.231" v="1630" actId="1076"/>
          <ac:picMkLst>
            <pc:docMk/>
            <pc:sldMk cId="3274058770" sldId="256"/>
            <ac:picMk id="1156" creationId="{4EA1C566-989A-4C29-C77F-B7211F3134C3}"/>
          </ac:picMkLst>
        </pc:picChg>
        <pc:picChg chg="add mod topLvl">
          <ac:chgData name="Olivier Grenadou" userId="02d4787ce9b02c5a" providerId="LiveId" clId="{C3A6CD6C-1DA5-47FB-A775-C4A3C3FB9D49}" dt="2023-05-27T08:15:22.975" v="1629" actId="1076"/>
          <ac:picMkLst>
            <pc:docMk/>
            <pc:sldMk cId="3274058770" sldId="256"/>
            <ac:picMk id="1157" creationId="{1F57A0E8-1322-4B64-CE44-11452CB00657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1" creationId="{22BAF56F-444E-999D-F92A-C2FAEFC4DE54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2" creationId="{BFBBA786-CDFE-498C-53DF-9A824750D243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3" creationId="{56E3CC5E-F62A-B2C6-10F2-4CC9FC8CA878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4" creationId="{296A70EC-9B44-CACD-92C6-E3828401AD17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88" creationId="{C97D2BE8-93CD-D0A9-2DA3-E7D4F76B1C6B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219" creationId="{CB907181-2464-5D22-BDF3-C0129642AB78}"/>
          </ac:picMkLst>
        </pc:pic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1" creationId="{7CEB23FA-D508-8262-9ED1-6CEEFD41FEBC}"/>
          </ac:cxnSpMkLst>
        </pc:cxn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5" creationId="{1C9CB17E-3AA9-281F-B506-122D72A92E8B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4" creationId="{21EEA2BB-E916-F9AC-65AD-337D1A81E840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5" creationId="{5EE351A9-2C97-4A8A-B215-1194009E6545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9" creationId="{BFE5BE8C-88E0-B373-9B95-2CE28A368A1E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30" creationId="{E3DB9487-0C64-9EFE-C342-AD819EE62A8A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7" creationId="{94EEFCAE-F6F4-A810-91C7-1B4E31AEA176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8" creationId="{ADC112D6-5427-C052-9148-8CDA3EB10E62}"/>
          </ac:cxnSpMkLst>
        </pc:cxnChg>
        <pc:cxnChg chg="add mod">
          <ac:chgData name="Olivier Grenadou" userId="02d4787ce9b02c5a" providerId="LiveId" clId="{C3A6CD6C-1DA5-47FB-A775-C4A3C3FB9D49}" dt="2023-05-27T08:15:58.216" v="1634" actId="1582"/>
          <ac:cxnSpMkLst>
            <pc:docMk/>
            <pc:sldMk cId="3274058770" sldId="256"/>
            <ac:cxnSpMk id="1132" creationId="{6F85F173-99D2-533A-951D-1FF2A363BC26}"/>
          </ac:cxnSpMkLst>
        </pc:cxnChg>
        <pc:cxnChg chg="add mod">
          <ac:chgData name="Olivier Grenadou" userId="02d4787ce9b02c5a" providerId="LiveId" clId="{C3A6CD6C-1DA5-47FB-A775-C4A3C3FB9D49}" dt="2023-05-27T08:16:09.408" v="1636" actId="1076"/>
          <ac:cxnSpMkLst>
            <pc:docMk/>
            <pc:sldMk cId="3274058770" sldId="256"/>
            <ac:cxnSpMk id="1133" creationId="{7E38EC22-FB55-DEB2-749F-C4A74EE88B1F}"/>
          </ac:cxnSpMkLst>
        </pc:cxnChg>
        <pc:cxnChg chg="add del mod">
          <ac:chgData name="Olivier Grenadou" userId="02d4787ce9b02c5a" providerId="LiveId" clId="{C3A6CD6C-1DA5-47FB-A775-C4A3C3FB9D49}" dt="2023-05-24T07:38:47.104" v="1356" actId="478"/>
          <ac:cxnSpMkLst>
            <pc:docMk/>
            <pc:sldMk cId="3274058770" sldId="256"/>
            <ac:cxnSpMk id="1216" creationId="{0CDC91AD-F8EC-3197-0958-E157693D63E5}"/>
          </ac:cxnSpMkLst>
        </pc:cxnChg>
        <pc:cxnChg chg="add del mod">
          <ac:chgData name="Olivier Grenadou" userId="02d4787ce9b02c5a" providerId="LiveId" clId="{C3A6CD6C-1DA5-47FB-A775-C4A3C3FB9D49}" dt="2023-05-24T07:35:48.611" v="1276" actId="478"/>
          <ac:cxnSpMkLst>
            <pc:docMk/>
            <pc:sldMk cId="3274058770" sldId="256"/>
            <ac:cxnSpMk id="1220" creationId="{D5AEA533-A299-31F0-0C1C-5B84741EEC26}"/>
          </ac:cxnSpMkLst>
        </pc:cxnChg>
        <pc:cxnChg chg="add mod topLvl">
          <ac:chgData name="Olivier Grenadou" userId="02d4787ce9b02c5a" providerId="LiveId" clId="{C3A6CD6C-1DA5-47FB-A775-C4A3C3FB9D49}" dt="2023-05-27T08:43:24.485" v="1737" actId="14100"/>
          <ac:cxnSpMkLst>
            <pc:docMk/>
            <pc:sldMk cId="3274058770" sldId="256"/>
            <ac:cxnSpMk id="1224" creationId="{71D6933B-3F95-DF8D-D4E2-E943122E2287}"/>
          </ac:cxnSpMkLst>
        </pc:cxnChg>
        <pc:cxnChg chg="add mod">
          <ac:chgData name="Olivier Grenadou" userId="02d4787ce9b02c5a" providerId="LiveId" clId="{C3A6CD6C-1DA5-47FB-A775-C4A3C3FB9D49}" dt="2023-05-27T08:40:54.721" v="1720" actId="1582"/>
          <ac:cxnSpMkLst>
            <pc:docMk/>
            <pc:sldMk cId="3274058770" sldId="256"/>
            <ac:cxnSpMk id="1226" creationId="{D8249075-654F-4D00-B766-FF5828ABAB56}"/>
          </ac:cxnSpMkLst>
        </pc:cxnChg>
        <pc:cxnChg chg="add mod topLvl">
          <ac:chgData name="Olivier Grenadou" userId="02d4787ce9b02c5a" providerId="LiveId" clId="{C3A6CD6C-1DA5-47FB-A775-C4A3C3FB9D49}" dt="2023-05-27T08:43:14.905" v="1734" actId="14100"/>
          <ac:cxnSpMkLst>
            <pc:docMk/>
            <pc:sldMk cId="3274058770" sldId="256"/>
            <ac:cxnSpMk id="1227" creationId="{8086FF8C-053C-55D5-FC5B-4DD2E3CF0DBC}"/>
          </ac:cxnSpMkLst>
        </pc:cxnChg>
        <pc:cxnChg chg="add mod">
          <ac:chgData name="Olivier Grenadou" userId="02d4787ce9b02c5a" providerId="LiveId" clId="{C3A6CD6C-1DA5-47FB-A775-C4A3C3FB9D49}" dt="2023-05-27T08:41:01.216" v="1722" actId="1076"/>
          <ac:cxnSpMkLst>
            <pc:docMk/>
            <pc:sldMk cId="3274058770" sldId="256"/>
            <ac:cxnSpMk id="1228" creationId="{72507A51-F4B4-4C48-F81A-5BB149EEF802}"/>
          </ac:cxnSpMkLst>
        </pc:cxnChg>
        <pc:cxnChg chg="add mod topLvl">
          <ac:chgData name="Olivier Grenadou" userId="02d4787ce9b02c5a" providerId="LiveId" clId="{C3A6CD6C-1DA5-47FB-A775-C4A3C3FB9D49}" dt="2023-05-27T08:43:14.905" v="1734" actId="14100"/>
          <ac:cxnSpMkLst>
            <pc:docMk/>
            <pc:sldMk cId="3274058770" sldId="256"/>
            <ac:cxnSpMk id="1229" creationId="{78BAA23C-246B-B59F-3C36-362ED70639FC}"/>
          </ac:cxnSpMkLst>
        </pc:cxnChg>
        <pc:cxnChg chg="add mod topLvl">
          <ac:chgData name="Olivier Grenadou" userId="02d4787ce9b02c5a" providerId="LiveId" clId="{C3A6CD6C-1DA5-47FB-A775-C4A3C3FB9D49}" dt="2023-05-27T08:43:24.485" v="1737" actId="14100"/>
          <ac:cxnSpMkLst>
            <pc:docMk/>
            <pc:sldMk cId="3274058770" sldId="256"/>
            <ac:cxnSpMk id="1237" creationId="{3D89235C-12D1-E8C8-AC1C-CF312F955572}"/>
          </ac:cxnSpMkLst>
        </pc:cxnChg>
      </pc:sldChg>
      <pc:sldChg chg="addSp delSp modSp new mod">
        <pc:chgData name="Olivier Grenadou" userId="02d4787ce9b02c5a" providerId="LiveId" clId="{C3A6CD6C-1DA5-47FB-A775-C4A3C3FB9D49}" dt="2023-05-24T07:41:35.781" v="1380"/>
        <pc:sldMkLst>
          <pc:docMk/>
          <pc:sldMk cId="3659786731" sldId="257"/>
        </pc:sldMkLst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2" creationId="{18615FCE-B30F-F898-2302-9F884DA9AF8C}"/>
          </ac:spMkLst>
        </pc:spChg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3" creationId="{7531F6D2-6978-6FF0-1D5D-69A8A72E0EC2}"/>
          </ac:spMkLst>
        </pc:spChg>
        <pc:picChg chg="add mod">
          <ac:chgData name="Olivier Grenadou" userId="02d4787ce9b02c5a" providerId="LiveId" clId="{C3A6CD6C-1DA5-47FB-A775-C4A3C3FB9D49}" dt="2023-05-24T07:41:35.781" v="1380"/>
          <ac:picMkLst>
            <pc:docMk/>
            <pc:sldMk cId="3659786731" sldId="257"/>
            <ac:picMk id="4" creationId="{E84064AC-44A6-3235-8555-F1BFA2BB2F2F}"/>
          </ac:picMkLst>
        </pc:picChg>
        <pc:picChg chg="add mod">
          <ac:chgData name="Olivier Grenadou" userId="02d4787ce9b02c5a" providerId="LiveId" clId="{C3A6CD6C-1DA5-47FB-A775-C4A3C3FB9D49}" dt="2023-05-24T07:41:35.781" v="1380"/>
          <ac:picMkLst>
            <pc:docMk/>
            <pc:sldMk cId="3659786731" sldId="257"/>
            <ac:picMk id="5" creationId="{B4D397FD-FD49-B827-B25F-6270CEAE635D}"/>
          </ac:picMkLst>
        </pc:picChg>
      </pc:sldChg>
      <pc:sldChg chg="addSp delSp new mod">
        <pc:chgData name="Olivier Grenadou" userId="02d4787ce9b02c5a" providerId="LiveId" clId="{C3A6CD6C-1DA5-47FB-A775-C4A3C3FB9D49}" dt="2023-05-27T04:05:07.209" v="1574"/>
        <pc:sldMkLst>
          <pc:docMk/>
          <pc:sldMk cId="3606465028" sldId="258"/>
        </pc:sldMkLst>
        <pc:spChg chg="del">
          <ac:chgData name="Olivier Grenadou" userId="02d4787ce9b02c5a" providerId="LiveId" clId="{C3A6CD6C-1DA5-47FB-A775-C4A3C3FB9D49}" dt="2023-05-27T04:05:03.894" v="1573" actId="478"/>
          <ac:spMkLst>
            <pc:docMk/>
            <pc:sldMk cId="3606465028" sldId="258"/>
            <ac:spMk id="2" creationId="{043CB589-4708-0169-A8CE-9700F9C0DEEF}"/>
          </ac:spMkLst>
        </pc:spChg>
        <pc:spChg chg="del">
          <ac:chgData name="Olivier Grenadou" userId="02d4787ce9b02c5a" providerId="LiveId" clId="{C3A6CD6C-1DA5-47FB-A775-C4A3C3FB9D49}" dt="2023-05-27T04:05:03.894" v="1573" actId="478"/>
          <ac:spMkLst>
            <pc:docMk/>
            <pc:sldMk cId="3606465028" sldId="258"/>
            <ac:spMk id="3" creationId="{77B31AEB-32B2-E140-FC78-D7B59F989B07}"/>
          </ac:spMkLst>
        </pc:spChg>
        <pc:picChg chg="add">
          <ac:chgData name="Olivier Grenadou" userId="02d4787ce9b02c5a" providerId="LiveId" clId="{C3A6CD6C-1DA5-47FB-A775-C4A3C3FB9D49}" dt="2023-05-27T04:05:07.209" v="1574"/>
          <ac:picMkLst>
            <pc:docMk/>
            <pc:sldMk cId="3606465028" sldId="258"/>
            <ac:picMk id="1026" creationId="{CBA7387B-05C4-EE56-E464-AFBD9E30D485}"/>
          </ac:picMkLst>
        </pc:picChg>
      </pc:sldChg>
      <pc:sldMasterChg chg="modSp modSldLayout">
        <pc:chgData name="Olivier Grenadou" userId="02d4787ce9b02c5a" providerId="LiveId" clId="{C3A6CD6C-1DA5-47FB-A775-C4A3C3FB9D49}" dt="2023-05-24T07:41:35.781" v="1380"/>
        <pc:sldMasterMkLst>
          <pc:docMk/>
          <pc:sldMasterMk cId="2880092441" sldId="2147483648"/>
        </pc:sldMasterMkLst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2" creationId="{73D3D10A-638B-31E8-CA82-773D99678424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3" creationId="{F3AAAF6A-F544-69AE-3D82-09B211AE0ADE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4" creationId="{D5AD13BC-0621-D7FE-2E3D-0261D4C2355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5" creationId="{FA908F29-9A1C-C3D1-3F2B-0B49A4FA35B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6" creationId="{3E9F5999-8E8B-36D7-C0FF-C833660448ED}"/>
          </ac:spMkLst>
        </pc:sp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55427872" sldId="214748364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2" creationId="{0B366A4F-BCC8-D5D6-CBC8-A711E6C2F5C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3" creationId="{E9626A73-23FD-2EB1-65C9-E8E8A615B3C0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1373791162" sldId="2147483651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2" creationId="{1BBF5049-BA7D-BB20-9B2B-708F1A65FE7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3" creationId="{2A5FDC45-5A4A-2B8A-EA3E-266827D7350E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68790408" sldId="2147483652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3" creationId="{A43310E8-9FF6-C500-CBD2-7E23124D9D9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4" creationId="{2C78102A-47AD-5356-5AB5-0088DB47905D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64549533" sldId="2147483653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2" creationId="{8D69D9FE-5117-7446-1A4F-967E73D0F1A5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3" creationId="{9C3F84A0-5088-19A9-12E6-6C7934C88E3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4" creationId="{28C4D7B4-106A-079E-5D67-5389DB121127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5" creationId="{7A2C13A5-48DD-FD4B-6E6E-050EE342EE38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6" creationId="{77D8F155-C8CE-F868-8F42-2CE26CD3F9C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09617597" sldId="2147483656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2" creationId="{0099741F-2B93-74BC-AA8A-FFFC0902788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3" creationId="{F277486D-9AC1-6B48-E61E-29E8DC10510A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4" creationId="{21F5C36A-7CAB-7564-3583-7A947950D6E3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87937174" sldId="2147483657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2" creationId="{8AE9458F-573E-F9DF-E39D-CC5FE281483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3" creationId="{EB7A6879-E3D5-0D4C-BA64-223064C44FE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4" creationId="{11EC5ECE-2227-7FED-CFCC-128EAE8324F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243430037" sldId="214748365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2" creationId="{03A2E513-2AF8-BBBF-BAD5-1D47E196D253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3" creationId="{919F8D78-FDCC-C0B2-A342-5D5F91AEC92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6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5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1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1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D14B0DB-B71F-0728-E919-4F7CB2FE6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1440394" y="1076690"/>
            <a:ext cx="2756434" cy="34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69313-F729-CD9B-735A-81EB86CF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19532" y="947763"/>
            <a:ext cx="1135233" cy="20545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FFDD7C3-624B-E706-7925-65E3BC105ECF}"/>
              </a:ext>
            </a:extLst>
          </p:cNvPr>
          <p:cNvGrpSpPr/>
          <p:nvPr/>
        </p:nvGrpSpPr>
        <p:grpSpPr>
          <a:xfrm>
            <a:off x="1564033" y="3946558"/>
            <a:ext cx="250915" cy="280604"/>
            <a:chOff x="8470900" y="2768600"/>
            <a:chExt cx="336550" cy="4191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EB23FA-D508-8262-9ED1-6CEEFD41F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9CB17E-3AA9-281F-B506-122D72A92E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A4EA2DF-785A-86BE-0E65-0B39855B38DC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B27FCD-A3C1-CD2B-4B3C-C8612C6DCBDF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B44E03-0585-77A4-34FD-FFB6E6772316}"/>
              </a:ext>
            </a:extLst>
          </p:cNvPr>
          <p:cNvGrpSpPr/>
          <p:nvPr/>
        </p:nvGrpSpPr>
        <p:grpSpPr>
          <a:xfrm>
            <a:off x="2121324" y="2660792"/>
            <a:ext cx="985299" cy="1035833"/>
            <a:chOff x="2500675" y="2727934"/>
            <a:chExt cx="1147023" cy="116506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A837D9-4603-9863-D524-9D1E1542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675" y="2727934"/>
              <a:ext cx="1147023" cy="116506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3584DF-1745-E0A7-A659-977482C83517}"/>
                </a:ext>
              </a:extLst>
            </p:cNvPr>
            <p:cNvSpPr/>
            <p:nvPr/>
          </p:nvSpPr>
          <p:spPr>
            <a:xfrm>
              <a:off x="2559843" y="2976563"/>
              <a:ext cx="1028700" cy="5214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#BKO-DMZ-DEV1   v1.00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BKO-GARDEN-DMZ-DEV1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192.168.4.1 (AP)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South Kl.  Public Kl.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-23.73cm    -46.81cm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Pump:Ready Mode:AUTO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 Set!   254 min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18E36F-4814-ED67-7553-5D64E9FA8BCA}"/>
              </a:ext>
            </a:extLst>
          </p:cNvPr>
          <p:cNvGrpSpPr/>
          <p:nvPr/>
        </p:nvGrpSpPr>
        <p:grpSpPr>
          <a:xfrm>
            <a:off x="1964111" y="3946558"/>
            <a:ext cx="250915" cy="280604"/>
            <a:chOff x="8470900" y="2768600"/>
            <a:chExt cx="336550" cy="4191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EEA2BB-E916-F9AC-65AD-337D1A81E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E351A9-2C97-4A8A-B215-1194009E6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F1B1C1C-E05B-F264-4225-3FF9D9C390AF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02E39C-2F7B-92C5-4FA9-1F40A549E3FD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B7CFE8-9EC3-D8E0-35EA-7A8CD4D1D620}"/>
              </a:ext>
            </a:extLst>
          </p:cNvPr>
          <p:cNvGrpSpPr/>
          <p:nvPr/>
        </p:nvGrpSpPr>
        <p:grpSpPr>
          <a:xfrm>
            <a:off x="2354893" y="3946558"/>
            <a:ext cx="250915" cy="280604"/>
            <a:chOff x="8470900" y="2768600"/>
            <a:chExt cx="336550" cy="4191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E5BE8C-88E0-B373-9B95-2CE28A368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DB9487-0C64-9EFE-C342-AD819EE62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7686029-8E16-9083-9554-D871A3D7279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5C165AEB-F5B0-4E6E-CE3F-220BFAB9627E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04385C55-894F-7CE7-0DF1-CBDE56B6365A}"/>
              </a:ext>
            </a:extLst>
          </p:cNvPr>
          <p:cNvGrpSpPr/>
          <p:nvPr/>
        </p:nvGrpSpPr>
        <p:grpSpPr>
          <a:xfrm>
            <a:off x="2754972" y="3946558"/>
            <a:ext cx="250915" cy="280604"/>
            <a:chOff x="8470900" y="2768600"/>
            <a:chExt cx="336550" cy="419100"/>
          </a:xfrm>
        </p:grpSpPr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94EEFCAE-F6F4-A810-91C7-1B4E31AEA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ADC112D6-5427-C052-9148-8CDA3EB10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D525BABB-D71B-F5F4-AAAA-A417CA088FD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F0B2F2F3-5EFC-AF2B-73A7-829D68D974FA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63552AD1-35D0-1BF2-7B38-8C2C3F7BE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399901" y="1118247"/>
            <a:ext cx="818094" cy="641013"/>
          </a:xfrm>
          <a:prstGeom prst="rect">
            <a:avLst/>
          </a:pr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AB7A0B4D-BD4B-C063-6697-91D728F8131E}"/>
              </a:ext>
            </a:extLst>
          </p:cNvPr>
          <p:cNvGrpSpPr/>
          <p:nvPr/>
        </p:nvGrpSpPr>
        <p:grpSpPr>
          <a:xfrm>
            <a:off x="3605676" y="3040392"/>
            <a:ext cx="96139" cy="86801"/>
            <a:chOff x="5638800" y="2824162"/>
            <a:chExt cx="111919" cy="97631"/>
          </a:xfrm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9C1E61FC-7F18-8A90-2942-4CB4135621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F848A33C-D22C-FBB3-80DF-F63D85058A1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476F9EEE-DC6D-33B9-5EBE-6325753C0A0D}"/>
              </a:ext>
            </a:extLst>
          </p:cNvPr>
          <p:cNvGrpSpPr/>
          <p:nvPr/>
        </p:nvGrpSpPr>
        <p:grpSpPr>
          <a:xfrm>
            <a:off x="3703860" y="3040392"/>
            <a:ext cx="96139" cy="86801"/>
            <a:chOff x="5638800" y="2824162"/>
            <a:chExt cx="111919" cy="97631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D1B69FEE-5ED4-C39D-426B-DB11300380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1BDB09C6-6B71-5ED2-5631-BF8ED713D9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8C2B2DC-D67C-4A43-A056-E1CD04E17619}"/>
              </a:ext>
            </a:extLst>
          </p:cNvPr>
          <p:cNvGrpSpPr/>
          <p:nvPr/>
        </p:nvGrpSpPr>
        <p:grpSpPr>
          <a:xfrm>
            <a:off x="3802047" y="3040391"/>
            <a:ext cx="96139" cy="86801"/>
            <a:chOff x="5638800" y="2824162"/>
            <a:chExt cx="111919" cy="97631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2D08C4D0-7ACA-C04B-80A2-F988E943B9D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369FD32-E3DF-5C06-3938-373FE8462F06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AD3AAEA-8563-6308-1F03-93837B1EAC8C}"/>
              </a:ext>
            </a:extLst>
          </p:cNvPr>
          <p:cNvGrpSpPr/>
          <p:nvPr/>
        </p:nvGrpSpPr>
        <p:grpSpPr>
          <a:xfrm>
            <a:off x="3900231" y="3040391"/>
            <a:ext cx="96139" cy="86801"/>
            <a:chOff x="5638800" y="2824162"/>
            <a:chExt cx="111919" cy="97631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C421331A-EF06-A459-4BE9-605AC968C0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7EF065DC-A038-E8E9-6D3F-AC603EDCFFE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95E2CDE-7BB4-7E42-E18B-71F7FF922855}"/>
              </a:ext>
            </a:extLst>
          </p:cNvPr>
          <p:cNvSpPr/>
          <p:nvPr/>
        </p:nvSpPr>
        <p:spPr>
          <a:xfrm>
            <a:off x="4221373" y="3136367"/>
            <a:ext cx="975528" cy="113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I2C Channel extensions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GND-VCC33-CLK-DTA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EE7E1E63-F9A8-5F45-F583-F60941E67D5E}"/>
              </a:ext>
            </a:extLst>
          </p:cNvPr>
          <p:cNvGrpSpPr/>
          <p:nvPr/>
        </p:nvGrpSpPr>
        <p:grpSpPr>
          <a:xfrm>
            <a:off x="3605676" y="3136369"/>
            <a:ext cx="96139" cy="86801"/>
            <a:chOff x="5638800" y="2824162"/>
            <a:chExt cx="111919" cy="97631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A0202A4-496C-8286-085B-07C96F484EF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4055CDCD-6BF8-B924-C8D8-EA22663CE50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CA39F197-1F49-38A5-4D8C-ED702CD14BBF}"/>
              </a:ext>
            </a:extLst>
          </p:cNvPr>
          <p:cNvGrpSpPr/>
          <p:nvPr/>
        </p:nvGrpSpPr>
        <p:grpSpPr>
          <a:xfrm>
            <a:off x="3703860" y="3136369"/>
            <a:ext cx="96139" cy="86801"/>
            <a:chOff x="5638800" y="2824162"/>
            <a:chExt cx="111919" cy="97631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2DFF6CCE-8A23-F28E-8269-F133AC20A9D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DAB6BFCD-DB85-3AFA-E657-0A2981340D9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F0C5D251-DACB-5EC6-BDF1-343218AE54C8}"/>
              </a:ext>
            </a:extLst>
          </p:cNvPr>
          <p:cNvGrpSpPr/>
          <p:nvPr/>
        </p:nvGrpSpPr>
        <p:grpSpPr>
          <a:xfrm>
            <a:off x="3802047" y="3136368"/>
            <a:ext cx="96139" cy="86801"/>
            <a:chOff x="5638800" y="2824162"/>
            <a:chExt cx="111919" cy="97631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D7847F87-8003-CC89-F8C2-83018A097A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E4066A9D-49AF-8C22-3516-F7C799E960F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5DD06706-4E16-5F40-15CD-0931092301DB}"/>
              </a:ext>
            </a:extLst>
          </p:cNvPr>
          <p:cNvGrpSpPr/>
          <p:nvPr/>
        </p:nvGrpSpPr>
        <p:grpSpPr>
          <a:xfrm>
            <a:off x="3900231" y="3136368"/>
            <a:ext cx="96139" cy="86801"/>
            <a:chOff x="5638800" y="2824162"/>
            <a:chExt cx="111919" cy="97631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6328B3AB-AC3F-57DB-7BAE-D31E8C3B3E1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15141D20-0C57-DC91-CC21-BC39303F62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3EE6F740-C749-A3F8-0197-8E054161B5DE}"/>
              </a:ext>
            </a:extLst>
          </p:cNvPr>
          <p:cNvGrpSpPr/>
          <p:nvPr/>
        </p:nvGrpSpPr>
        <p:grpSpPr>
          <a:xfrm>
            <a:off x="3606331" y="3231110"/>
            <a:ext cx="96139" cy="86801"/>
            <a:chOff x="5638800" y="2824162"/>
            <a:chExt cx="111919" cy="97631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73929CF-5B8E-9331-E578-AD841EA1149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1D332756-B524-1DFB-A63C-5D96AA5E221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5C7759CA-C0A9-B297-B25F-46F412534622}"/>
              </a:ext>
            </a:extLst>
          </p:cNvPr>
          <p:cNvGrpSpPr/>
          <p:nvPr/>
        </p:nvGrpSpPr>
        <p:grpSpPr>
          <a:xfrm>
            <a:off x="3704515" y="3231110"/>
            <a:ext cx="96139" cy="86801"/>
            <a:chOff x="5638800" y="2824162"/>
            <a:chExt cx="111919" cy="97631"/>
          </a:xfrm>
        </p:grpSpPr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D405591A-7E8F-FD9C-7213-2E8B3FF79B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298083C4-090B-00F1-9917-015456ADBE9C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0AE45F8E-81C2-1C56-EDE2-1D2A20F91B3A}"/>
              </a:ext>
            </a:extLst>
          </p:cNvPr>
          <p:cNvGrpSpPr/>
          <p:nvPr/>
        </p:nvGrpSpPr>
        <p:grpSpPr>
          <a:xfrm>
            <a:off x="3802702" y="3231109"/>
            <a:ext cx="96139" cy="86801"/>
            <a:chOff x="5638800" y="2824162"/>
            <a:chExt cx="111919" cy="97631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78C2A508-EA65-CF3A-A513-E2F67BBC9B97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317980C2-DA61-F857-D051-F1691427B8E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29C8A5E2-411C-4957-A294-E6E03F16D324}"/>
              </a:ext>
            </a:extLst>
          </p:cNvPr>
          <p:cNvGrpSpPr/>
          <p:nvPr/>
        </p:nvGrpSpPr>
        <p:grpSpPr>
          <a:xfrm>
            <a:off x="3900886" y="3231109"/>
            <a:ext cx="96139" cy="86801"/>
            <a:chOff x="5638800" y="2824162"/>
            <a:chExt cx="111919" cy="97631"/>
          </a:xfrm>
        </p:grpSpPr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62C77BD6-813F-4EF6-2030-D36B16BDFE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F2A2AD81-061A-F22B-ECD3-1147C64092A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A2219AFA-C983-480D-00A5-44C1C6B68E16}"/>
              </a:ext>
            </a:extLst>
          </p:cNvPr>
          <p:cNvGrpSpPr/>
          <p:nvPr/>
        </p:nvGrpSpPr>
        <p:grpSpPr>
          <a:xfrm>
            <a:off x="3606331" y="3327086"/>
            <a:ext cx="96139" cy="86801"/>
            <a:chOff x="5638800" y="2824162"/>
            <a:chExt cx="111919" cy="97631"/>
          </a:xfrm>
        </p:grpSpPr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D22E3E7-A9DE-D0EC-47FE-CB8889F7B5B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1372858B-792E-71E2-4C9A-DA32ABEC48B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96187F-B27D-E135-8CF6-5FFFE0896C95}"/>
              </a:ext>
            </a:extLst>
          </p:cNvPr>
          <p:cNvGrpSpPr/>
          <p:nvPr/>
        </p:nvGrpSpPr>
        <p:grpSpPr>
          <a:xfrm>
            <a:off x="3704515" y="3327086"/>
            <a:ext cx="96139" cy="86801"/>
            <a:chOff x="5638800" y="2824162"/>
            <a:chExt cx="111919" cy="97631"/>
          </a:xfrm>
        </p:grpSpPr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C74A5C74-5A5C-C884-F53A-C085EABA865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3E8664AB-C4E3-C06A-42C1-705BDD52463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6F5576E2-0D83-A6CA-11AF-CAFBE06BF1BD}"/>
              </a:ext>
            </a:extLst>
          </p:cNvPr>
          <p:cNvGrpSpPr/>
          <p:nvPr/>
        </p:nvGrpSpPr>
        <p:grpSpPr>
          <a:xfrm>
            <a:off x="3802702" y="3327085"/>
            <a:ext cx="96139" cy="86801"/>
            <a:chOff x="5638800" y="2824162"/>
            <a:chExt cx="111919" cy="97631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91DF2D23-D1AF-5C7D-1707-4342B69B065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9734191B-A29A-CF57-2A3E-B0A981595D0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15C151FE-9D8E-A603-EC23-5BBF8B850B5A}"/>
              </a:ext>
            </a:extLst>
          </p:cNvPr>
          <p:cNvGrpSpPr/>
          <p:nvPr/>
        </p:nvGrpSpPr>
        <p:grpSpPr>
          <a:xfrm>
            <a:off x="3900886" y="3327085"/>
            <a:ext cx="96139" cy="86801"/>
            <a:chOff x="5638800" y="2824162"/>
            <a:chExt cx="111919" cy="97631"/>
          </a:xfrm>
        </p:grpSpPr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39C0996F-D6BB-68D5-A4AE-3428465C4A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AECE6437-B61E-1608-86CF-5DCC855FE1D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FE162D1D-7F43-48AC-6DD7-54C93179CCD9}"/>
              </a:ext>
            </a:extLst>
          </p:cNvPr>
          <p:cNvGrpSpPr/>
          <p:nvPr/>
        </p:nvGrpSpPr>
        <p:grpSpPr>
          <a:xfrm>
            <a:off x="3605676" y="3616201"/>
            <a:ext cx="96139" cy="86801"/>
            <a:chOff x="5638800" y="2824162"/>
            <a:chExt cx="111919" cy="97631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FF839877-596D-4868-8C3A-1F9D7CD6B64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B158714D-E3EB-D0CE-5A6E-06CD4C0F1DD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4BF0ADFF-A3C2-A71B-DAE9-C900F2062767}"/>
              </a:ext>
            </a:extLst>
          </p:cNvPr>
          <p:cNvGrpSpPr/>
          <p:nvPr/>
        </p:nvGrpSpPr>
        <p:grpSpPr>
          <a:xfrm>
            <a:off x="3703863" y="3616200"/>
            <a:ext cx="96139" cy="86801"/>
            <a:chOff x="5638800" y="2824162"/>
            <a:chExt cx="111919" cy="97631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3E14F604-2BFD-BD1A-10C3-B5F84C866D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5D54772-867C-31D7-2EC9-CEC11D29937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C156E70E-67B1-6DE7-A807-C61974F5A4AA}"/>
              </a:ext>
            </a:extLst>
          </p:cNvPr>
          <p:cNvGrpSpPr/>
          <p:nvPr/>
        </p:nvGrpSpPr>
        <p:grpSpPr>
          <a:xfrm>
            <a:off x="3802047" y="3616200"/>
            <a:ext cx="96139" cy="86801"/>
            <a:chOff x="5638800" y="2824162"/>
            <a:chExt cx="111919" cy="97631"/>
          </a:xfrm>
        </p:grpSpPr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DC6F952A-80D1-A61D-FD5D-08B51ECD386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9F0F4615-6675-C64D-8518-CE61A7B5DE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D3FF3EDA-B256-B7C5-0AAE-050B83D049A0}"/>
              </a:ext>
            </a:extLst>
          </p:cNvPr>
          <p:cNvSpPr/>
          <p:nvPr/>
        </p:nvSpPr>
        <p:spPr>
          <a:xfrm>
            <a:off x="4215988" y="3564240"/>
            <a:ext cx="975528" cy="1182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DEBUG CHANNEL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GND-RX-TX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2742D647-DA15-029D-EC99-1C7254143800}"/>
              </a:ext>
            </a:extLst>
          </p:cNvPr>
          <p:cNvGrpSpPr/>
          <p:nvPr/>
        </p:nvGrpSpPr>
        <p:grpSpPr>
          <a:xfrm>
            <a:off x="3606276" y="4099873"/>
            <a:ext cx="96139" cy="86801"/>
            <a:chOff x="5638800" y="2824162"/>
            <a:chExt cx="111919" cy="97631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66529FE9-B214-83D9-AB93-EBC6393236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068E4069-776B-600B-6D74-E22D1528432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6750AB15-7C36-B112-6E11-408386D98E5B}"/>
              </a:ext>
            </a:extLst>
          </p:cNvPr>
          <p:cNvGrpSpPr/>
          <p:nvPr/>
        </p:nvGrpSpPr>
        <p:grpSpPr>
          <a:xfrm>
            <a:off x="3906558" y="4101037"/>
            <a:ext cx="96139" cy="86801"/>
            <a:chOff x="5638800" y="2824162"/>
            <a:chExt cx="111919" cy="97631"/>
          </a:xfrm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AA28A7D9-41E0-9A81-6C5D-F24576D7ECC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F3BE61A5-26D3-FB18-13C8-8EE264F20B0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C0951862-BAA0-C728-64FB-75AE431A5512}"/>
              </a:ext>
            </a:extLst>
          </p:cNvPr>
          <p:cNvGrpSpPr/>
          <p:nvPr/>
        </p:nvGrpSpPr>
        <p:grpSpPr>
          <a:xfrm>
            <a:off x="3804747" y="4101355"/>
            <a:ext cx="96139" cy="86801"/>
            <a:chOff x="5638800" y="2824162"/>
            <a:chExt cx="111919" cy="97631"/>
          </a:xfrm>
        </p:grpSpPr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BC5CE969-EAD5-D100-0B2D-7C46652DC1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AEEB37A9-2D9A-D0C4-F7CA-740A06C69BB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8904118E-F368-74CD-6396-870AD4D0601B}"/>
              </a:ext>
            </a:extLst>
          </p:cNvPr>
          <p:cNvSpPr/>
          <p:nvPr/>
        </p:nvSpPr>
        <p:spPr>
          <a:xfrm>
            <a:off x="4215988" y="3965365"/>
            <a:ext cx="1044714" cy="1703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OUTPUT RELAYS CONTROL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GND-VCC33-TRIGGER1-VCC5V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GND-VCC33-TRIGGER2-VCC5V</a:t>
            </a:r>
          </a:p>
          <a:p>
            <a:pPr>
              <a:lnSpc>
                <a:spcPts val="413"/>
              </a:lnSpc>
            </a:pPr>
            <a:endParaRPr lang="en-US" sz="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BCAB0468-9903-4F3D-0ED5-8801673DF900}"/>
              </a:ext>
            </a:extLst>
          </p:cNvPr>
          <p:cNvGrpSpPr/>
          <p:nvPr/>
        </p:nvGrpSpPr>
        <p:grpSpPr>
          <a:xfrm>
            <a:off x="3705486" y="4102262"/>
            <a:ext cx="96139" cy="86801"/>
            <a:chOff x="5638800" y="2824162"/>
            <a:chExt cx="111919" cy="97631"/>
          </a:xfrm>
        </p:grpSpPr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CB51028F-EE7F-CE15-CAC5-F3983121F2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06ED75B4-C9EE-5DEF-7EA0-94F93847C7C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C9398131-7EF7-159A-AB62-DD1EAB325F3A}"/>
              </a:ext>
            </a:extLst>
          </p:cNvPr>
          <p:cNvGrpSpPr/>
          <p:nvPr/>
        </p:nvGrpSpPr>
        <p:grpSpPr>
          <a:xfrm>
            <a:off x="3606276" y="3902020"/>
            <a:ext cx="96139" cy="86801"/>
            <a:chOff x="5638800" y="2824162"/>
            <a:chExt cx="111919" cy="97631"/>
          </a:xfrm>
        </p:grpSpPr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E520B21A-54C2-520F-870D-88C11DCAEA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6F09EE97-595A-05F6-FA10-A186FDA4F5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87025D11-AAB3-C717-8CC8-F8D95F6BEF43}"/>
              </a:ext>
            </a:extLst>
          </p:cNvPr>
          <p:cNvGrpSpPr/>
          <p:nvPr/>
        </p:nvGrpSpPr>
        <p:grpSpPr>
          <a:xfrm>
            <a:off x="3906558" y="3903184"/>
            <a:ext cx="96139" cy="86801"/>
            <a:chOff x="5638800" y="2824162"/>
            <a:chExt cx="111919" cy="97631"/>
          </a:xfrm>
        </p:grpSpPr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220322CA-F9EC-9486-2076-13ED683F12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5" name="Oval 1124">
              <a:extLst>
                <a:ext uri="{FF2B5EF4-FFF2-40B4-BE49-F238E27FC236}">
                  <a16:creationId xmlns:a16="http://schemas.microsoft.com/office/drawing/2014/main" id="{9FE4792B-6176-A981-FAA8-FD880700D4F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F9E064E6-142D-CBF1-9769-85BBED034B17}"/>
              </a:ext>
            </a:extLst>
          </p:cNvPr>
          <p:cNvGrpSpPr/>
          <p:nvPr/>
        </p:nvGrpSpPr>
        <p:grpSpPr>
          <a:xfrm>
            <a:off x="3804747" y="3903502"/>
            <a:ext cx="96139" cy="86801"/>
            <a:chOff x="5638800" y="2824162"/>
            <a:chExt cx="111919" cy="97631"/>
          </a:xfrm>
        </p:grpSpPr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D4713D96-D073-F820-40B7-CDE73691396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8" name="Oval 1127">
              <a:extLst>
                <a:ext uri="{FF2B5EF4-FFF2-40B4-BE49-F238E27FC236}">
                  <a16:creationId xmlns:a16="http://schemas.microsoft.com/office/drawing/2014/main" id="{164BB577-2F29-40D0-7BFC-5DA131AB3F2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A7BAA31-08D2-842C-ED3A-2F657F6AD477}"/>
              </a:ext>
            </a:extLst>
          </p:cNvPr>
          <p:cNvGrpSpPr/>
          <p:nvPr/>
        </p:nvGrpSpPr>
        <p:grpSpPr>
          <a:xfrm>
            <a:off x="3705486" y="3901234"/>
            <a:ext cx="96139" cy="86801"/>
            <a:chOff x="5638800" y="2824162"/>
            <a:chExt cx="111919" cy="97631"/>
          </a:xfrm>
        </p:grpSpPr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51338400-D4D1-5B85-F6DA-95109A6B66A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1F7D84E4-8FE0-7CA4-A597-EF23EEB8773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34" name="Oval 1133">
            <a:extLst>
              <a:ext uri="{FF2B5EF4-FFF2-40B4-BE49-F238E27FC236}">
                <a16:creationId xmlns:a16="http://schemas.microsoft.com/office/drawing/2014/main" id="{1F6B9DAD-2B6D-D51D-4672-F995D2BFC681}"/>
              </a:ext>
            </a:extLst>
          </p:cNvPr>
          <p:cNvSpPr/>
          <p:nvPr/>
        </p:nvSpPr>
        <p:spPr>
          <a:xfrm>
            <a:off x="3338801" y="3871244"/>
            <a:ext cx="138729" cy="139552"/>
          </a:xfrm>
          <a:prstGeom prst="ellipse">
            <a:avLst/>
          </a:prstGeom>
          <a:solidFill>
            <a:srgbClr val="90F828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15E65E57-28ED-86E5-0F3A-9937BE79A7FB}"/>
              </a:ext>
            </a:extLst>
          </p:cNvPr>
          <p:cNvSpPr/>
          <p:nvPr/>
        </p:nvSpPr>
        <p:spPr>
          <a:xfrm>
            <a:off x="3137658" y="3871244"/>
            <a:ext cx="138729" cy="139552"/>
          </a:xfrm>
          <a:prstGeom prst="ellipse">
            <a:avLst/>
          </a:prstGeom>
          <a:solidFill>
            <a:srgbClr val="FF7C80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37" name="Picture 1136">
            <a:extLst>
              <a:ext uri="{FF2B5EF4-FFF2-40B4-BE49-F238E27FC236}">
                <a16:creationId xmlns:a16="http://schemas.microsoft.com/office/drawing/2014/main" id="{6B9CAA91-5336-1D17-54DB-ED9411A9F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186" y="1890532"/>
            <a:ext cx="1553929" cy="846367"/>
          </a:xfrm>
          <a:prstGeom prst="rect">
            <a:avLst/>
          </a:prstGeom>
        </p:spPr>
      </p:pic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B62C2204-13DD-95D5-23BA-92EF8C2B01AC}"/>
              </a:ext>
            </a:extLst>
          </p:cNvPr>
          <p:cNvGrpSpPr/>
          <p:nvPr/>
        </p:nvGrpSpPr>
        <p:grpSpPr>
          <a:xfrm>
            <a:off x="3900231" y="2175863"/>
            <a:ext cx="96139" cy="86801"/>
            <a:chOff x="5638800" y="2824162"/>
            <a:chExt cx="111919" cy="97631"/>
          </a:xfrm>
        </p:grpSpPr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CA763A7-862E-9F20-0753-E6239AD34D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4AD75A4-6B1C-9EEC-3231-20148F3454C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D21C977E-CE84-A3A8-7114-29F02B1D3FEB}"/>
              </a:ext>
            </a:extLst>
          </p:cNvPr>
          <p:cNvGrpSpPr/>
          <p:nvPr/>
        </p:nvGrpSpPr>
        <p:grpSpPr>
          <a:xfrm>
            <a:off x="3900231" y="2080987"/>
            <a:ext cx="96139" cy="86801"/>
            <a:chOff x="5638800" y="2824162"/>
            <a:chExt cx="111919" cy="97631"/>
          </a:xfrm>
        </p:grpSpPr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FA9FE29D-B432-879F-26B1-B4CBE248E74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3" name="Oval 1142">
              <a:extLst>
                <a:ext uri="{FF2B5EF4-FFF2-40B4-BE49-F238E27FC236}">
                  <a16:creationId xmlns:a16="http://schemas.microsoft.com/office/drawing/2014/main" id="{7CBFF737-56CF-33A1-1F5F-C0AA43ED619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E3DB1DE4-2416-78DA-D521-788184B4B62E}"/>
              </a:ext>
            </a:extLst>
          </p:cNvPr>
          <p:cNvGrpSpPr/>
          <p:nvPr/>
        </p:nvGrpSpPr>
        <p:grpSpPr>
          <a:xfrm>
            <a:off x="3900231" y="2271082"/>
            <a:ext cx="96139" cy="86801"/>
            <a:chOff x="5638800" y="2824162"/>
            <a:chExt cx="111919" cy="97631"/>
          </a:xfrm>
        </p:grpSpPr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A5C2F8FE-6DF9-AE8C-6350-37F50316E7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997D5547-6877-08D7-48BF-41C16E616A3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43BCF52-67D7-2CE1-15AB-2F89E1101968}"/>
              </a:ext>
            </a:extLst>
          </p:cNvPr>
          <p:cNvGrpSpPr/>
          <p:nvPr/>
        </p:nvGrpSpPr>
        <p:grpSpPr>
          <a:xfrm>
            <a:off x="3900231" y="2364942"/>
            <a:ext cx="96139" cy="86801"/>
            <a:chOff x="5638800" y="2824162"/>
            <a:chExt cx="111919" cy="97631"/>
          </a:xfrm>
        </p:grpSpPr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BE0B49D4-7956-DCAB-4577-C5458DD4642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B3F01BE0-86BC-022D-80BD-69F2B895CCB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37D597CC-161B-CD97-252C-6E8DCA9E1A35}"/>
              </a:ext>
            </a:extLst>
          </p:cNvPr>
          <p:cNvSpPr/>
          <p:nvPr/>
        </p:nvSpPr>
        <p:spPr>
          <a:xfrm>
            <a:off x="5953445" y="1877927"/>
            <a:ext cx="773062" cy="550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RTC Clock DS1302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VCC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475997F2-91E3-87BF-87A4-A64E63174914}"/>
              </a:ext>
            </a:extLst>
          </p:cNvPr>
          <p:cNvGrpSpPr/>
          <p:nvPr/>
        </p:nvGrpSpPr>
        <p:grpSpPr>
          <a:xfrm>
            <a:off x="3900231" y="2459235"/>
            <a:ext cx="96139" cy="86801"/>
            <a:chOff x="5638800" y="2824162"/>
            <a:chExt cx="111919" cy="97631"/>
          </a:xfrm>
        </p:grpSpPr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E9D01BA9-8FB5-A106-46F8-A004EB0F122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53" name="Oval 1152">
              <a:extLst>
                <a:ext uri="{FF2B5EF4-FFF2-40B4-BE49-F238E27FC236}">
                  <a16:creationId xmlns:a16="http://schemas.microsoft.com/office/drawing/2014/main" id="{C82EFE50-A100-7D82-9B18-9AD3F976FE67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4" name="Arrow: Left-Right 1153">
            <a:extLst>
              <a:ext uri="{FF2B5EF4-FFF2-40B4-BE49-F238E27FC236}">
                <a16:creationId xmlns:a16="http://schemas.microsoft.com/office/drawing/2014/main" id="{B1EA74C0-29C5-C80F-52BC-0DFE5D7C0A42}"/>
              </a:ext>
            </a:extLst>
          </p:cNvPr>
          <p:cNvSpPr/>
          <p:nvPr/>
        </p:nvSpPr>
        <p:spPr>
          <a:xfrm>
            <a:off x="5507499" y="2068370"/>
            <a:ext cx="403792" cy="1696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56" name="Picture 1155">
            <a:extLst>
              <a:ext uri="{FF2B5EF4-FFF2-40B4-BE49-F238E27FC236}">
                <a16:creationId xmlns:a16="http://schemas.microsoft.com/office/drawing/2014/main" id="{4EA1C566-989A-4C29-C77F-B7211F313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317522" y="3586671"/>
            <a:ext cx="283747" cy="90105"/>
          </a:xfrm>
          <a:prstGeom prst="rect">
            <a:avLst/>
          </a:prstGeom>
        </p:spPr>
      </p:pic>
      <p:pic>
        <p:nvPicPr>
          <p:cNvPr id="1157" name="Picture 1156">
            <a:extLst>
              <a:ext uri="{FF2B5EF4-FFF2-40B4-BE49-F238E27FC236}">
                <a16:creationId xmlns:a16="http://schemas.microsoft.com/office/drawing/2014/main" id="{1F57A0E8-1322-4B64-CE44-11452CB00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115592" y="3586672"/>
            <a:ext cx="283747" cy="90105"/>
          </a:xfrm>
          <a:prstGeom prst="rect">
            <a:avLst/>
          </a:prstGeom>
        </p:spPr>
      </p:pic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69901466-7CA6-A7DE-2FF3-0C09031F86BE}"/>
              </a:ext>
            </a:extLst>
          </p:cNvPr>
          <p:cNvGrpSpPr/>
          <p:nvPr/>
        </p:nvGrpSpPr>
        <p:grpSpPr>
          <a:xfrm>
            <a:off x="1837520" y="2758737"/>
            <a:ext cx="96139" cy="86801"/>
            <a:chOff x="5638800" y="2824162"/>
            <a:chExt cx="111919" cy="97631"/>
          </a:xfrm>
        </p:grpSpPr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E71E05A1-1DE2-E79D-0EDD-1AEF4490770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0" name="Oval 1159">
              <a:extLst>
                <a:ext uri="{FF2B5EF4-FFF2-40B4-BE49-F238E27FC236}">
                  <a16:creationId xmlns:a16="http://schemas.microsoft.com/office/drawing/2014/main" id="{3AE3BFD6-47A2-88B0-5115-1E0D4CB7AD8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1" name="Group 1160">
            <a:extLst>
              <a:ext uri="{FF2B5EF4-FFF2-40B4-BE49-F238E27FC236}">
                <a16:creationId xmlns:a16="http://schemas.microsoft.com/office/drawing/2014/main" id="{F91FA9C9-A99F-FC5C-2E10-FB39D2C7B080}"/>
              </a:ext>
            </a:extLst>
          </p:cNvPr>
          <p:cNvGrpSpPr/>
          <p:nvPr/>
        </p:nvGrpSpPr>
        <p:grpSpPr>
          <a:xfrm>
            <a:off x="1738774" y="2758418"/>
            <a:ext cx="96139" cy="86801"/>
            <a:chOff x="5638800" y="2824162"/>
            <a:chExt cx="111919" cy="97631"/>
          </a:xfrm>
        </p:grpSpPr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498539D0-7D81-C68D-BA46-22BC30D9436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3" name="Oval 1162">
              <a:extLst>
                <a:ext uri="{FF2B5EF4-FFF2-40B4-BE49-F238E27FC236}">
                  <a16:creationId xmlns:a16="http://schemas.microsoft.com/office/drawing/2014/main" id="{37E7F236-3CDD-F0B7-6932-1656483C2791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2157BECF-FDBD-3192-ACB2-DFA6D584567C}"/>
              </a:ext>
            </a:extLst>
          </p:cNvPr>
          <p:cNvGrpSpPr/>
          <p:nvPr/>
        </p:nvGrpSpPr>
        <p:grpSpPr>
          <a:xfrm>
            <a:off x="1641469" y="2758418"/>
            <a:ext cx="96139" cy="86801"/>
            <a:chOff x="5638800" y="2824162"/>
            <a:chExt cx="111919" cy="97631"/>
          </a:xfrm>
        </p:grpSpPr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420DE15A-70C7-4456-BA7B-C3323B6D1F6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6" name="Oval 1165">
              <a:extLst>
                <a:ext uri="{FF2B5EF4-FFF2-40B4-BE49-F238E27FC236}">
                  <a16:creationId xmlns:a16="http://schemas.microsoft.com/office/drawing/2014/main" id="{98E3904C-9DE2-AB40-4502-53014266F0F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7" name="Group 1166">
            <a:extLst>
              <a:ext uri="{FF2B5EF4-FFF2-40B4-BE49-F238E27FC236}">
                <a16:creationId xmlns:a16="http://schemas.microsoft.com/office/drawing/2014/main" id="{CCD7EC24-1309-E6BC-9D96-36C32A9CAE9D}"/>
              </a:ext>
            </a:extLst>
          </p:cNvPr>
          <p:cNvGrpSpPr/>
          <p:nvPr/>
        </p:nvGrpSpPr>
        <p:grpSpPr>
          <a:xfrm>
            <a:off x="1542723" y="2758735"/>
            <a:ext cx="96139" cy="86801"/>
            <a:chOff x="5638800" y="2824162"/>
            <a:chExt cx="111919" cy="97631"/>
          </a:xfrm>
        </p:grpSpPr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B6E9580F-61EF-BB50-393D-E21F7B73E01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9" name="Oval 1168">
              <a:extLst>
                <a:ext uri="{FF2B5EF4-FFF2-40B4-BE49-F238E27FC236}">
                  <a16:creationId xmlns:a16="http://schemas.microsoft.com/office/drawing/2014/main" id="{30DB7B3D-A1F3-0906-2874-6663FE6C4A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2618FD5B-88F4-6E91-4ECC-33F02F490358}"/>
              </a:ext>
            </a:extLst>
          </p:cNvPr>
          <p:cNvSpPr/>
          <p:nvPr/>
        </p:nvSpPr>
        <p:spPr>
          <a:xfrm>
            <a:off x="456746" y="2730452"/>
            <a:ext cx="975528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VCC33-DAT/DAT-GND</a:t>
            </a:r>
          </a:p>
          <a:p>
            <a:pPr>
              <a:lnSpc>
                <a:spcPts val="413"/>
              </a:lnSpc>
            </a:pPr>
            <a:endParaRPr lang="en-US" sz="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71" name="Picture 1170">
            <a:extLst>
              <a:ext uri="{FF2B5EF4-FFF2-40B4-BE49-F238E27FC236}">
                <a16:creationId xmlns:a16="http://schemas.microsoft.com/office/drawing/2014/main" id="{22BAF56F-444E-999D-F92A-C2FAEFC4DE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122" r="1"/>
          <a:stretch/>
        </p:blipFill>
        <p:spPr>
          <a:xfrm>
            <a:off x="790737" y="3403709"/>
            <a:ext cx="420060" cy="456033"/>
          </a:xfrm>
          <a:prstGeom prst="rect">
            <a:avLst/>
          </a:prstGeom>
        </p:spPr>
      </p:pic>
      <p:pic>
        <p:nvPicPr>
          <p:cNvPr id="1172" name="Picture 1171">
            <a:extLst>
              <a:ext uri="{FF2B5EF4-FFF2-40B4-BE49-F238E27FC236}">
                <a16:creationId xmlns:a16="http://schemas.microsoft.com/office/drawing/2014/main" id="{BFBBA786-CDFE-498C-53DF-9A824750D2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2147324"/>
            <a:ext cx="1315970" cy="887563"/>
          </a:xfrm>
          <a:prstGeom prst="rect">
            <a:avLst/>
          </a:prstGeom>
        </p:spPr>
      </p:pic>
      <p:pic>
        <p:nvPicPr>
          <p:cNvPr id="1173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56E3CC5E-F62A-B2C6-10F2-4CC9FC8CA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4775" y="3830337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173">
            <a:extLst>
              <a:ext uri="{FF2B5EF4-FFF2-40B4-BE49-F238E27FC236}">
                <a16:creationId xmlns:a16="http://schemas.microsoft.com/office/drawing/2014/main" id="{296A70EC-9B44-CACD-92C6-E3828401AD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49" r="42074" b="9631"/>
          <a:stretch/>
        </p:blipFill>
        <p:spPr>
          <a:xfrm>
            <a:off x="360340" y="2175862"/>
            <a:ext cx="905679" cy="513195"/>
          </a:xfrm>
          <a:prstGeom prst="rect">
            <a:avLst/>
          </a:prstGeom>
        </p:spPr>
      </p:pic>
      <p:grpSp>
        <p:nvGrpSpPr>
          <p:cNvPr id="1175" name="Group 1174">
            <a:extLst>
              <a:ext uri="{FF2B5EF4-FFF2-40B4-BE49-F238E27FC236}">
                <a16:creationId xmlns:a16="http://schemas.microsoft.com/office/drawing/2014/main" id="{01863C7A-B955-419F-B8B1-FEC9068C8E70}"/>
              </a:ext>
            </a:extLst>
          </p:cNvPr>
          <p:cNvGrpSpPr/>
          <p:nvPr/>
        </p:nvGrpSpPr>
        <p:grpSpPr>
          <a:xfrm>
            <a:off x="1837520" y="3231816"/>
            <a:ext cx="96139" cy="86801"/>
            <a:chOff x="5638800" y="2824162"/>
            <a:chExt cx="111919" cy="97631"/>
          </a:xfrm>
        </p:grpSpPr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C9946876-B426-5868-8E87-736CFD5ADA4B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77" name="Oval 1176">
              <a:extLst>
                <a:ext uri="{FF2B5EF4-FFF2-40B4-BE49-F238E27FC236}">
                  <a16:creationId xmlns:a16="http://schemas.microsoft.com/office/drawing/2014/main" id="{A6E100F2-0AF2-C90B-4BCA-8A4B66CED1C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0CCB5665-FA31-17B9-B518-B4A28AD0B956}"/>
              </a:ext>
            </a:extLst>
          </p:cNvPr>
          <p:cNvGrpSpPr/>
          <p:nvPr/>
        </p:nvGrpSpPr>
        <p:grpSpPr>
          <a:xfrm>
            <a:off x="1641469" y="3231109"/>
            <a:ext cx="96139" cy="86801"/>
            <a:chOff x="5638800" y="2824162"/>
            <a:chExt cx="111919" cy="97631"/>
          </a:xfrm>
        </p:grpSpPr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2704A3CE-8814-3CCB-737E-133456E611E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0" name="Oval 1179">
              <a:extLst>
                <a:ext uri="{FF2B5EF4-FFF2-40B4-BE49-F238E27FC236}">
                  <a16:creationId xmlns:a16="http://schemas.microsoft.com/office/drawing/2014/main" id="{ED400B54-93AC-B99F-B48C-3A6040CD927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89059418-893F-C2BF-8022-156F03CE3309}"/>
              </a:ext>
            </a:extLst>
          </p:cNvPr>
          <p:cNvGrpSpPr/>
          <p:nvPr/>
        </p:nvGrpSpPr>
        <p:grpSpPr>
          <a:xfrm>
            <a:off x="1542465" y="3231109"/>
            <a:ext cx="96139" cy="86801"/>
            <a:chOff x="5638800" y="2824162"/>
            <a:chExt cx="111919" cy="97631"/>
          </a:xfrm>
        </p:grpSpPr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E5D41A0B-7C63-3AB5-E39D-DB04A4165D7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3" name="Oval 1182">
              <a:extLst>
                <a:ext uri="{FF2B5EF4-FFF2-40B4-BE49-F238E27FC236}">
                  <a16:creationId xmlns:a16="http://schemas.microsoft.com/office/drawing/2014/main" id="{8E8D7E8F-737B-737E-1B47-60559CE3D3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293CF129-B124-7953-82E1-76A653153D63}"/>
              </a:ext>
            </a:extLst>
          </p:cNvPr>
          <p:cNvGrpSpPr/>
          <p:nvPr/>
        </p:nvGrpSpPr>
        <p:grpSpPr>
          <a:xfrm>
            <a:off x="1738827" y="3232166"/>
            <a:ext cx="96139" cy="86801"/>
            <a:chOff x="5638800" y="2824162"/>
            <a:chExt cx="111919" cy="97631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56E69A83-FAD1-9200-0123-D486EA0F61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6" name="Oval 1185">
              <a:extLst>
                <a:ext uri="{FF2B5EF4-FFF2-40B4-BE49-F238E27FC236}">
                  <a16:creationId xmlns:a16="http://schemas.microsoft.com/office/drawing/2014/main" id="{B6D9D037-E604-015A-B3DC-FCBCCA3BD36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8B7160D5-1E27-C5D1-2E33-860BF0600F22}"/>
              </a:ext>
            </a:extLst>
          </p:cNvPr>
          <p:cNvSpPr/>
          <p:nvPr/>
        </p:nvSpPr>
        <p:spPr>
          <a:xfrm>
            <a:off x="456746" y="3185435"/>
            <a:ext cx="975528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ENT-DAT-VCC33-GND</a:t>
            </a:r>
          </a:p>
        </p:txBody>
      </p:sp>
      <p:pic>
        <p:nvPicPr>
          <p:cNvPr id="1188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C97D2BE8-93CD-D0A9-2DA3-E7D4F76B1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8071" y="4695444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1935C771-19C6-CFC0-5316-CE41C4CCE5B0}"/>
              </a:ext>
            </a:extLst>
          </p:cNvPr>
          <p:cNvGrpSpPr/>
          <p:nvPr/>
        </p:nvGrpSpPr>
        <p:grpSpPr>
          <a:xfrm>
            <a:off x="3310124" y="2653864"/>
            <a:ext cx="96139" cy="86801"/>
            <a:chOff x="5638800" y="2824162"/>
            <a:chExt cx="111919" cy="97631"/>
          </a:xfrm>
        </p:grpSpPr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56815DBB-32FD-F2C5-422C-9E4F09F8FD1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2" name="Oval 1191">
              <a:extLst>
                <a:ext uri="{FF2B5EF4-FFF2-40B4-BE49-F238E27FC236}">
                  <a16:creationId xmlns:a16="http://schemas.microsoft.com/office/drawing/2014/main" id="{F3F544F2-07BD-DDA2-D41C-F7C5D6C8B3E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FF62AA02-D72B-E8BF-C0B3-2A3B28088E52}"/>
              </a:ext>
            </a:extLst>
          </p:cNvPr>
          <p:cNvGrpSpPr/>
          <p:nvPr/>
        </p:nvGrpSpPr>
        <p:grpSpPr>
          <a:xfrm>
            <a:off x="3604680" y="2652923"/>
            <a:ext cx="96139" cy="86801"/>
            <a:chOff x="5638800" y="2824162"/>
            <a:chExt cx="111919" cy="97631"/>
          </a:xfrm>
        </p:grpSpPr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4956761A-1262-1361-1F5C-37A697ECC17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EA52212E-FFBE-8A60-304F-569587DA46C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E65E4822-D1FE-EA60-C5FE-4E3AB7C93E5A}"/>
              </a:ext>
            </a:extLst>
          </p:cNvPr>
          <p:cNvGrpSpPr/>
          <p:nvPr/>
        </p:nvGrpSpPr>
        <p:grpSpPr>
          <a:xfrm>
            <a:off x="3506495" y="2653862"/>
            <a:ext cx="96139" cy="86801"/>
            <a:chOff x="5638800" y="2824162"/>
            <a:chExt cx="111919" cy="97631"/>
          </a:xfrm>
        </p:grpSpPr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76EEBC4B-D942-0D98-3F6F-3D41E72915A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8" name="Oval 1197">
              <a:extLst>
                <a:ext uri="{FF2B5EF4-FFF2-40B4-BE49-F238E27FC236}">
                  <a16:creationId xmlns:a16="http://schemas.microsoft.com/office/drawing/2014/main" id="{881E9833-1EF7-B0A9-4C6E-628C7CD0C12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500571A7-3246-A554-D43E-CF7F405623F0}"/>
              </a:ext>
            </a:extLst>
          </p:cNvPr>
          <p:cNvGrpSpPr/>
          <p:nvPr/>
        </p:nvGrpSpPr>
        <p:grpSpPr>
          <a:xfrm>
            <a:off x="3406350" y="2653176"/>
            <a:ext cx="96139" cy="86801"/>
            <a:chOff x="5638800" y="2824162"/>
            <a:chExt cx="111919" cy="97631"/>
          </a:xfrm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7F389892-6D16-A02B-6393-784CF39F3ED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1" name="Oval 1200">
              <a:extLst>
                <a:ext uri="{FF2B5EF4-FFF2-40B4-BE49-F238E27FC236}">
                  <a16:creationId xmlns:a16="http://schemas.microsoft.com/office/drawing/2014/main" id="{FD281C4E-EDC0-BA48-90DD-B189377E2EE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46D81937-086F-C839-6321-3DA1159209B6}"/>
              </a:ext>
            </a:extLst>
          </p:cNvPr>
          <p:cNvGrpSpPr/>
          <p:nvPr/>
        </p:nvGrpSpPr>
        <p:grpSpPr>
          <a:xfrm>
            <a:off x="3310124" y="2846992"/>
            <a:ext cx="96139" cy="86801"/>
            <a:chOff x="5638800" y="2824162"/>
            <a:chExt cx="111919" cy="97631"/>
          </a:xfrm>
        </p:grpSpPr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5430BC88-688A-4ED2-EC46-641F030C2EB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4" name="Oval 1203">
              <a:extLst>
                <a:ext uri="{FF2B5EF4-FFF2-40B4-BE49-F238E27FC236}">
                  <a16:creationId xmlns:a16="http://schemas.microsoft.com/office/drawing/2014/main" id="{2C1FE858-636B-0D5F-AD70-8EC522E58C6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4F31D56C-944F-3D6F-E6E4-31FE58E024CC}"/>
              </a:ext>
            </a:extLst>
          </p:cNvPr>
          <p:cNvGrpSpPr/>
          <p:nvPr/>
        </p:nvGrpSpPr>
        <p:grpSpPr>
          <a:xfrm>
            <a:off x="3608044" y="2847754"/>
            <a:ext cx="96139" cy="86801"/>
            <a:chOff x="5638800" y="2824162"/>
            <a:chExt cx="111919" cy="97631"/>
          </a:xfrm>
        </p:grpSpPr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9F05FDE0-102B-7E81-2A6D-EC95C113DF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7" name="Oval 1206">
              <a:extLst>
                <a:ext uri="{FF2B5EF4-FFF2-40B4-BE49-F238E27FC236}">
                  <a16:creationId xmlns:a16="http://schemas.microsoft.com/office/drawing/2014/main" id="{21FD4480-75C9-1664-3D37-E0BAF40AE1E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BEF3905E-7ABB-75DD-A019-906E25C6CF8D}"/>
              </a:ext>
            </a:extLst>
          </p:cNvPr>
          <p:cNvGrpSpPr/>
          <p:nvPr/>
        </p:nvGrpSpPr>
        <p:grpSpPr>
          <a:xfrm>
            <a:off x="3506495" y="2846990"/>
            <a:ext cx="96139" cy="86801"/>
            <a:chOff x="5638800" y="2824162"/>
            <a:chExt cx="111919" cy="97631"/>
          </a:xfrm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CD1BE9B8-CA77-656A-A026-2EF223F5B0A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0" name="Oval 1209">
              <a:extLst>
                <a:ext uri="{FF2B5EF4-FFF2-40B4-BE49-F238E27FC236}">
                  <a16:creationId xmlns:a16="http://schemas.microsoft.com/office/drawing/2014/main" id="{4AB30E6F-7864-64C8-8F78-B603CE25721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91474845-A5E8-C6E0-2576-1926D5ABC045}"/>
              </a:ext>
            </a:extLst>
          </p:cNvPr>
          <p:cNvGrpSpPr/>
          <p:nvPr/>
        </p:nvGrpSpPr>
        <p:grpSpPr>
          <a:xfrm>
            <a:off x="3405969" y="2846990"/>
            <a:ext cx="96139" cy="86801"/>
            <a:chOff x="5638800" y="2824162"/>
            <a:chExt cx="111919" cy="97631"/>
          </a:xfrm>
        </p:grpSpPr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F9DA1A49-AD53-9706-E4AB-7CDC3BED8A5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3" name="Oval 1212">
              <a:extLst>
                <a:ext uri="{FF2B5EF4-FFF2-40B4-BE49-F238E27FC236}">
                  <a16:creationId xmlns:a16="http://schemas.microsoft.com/office/drawing/2014/main" id="{AC0AA008-C23A-2FEF-A289-36157AD537F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6AB3D845-B806-61CD-44C5-F06D524D6962}"/>
              </a:ext>
            </a:extLst>
          </p:cNvPr>
          <p:cNvSpPr/>
          <p:nvPr/>
        </p:nvSpPr>
        <p:spPr>
          <a:xfrm>
            <a:off x="4196626" y="2809394"/>
            <a:ext cx="1110319" cy="124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Ultrasonic Meter Sensors</a:t>
            </a:r>
          </a:p>
          <a:p>
            <a:pPr>
              <a:lnSpc>
                <a:spcPts val="413"/>
              </a:lnSpc>
            </a:pPr>
            <a:r>
              <a:rPr lang="en-US" sz="450">
                <a:latin typeface="Courier New" panose="02070309020205020404" pitchFamily="49" charset="0"/>
                <a:cs typeface="Courier New" panose="02070309020205020404" pitchFamily="49" charset="0"/>
              </a:rPr>
              <a:t>VCC50-TRIG-ECHO-GND</a:t>
            </a:r>
            <a:endParaRPr lang="en-US" sz="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19" name="Picture 1218">
            <a:extLst>
              <a:ext uri="{FF2B5EF4-FFF2-40B4-BE49-F238E27FC236}">
                <a16:creationId xmlns:a16="http://schemas.microsoft.com/office/drawing/2014/main" id="{CB907181-2464-5D22-BDF3-C0129642AB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3065471"/>
            <a:ext cx="1315970" cy="887563"/>
          </a:xfrm>
          <a:prstGeom prst="rect">
            <a:avLst/>
          </a:prstGeom>
        </p:spPr>
      </p:pic>
      <p:cxnSp>
        <p:nvCxnSpPr>
          <p:cNvPr id="1224" name="Connector: Elbow 1223">
            <a:extLst>
              <a:ext uri="{FF2B5EF4-FFF2-40B4-BE49-F238E27FC236}">
                <a16:creationId xmlns:a16="http://schemas.microsoft.com/office/drawing/2014/main" id="{71D6933B-3F95-DF8D-D4E2-E943122E2287}"/>
              </a:ext>
            </a:extLst>
          </p:cNvPr>
          <p:cNvCxnSpPr>
            <a:cxnSpLocks/>
            <a:stCxn id="1214" idx="3"/>
            <a:endCxn id="1219" idx="1"/>
          </p:cNvCxnSpPr>
          <p:nvPr/>
        </p:nvCxnSpPr>
        <p:spPr>
          <a:xfrm>
            <a:off x="5306945" y="2871593"/>
            <a:ext cx="1937253" cy="637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Connector: Elbow 1226">
            <a:extLst>
              <a:ext uri="{FF2B5EF4-FFF2-40B4-BE49-F238E27FC236}">
                <a16:creationId xmlns:a16="http://schemas.microsoft.com/office/drawing/2014/main" id="{8086FF8C-053C-55D5-FC5B-4DD2E3CF0DBC}"/>
              </a:ext>
            </a:extLst>
          </p:cNvPr>
          <p:cNvCxnSpPr>
            <a:cxnSpLocks/>
            <a:stCxn id="1116" idx="3"/>
            <a:endCxn id="1173" idx="1"/>
          </p:cNvCxnSpPr>
          <p:nvPr/>
        </p:nvCxnSpPr>
        <p:spPr>
          <a:xfrm>
            <a:off x="5260702" y="4050560"/>
            <a:ext cx="474073" cy="212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or: Elbow 1228">
            <a:extLst>
              <a:ext uri="{FF2B5EF4-FFF2-40B4-BE49-F238E27FC236}">
                <a16:creationId xmlns:a16="http://schemas.microsoft.com/office/drawing/2014/main" id="{78BAA23C-246B-B59F-3C36-362ED70639FC}"/>
              </a:ext>
            </a:extLst>
          </p:cNvPr>
          <p:cNvCxnSpPr>
            <a:cxnSpLocks/>
            <a:stCxn id="1116" idx="3"/>
            <a:endCxn id="1188" idx="1"/>
          </p:cNvCxnSpPr>
          <p:nvPr/>
        </p:nvCxnSpPr>
        <p:spPr>
          <a:xfrm>
            <a:off x="5260702" y="4050560"/>
            <a:ext cx="477369" cy="1077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7F9ECE71-C60D-2944-050B-D218F0E9ED9E}"/>
              </a:ext>
            </a:extLst>
          </p:cNvPr>
          <p:cNvSpPr txBox="1"/>
          <p:nvPr/>
        </p:nvSpPr>
        <p:spPr>
          <a:xfrm>
            <a:off x="7311584" y="1862971"/>
            <a:ext cx="1259853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 Sensor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EDC1F2D-DD28-55ED-1E9D-963CBA9194D7}"/>
              </a:ext>
            </a:extLst>
          </p:cNvPr>
          <p:cNvSpPr txBox="1"/>
          <p:nvPr/>
        </p:nvSpPr>
        <p:spPr>
          <a:xfrm>
            <a:off x="7331283" y="3885461"/>
            <a:ext cx="1248837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 Sensor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78444F0C-C281-8862-881E-AEDC35C6AB77}"/>
              </a:ext>
            </a:extLst>
          </p:cNvPr>
          <p:cNvSpPr txBox="1"/>
          <p:nvPr/>
        </p:nvSpPr>
        <p:spPr>
          <a:xfrm>
            <a:off x="6482421" y="4184663"/>
            <a:ext cx="866952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DB918F86-CB7C-0E07-744E-0CFF4BE57FCC}"/>
              </a:ext>
            </a:extLst>
          </p:cNvPr>
          <p:cNvSpPr txBox="1"/>
          <p:nvPr/>
        </p:nvSpPr>
        <p:spPr>
          <a:xfrm>
            <a:off x="6482421" y="5124781"/>
            <a:ext cx="855936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3D89235C-12D1-E8C8-AC1C-CF312F955572}"/>
              </a:ext>
            </a:extLst>
          </p:cNvPr>
          <p:cNvCxnSpPr>
            <a:cxnSpLocks/>
            <a:stCxn id="1214" idx="3"/>
            <a:endCxn id="1172" idx="1"/>
          </p:cNvCxnSpPr>
          <p:nvPr/>
        </p:nvCxnSpPr>
        <p:spPr>
          <a:xfrm flipV="1">
            <a:off x="5306945" y="2591106"/>
            <a:ext cx="1937253" cy="280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ADB9E78-9A1F-91CF-5677-E1185D92FC4B}"/>
              </a:ext>
            </a:extLst>
          </p:cNvPr>
          <p:cNvSpPr/>
          <p:nvPr/>
        </p:nvSpPr>
        <p:spPr>
          <a:xfrm>
            <a:off x="1790701" y="1552577"/>
            <a:ext cx="596730" cy="2409823"/>
          </a:xfrm>
          <a:custGeom>
            <a:avLst/>
            <a:gdLst>
              <a:gd name="connsiteX0" fmla="*/ 0 w 283490"/>
              <a:gd name="connsiteY0" fmla="*/ 1563810 h 1563810"/>
              <a:gd name="connsiteX1" fmla="*/ 238125 w 283490"/>
              <a:gd name="connsiteY1" fmla="*/ 863723 h 1563810"/>
              <a:gd name="connsiteX2" fmla="*/ 252413 w 283490"/>
              <a:gd name="connsiteY2" fmla="*/ 306510 h 1563810"/>
              <a:gd name="connsiteX3" fmla="*/ 195263 w 283490"/>
              <a:gd name="connsiteY3" fmla="*/ 92198 h 1563810"/>
              <a:gd name="connsiteX0" fmla="*/ 0 w 263798"/>
              <a:gd name="connsiteY0" fmla="*/ 1471612 h 1471612"/>
              <a:gd name="connsiteX1" fmla="*/ 238125 w 263798"/>
              <a:gd name="connsiteY1" fmla="*/ 771525 h 1471612"/>
              <a:gd name="connsiteX2" fmla="*/ 252413 w 263798"/>
              <a:gd name="connsiteY2" fmla="*/ 214312 h 1471612"/>
              <a:gd name="connsiteX3" fmla="*/ 195263 w 263798"/>
              <a:gd name="connsiteY3" fmla="*/ 0 h 1471612"/>
              <a:gd name="connsiteX0" fmla="*/ 0 w 787211"/>
              <a:gd name="connsiteY0" fmla="*/ 1466849 h 1466849"/>
              <a:gd name="connsiteX1" fmla="*/ 238125 w 787211"/>
              <a:gd name="connsiteY1" fmla="*/ 766762 h 1466849"/>
              <a:gd name="connsiteX2" fmla="*/ 252413 w 787211"/>
              <a:gd name="connsiteY2" fmla="*/ 209549 h 1466849"/>
              <a:gd name="connsiteX3" fmla="*/ 785813 w 787211"/>
              <a:gd name="connsiteY3" fmla="*/ 0 h 1466849"/>
              <a:gd name="connsiteX0" fmla="*/ 0 w 786545"/>
              <a:gd name="connsiteY0" fmla="*/ 1466849 h 1466849"/>
              <a:gd name="connsiteX1" fmla="*/ 238125 w 786545"/>
              <a:gd name="connsiteY1" fmla="*/ 766762 h 1466849"/>
              <a:gd name="connsiteX2" fmla="*/ 252413 w 786545"/>
              <a:gd name="connsiteY2" fmla="*/ 209549 h 1466849"/>
              <a:gd name="connsiteX3" fmla="*/ 785813 w 786545"/>
              <a:gd name="connsiteY3" fmla="*/ 0 h 1466849"/>
              <a:gd name="connsiteX0" fmla="*/ 0 w 789143"/>
              <a:gd name="connsiteY0" fmla="*/ 1466849 h 1466849"/>
              <a:gd name="connsiteX1" fmla="*/ 238125 w 789143"/>
              <a:gd name="connsiteY1" fmla="*/ 766762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89143"/>
              <a:gd name="connsiteY0" fmla="*/ 1466849 h 1466849"/>
              <a:gd name="connsiteX1" fmla="*/ 490538 w 789143"/>
              <a:gd name="connsiteY1" fmla="*/ 1028699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257176 w 791556"/>
              <a:gd name="connsiteY1" fmla="*/ 809624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20550"/>
              <a:gd name="connsiteY0" fmla="*/ 2624136 h 2624136"/>
              <a:gd name="connsiteX1" fmla="*/ 257176 w 720550"/>
              <a:gd name="connsiteY1" fmla="*/ 1966911 h 2624136"/>
              <a:gd name="connsiteX2" fmla="*/ 704851 w 720550"/>
              <a:gd name="connsiteY2" fmla="*/ 1743074 h 2624136"/>
              <a:gd name="connsiteX3" fmla="*/ 647701 w 720550"/>
              <a:gd name="connsiteY3" fmla="*/ 0 h 2624136"/>
              <a:gd name="connsiteX0" fmla="*/ 0 w 648908"/>
              <a:gd name="connsiteY0" fmla="*/ 2624136 h 2624136"/>
              <a:gd name="connsiteX1" fmla="*/ 257176 w 648908"/>
              <a:gd name="connsiteY1" fmla="*/ 1966911 h 2624136"/>
              <a:gd name="connsiteX2" fmla="*/ 285751 w 648908"/>
              <a:gd name="connsiteY2" fmla="*/ 728662 h 2624136"/>
              <a:gd name="connsiteX3" fmla="*/ 647701 w 648908"/>
              <a:gd name="connsiteY3" fmla="*/ 0 h 2624136"/>
              <a:gd name="connsiteX0" fmla="*/ 0 w 596730"/>
              <a:gd name="connsiteY0" fmla="*/ 2409823 h 2409823"/>
              <a:gd name="connsiteX1" fmla="*/ 257176 w 596730"/>
              <a:gd name="connsiteY1" fmla="*/ 1752598 h 2409823"/>
              <a:gd name="connsiteX2" fmla="*/ 285751 w 596730"/>
              <a:gd name="connsiteY2" fmla="*/ 514349 h 2409823"/>
              <a:gd name="connsiteX3" fmla="*/ 595313 w 596730"/>
              <a:gd name="connsiteY3" fmla="*/ 0 h 240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30" h="2409823">
                <a:moveTo>
                  <a:pt x="0" y="2409823"/>
                </a:moveTo>
                <a:cubicBezTo>
                  <a:pt x="98028" y="2164554"/>
                  <a:pt x="209551" y="2068510"/>
                  <a:pt x="257176" y="1752598"/>
                </a:cubicBezTo>
                <a:cubicBezTo>
                  <a:pt x="304801" y="1436686"/>
                  <a:pt x="254795" y="690561"/>
                  <a:pt x="285751" y="514349"/>
                </a:cubicBezTo>
                <a:cubicBezTo>
                  <a:pt x="335757" y="323848"/>
                  <a:pt x="619125" y="207169"/>
                  <a:pt x="595313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D38D9C20-8320-CF84-7253-5899D3024EFC}"/>
              </a:ext>
            </a:extLst>
          </p:cNvPr>
          <p:cNvSpPr/>
          <p:nvPr/>
        </p:nvSpPr>
        <p:spPr>
          <a:xfrm rot="18881876">
            <a:off x="828944" y="4508550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Menu / </a:t>
            </a:r>
            <a:r>
              <a:rPr lang="en-US" sz="800" b="1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</a:rPr>
              <a:t>Mode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C3BFCD8-6AAC-B2B8-AE2A-8409B1A2A807}"/>
              </a:ext>
            </a:extLst>
          </p:cNvPr>
          <p:cNvSpPr/>
          <p:nvPr/>
        </p:nvSpPr>
        <p:spPr>
          <a:xfrm rot="18881876">
            <a:off x="1265467" y="4508395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- / Action A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F0D0ECC-F7FB-4F5E-6439-C62F5BB3D12A}"/>
              </a:ext>
            </a:extLst>
          </p:cNvPr>
          <p:cNvSpPr/>
          <p:nvPr/>
        </p:nvSpPr>
        <p:spPr>
          <a:xfrm rot="18881876">
            <a:off x="1641750" y="4519422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+ / Action B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D2FCFA8-AE39-2395-470B-EF4C0AB2530E}"/>
              </a:ext>
            </a:extLst>
          </p:cNvPr>
          <p:cNvSpPr/>
          <p:nvPr/>
        </p:nvSpPr>
        <p:spPr>
          <a:xfrm rot="18881876">
            <a:off x="2041712" y="4519422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>
                <a:latin typeface="+mj-lt"/>
                <a:cs typeface="Courier New" panose="02070309020205020404" pitchFamily="49" charset="0"/>
              </a:rPr>
              <a:t>Confirm / Cancel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3613679-65B8-AEE2-63F7-F74B237B70FF}"/>
              </a:ext>
            </a:extLst>
          </p:cNvPr>
          <p:cNvSpPr/>
          <p:nvPr/>
        </p:nvSpPr>
        <p:spPr>
          <a:xfrm>
            <a:off x="1967205" y="2477584"/>
            <a:ext cx="219074" cy="1479603"/>
          </a:xfrm>
          <a:custGeom>
            <a:avLst/>
            <a:gdLst>
              <a:gd name="connsiteX0" fmla="*/ 0 w 283490"/>
              <a:gd name="connsiteY0" fmla="*/ 1563810 h 1563810"/>
              <a:gd name="connsiteX1" fmla="*/ 238125 w 283490"/>
              <a:gd name="connsiteY1" fmla="*/ 863723 h 1563810"/>
              <a:gd name="connsiteX2" fmla="*/ 252413 w 283490"/>
              <a:gd name="connsiteY2" fmla="*/ 306510 h 1563810"/>
              <a:gd name="connsiteX3" fmla="*/ 195263 w 283490"/>
              <a:gd name="connsiteY3" fmla="*/ 92198 h 1563810"/>
              <a:gd name="connsiteX0" fmla="*/ 0 w 263798"/>
              <a:gd name="connsiteY0" fmla="*/ 1471612 h 1471612"/>
              <a:gd name="connsiteX1" fmla="*/ 238125 w 263798"/>
              <a:gd name="connsiteY1" fmla="*/ 771525 h 1471612"/>
              <a:gd name="connsiteX2" fmla="*/ 252413 w 263798"/>
              <a:gd name="connsiteY2" fmla="*/ 214312 h 1471612"/>
              <a:gd name="connsiteX3" fmla="*/ 195263 w 263798"/>
              <a:gd name="connsiteY3" fmla="*/ 0 h 1471612"/>
              <a:gd name="connsiteX0" fmla="*/ 0 w 787211"/>
              <a:gd name="connsiteY0" fmla="*/ 1466849 h 1466849"/>
              <a:gd name="connsiteX1" fmla="*/ 238125 w 787211"/>
              <a:gd name="connsiteY1" fmla="*/ 766762 h 1466849"/>
              <a:gd name="connsiteX2" fmla="*/ 252413 w 787211"/>
              <a:gd name="connsiteY2" fmla="*/ 209549 h 1466849"/>
              <a:gd name="connsiteX3" fmla="*/ 785813 w 787211"/>
              <a:gd name="connsiteY3" fmla="*/ 0 h 1466849"/>
              <a:gd name="connsiteX0" fmla="*/ 0 w 786545"/>
              <a:gd name="connsiteY0" fmla="*/ 1466849 h 1466849"/>
              <a:gd name="connsiteX1" fmla="*/ 238125 w 786545"/>
              <a:gd name="connsiteY1" fmla="*/ 766762 h 1466849"/>
              <a:gd name="connsiteX2" fmla="*/ 252413 w 786545"/>
              <a:gd name="connsiteY2" fmla="*/ 209549 h 1466849"/>
              <a:gd name="connsiteX3" fmla="*/ 785813 w 786545"/>
              <a:gd name="connsiteY3" fmla="*/ 0 h 1466849"/>
              <a:gd name="connsiteX0" fmla="*/ 0 w 789143"/>
              <a:gd name="connsiteY0" fmla="*/ 1466849 h 1466849"/>
              <a:gd name="connsiteX1" fmla="*/ 238125 w 789143"/>
              <a:gd name="connsiteY1" fmla="*/ 766762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89143"/>
              <a:gd name="connsiteY0" fmla="*/ 1466849 h 1466849"/>
              <a:gd name="connsiteX1" fmla="*/ 490538 w 789143"/>
              <a:gd name="connsiteY1" fmla="*/ 1028699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257176 w 791556"/>
              <a:gd name="connsiteY1" fmla="*/ 809624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20550"/>
              <a:gd name="connsiteY0" fmla="*/ 2624136 h 2624136"/>
              <a:gd name="connsiteX1" fmla="*/ 257176 w 720550"/>
              <a:gd name="connsiteY1" fmla="*/ 1966911 h 2624136"/>
              <a:gd name="connsiteX2" fmla="*/ 704851 w 720550"/>
              <a:gd name="connsiteY2" fmla="*/ 1743074 h 2624136"/>
              <a:gd name="connsiteX3" fmla="*/ 647701 w 720550"/>
              <a:gd name="connsiteY3" fmla="*/ 0 h 2624136"/>
              <a:gd name="connsiteX0" fmla="*/ 0 w 648908"/>
              <a:gd name="connsiteY0" fmla="*/ 2624136 h 2624136"/>
              <a:gd name="connsiteX1" fmla="*/ 257176 w 648908"/>
              <a:gd name="connsiteY1" fmla="*/ 1966911 h 2624136"/>
              <a:gd name="connsiteX2" fmla="*/ 285751 w 648908"/>
              <a:gd name="connsiteY2" fmla="*/ 728662 h 2624136"/>
              <a:gd name="connsiteX3" fmla="*/ 647701 w 648908"/>
              <a:gd name="connsiteY3" fmla="*/ 0 h 2624136"/>
              <a:gd name="connsiteX0" fmla="*/ 0 w 596730"/>
              <a:gd name="connsiteY0" fmla="*/ 2409823 h 2409823"/>
              <a:gd name="connsiteX1" fmla="*/ 257176 w 596730"/>
              <a:gd name="connsiteY1" fmla="*/ 1752598 h 2409823"/>
              <a:gd name="connsiteX2" fmla="*/ 285751 w 596730"/>
              <a:gd name="connsiteY2" fmla="*/ 514349 h 2409823"/>
              <a:gd name="connsiteX3" fmla="*/ 595313 w 596730"/>
              <a:gd name="connsiteY3" fmla="*/ 0 h 2409823"/>
              <a:gd name="connsiteX0" fmla="*/ 92264 w 688994"/>
              <a:gd name="connsiteY0" fmla="*/ 2409823 h 2409823"/>
              <a:gd name="connsiteX1" fmla="*/ 6540 w 688994"/>
              <a:gd name="connsiteY1" fmla="*/ 1712513 h 2409823"/>
              <a:gd name="connsiteX2" fmla="*/ 378015 w 688994"/>
              <a:gd name="connsiteY2" fmla="*/ 514349 h 2409823"/>
              <a:gd name="connsiteX3" fmla="*/ 687577 w 688994"/>
              <a:gd name="connsiteY3" fmla="*/ 0 h 2409823"/>
              <a:gd name="connsiteX0" fmla="*/ 205378 w 801232"/>
              <a:gd name="connsiteY0" fmla="*/ 2409823 h 2409823"/>
              <a:gd name="connsiteX1" fmla="*/ 119654 w 801232"/>
              <a:gd name="connsiteY1" fmla="*/ 1712513 h 2409823"/>
              <a:gd name="connsiteX2" fmla="*/ 5354 w 801232"/>
              <a:gd name="connsiteY2" fmla="*/ 738816 h 2409823"/>
              <a:gd name="connsiteX3" fmla="*/ 800691 w 801232"/>
              <a:gd name="connsiteY3" fmla="*/ 0 h 2409823"/>
              <a:gd name="connsiteX0" fmla="*/ 219074 w 251776"/>
              <a:gd name="connsiteY0" fmla="*/ 2377756 h 2377756"/>
              <a:gd name="connsiteX1" fmla="*/ 133350 w 251776"/>
              <a:gd name="connsiteY1" fmla="*/ 1680446 h 2377756"/>
              <a:gd name="connsiteX2" fmla="*/ 19050 w 251776"/>
              <a:gd name="connsiteY2" fmla="*/ 706749 h 2377756"/>
              <a:gd name="connsiteX3" fmla="*/ 0 w 251776"/>
              <a:gd name="connsiteY3" fmla="*/ 0 h 2377756"/>
              <a:gd name="connsiteX0" fmla="*/ 219074 w 251776"/>
              <a:gd name="connsiteY0" fmla="*/ 2377756 h 2377756"/>
              <a:gd name="connsiteX1" fmla="*/ 133350 w 251776"/>
              <a:gd name="connsiteY1" fmla="*/ 1680446 h 2377756"/>
              <a:gd name="connsiteX2" fmla="*/ 19050 w 251776"/>
              <a:gd name="connsiteY2" fmla="*/ 706749 h 2377756"/>
              <a:gd name="connsiteX3" fmla="*/ 0 w 251776"/>
              <a:gd name="connsiteY3" fmla="*/ 0 h 2377756"/>
              <a:gd name="connsiteX0" fmla="*/ 219074 w 262775"/>
              <a:gd name="connsiteY0" fmla="*/ 2377756 h 2377756"/>
              <a:gd name="connsiteX1" fmla="*/ 133350 w 262775"/>
              <a:gd name="connsiteY1" fmla="*/ 1680446 h 2377756"/>
              <a:gd name="connsiteX2" fmla="*/ 19050 w 262775"/>
              <a:gd name="connsiteY2" fmla="*/ 706749 h 2377756"/>
              <a:gd name="connsiteX3" fmla="*/ 0 w 262775"/>
              <a:gd name="connsiteY3" fmla="*/ 0 h 2377756"/>
              <a:gd name="connsiteX0" fmla="*/ 219074 w 253063"/>
              <a:gd name="connsiteY0" fmla="*/ 2377756 h 2377756"/>
              <a:gd name="connsiteX1" fmla="*/ 133350 w 253063"/>
              <a:gd name="connsiteY1" fmla="*/ 1680446 h 2377756"/>
              <a:gd name="connsiteX2" fmla="*/ 19050 w 253063"/>
              <a:gd name="connsiteY2" fmla="*/ 706749 h 2377756"/>
              <a:gd name="connsiteX3" fmla="*/ 0 w 253063"/>
              <a:gd name="connsiteY3" fmla="*/ 0 h 2377756"/>
              <a:gd name="connsiteX0" fmla="*/ 219074 w 219074"/>
              <a:gd name="connsiteY0" fmla="*/ 2377756 h 2377756"/>
              <a:gd name="connsiteX1" fmla="*/ 133350 w 219074"/>
              <a:gd name="connsiteY1" fmla="*/ 1680446 h 2377756"/>
              <a:gd name="connsiteX2" fmla="*/ 19050 w 219074"/>
              <a:gd name="connsiteY2" fmla="*/ 706749 h 2377756"/>
              <a:gd name="connsiteX3" fmla="*/ 0 w 219074"/>
              <a:gd name="connsiteY3" fmla="*/ 0 h 2377756"/>
              <a:gd name="connsiteX0" fmla="*/ 219074 w 219074"/>
              <a:gd name="connsiteY0" fmla="*/ 2377756 h 2377756"/>
              <a:gd name="connsiteX1" fmla="*/ 100013 w 219074"/>
              <a:gd name="connsiteY1" fmla="*/ 1744580 h 2377756"/>
              <a:gd name="connsiteX2" fmla="*/ 19050 w 219074"/>
              <a:gd name="connsiteY2" fmla="*/ 706749 h 2377756"/>
              <a:gd name="connsiteX3" fmla="*/ 0 w 219074"/>
              <a:gd name="connsiteY3" fmla="*/ 0 h 237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4" h="2377756">
                <a:moveTo>
                  <a:pt x="219074" y="2377756"/>
                </a:moveTo>
                <a:cubicBezTo>
                  <a:pt x="88502" y="2172570"/>
                  <a:pt x="142875" y="1999030"/>
                  <a:pt x="100013" y="1744580"/>
                </a:cubicBezTo>
                <a:cubicBezTo>
                  <a:pt x="57151" y="1490130"/>
                  <a:pt x="-11906" y="882961"/>
                  <a:pt x="19050" y="706749"/>
                </a:cubicBezTo>
                <a:cubicBezTo>
                  <a:pt x="11906" y="420048"/>
                  <a:pt x="23812" y="207169"/>
                  <a:pt x="0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DCEBF-3ADD-A5FE-432B-A4F2E6899BD4}"/>
              </a:ext>
            </a:extLst>
          </p:cNvPr>
          <p:cNvSpPr txBox="1"/>
          <p:nvPr/>
        </p:nvSpPr>
        <p:spPr>
          <a:xfrm>
            <a:off x="1114540" y="4803771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FD9A1-F1B0-0F7E-0E3D-48F6464F1316}"/>
              </a:ext>
            </a:extLst>
          </p:cNvPr>
          <p:cNvSpPr txBox="1"/>
          <p:nvPr/>
        </p:nvSpPr>
        <p:spPr>
          <a:xfrm>
            <a:off x="645112" y="4803771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A2E08-C470-985C-3CEA-EDCF06E272A0}"/>
              </a:ext>
            </a:extLst>
          </p:cNvPr>
          <p:cNvSpPr txBox="1"/>
          <p:nvPr/>
        </p:nvSpPr>
        <p:spPr>
          <a:xfrm>
            <a:off x="1486741" y="4800986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D26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451F519-720D-A342-AC35-CA66EC0A07C4}"/>
              </a:ext>
            </a:extLst>
          </p:cNvPr>
          <p:cNvSpPr/>
          <p:nvPr/>
        </p:nvSpPr>
        <p:spPr>
          <a:xfrm>
            <a:off x="2138212" y="2476500"/>
            <a:ext cx="419251" cy="1476375"/>
          </a:xfrm>
          <a:custGeom>
            <a:avLst/>
            <a:gdLst>
              <a:gd name="connsiteX0" fmla="*/ 419251 w 419251"/>
              <a:gd name="connsiteY0" fmla="*/ 1476375 h 1476375"/>
              <a:gd name="connsiteX1" fmla="*/ 38251 w 419251"/>
              <a:gd name="connsiteY1" fmla="*/ 566738 h 1476375"/>
              <a:gd name="connsiteX2" fmla="*/ 33488 w 419251"/>
              <a:gd name="connsiteY2" fmla="*/ 0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51" h="1476375">
                <a:moveTo>
                  <a:pt x="419251" y="1476375"/>
                </a:moveTo>
                <a:cubicBezTo>
                  <a:pt x="260898" y="1144587"/>
                  <a:pt x="102545" y="812800"/>
                  <a:pt x="38251" y="566738"/>
                </a:cubicBezTo>
                <a:cubicBezTo>
                  <a:pt x="-26043" y="320675"/>
                  <a:pt x="3722" y="160337"/>
                  <a:pt x="33488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9342D9-627F-4CFA-9402-96EBC35ED237}"/>
              </a:ext>
            </a:extLst>
          </p:cNvPr>
          <p:cNvSpPr/>
          <p:nvPr/>
        </p:nvSpPr>
        <p:spPr>
          <a:xfrm>
            <a:off x="2296497" y="2470970"/>
            <a:ext cx="670167" cy="1476375"/>
          </a:xfrm>
          <a:custGeom>
            <a:avLst/>
            <a:gdLst>
              <a:gd name="connsiteX0" fmla="*/ 419251 w 419251"/>
              <a:gd name="connsiteY0" fmla="*/ 1476375 h 1476375"/>
              <a:gd name="connsiteX1" fmla="*/ 38251 w 419251"/>
              <a:gd name="connsiteY1" fmla="*/ 566738 h 1476375"/>
              <a:gd name="connsiteX2" fmla="*/ 33488 w 419251"/>
              <a:gd name="connsiteY2" fmla="*/ 0 h 1476375"/>
              <a:gd name="connsiteX0" fmla="*/ 574108 w 574108"/>
              <a:gd name="connsiteY0" fmla="*/ 1476375 h 1476375"/>
              <a:gd name="connsiteX1" fmla="*/ 12133 w 574108"/>
              <a:gd name="connsiteY1" fmla="*/ 661988 h 1476375"/>
              <a:gd name="connsiteX2" fmla="*/ 188345 w 574108"/>
              <a:gd name="connsiteY2" fmla="*/ 0 h 1476375"/>
              <a:gd name="connsiteX0" fmla="*/ 612757 w 612757"/>
              <a:gd name="connsiteY0" fmla="*/ 1476375 h 1476375"/>
              <a:gd name="connsiteX1" fmla="*/ 50782 w 612757"/>
              <a:gd name="connsiteY1" fmla="*/ 661988 h 1476375"/>
              <a:gd name="connsiteX2" fmla="*/ 46391 w 612757"/>
              <a:gd name="connsiteY2" fmla="*/ 653230 h 1476375"/>
              <a:gd name="connsiteX3" fmla="*/ 226994 w 612757"/>
              <a:gd name="connsiteY3" fmla="*/ 0 h 1476375"/>
              <a:gd name="connsiteX0" fmla="*/ 629940 w 629940"/>
              <a:gd name="connsiteY0" fmla="*/ 1476375 h 1476375"/>
              <a:gd name="connsiteX1" fmla="*/ 67965 w 629940"/>
              <a:gd name="connsiteY1" fmla="*/ 661988 h 1476375"/>
              <a:gd name="connsiteX2" fmla="*/ 25474 w 629940"/>
              <a:gd name="connsiteY2" fmla="*/ 389705 h 1476375"/>
              <a:gd name="connsiteX3" fmla="*/ 244177 w 629940"/>
              <a:gd name="connsiteY3" fmla="*/ 0 h 1476375"/>
              <a:gd name="connsiteX0" fmla="*/ 658491 w 658491"/>
              <a:gd name="connsiteY0" fmla="*/ 1476375 h 1476375"/>
              <a:gd name="connsiteX1" fmla="*/ 96516 w 658491"/>
              <a:gd name="connsiteY1" fmla="*/ 661988 h 1476375"/>
              <a:gd name="connsiteX2" fmla="*/ 12750 w 658491"/>
              <a:gd name="connsiteY2" fmla="*/ 269055 h 1476375"/>
              <a:gd name="connsiteX3" fmla="*/ 272728 w 658491"/>
              <a:gd name="connsiteY3" fmla="*/ 0 h 1476375"/>
              <a:gd name="connsiteX0" fmla="*/ 663098 w 663098"/>
              <a:gd name="connsiteY0" fmla="*/ 1476375 h 1476375"/>
              <a:gd name="connsiteX1" fmla="*/ 82073 w 663098"/>
              <a:gd name="connsiteY1" fmla="*/ 696913 h 1476375"/>
              <a:gd name="connsiteX2" fmla="*/ 17357 w 663098"/>
              <a:gd name="connsiteY2" fmla="*/ 269055 h 1476375"/>
              <a:gd name="connsiteX3" fmla="*/ 277335 w 663098"/>
              <a:gd name="connsiteY3" fmla="*/ 0 h 1476375"/>
              <a:gd name="connsiteX0" fmla="*/ 663098 w 663098"/>
              <a:gd name="connsiteY0" fmla="*/ 1476375 h 1476375"/>
              <a:gd name="connsiteX1" fmla="*/ 82073 w 663098"/>
              <a:gd name="connsiteY1" fmla="*/ 696913 h 1476375"/>
              <a:gd name="connsiteX2" fmla="*/ 17357 w 663098"/>
              <a:gd name="connsiteY2" fmla="*/ 269055 h 1476375"/>
              <a:gd name="connsiteX3" fmla="*/ 277335 w 663098"/>
              <a:gd name="connsiteY3" fmla="*/ 0 h 1476375"/>
              <a:gd name="connsiteX0" fmla="*/ 663098 w 663098"/>
              <a:gd name="connsiteY0" fmla="*/ 1476375 h 1476375"/>
              <a:gd name="connsiteX1" fmla="*/ 452334 w 663098"/>
              <a:gd name="connsiteY1" fmla="*/ 115805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63098 w 663098"/>
              <a:gd name="connsiteY0" fmla="*/ 1476375 h 1476375"/>
              <a:gd name="connsiteX1" fmla="*/ 338034 w 663098"/>
              <a:gd name="connsiteY1" fmla="*/ 125330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63098 w 663098"/>
              <a:gd name="connsiteY0" fmla="*/ 1476375 h 1476375"/>
              <a:gd name="connsiteX1" fmla="*/ 338034 w 663098"/>
              <a:gd name="connsiteY1" fmla="*/ 125330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63098 w 663098"/>
              <a:gd name="connsiteY0" fmla="*/ 1476375 h 1476375"/>
              <a:gd name="connsiteX1" fmla="*/ 338034 w 663098"/>
              <a:gd name="connsiteY1" fmla="*/ 125330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82456 w 682456"/>
              <a:gd name="connsiteY0" fmla="*/ 1476375 h 1476375"/>
              <a:gd name="connsiteX1" fmla="*/ 357392 w 682456"/>
              <a:gd name="connsiteY1" fmla="*/ 1253305 h 1476375"/>
              <a:gd name="connsiteX2" fmla="*/ 56981 w 682456"/>
              <a:gd name="connsiteY2" fmla="*/ 725488 h 1476375"/>
              <a:gd name="connsiteX3" fmla="*/ 36715 w 682456"/>
              <a:gd name="connsiteY3" fmla="*/ 269055 h 1476375"/>
              <a:gd name="connsiteX4" fmla="*/ 296693 w 682456"/>
              <a:gd name="connsiteY4" fmla="*/ 0 h 1476375"/>
              <a:gd name="connsiteX0" fmla="*/ 670167 w 670167"/>
              <a:gd name="connsiteY0" fmla="*/ 1476375 h 1476375"/>
              <a:gd name="connsiteX1" fmla="*/ 345103 w 670167"/>
              <a:gd name="connsiteY1" fmla="*/ 1253305 h 1476375"/>
              <a:gd name="connsiteX2" fmla="*/ 44692 w 670167"/>
              <a:gd name="connsiteY2" fmla="*/ 725488 h 1476375"/>
              <a:gd name="connsiteX3" fmla="*/ 24426 w 670167"/>
              <a:gd name="connsiteY3" fmla="*/ 269055 h 1476375"/>
              <a:gd name="connsiteX4" fmla="*/ 284404 w 670167"/>
              <a:gd name="connsiteY4" fmla="*/ 0 h 1476375"/>
              <a:gd name="connsiteX0" fmla="*/ 670167 w 670167"/>
              <a:gd name="connsiteY0" fmla="*/ 1476375 h 1476375"/>
              <a:gd name="connsiteX1" fmla="*/ 345103 w 670167"/>
              <a:gd name="connsiteY1" fmla="*/ 1253305 h 1476375"/>
              <a:gd name="connsiteX2" fmla="*/ 44692 w 670167"/>
              <a:gd name="connsiteY2" fmla="*/ 725488 h 1476375"/>
              <a:gd name="connsiteX3" fmla="*/ 24426 w 670167"/>
              <a:gd name="connsiteY3" fmla="*/ 269055 h 1476375"/>
              <a:gd name="connsiteX4" fmla="*/ 284404 w 670167"/>
              <a:gd name="connsiteY4" fmla="*/ 0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167" h="1476375">
                <a:moveTo>
                  <a:pt x="670167" y="1476375"/>
                </a:moveTo>
                <a:cubicBezTo>
                  <a:pt x="635040" y="1423322"/>
                  <a:pt x="492740" y="1272090"/>
                  <a:pt x="345103" y="1253305"/>
                </a:cubicBezTo>
                <a:cubicBezTo>
                  <a:pt x="162541" y="1129745"/>
                  <a:pt x="88613" y="895880"/>
                  <a:pt x="44692" y="725488"/>
                </a:cubicBezTo>
                <a:cubicBezTo>
                  <a:pt x="-17952" y="550197"/>
                  <a:pt x="-4943" y="379386"/>
                  <a:pt x="24426" y="269055"/>
                </a:cubicBezTo>
                <a:cubicBezTo>
                  <a:pt x="53795" y="158724"/>
                  <a:pt x="254304" y="108872"/>
                  <a:pt x="284404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6F85F173-99D2-533A-951D-1FF2A363BC26}"/>
              </a:ext>
            </a:extLst>
          </p:cNvPr>
          <p:cNvCxnSpPr>
            <a:stCxn id="1135" idx="1"/>
            <a:endCxn id="1135" idx="3"/>
          </p:cNvCxnSpPr>
          <p:nvPr/>
        </p:nvCxnSpPr>
        <p:spPr>
          <a:xfrm>
            <a:off x="3157974" y="3891681"/>
            <a:ext cx="0" cy="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7E38EC22-FB55-DEB2-749F-C4A74EE88B1F}"/>
              </a:ext>
            </a:extLst>
          </p:cNvPr>
          <p:cNvCxnSpPr/>
          <p:nvPr/>
        </p:nvCxnSpPr>
        <p:spPr>
          <a:xfrm>
            <a:off x="3356488" y="3891681"/>
            <a:ext cx="0" cy="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Freeform: Shape 1135">
            <a:extLst>
              <a:ext uri="{FF2B5EF4-FFF2-40B4-BE49-F238E27FC236}">
                <a16:creationId xmlns:a16="http://schemas.microsoft.com/office/drawing/2014/main" id="{773C9390-0835-5B4F-1078-93D1A4306FEF}"/>
              </a:ext>
            </a:extLst>
          </p:cNvPr>
          <p:cNvSpPr/>
          <p:nvPr/>
        </p:nvSpPr>
        <p:spPr>
          <a:xfrm>
            <a:off x="2178051" y="1549400"/>
            <a:ext cx="1094225" cy="1924050"/>
          </a:xfrm>
          <a:custGeom>
            <a:avLst/>
            <a:gdLst>
              <a:gd name="connsiteX0" fmla="*/ 1147444 w 1149476"/>
              <a:gd name="connsiteY0" fmla="*/ 1925124 h 1925124"/>
              <a:gd name="connsiteX1" fmla="*/ 1109344 w 1149476"/>
              <a:gd name="connsiteY1" fmla="*/ 1137724 h 1925124"/>
              <a:gd name="connsiteX2" fmla="*/ 874394 w 1149476"/>
              <a:gd name="connsiteY2" fmla="*/ 1036124 h 1925124"/>
              <a:gd name="connsiteX3" fmla="*/ 80644 w 1149476"/>
              <a:gd name="connsiteY3" fmla="*/ 166174 h 1925124"/>
              <a:gd name="connsiteX4" fmla="*/ 67944 w 1149476"/>
              <a:gd name="connsiteY4" fmla="*/ 1074 h 1925124"/>
              <a:gd name="connsiteX0" fmla="*/ 1125023 w 1127055"/>
              <a:gd name="connsiteY0" fmla="*/ 1924050 h 1924050"/>
              <a:gd name="connsiteX1" fmla="*/ 1086923 w 1127055"/>
              <a:gd name="connsiteY1" fmla="*/ 1136650 h 1924050"/>
              <a:gd name="connsiteX2" fmla="*/ 851973 w 1127055"/>
              <a:gd name="connsiteY2" fmla="*/ 1035050 h 1924050"/>
              <a:gd name="connsiteX3" fmla="*/ 58223 w 1127055"/>
              <a:gd name="connsiteY3" fmla="*/ 165100 h 1924050"/>
              <a:gd name="connsiteX4" fmla="*/ 45523 w 1127055"/>
              <a:gd name="connsiteY4" fmla="*/ 0 h 1924050"/>
              <a:gd name="connsiteX0" fmla="*/ 1079500 w 1081532"/>
              <a:gd name="connsiteY0" fmla="*/ 1924050 h 1924050"/>
              <a:gd name="connsiteX1" fmla="*/ 1041400 w 1081532"/>
              <a:gd name="connsiteY1" fmla="*/ 1136650 h 1924050"/>
              <a:gd name="connsiteX2" fmla="*/ 806450 w 1081532"/>
              <a:gd name="connsiteY2" fmla="*/ 1035050 h 1924050"/>
              <a:gd name="connsiteX3" fmla="*/ 12700 w 1081532"/>
              <a:gd name="connsiteY3" fmla="*/ 165100 h 1924050"/>
              <a:gd name="connsiteX4" fmla="*/ 0 w 1081532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94225"/>
              <a:gd name="connsiteY0" fmla="*/ 1924050 h 1924050"/>
              <a:gd name="connsiteX1" fmla="*/ 1041400 w 1094225"/>
              <a:gd name="connsiteY1" fmla="*/ 1136650 h 1924050"/>
              <a:gd name="connsiteX2" fmla="*/ 561975 w 1094225"/>
              <a:gd name="connsiteY2" fmla="*/ 901700 h 1924050"/>
              <a:gd name="connsiteX3" fmla="*/ 12700 w 1094225"/>
              <a:gd name="connsiteY3" fmla="*/ 165100 h 1924050"/>
              <a:gd name="connsiteX4" fmla="*/ 0 w 1094225"/>
              <a:gd name="connsiteY4" fmla="*/ 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4225" h="1924050">
                <a:moveTo>
                  <a:pt x="1079500" y="1924050"/>
                </a:moveTo>
                <a:cubicBezTo>
                  <a:pt x="1083204" y="1604433"/>
                  <a:pt x="1127654" y="1307042"/>
                  <a:pt x="1041400" y="1136650"/>
                </a:cubicBezTo>
                <a:cubicBezTo>
                  <a:pt x="955146" y="966258"/>
                  <a:pt x="669925" y="1133475"/>
                  <a:pt x="561975" y="901700"/>
                </a:cubicBezTo>
                <a:cubicBezTo>
                  <a:pt x="454025" y="669925"/>
                  <a:pt x="147108" y="337608"/>
                  <a:pt x="12700" y="165100"/>
                </a:cubicBezTo>
                <a:cubicBezTo>
                  <a:pt x="-1058" y="94192"/>
                  <a:pt x="21696" y="148696"/>
                  <a:pt x="0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Freeform: Shape 1154">
            <a:extLst>
              <a:ext uri="{FF2B5EF4-FFF2-40B4-BE49-F238E27FC236}">
                <a16:creationId xmlns:a16="http://schemas.microsoft.com/office/drawing/2014/main" id="{B33C3518-F04F-07DF-C1B0-58951A87492A}"/>
              </a:ext>
            </a:extLst>
          </p:cNvPr>
          <p:cNvSpPr/>
          <p:nvPr/>
        </p:nvSpPr>
        <p:spPr>
          <a:xfrm>
            <a:off x="2060211" y="1547162"/>
            <a:ext cx="1393895" cy="1932966"/>
          </a:xfrm>
          <a:custGeom>
            <a:avLst/>
            <a:gdLst>
              <a:gd name="connsiteX0" fmla="*/ 1147444 w 1149476"/>
              <a:gd name="connsiteY0" fmla="*/ 1925124 h 1925124"/>
              <a:gd name="connsiteX1" fmla="*/ 1109344 w 1149476"/>
              <a:gd name="connsiteY1" fmla="*/ 1137724 h 1925124"/>
              <a:gd name="connsiteX2" fmla="*/ 874394 w 1149476"/>
              <a:gd name="connsiteY2" fmla="*/ 1036124 h 1925124"/>
              <a:gd name="connsiteX3" fmla="*/ 80644 w 1149476"/>
              <a:gd name="connsiteY3" fmla="*/ 166174 h 1925124"/>
              <a:gd name="connsiteX4" fmla="*/ 67944 w 1149476"/>
              <a:gd name="connsiteY4" fmla="*/ 1074 h 1925124"/>
              <a:gd name="connsiteX0" fmla="*/ 1125023 w 1127055"/>
              <a:gd name="connsiteY0" fmla="*/ 1924050 h 1924050"/>
              <a:gd name="connsiteX1" fmla="*/ 1086923 w 1127055"/>
              <a:gd name="connsiteY1" fmla="*/ 1136650 h 1924050"/>
              <a:gd name="connsiteX2" fmla="*/ 851973 w 1127055"/>
              <a:gd name="connsiteY2" fmla="*/ 1035050 h 1924050"/>
              <a:gd name="connsiteX3" fmla="*/ 58223 w 1127055"/>
              <a:gd name="connsiteY3" fmla="*/ 165100 h 1924050"/>
              <a:gd name="connsiteX4" fmla="*/ 45523 w 1127055"/>
              <a:gd name="connsiteY4" fmla="*/ 0 h 1924050"/>
              <a:gd name="connsiteX0" fmla="*/ 1079500 w 1081532"/>
              <a:gd name="connsiteY0" fmla="*/ 1924050 h 1924050"/>
              <a:gd name="connsiteX1" fmla="*/ 1041400 w 1081532"/>
              <a:gd name="connsiteY1" fmla="*/ 1136650 h 1924050"/>
              <a:gd name="connsiteX2" fmla="*/ 806450 w 1081532"/>
              <a:gd name="connsiteY2" fmla="*/ 1035050 h 1924050"/>
              <a:gd name="connsiteX3" fmla="*/ 12700 w 1081532"/>
              <a:gd name="connsiteY3" fmla="*/ 165100 h 1924050"/>
              <a:gd name="connsiteX4" fmla="*/ 0 w 1081532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337145 w 1347306"/>
              <a:gd name="connsiteY0" fmla="*/ 1924050 h 1924050"/>
              <a:gd name="connsiteX1" fmla="*/ 1299045 w 1347306"/>
              <a:gd name="connsiteY1" fmla="*/ 1136650 h 1924050"/>
              <a:gd name="connsiteX2" fmla="*/ 892645 w 1347306"/>
              <a:gd name="connsiteY2" fmla="*/ 977900 h 1924050"/>
              <a:gd name="connsiteX3" fmla="*/ 470 w 1347306"/>
              <a:gd name="connsiteY3" fmla="*/ 266700 h 1924050"/>
              <a:gd name="connsiteX4" fmla="*/ 257645 w 1347306"/>
              <a:gd name="connsiteY4" fmla="*/ 0 h 1924050"/>
              <a:gd name="connsiteX0" fmla="*/ 1393825 w 1403986"/>
              <a:gd name="connsiteY0" fmla="*/ 1920875 h 1920875"/>
              <a:gd name="connsiteX1" fmla="*/ 1355725 w 1403986"/>
              <a:gd name="connsiteY1" fmla="*/ 1133475 h 1920875"/>
              <a:gd name="connsiteX2" fmla="*/ 949325 w 1403986"/>
              <a:gd name="connsiteY2" fmla="*/ 974725 h 1920875"/>
              <a:gd name="connsiteX3" fmla="*/ 57150 w 1403986"/>
              <a:gd name="connsiteY3" fmla="*/ 263525 h 1920875"/>
              <a:gd name="connsiteX4" fmla="*/ 0 w 1403986"/>
              <a:gd name="connsiteY4" fmla="*/ 0 h 1920875"/>
              <a:gd name="connsiteX0" fmla="*/ 1393825 w 1403986"/>
              <a:gd name="connsiteY0" fmla="*/ 1920875 h 1920875"/>
              <a:gd name="connsiteX1" fmla="*/ 1355725 w 1403986"/>
              <a:gd name="connsiteY1" fmla="*/ 1133475 h 1920875"/>
              <a:gd name="connsiteX2" fmla="*/ 949325 w 1403986"/>
              <a:gd name="connsiteY2" fmla="*/ 974725 h 1920875"/>
              <a:gd name="connsiteX3" fmla="*/ 57150 w 1403986"/>
              <a:gd name="connsiteY3" fmla="*/ 263525 h 1920875"/>
              <a:gd name="connsiteX4" fmla="*/ 0 w 1403986"/>
              <a:gd name="connsiteY4" fmla="*/ 0 h 1920875"/>
              <a:gd name="connsiteX0" fmla="*/ 1393825 w 1403986"/>
              <a:gd name="connsiteY0" fmla="*/ 1920875 h 1920875"/>
              <a:gd name="connsiteX1" fmla="*/ 1355725 w 1403986"/>
              <a:gd name="connsiteY1" fmla="*/ 1133475 h 1920875"/>
              <a:gd name="connsiteX2" fmla="*/ 949325 w 1403986"/>
              <a:gd name="connsiteY2" fmla="*/ 974725 h 1920875"/>
              <a:gd name="connsiteX3" fmla="*/ 57150 w 1403986"/>
              <a:gd name="connsiteY3" fmla="*/ 263525 h 1920875"/>
              <a:gd name="connsiteX4" fmla="*/ 0 w 1403986"/>
              <a:gd name="connsiteY4" fmla="*/ 0 h 1920875"/>
              <a:gd name="connsiteX0" fmla="*/ 1393825 w 1399398"/>
              <a:gd name="connsiteY0" fmla="*/ 1920875 h 1920875"/>
              <a:gd name="connsiteX1" fmla="*/ 1355725 w 1399398"/>
              <a:gd name="connsiteY1" fmla="*/ 1133475 h 1920875"/>
              <a:gd name="connsiteX2" fmla="*/ 1031875 w 1399398"/>
              <a:gd name="connsiteY2" fmla="*/ 581025 h 1920875"/>
              <a:gd name="connsiteX3" fmla="*/ 57150 w 1399398"/>
              <a:gd name="connsiteY3" fmla="*/ 263525 h 1920875"/>
              <a:gd name="connsiteX4" fmla="*/ 0 w 1399398"/>
              <a:gd name="connsiteY4" fmla="*/ 0 h 1920875"/>
              <a:gd name="connsiteX0" fmla="*/ 1393825 w 1400212"/>
              <a:gd name="connsiteY0" fmla="*/ 1920875 h 1920875"/>
              <a:gd name="connsiteX1" fmla="*/ 1355725 w 1400212"/>
              <a:gd name="connsiteY1" fmla="*/ 1133475 h 1920875"/>
              <a:gd name="connsiteX2" fmla="*/ 1016000 w 1400212"/>
              <a:gd name="connsiteY2" fmla="*/ 466725 h 1920875"/>
              <a:gd name="connsiteX3" fmla="*/ 57150 w 1400212"/>
              <a:gd name="connsiteY3" fmla="*/ 263525 h 1920875"/>
              <a:gd name="connsiteX4" fmla="*/ 0 w 1400212"/>
              <a:gd name="connsiteY4" fmla="*/ 0 h 1920875"/>
              <a:gd name="connsiteX0" fmla="*/ 1393825 w 1400212"/>
              <a:gd name="connsiteY0" fmla="*/ 1920875 h 1920875"/>
              <a:gd name="connsiteX1" fmla="*/ 1355725 w 1400212"/>
              <a:gd name="connsiteY1" fmla="*/ 1133475 h 1920875"/>
              <a:gd name="connsiteX2" fmla="*/ 1016000 w 1400212"/>
              <a:gd name="connsiteY2" fmla="*/ 466725 h 1920875"/>
              <a:gd name="connsiteX3" fmla="*/ 57150 w 1400212"/>
              <a:gd name="connsiteY3" fmla="*/ 263525 h 1920875"/>
              <a:gd name="connsiteX4" fmla="*/ 0 w 1400212"/>
              <a:gd name="connsiteY4" fmla="*/ 0 h 1920875"/>
              <a:gd name="connsiteX0" fmla="*/ 1393825 w 1393925"/>
              <a:gd name="connsiteY0" fmla="*/ 1920875 h 1920875"/>
              <a:gd name="connsiteX1" fmla="*/ 1235075 w 1393925"/>
              <a:gd name="connsiteY1" fmla="*/ 1228725 h 1920875"/>
              <a:gd name="connsiteX2" fmla="*/ 1016000 w 1393925"/>
              <a:gd name="connsiteY2" fmla="*/ 466725 h 1920875"/>
              <a:gd name="connsiteX3" fmla="*/ 57150 w 1393925"/>
              <a:gd name="connsiteY3" fmla="*/ 263525 h 1920875"/>
              <a:gd name="connsiteX4" fmla="*/ 0 w 1393925"/>
              <a:gd name="connsiteY4" fmla="*/ 0 h 1920875"/>
              <a:gd name="connsiteX0" fmla="*/ 1393825 w 1393895"/>
              <a:gd name="connsiteY0" fmla="*/ 1920875 h 1920875"/>
              <a:gd name="connsiteX1" fmla="*/ 1235075 w 1393895"/>
              <a:gd name="connsiteY1" fmla="*/ 1228725 h 1920875"/>
              <a:gd name="connsiteX2" fmla="*/ 1016000 w 1393895"/>
              <a:gd name="connsiteY2" fmla="*/ 466725 h 1920875"/>
              <a:gd name="connsiteX3" fmla="*/ 57150 w 1393895"/>
              <a:gd name="connsiteY3" fmla="*/ 263525 h 1920875"/>
              <a:gd name="connsiteX4" fmla="*/ 0 w 1393895"/>
              <a:gd name="connsiteY4" fmla="*/ 0 h 19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895" h="1920875">
                <a:moveTo>
                  <a:pt x="1393825" y="1920875"/>
                </a:moveTo>
                <a:cubicBezTo>
                  <a:pt x="1397529" y="1601258"/>
                  <a:pt x="1253596" y="1550458"/>
                  <a:pt x="1235075" y="1228725"/>
                </a:cubicBezTo>
                <a:cubicBezTo>
                  <a:pt x="1216554" y="906992"/>
                  <a:pt x="1212321" y="627592"/>
                  <a:pt x="1016000" y="466725"/>
                </a:cubicBezTo>
                <a:cubicBezTo>
                  <a:pt x="819679" y="305858"/>
                  <a:pt x="191558" y="436033"/>
                  <a:pt x="57150" y="263525"/>
                </a:cubicBezTo>
                <a:cubicBezTo>
                  <a:pt x="17992" y="205317"/>
                  <a:pt x="2646" y="151871"/>
                  <a:pt x="0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Freeform: Shape 1188">
            <a:extLst>
              <a:ext uri="{FF2B5EF4-FFF2-40B4-BE49-F238E27FC236}">
                <a16:creationId xmlns:a16="http://schemas.microsoft.com/office/drawing/2014/main" id="{0A5E1C84-E347-35DC-9F71-0F24038D4FC0}"/>
              </a:ext>
            </a:extLst>
          </p:cNvPr>
          <p:cNvSpPr/>
          <p:nvPr/>
        </p:nvSpPr>
        <p:spPr>
          <a:xfrm>
            <a:off x="1466051" y="1251811"/>
            <a:ext cx="1022481" cy="1986689"/>
          </a:xfrm>
          <a:custGeom>
            <a:avLst/>
            <a:gdLst>
              <a:gd name="connsiteX0" fmla="*/ 223049 w 1022481"/>
              <a:gd name="connsiteY0" fmla="*/ 1986689 h 1986689"/>
              <a:gd name="connsiteX1" fmla="*/ 45249 w 1022481"/>
              <a:gd name="connsiteY1" fmla="*/ 1764439 h 1986689"/>
              <a:gd name="connsiteX2" fmla="*/ 7149 w 1022481"/>
              <a:gd name="connsiteY2" fmla="*/ 1462814 h 1986689"/>
              <a:gd name="connsiteX3" fmla="*/ 159549 w 1022481"/>
              <a:gd name="connsiteY3" fmla="*/ 294414 h 1986689"/>
              <a:gd name="connsiteX4" fmla="*/ 375449 w 1022481"/>
              <a:gd name="connsiteY4" fmla="*/ 24539 h 1986689"/>
              <a:gd name="connsiteX5" fmla="*/ 940599 w 1022481"/>
              <a:gd name="connsiteY5" fmla="*/ 34064 h 1986689"/>
              <a:gd name="connsiteX6" fmla="*/ 1007274 w 1022481"/>
              <a:gd name="connsiteY6" fmla="*/ 215039 h 198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481" h="1986689">
                <a:moveTo>
                  <a:pt x="223049" y="1986689"/>
                </a:moveTo>
                <a:cubicBezTo>
                  <a:pt x="152140" y="1919220"/>
                  <a:pt x="81232" y="1851751"/>
                  <a:pt x="45249" y="1764439"/>
                </a:cubicBezTo>
                <a:cubicBezTo>
                  <a:pt x="9266" y="1677126"/>
                  <a:pt x="-11901" y="1707818"/>
                  <a:pt x="7149" y="1462814"/>
                </a:cubicBezTo>
                <a:cubicBezTo>
                  <a:pt x="26199" y="1217810"/>
                  <a:pt x="98166" y="534126"/>
                  <a:pt x="159549" y="294414"/>
                </a:cubicBezTo>
                <a:cubicBezTo>
                  <a:pt x="220932" y="54702"/>
                  <a:pt x="245274" y="67931"/>
                  <a:pt x="375449" y="24539"/>
                </a:cubicBezTo>
                <a:cubicBezTo>
                  <a:pt x="505624" y="-18853"/>
                  <a:pt x="835295" y="2314"/>
                  <a:pt x="940599" y="34064"/>
                </a:cubicBezTo>
                <a:cubicBezTo>
                  <a:pt x="1045903" y="65814"/>
                  <a:pt x="1026588" y="140426"/>
                  <a:pt x="1007274" y="215039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Freeform: Shape 1214">
            <a:extLst>
              <a:ext uri="{FF2B5EF4-FFF2-40B4-BE49-F238E27FC236}">
                <a16:creationId xmlns:a16="http://schemas.microsoft.com/office/drawing/2014/main" id="{6DE34BF5-DEBE-F885-3D7E-EFC2B2CD45B7}"/>
              </a:ext>
            </a:extLst>
          </p:cNvPr>
          <p:cNvSpPr/>
          <p:nvPr/>
        </p:nvSpPr>
        <p:spPr>
          <a:xfrm>
            <a:off x="1659601" y="2242476"/>
            <a:ext cx="816899" cy="519774"/>
          </a:xfrm>
          <a:custGeom>
            <a:avLst/>
            <a:gdLst>
              <a:gd name="connsiteX0" fmla="*/ 124749 w 816899"/>
              <a:gd name="connsiteY0" fmla="*/ 519774 h 519774"/>
              <a:gd name="connsiteX1" fmla="*/ 924 w 816899"/>
              <a:gd name="connsiteY1" fmla="*/ 173699 h 519774"/>
              <a:gd name="connsiteX2" fmla="*/ 80299 w 816899"/>
              <a:gd name="connsiteY2" fmla="*/ 21299 h 519774"/>
              <a:gd name="connsiteX3" fmla="*/ 293024 w 816899"/>
              <a:gd name="connsiteY3" fmla="*/ 8599 h 519774"/>
              <a:gd name="connsiteX4" fmla="*/ 693074 w 816899"/>
              <a:gd name="connsiteY4" fmla="*/ 5424 h 519774"/>
              <a:gd name="connsiteX5" fmla="*/ 791499 w 816899"/>
              <a:gd name="connsiteY5" fmla="*/ 84799 h 519774"/>
              <a:gd name="connsiteX6" fmla="*/ 816899 w 816899"/>
              <a:gd name="connsiteY6" fmla="*/ 141949 h 51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899" h="519774">
                <a:moveTo>
                  <a:pt x="124749" y="519774"/>
                </a:moveTo>
                <a:cubicBezTo>
                  <a:pt x="66540" y="388276"/>
                  <a:pt x="8332" y="256778"/>
                  <a:pt x="924" y="173699"/>
                </a:cubicBezTo>
                <a:cubicBezTo>
                  <a:pt x="-6484" y="90620"/>
                  <a:pt x="31616" y="48816"/>
                  <a:pt x="80299" y="21299"/>
                </a:cubicBezTo>
                <a:cubicBezTo>
                  <a:pt x="128982" y="-6218"/>
                  <a:pt x="190895" y="11245"/>
                  <a:pt x="293024" y="8599"/>
                </a:cubicBezTo>
                <a:cubicBezTo>
                  <a:pt x="395153" y="5953"/>
                  <a:pt x="609995" y="-7276"/>
                  <a:pt x="693074" y="5424"/>
                </a:cubicBezTo>
                <a:cubicBezTo>
                  <a:pt x="776153" y="18124"/>
                  <a:pt x="770862" y="62045"/>
                  <a:pt x="791499" y="84799"/>
                </a:cubicBezTo>
                <a:cubicBezTo>
                  <a:pt x="812136" y="107553"/>
                  <a:pt x="814517" y="124751"/>
                  <a:pt x="816899" y="141949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Freeform: Shape 1215">
            <a:extLst>
              <a:ext uri="{FF2B5EF4-FFF2-40B4-BE49-F238E27FC236}">
                <a16:creationId xmlns:a16="http://schemas.microsoft.com/office/drawing/2014/main" id="{7C5B4BD5-5D29-09CD-C27A-65D7B0363B7C}"/>
              </a:ext>
            </a:extLst>
          </p:cNvPr>
          <p:cNvSpPr/>
          <p:nvPr/>
        </p:nvSpPr>
        <p:spPr>
          <a:xfrm>
            <a:off x="2835146" y="2486025"/>
            <a:ext cx="914529" cy="1136650"/>
          </a:xfrm>
          <a:custGeom>
            <a:avLst/>
            <a:gdLst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647829 w 914529"/>
              <a:gd name="connsiteY3" fmla="*/ 841375 h 1136650"/>
              <a:gd name="connsiteX4" fmla="*/ 266829 w 914529"/>
              <a:gd name="connsiteY4" fmla="*/ 71437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529" h="1136650">
                <a:moveTo>
                  <a:pt x="914529" y="1136650"/>
                </a:moveTo>
                <a:cubicBezTo>
                  <a:pt x="908443" y="1111250"/>
                  <a:pt x="902358" y="1085850"/>
                  <a:pt x="870079" y="1069975"/>
                </a:cubicBezTo>
                <a:cubicBezTo>
                  <a:pt x="837800" y="1054100"/>
                  <a:pt x="757896" y="1079500"/>
                  <a:pt x="720854" y="1041400"/>
                </a:cubicBezTo>
                <a:cubicBezTo>
                  <a:pt x="683812" y="1003300"/>
                  <a:pt x="723500" y="895879"/>
                  <a:pt x="647829" y="841375"/>
                </a:cubicBezTo>
                <a:cubicBezTo>
                  <a:pt x="572158" y="786871"/>
                  <a:pt x="371604" y="790046"/>
                  <a:pt x="266829" y="714375"/>
                </a:cubicBezTo>
                <a:cubicBezTo>
                  <a:pt x="162054" y="638704"/>
                  <a:pt x="57808" y="506412"/>
                  <a:pt x="19179" y="387350"/>
                </a:cubicBezTo>
                <a:cubicBezTo>
                  <a:pt x="-19450" y="268288"/>
                  <a:pt x="7802" y="134144"/>
                  <a:pt x="35054" y="0"/>
                </a:cubicBezTo>
              </a:path>
            </a:pathLst>
          </a:custGeom>
          <a:noFill/>
          <a:ln>
            <a:solidFill>
              <a:srgbClr val="90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Freeform: Shape 1216">
            <a:extLst>
              <a:ext uri="{FF2B5EF4-FFF2-40B4-BE49-F238E27FC236}">
                <a16:creationId xmlns:a16="http://schemas.microsoft.com/office/drawing/2014/main" id="{33B8243C-8A91-8BCF-DCD2-1F175D01AEC3}"/>
              </a:ext>
            </a:extLst>
          </p:cNvPr>
          <p:cNvSpPr/>
          <p:nvPr/>
        </p:nvSpPr>
        <p:spPr>
          <a:xfrm>
            <a:off x="2930588" y="2479775"/>
            <a:ext cx="914529" cy="1136650"/>
          </a:xfrm>
          <a:custGeom>
            <a:avLst/>
            <a:gdLst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647829 w 914529"/>
              <a:gd name="connsiteY3" fmla="*/ 841375 h 1136650"/>
              <a:gd name="connsiteX4" fmla="*/ 266829 w 914529"/>
              <a:gd name="connsiteY4" fmla="*/ 71437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647829 w 914529"/>
              <a:gd name="connsiteY3" fmla="*/ 841375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590679 w 914529"/>
              <a:gd name="connsiteY3" fmla="*/ 800100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673229 w 914529"/>
              <a:gd name="connsiteY2" fmla="*/ 1006475 h 1136650"/>
              <a:gd name="connsiteX3" fmla="*/ 590679 w 914529"/>
              <a:gd name="connsiteY3" fmla="*/ 800100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28804 w 914529"/>
              <a:gd name="connsiteY1" fmla="*/ 1038225 h 1136650"/>
              <a:gd name="connsiteX2" fmla="*/ 673229 w 914529"/>
              <a:gd name="connsiteY2" fmla="*/ 1006475 h 1136650"/>
              <a:gd name="connsiteX3" fmla="*/ 590679 w 914529"/>
              <a:gd name="connsiteY3" fmla="*/ 800100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529" h="1136650">
                <a:moveTo>
                  <a:pt x="914529" y="1136650"/>
                </a:moveTo>
                <a:cubicBezTo>
                  <a:pt x="908443" y="1111250"/>
                  <a:pt x="869020" y="1059921"/>
                  <a:pt x="828804" y="1038225"/>
                </a:cubicBezTo>
                <a:cubicBezTo>
                  <a:pt x="788588" y="1016529"/>
                  <a:pt x="712916" y="1046162"/>
                  <a:pt x="673229" y="1006475"/>
                </a:cubicBezTo>
                <a:cubicBezTo>
                  <a:pt x="633542" y="966788"/>
                  <a:pt x="662116" y="856192"/>
                  <a:pt x="590679" y="800100"/>
                </a:cubicBezTo>
                <a:cubicBezTo>
                  <a:pt x="519242" y="744008"/>
                  <a:pt x="339854" y="738717"/>
                  <a:pt x="244604" y="669925"/>
                </a:cubicBezTo>
                <a:cubicBezTo>
                  <a:pt x="149354" y="601133"/>
                  <a:pt x="57808" y="506412"/>
                  <a:pt x="19179" y="387350"/>
                </a:cubicBezTo>
                <a:cubicBezTo>
                  <a:pt x="-19450" y="268288"/>
                  <a:pt x="7802" y="134144"/>
                  <a:pt x="35054" y="0"/>
                </a:cubicBezTo>
              </a:path>
            </a:pathLst>
          </a:custGeom>
          <a:noFill/>
          <a:ln>
            <a:solidFill>
              <a:srgbClr val="90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Freeform: Shape 1217">
            <a:extLst>
              <a:ext uri="{FF2B5EF4-FFF2-40B4-BE49-F238E27FC236}">
                <a16:creationId xmlns:a16="http://schemas.microsoft.com/office/drawing/2014/main" id="{44F1A6C0-5572-60CD-8B2A-7FFA3851FFED}"/>
              </a:ext>
            </a:extLst>
          </p:cNvPr>
          <p:cNvSpPr/>
          <p:nvPr/>
        </p:nvSpPr>
        <p:spPr>
          <a:xfrm>
            <a:off x="2651125" y="2492374"/>
            <a:ext cx="428625" cy="225425"/>
          </a:xfrm>
          <a:custGeom>
            <a:avLst/>
            <a:gdLst>
              <a:gd name="connsiteX0" fmla="*/ 0 w 428625"/>
              <a:gd name="connsiteY0" fmla="*/ 225425 h 252042"/>
              <a:gd name="connsiteX1" fmla="*/ 44450 w 428625"/>
              <a:gd name="connsiteY1" fmla="*/ 142875 h 252042"/>
              <a:gd name="connsiteX2" fmla="*/ 139700 w 428625"/>
              <a:gd name="connsiteY2" fmla="*/ 203200 h 252042"/>
              <a:gd name="connsiteX3" fmla="*/ 361950 w 428625"/>
              <a:gd name="connsiteY3" fmla="*/ 241300 h 252042"/>
              <a:gd name="connsiteX4" fmla="*/ 428625 w 428625"/>
              <a:gd name="connsiteY4" fmla="*/ 0 h 252042"/>
              <a:gd name="connsiteX0" fmla="*/ 0 w 428625"/>
              <a:gd name="connsiteY0" fmla="*/ 225425 h 225425"/>
              <a:gd name="connsiteX1" fmla="*/ 44450 w 428625"/>
              <a:gd name="connsiteY1" fmla="*/ 142875 h 225425"/>
              <a:gd name="connsiteX2" fmla="*/ 139700 w 428625"/>
              <a:gd name="connsiteY2" fmla="*/ 203200 h 225425"/>
              <a:gd name="connsiteX3" fmla="*/ 365125 w 428625"/>
              <a:gd name="connsiteY3" fmla="*/ 161925 h 225425"/>
              <a:gd name="connsiteX4" fmla="*/ 428625 w 428625"/>
              <a:gd name="connsiteY4" fmla="*/ 0 h 225425"/>
              <a:gd name="connsiteX0" fmla="*/ 0 w 428625"/>
              <a:gd name="connsiteY0" fmla="*/ 225425 h 225425"/>
              <a:gd name="connsiteX1" fmla="*/ 44450 w 428625"/>
              <a:gd name="connsiteY1" fmla="*/ 142875 h 225425"/>
              <a:gd name="connsiteX2" fmla="*/ 139700 w 428625"/>
              <a:gd name="connsiteY2" fmla="*/ 155575 h 225425"/>
              <a:gd name="connsiteX3" fmla="*/ 365125 w 428625"/>
              <a:gd name="connsiteY3" fmla="*/ 161925 h 225425"/>
              <a:gd name="connsiteX4" fmla="*/ 428625 w 428625"/>
              <a:gd name="connsiteY4" fmla="*/ 0 h 225425"/>
              <a:gd name="connsiteX0" fmla="*/ 0 w 428625"/>
              <a:gd name="connsiteY0" fmla="*/ 225425 h 225425"/>
              <a:gd name="connsiteX1" fmla="*/ 34925 w 428625"/>
              <a:gd name="connsiteY1" fmla="*/ 155575 h 225425"/>
              <a:gd name="connsiteX2" fmla="*/ 139700 w 428625"/>
              <a:gd name="connsiteY2" fmla="*/ 155575 h 225425"/>
              <a:gd name="connsiteX3" fmla="*/ 365125 w 428625"/>
              <a:gd name="connsiteY3" fmla="*/ 161925 h 225425"/>
              <a:gd name="connsiteX4" fmla="*/ 428625 w 428625"/>
              <a:gd name="connsiteY4" fmla="*/ 0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225425">
                <a:moveTo>
                  <a:pt x="0" y="225425"/>
                </a:moveTo>
                <a:cubicBezTo>
                  <a:pt x="10583" y="186002"/>
                  <a:pt x="11642" y="167217"/>
                  <a:pt x="34925" y="155575"/>
                </a:cubicBezTo>
                <a:cubicBezTo>
                  <a:pt x="58208" y="143933"/>
                  <a:pt x="84667" y="154517"/>
                  <a:pt x="139700" y="155575"/>
                </a:cubicBezTo>
                <a:cubicBezTo>
                  <a:pt x="194733" y="156633"/>
                  <a:pt x="316971" y="195792"/>
                  <a:pt x="365125" y="161925"/>
                </a:cubicBezTo>
                <a:cubicBezTo>
                  <a:pt x="413279" y="128058"/>
                  <a:pt x="419364" y="103716"/>
                  <a:pt x="428625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Freeform: Shape 1219">
            <a:extLst>
              <a:ext uri="{FF2B5EF4-FFF2-40B4-BE49-F238E27FC236}">
                <a16:creationId xmlns:a16="http://schemas.microsoft.com/office/drawing/2014/main" id="{2B745B1A-8D86-686F-356E-4EB60D9A54B4}"/>
              </a:ext>
            </a:extLst>
          </p:cNvPr>
          <p:cNvSpPr/>
          <p:nvPr/>
        </p:nvSpPr>
        <p:spPr>
          <a:xfrm>
            <a:off x="2695575" y="2501900"/>
            <a:ext cx="57150" cy="206375"/>
          </a:xfrm>
          <a:custGeom>
            <a:avLst/>
            <a:gdLst>
              <a:gd name="connsiteX0" fmla="*/ 15875 w 15875"/>
              <a:gd name="connsiteY0" fmla="*/ 206375 h 206375"/>
              <a:gd name="connsiteX1" fmla="*/ 0 w 15875"/>
              <a:gd name="connsiteY1" fmla="*/ 95250 h 206375"/>
              <a:gd name="connsiteX2" fmla="*/ 15875 w 15875"/>
              <a:gd name="connsiteY2" fmla="*/ 0 h 206375"/>
              <a:gd name="connsiteX0" fmla="*/ 57150 w 57150"/>
              <a:gd name="connsiteY0" fmla="*/ 206375 h 206375"/>
              <a:gd name="connsiteX1" fmla="*/ 0 w 57150"/>
              <a:gd name="connsiteY1" fmla="*/ 101600 h 206375"/>
              <a:gd name="connsiteX2" fmla="*/ 57150 w 57150"/>
              <a:gd name="connsiteY2" fmla="*/ 0 h 206375"/>
              <a:gd name="connsiteX0" fmla="*/ 57150 w 57150"/>
              <a:gd name="connsiteY0" fmla="*/ 206375 h 206375"/>
              <a:gd name="connsiteX1" fmla="*/ 0 w 57150"/>
              <a:gd name="connsiteY1" fmla="*/ 101600 h 206375"/>
              <a:gd name="connsiteX2" fmla="*/ 57150 w 57150"/>
              <a:gd name="connsiteY2" fmla="*/ 0 h 206375"/>
              <a:gd name="connsiteX0" fmla="*/ 57150 w 57150"/>
              <a:gd name="connsiteY0" fmla="*/ 206375 h 206375"/>
              <a:gd name="connsiteX1" fmla="*/ 0 w 57150"/>
              <a:gd name="connsiteY1" fmla="*/ 101600 h 206375"/>
              <a:gd name="connsiteX2" fmla="*/ 57150 w 57150"/>
              <a:gd name="connsiteY2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06375">
                <a:moveTo>
                  <a:pt x="57150" y="206375"/>
                </a:moveTo>
                <a:cubicBezTo>
                  <a:pt x="49212" y="168010"/>
                  <a:pt x="25400" y="145521"/>
                  <a:pt x="0" y="101600"/>
                </a:cubicBezTo>
                <a:cubicBezTo>
                  <a:pt x="28575" y="38629"/>
                  <a:pt x="48683" y="16404"/>
                  <a:pt x="57150" y="0"/>
                </a:cubicBezTo>
              </a:path>
            </a:pathLst>
          </a:custGeom>
          <a:noFill/>
          <a:ln>
            <a:solidFill>
              <a:srgbClr val="90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Freeform: Shape 1220">
            <a:extLst>
              <a:ext uri="{FF2B5EF4-FFF2-40B4-BE49-F238E27FC236}">
                <a16:creationId xmlns:a16="http://schemas.microsoft.com/office/drawing/2014/main" id="{5EB22906-593E-14DA-CB2B-670181DE6A2C}"/>
              </a:ext>
            </a:extLst>
          </p:cNvPr>
          <p:cNvSpPr/>
          <p:nvPr/>
        </p:nvSpPr>
        <p:spPr>
          <a:xfrm>
            <a:off x="2669064" y="2136725"/>
            <a:ext cx="789530" cy="523925"/>
          </a:xfrm>
          <a:custGeom>
            <a:avLst/>
            <a:gdLst>
              <a:gd name="connsiteX0" fmla="*/ 866775 w 876753"/>
              <a:gd name="connsiteY0" fmla="*/ 701086 h 701086"/>
              <a:gd name="connsiteX1" fmla="*/ 850900 w 876753"/>
              <a:gd name="connsiteY1" fmla="*/ 266111 h 701086"/>
              <a:gd name="connsiteX2" fmla="*/ 644525 w 876753"/>
              <a:gd name="connsiteY2" fmla="*/ 2586 h 701086"/>
              <a:gd name="connsiteX3" fmla="*/ 107950 w 876753"/>
              <a:gd name="connsiteY3" fmla="*/ 148636 h 701086"/>
              <a:gd name="connsiteX4" fmla="*/ 0 w 876753"/>
              <a:gd name="connsiteY4" fmla="*/ 421686 h 701086"/>
              <a:gd name="connsiteX0" fmla="*/ 866775 w 876753"/>
              <a:gd name="connsiteY0" fmla="*/ 698502 h 698502"/>
              <a:gd name="connsiteX1" fmla="*/ 850900 w 876753"/>
              <a:gd name="connsiteY1" fmla="*/ 263527 h 698502"/>
              <a:gd name="connsiteX2" fmla="*/ 644525 w 876753"/>
              <a:gd name="connsiteY2" fmla="*/ 2 h 698502"/>
              <a:gd name="connsiteX3" fmla="*/ 282260 w 876753"/>
              <a:gd name="connsiteY3" fmla="*/ 266702 h 698502"/>
              <a:gd name="connsiteX4" fmla="*/ 0 w 876753"/>
              <a:gd name="connsiteY4" fmla="*/ 419102 h 698502"/>
              <a:gd name="connsiteX0" fmla="*/ 831913 w 841891"/>
              <a:gd name="connsiteY0" fmla="*/ 698502 h 698502"/>
              <a:gd name="connsiteX1" fmla="*/ 816038 w 841891"/>
              <a:gd name="connsiteY1" fmla="*/ 263527 h 698502"/>
              <a:gd name="connsiteX2" fmla="*/ 609663 w 841891"/>
              <a:gd name="connsiteY2" fmla="*/ 2 h 698502"/>
              <a:gd name="connsiteX3" fmla="*/ 247398 w 841891"/>
              <a:gd name="connsiteY3" fmla="*/ 266702 h 698502"/>
              <a:gd name="connsiteX4" fmla="*/ 0 w 841891"/>
              <a:gd name="connsiteY4" fmla="*/ 428627 h 698502"/>
              <a:gd name="connsiteX0" fmla="*/ 856316 w 866294"/>
              <a:gd name="connsiteY0" fmla="*/ 698502 h 698502"/>
              <a:gd name="connsiteX1" fmla="*/ 840441 w 866294"/>
              <a:gd name="connsiteY1" fmla="*/ 263527 h 698502"/>
              <a:gd name="connsiteX2" fmla="*/ 634066 w 866294"/>
              <a:gd name="connsiteY2" fmla="*/ 2 h 698502"/>
              <a:gd name="connsiteX3" fmla="*/ 271801 w 866294"/>
              <a:gd name="connsiteY3" fmla="*/ 266702 h 698502"/>
              <a:gd name="connsiteX4" fmla="*/ 0 w 866294"/>
              <a:gd name="connsiteY4" fmla="*/ 419102 h 698502"/>
              <a:gd name="connsiteX0" fmla="*/ 856316 w 866915"/>
              <a:gd name="connsiteY0" fmla="*/ 523925 h 523925"/>
              <a:gd name="connsiteX1" fmla="*/ 840441 w 866915"/>
              <a:gd name="connsiteY1" fmla="*/ 88950 h 523925"/>
              <a:gd name="connsiteX2" fmla="*/ 623608 w 866915"/>
              <a:gd name="connsiteY2" fmla="*/ 50 h 523925"/>
              <a:gd name="connsiteX3" fmla="*/ 271801 w 866915"/>
              <a:gd name="connsiteY3" fmla="*/ 92125 h 523925"/>
              <a:gd name="connsiteX4" fmla="*/ 0 w 866915"/>
              <a:gd name="connsiteY4" fmla="*/ 244525 h 5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915" h="523925">
                <a:moveTo>
                  <a:pt x="856316" y="523925"/>
                </a:moveTo>
                <a:cubicBezTo>
                  <a:pt x="866899" y="364646"/>
                  <a:pt x="879226" y="176263"/>
                  <a:pt x="840441" y="88950"/>
                </a:cubicBezTo>
                <a:cubicBezTo>
                  <a:pt x="801656" y="1638"/>
                  <a:pt x="718381" y="-479"/>
                  <a:pt x="623608" y="50"/>
                </a:cubicBezTo>
                <a:cubicBezTo>
                  <a:pt x="528835" y="579"/>
                  <a:pt x="379222" y="22275"/>
                  <a:pt x="271801" y="92125"/>
                </a:cubicBezTo>
                <a:cubicBezTo>
                  <a:pt x="164380" y="161975"/>
                  <a:pt x="264" y="142925"/>
                  <a:pt x="0" y="24452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C25EC4A5-D032-2108-EF0D-E30088BA0E5E}"/>
              </a:ext>
            </a:extLst>
          </p:cNvPr>
          <p:cNvSpPr txBox="1"/>
          <p:nvPr/>
        </p:nvSpPr>
        <p:spPr>
          <a:xfrm>
            <a:off x="1887704" y="4800986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D18</a:t>
            </a:r>
          </a:p>
        </p:txBody>
      </p:sp>
      <p:sp>
        <p:nvSpPr>
          <p:cNvPr id="1223" name="Freeform: Shape 1222">
            <a:extLst>
              <a:ext uri="{FF2B5EF4-FFF2-40B4-BE49-F238E27FC236}">
                <a16:creationId xmlns:a16="http://schemas.microsoft.com/office/drawing/2014/main" id="{D0A9ADAF-86DE-DC2A-EF33-DFC0070D2BEA}"/>
              </a:ext>
            </a:extLst>
          </p:cNvPr>
          <p:cNvSpPr/>
          <p:nvPr/>
        </p:nvSpPr>
        <p:spPr>
          <a:xfrm>
            <a:off x="2857735" y="1546225"/>
            <a:ext cx="697267" cy="1104900"/>
          </a:xfrm>
          <a:custGeom>
            <a:avLst/>
            <a:gdLst>
              <a:gd name="connsiteX0" fmla="*/ 695090 w 697267"/>
              <a:gd name="connsiteY0" fmla="*/ 1104900 h 1104900"/>
              <a:gd name="connsiteX1" fmla="*/ 663340 w 697267"/>
              <a:gd name="connsiteY1" fmla="*/ 638175 h 1104900"/>
              <a:gd name="connsiteX2" fmla="*/ 460140 w 697267"/>
              <a:gd name="connsiteY2" fmla="*/ 428625 h 1104900"/>
              <a:gd name="connsiteX3" fmla="*/ 63265 w 697267"/>
              <a:gd name="connsiteY3" fmla="*/ 209550 h 1104900"/>
              <a:gd name="connsiteX4" fmla="*/ 6115 w 697267"/>
              <a:gd name="connsiteY4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67" h="1104900">
                <a:moveTo>
                  <a:pt x="695090" y="1104900"/>
                </a:moveTo>
                <a:cubicBezTo>
                  <a:pt x="698794" y="927893"/>
                  <a:pt x="702498" y="750887"/>
                  <a:pt x="663340" y="638175"/>
                </a:cubicBezTo>
                <a:cubicBezTo>
                  <a:pt x="624182" y="525463"/>
                  <a:pt x="560152" y="500062"/>
                  <a:pt x="460140" y="428625"/>
                </a:cubicBezTo>
                <a:cubicBezTo>
                  <a:pt x="360128" y="357188"/>
                  <a:pt x="138936" y="280987"/>
                  <a:pt x="63265" y="209550"/>
                </a:cubicBezTo>
                <a:cubicBezTo>
                  <a:pt x="-12406" y="138112"/>
                  <a:pt x="-3146" y="69056"/>
                  <a:pt x="6115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D8249075-654F-4D00-B766-FF5828ABAB56}"/>
              </a:ext>
            </a:extLst>
          </p:cNvPr>
          <p:cNvCxnSpPr>
            <a:endCxn id="1134" idx="7"/>
          </p:cNvCxnSpPr>
          <p:nvPr/>
        </p:nvCxnSpPr>
        <p:spPr>
          <a:xfrm>
            <a:off x="3454106" y="3773597"/>
            <a:ext cx="3108" cy="118084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72507A51-F4B4-4C48-F81A-5BB149EEF802}"/>
              </a:ext>
            </a:extLst>
          </p:cNvPr>
          <p:cNvCxnSpPr/>
          <p:nvPr/>
        </p:nvCxnSpPr>
        <p:spPr>
          <a:xfrm>
            <a:off x="3250465" y="3771295"/>
            <a:ext cx="3108" cy="118084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0" name="Freeform: Shape 1239">
            <a:extLst>
              <a:ext uri="{FF2B5EF4-FFF2-40B4-BE49-F238E27FC236}">
                <a16:creationId xmlns:a16="http://schemas.microsoft.com/office/drawing/2014/main" id="{7D2A9A6B-1528-DDCC-1719-8EAF042DCF54}"/>
              </a:ext>
            </a:extLst>
          </p:cNvPr>
          <p:cNvSpPr/>
          <p:nvPr/>
        </p:nvSpPr>
        <p:spPr>
          <a:xfrm>
            <a:off x="3279738" y="3956049"/>
            <a:ext cx="561762" cy="105361"/>
          </a:xfrm>
          <a:custGeom>
            <a:avLst/>
            <a:gdLst>
              <a:gd name="connsiteX0" fmla="*/ 21578 w 601489"/>
              <a:gd name="connsiteY0" fmla="*/ 0 h 146050"/>
              <a:gd name="connsiteX1" fmla="*/ 31103 w 601489"/>
              <a:gd name="connsiteY1" fmla="*/ 92075 h 146050"/>
              <a:gd name="connsiteX2" fmla="*/ 320028 w 601489"/>
              <a:gd name="connsiteY2" fmla="*/ 98425 h 146050"/>
              <a:gd name="connsiteX3" fmla="*/ 564503 w 601489"/>
              <a:gd name="connsiteY3" fmla="*/ 98425 h 146050"/>
              <a:gd name="connsiteX4" fmla="*/ 596253 w 601489"/>
              <a:gd name="connsiteY4" fmla="*/ 146050 h 146050"/>
              <a:gd name="connsiteX0" fmla="*/ 7062 w 586973"/>
              <a:gd name="connsiteY0" fmla="*/ 0 h 146050"/>
              <a:gd name="connsiteX1" fmla="*/ 61037 w 586973"/>
              <a:gd name="connsiteY1" fmla="*/ 95250 h 146050"/>
              <a:gd name="connsiteX2" fmla="*/ 305512 w 586973"/>
              <a:gd name="connsiteY2" fmla="*/ 98425 h 146050"/>
              <a:gd name="connsiteX3" fmla="*/ 549987 w 586973"/>
              <a:gd name="connsiteY3" fmla="*/ 98425 h 146050"/>
              <a:gd name="connsiteX4" fmla="*/ 581737 w 586973"/>
              <a:gd name="connsiteY4" fmla="*/ 146050 h 146050"/>
              <a:gd name="connsiteX0" fmla="*/ 5973 w 585884"/>
              <a:gd name="connsiteY0" fmla="*/ 0 h 146050"/>
              <a:gd name="connsiteX1" fmla="*/ 59948 w 585884"/>
              <a:gd name="connsiteY1" fmla="*/ 95250 h 146050"/>
              <a:gd name="connsiteX2" fmla="*/ 304423 w 585884"/>
              <a:gd name="connsiteY2" fmla="*/ 98425 h 146050"/>
              <a:gd name="connsiteX3" fmla="*/ 548898 w 585884"/>
              <a:gd name="connsiteY3" fmla="*/ 98425 h 146050"/>
              <a:gd name="connsiteX4" fmla="*/ 580648 w 585884"/>
              <a:gd name="connsiteY4" fmla="*/ 146050 h 146050"/>
              <a:gd name="connsiteX0" fmla="*/ 5389 w 585300"/>
              <a:gd name="connsiteY0" fmla="*/ 0 h 146050"/>
              <a:gd name="connsiteX1" fmla="*/ 59364 w 585300"/>
              <a:gd name="connsiteY1" fmla="*/ 95250 h 146050"/>
              <a:gd name="connsiteX2" fmla="*/ 303839 w 585300"/>
              <a:gd name="connsiteY2" fmla="*/ 98425 h 146050"/>
              <a:gd name="connsiteX3" fmla="*/ 548314 w 585300"/>
              <a:gd name="connsiteY3" fmla="*/ 98425 h 146050"/>
              <a:gd name="connsiteX4" fmla="*/ 580064 w 585300"/>
              <a:gd name="connsiteY4" fmla="*/ 146050 h 146050"/>
              <a:gd name="connsiteX0" fmla="*/ 38 w 579949"/>
              <a:gd name="connsiteY0" fmla="*/ 0 h 146050"/>
              <a:gd name="connsiteX1" fmla="*/ 54013 w 579949"/>
              <a:gd name="connsiteY1" fmla="*/ 95250 h 146050"/>
              <a:gd name="connsiteX2" fmla="*/ 298488 w 579949"/>
              <a:gd name="connsiteY2" fmla="*/ 98425 h 146050"/>
              <a:gd name="connsiteX3" fmla="*/ 542963 w 579949"/>
              <a:gd name="connsiteY3" fmla="*/ 98425 h 146050"/>
              <a:gd name="connsiteX4" fmla="*/ 574713 w 579949"/>
              <a:gd name="connsiteY4" fmla="*/ 146050 h 146050"/>
              <a:gd name="connsiteX0" fmla="*/ 38 w 571663"/>
              <a:gd name="connsiteY0" fmla="*/ 0 h 104721"/>
              <a:gd name="connsiteX1" fmla="*/ 54013 w 571663"/>
              <a:gd name="connsiteY1" fmla="*/ 95250 h 104721"/>
              <a:gd name="connsiteX2" fmla="*/ 298488 w 571663"/>
              <a:gd name="connsiteY2" fmla="*/ 98425 h 104721"/>
              <a:gd name="connsiteX3" fmla="*/ 542963 w 571663"/>
              <a:gd name="connsiteY3" fmla="*/ 98425 h 104721"/>
              <a:gd name="connsiteX4" fmla="*/ 560425 w 571663"/>
              <a:gd name="connsiteY4" fmla="*/ 46037 h 104721"/>
              <a:gd name="connsiteX0" fmla="*/ 38 w 561590"/>
              <a:gd name="connsiteY0" fmla="*/ 0 h 105361"/>
              <a:gd name="connsiteX1" fmla="*/ 54013 w 561590"/>
              <a:gd name="connsiteY1" fmla="*/ 95250 h 105361"/>
              <a:gd name="connsiteX2" fmla="*/ 298488 w 561590"/>
              <a:gd name="connsiteY2" fmla="*/ 98425 h 105361"/>
              <a:gd name="connsiteX3" fmla="*/ 495338 w 561590"/>
              <a:gd name="connsiteY3" fmla="*/ 84138 h 105361"/>
              <a:gd name="connsiteX4" fmla="*/ 560425 w 561590"/>
              <a:gd name="connsiteY4" fmla="*/ 46037 h 105361"/>
              <a:gd name="connsiteX0" fmla="*/ 38 w 561762"/>
              <a:gd name="connsiteY0" fmla="*/ 0 h 105361"/>
              <a:gd name="connsiteX1" fmla="*/ 54013 w 561762"/>
              <a:gd name="connsiteY1" fmla="*/ 95250 h 105361"/>
              <a:gd name="connsiteX2" fmla="*/ 298488 w 561762"/>
              <a:gd name="connsiteY2" fmla="*/ 98425 h 105361"/>
              <a:gd name="connsiteX3" fmla="*/ 495338 w 561762"/>
              <a:gd name="connsiteY3" fmla="*/ 84138 h 105361"/>
              <a:gd name="connsiteX4" fmla="*/ 560425 w 561762"/>
              <a:gd name="connsiteY4" fmla="*/ 46037 h 105361"/>
              <a:gd name="connsiteX0" fmla="*/ 38 w 561762"/>
              <a:gd name="connsiteY0" fmla="*/ 0 h 105361"/>
              <a:gd name="connsiteX1" fmla="*/ 54013 w 561762"/>
              <a:gd name="connsiteY1" fmla="*/ 95250 h 105361"/>
              <a:gd name="connsiteX2" fmla="*/ 298488 w 561762"/>
              <a:gd name="connsiteY2" fmla="*/ 98425 h 105361"/>
              <a:gd name="connsiteX3" fmla="*/ 495338 w 561762"/>
              <a:gd name="connsiteY3" fmla="*/ 84138 h 105361"/>
              <a:gd name="connsiteX4" fmla="*/ 560425 w 561762"/>
              <a:gd name="connsiteY4" fmla="*/ 46037 h 10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62" h="105361">
                <a:moveTo>
                  <a:pt x="38" y="0"/>
                </a:moveTo>
                <a:cubicBezTo>
                  <a:pt x="-1021" y="53710"/>
                  <a:pt x="20146" y="75671"/>
                  <a:pt x="54013" y="95250"/>
                </a:cubicBezTo>
                <a:cubicBezTo>
                  <a:pt x="87880" y="114829"/>
                  <a:pt x="224934" y="100277"/>
                  <a:pt x="298488" y="98425"/>
                </a:cubicBezTo>
                <a:cubicBezTo>
                  <a:pt x="372042" y="96573"/>
                  <a:pt x="439776" y="100014"/>
                  <a:pt x="495338" y="84138"/>
                </a:cubicBezTo>
                <a:cubicBezTo>
                  <a:pt x="546138" y="53975"/>
                  <a:pt x="567568" y="26193"/>
                  <a:pt x="560425" y="46037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5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064AC-44A6-3235-8555-F1BFA2BB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51" y="1322036"/>
            <a:ext cx="625475" cy="256874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4D397FD-FD49-B827-B25F-6270CEAE6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2004378" y="1663700"/>
            <a:ext cx="2406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78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A7387B-05C4-EE56-E464-AFBD9E30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6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1630</TotalTime>
  <Words>91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Grenadou</dc:creator>
  <cp:lastModifiedBy>Olivier Grenadou</cp:lastModifiedBy>
  <cp:revision>1</cp:revision>
  <dcterms:created xsi:type="dcterms:W3CDTF">2023-05-23T06:52:37Z</dcterms:created>
  <dcterms:modified xsi:type="dcterms:W3CDTF">2023-05-27T08:52:44Z</dcterms:modified>
</cp:coreProperties>
</file>