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6CD6C-1DA5-47FB-A775-C4A3C3FB9D49}" v="91" dt="2023-05-27T04:05:0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Grenadou" userId="02d4787ce9b02c5a" providerId="LiveId" clId="{C3A6CD6C-1DA5-47FB-A775-C4A3C3FB9D49}"/>
    <pc:docChg chg="undo custSel addSld modSld modMainMaster">
      <pc:chgData name="Olivier Grenadou" userId="02d4787ce9b02c5a" providerId="LiveId" clId="{C3A6CD6C-1DA5-47FB-A775-C4A3C3FB9D49}" dt="2023-05-27T04:05:07.209" v="1574"/>
      <pc:docMkLst>
        <pc:docMk/>
      </pc:docMkLst>
      <pc:sldChg chg="addSp delSp modSp mod">
        <pc:chgData name="Olivier Grenadou" userId="02d4787ce9b02c5a" providerId="LiveId" clId="{C3A6CD6C-1DA5-47FB-A775-C4A3C3FB9D49}" dt="2023-05-26T03:40:16.448" v="1571" actId="20577"/>
        <pc:sldMkLst>
          <pc:docMk/>
          <pc:sldMk cId="3274058770" sldId="256"/>
        </pc:sldMkLst>
        <pc:spChg chg="add del">
          <ac:chgData name="Olivier Grenadou" userId="02d4787ce9b02c5a" providerId="LiveId" clId="{C3A6CD6C-1DA5-47FB-A775-C4A3C3FB9D49}" dt="2023-05-26T03:28:18.819" v="1404" actId="478"/>
          <ac:spMkLst>
            <pc:docMk/>
            <pc:sldMk cId="3274058770" sldId="256"/>
            <ac:spMk id="2" creationId="{CED8D0A6-FDEC-76DA-DED6-919A84504A9B}"/>
          </ac:spMkLst>
        </pc:spChg>
        <pc:spChg chg="add mod">
          <ac:chgData name="Olivier Grenadou" userId="02d4787ce9b02c5a" providerId="LiveId" clId="{C3A6CD6C-1DA5-47FB-A775-C4A3C3FB9D49}" dt="2023-05-26T03:30:13.575" v="1414" actId="206"/>
          <ac:spMkLst>
            <pc:docMk/>
            <pc:sldMk cId="3274058770" sldId="256"/>
            <ac:spMk id="3" creationId="{BADB9E78-9A1F-91CF-5677-E1185D92FC4B}"/>
          </ac:spMkLst>
        </pc:spChg>
        <pc:spChg chg="add del mod">
          <ac:chgData name="Olivier Grenadou" userId="02d4787ce9b02c5a" providerId="LiveId" clId="{C3A6CD6C-1DA5-47FB-A775-C4A3C3FB9D49}" dt="2023-05-26T03:38:53.318" v="1509" actId="478"/>
          <ac:spMkLst>
            <pc:docMk/>
            <pc:sldMk cId="3274058770" sldId="256"/>
            <ac:spMk id="4" creationId="{DF3E8E3B-79BD-001A-EA58-FEF4FD494836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5" creationId="{0DE719BC-FAA1-3B3E-87C1-3AF8FD9C9901}"/>
          </ac:spMkLst>
        </pc:spChg>
        <pc:spChg chg="add del mod">
          <ac:chgData name="Olivier Grenadou" userId="02d4787ce9b02c5a" providerId="LiveId" clId="{C3A6CD6C-1DA5-47FB-A775-C4A3C3FB9D49}" dt="2023-05-26T03:39:28.261" v="1529" actId="478"/>
          <ac:spMkLst>
            <pc:docMk/>
            <pc:sldMk cId="3274058770" sldId="256"/>
            <ac:spMk id="6" creationId="{E957F14A-76C7-DF1C-4A35-A50DB11B77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8" creationId="{3A4EA2DF-785A-86BE-0E65-0B39855B38DC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9" creationId="{CCB27FCD-A3C1-CD2B-4B3C-C8612C6DCBDF}"/>
          </ac:spMkLst>
        </pc:spChg>
        <pc:spChg chg="add mod">
          <ac:chgData name="Olivier Grenadou" userId="02d4787ce9b02c5a" providerId="LiveId" clId="{C3A6CD6C-1DA5-47FB-A775-C4A3C3FB9D49}" dt="2023-05-26T03:39:38.096" v="1532" actId="1076"/>
          <ac:spMkLst>
            <pc:docMk/>
            <pc:sldMk cId="3274058770" sldId="256"/>
            <ac:spMk id="10" creationId="{D38D9C20-8320-CF84-7253-5899D3024EFC}"/>
          </ac:spMkLst>
        </pc:spChg>
        <pc:spChg chg="add mod">
          <ac:chgData name="Olivier Grenadou" userId="02d4787ce9b02c5a" providerId="LiveId" clId="{C3A6CD6C-1DA5-47FB-A775-C4A3C3FB9D49}" dt="2023-05-26T03:39:45.840" v="1546" actId="20577"/>
          <ac:spMkLst>
            <pc:docMk/>
            <pc:sldMk cId="3274058770" sldId="256"/>
            <ac:spMk id="12" creationId="{9C3BFCD8-6AAC-B2B8-AE2A-8409B1A2A807}"/>
          </ac:spMkLst>
        </pc:spChg>
        <pc:spChg chg="add mod">
          <ac:chgData name="Olivier Grenadou" userId="02d4787ce9b02c5a" providerId="LiveId" clId="{C3A6CD6C-1DA5-47FB-A775-C4A3C3FB9D49}" dt="2023-05-26T03:40:01.102" v="1551" actId="20577"/>
          <ac:spMkLst>
            <pc:docMk/>
            <pc:sldMk cId="3274058770" sldId="256"/>
            <ac:spMk id="13" creationId="{8F0D0ECC-F7FB-4F5E-6439-C62F5BB3D12A}"/>
          </ac:spMkLst>
        </pc:spChg>
        <pc:spChg chg="add mod">
          <ac:chgData name="Olivier Grenadou" userId="02d4787ce9b02c5a" providerId="LiveId" clId="{C3A6CD6C-1DA5-47FB-A775-C4A3C3FB9D49}" dt="2023-05-26T03:40:16.448" v="1571" actId="20577"/>
          <ac:spMkLst>
            <pc:docMk/>
            <pc:sldMk cId="3274058770" sldId="256"/>
            <ac:spMk id="14" creationId="{9D2FCFA8-AE39-2395-470B-EF4C0AB2530E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1" creationId="{513584DF-1745-E0A7-A659-977482C8351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6" creationId="{FF1B1C1C-E05B-F264-4225-3FF9D9C390A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27" creationId="{0202E39C-2F7B-92C5-4FA9-1F40A549E3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31" creationId="{F7686029-8E16-9083-9554-D871A3D7279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4" creationId="{5C165AEB-F5B0-4E6E-CE3F-220BFAB9627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29" creationId="{D525BABB-D71B-F5F4-AAAA-A417CA088FD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0" creationId="{F0B2F2F3-5EFC-AF2B-73A7-829D68D974FA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3" creationId="{9C1E61FC-7F18-8A90-2942-4CB4135621A3}"/>
          </ac:spMkLst>
        </pc:spChg>
        <pc:spChg chg="add 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4" creationId="{F848A33C-D22C-FBB3-80DF-F63D85058A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7" creationId="{D1B69FEE-5ED4-C39D-426B-DB11300380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38" creationId="{1BDB09C6-6B71-5ED2-5631-BF8ED713D9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0" creationId="{2D08C4D0-7ACA-C04B-80A2-F988E943B9D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1" creationId="{1369FD32-E3DF-5C06-3938-373FE8462F0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3" creationId="{C421331A-EF06-A459-4BE9-605AC968C0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4" creationId="{7EF065DC-A038-E8E9-6D3F-AC603EDCFFE8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45" creationId="{E95E2CDE-7BB4-7E42-E18B-71F7FF92285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7" creationId="{95729B13-89D7-7FE3-F048-CBA80EBC1AA6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48" creationId="{32701C78-2F59-B00D-2F75-85DA08A5066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0" creationId="{448D8E1D-9A82-9C99-6852-BECE5F7D791D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1" creationId="{5E759705-16AE-FF66-9FB5-EC9EFF47B207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3" creationId="{A6CE1C50-D249-894E-B10C-B49BEA6098C5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4" creationId="{7DAD129D-9FBC-BB31-E13C-FC2565302819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6" creationId="{9307EE4B-4FE8-2F58-1397-430F569BE392}"/>
          </ac:spMkLst>
        </pc:spChg>
        <pc:spChg chg="mod">
          <ac:chgData name="Olivier Grenadou" userId="02d4787ce9b02c5a" providerId="LiveId" clId="{C3A6CD6C-1DA5-47FB-A775-C4A3C3FB9D49}" dt="2023-05-23T08:11:00.022" v="559"/>
          <ac:spMkLst>
            <pc:docMk/>
            <pc:sldMk cId="3274058770" sldId="256"/>
            <ac:spMk id="1057" creationId="{9460B075-BAF7-F074-CB54-8717170B6C4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59" creationId="{3A0202A4-496C-8286-085B-07C96F484EF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0" creationId="{4055CDCD-6BF8-B924-C8D8-EA22663CE5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2" creationId="{2DFF6CCE-8A23-F28E-8269-F133AC20A9D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3" creationId="{DAB6BFCD-DB85-3AFA-E657-0A2981340D9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5" creationId="{D7847F87-8003-CC89-F8C2-83018A097A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6" creationId="{E4066A9D-49AF-8C22-3516-F7C799E960F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8" creationId="{6328B3AB-AC3F-57DB-7BAE-D31E8C3B3E1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69" creationId="{15141D20-0C57-DC91-CC21-BC39303F62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1" creationId="{E73929CF-5B8E-9331-E578-AD841EA1149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2" creationId="{1D332756-B524-1DFB-A63C-5D96AA5E22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4" creationId="{D405591A-7E8F-FD9C-7213-2E8B3FF79BB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5" creationId="{298083C4-090B-00F1-9917-015456ADBE9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7" creationId="{78C2A508-EA65-CF3A-A513-E2F67BBC9B97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78" creationId="{317980C2-DA61-F857-D051-F1691427B8E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0" creationId="{62C77BD6-813F-4EF6-2030-D36B16BDFE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1" creationId="{F2A2AD81-061A-F22B-ECD3-1147C6409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3" creationId="{2D22E3E7-A9DE-D0EC-47FE-CB8889F7B5B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4" creationId="{1372858B-792E-71E2-4C9A-DA32ABEC48B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6" creationId="{C74A5C74-5A5C-C884-F53A-C085EABA865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7" creationId="{3E8664AB-C4E3-C06A-42C1-705BDD52463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89" creationId="{91DF2D23-D1AF-5C7D-1707-4342B69B065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0" creationId="{9734191B-A29A-CF57-2A3E-B0A981595D0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2" creationId="{39C0996F-D6BB-68D5-A4AE-3428465C4A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3" creationId="{AECE6437-B61E-1608-86CF-5DCC855FE1D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5" creationId="{FF839877-596D-4868-8C3A-1F9D7CD6B64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096" creationId="{B158714D-E3EB-D0CE-5A6E-06CD4C0F1D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8" creationId="{5C486898-791E-6499-EABA-5871DBD008D0}"/>
          </ac:spMkLst>
        </pc:spChg>
        <pc:spChg chg="mod">
          <ac:chgData name="Olivier Grenadou" userId="02d4787ce9b02c5a" providerId="LiveId" clId="{C3A6CD6C-1DA5-47FB-A775-C4A3C3FB9D49}" dt="2023-05-23T08:14:37.816" v="605"/>
          <ac:spMkLst>
            <pc:docMk/>
            <pc:sldMk cId="3274058770" sldId="256"/>
            <ac:spMk id="1099" creationId="{5B202DD7-9612-3838-ED1C-EAEE877B317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1" creationId="{3E14F604-2BFD-BD1A-10C3-B5F84C866D8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2" creationId="{85D54772-867C-31D7-2EC9-CEC11D29937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4" creationId="{DC6F952A-80D1-A61D-FD5D-08B51ECD38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5" creationId="{9F0F4615-6675-C64D-8518-CE61A7B5DED4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6" creationId="{D3FF3EDA-B256-B7C5-0AAE-050B83D049A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8" creationId="{66529FE9-B214-83D9-AB93-EBC6393236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09" creationId="{068E4069-776B-600B-6D74-E22D1528432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1" creationId="{AA28A7D9-41E0-9A81-6C5D-F24576D7ECC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2" creationId="{F3BE61A5-26D3-FB18-13C8-8EE264F20B0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4" creationId="{BC5CE969-EAD5-D100-0B2D-7C46652DC1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5" creationId="{AEEB37A9-2D9A-D0C4-F7CA-740A06C69BB5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6" creationId="{8904118E-F368-74CD-6396-870AD4D060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8" creationId="{CB51028F-EE7F-CE15-CAC5-F3983121F2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19" creationId="{06ED75B4-C9EE-5DEF-7EA0-94F93847C7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1" creationId="{E520B21A-54C2-520F-870D-88C11DCAEAA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2" creationId="{6F09EE97-595A-05F6-FA10-A186FDA4F59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4" creationId="{220322CA-F9EC-9486-2076-13ED683F12BA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5" creationId="{9FE4792B-6176-A981-FAA8-FD880700D4F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7" creationId="{D4713D96-D073-F820-40B7-CDE73691396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28" creationId="{164BB577-2F29-40D0-7BFC-5DA131AB3F2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0" creationId="{51338400-D4D1-5B85-F6DA-95109A6B66A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1" creationId="{1F7D84E4-8FE0-7CA4-A597-EF23EEB87732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4" creationId="{1F6B9DAD-2B6D-D51D-4672-F995D2BFC681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5" creationId="{15E65E57-28ED-86E5-0F3A-9937BE79A7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39" creationId="{FCA763A7-862E-9F20-0753-E6239AD34D7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0" creationId="{74AD75A4-6B1C-9EEC-3231-20148F3454C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2" creationId="{FA9FE29D-B432-879F-26B1-B4CBE248E74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3" creationId="{7CBFF737-56CF-33A1-1F5F-C0AA43ED619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5" creationId="{A5C2F8FE-6DF9-AE8C-6350-37F50316E7B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6" creationId="{997D5547-6877-08D7-48BF-41C16E616A3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8" creationId="{BE0B49D4-7956-DCAB-4577-C5458DD4642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49" creationId="{B3F01BE0-86BC-022D-80BD-69F2B895CCBF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0" creationId="{37D597CC-161B-CD97-252C-6E8DCA9E1A3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2" creationId="{E9D01BA9-8FB5-A106-46F8-A004EB0F122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3" creationId="{C82EFE50-A100-7D82-9B18-9AD3F976FE6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4" creationId="{B1EA74C0-29C5-C80F-52BC-0DFE5D7C0A4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59" creationId="{E71E05A1-1DE2-E79D-0EDD-1AEF4490770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0" creationId="{3AE3BFD6-47A2-88B0-5115-1E0D4CB7AD8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2" creationId="{498539D0-7D81-C68D-BA46-22BC30D9436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3" creationId="{37E7F236-3CDD-F0B7-6932-1656483C279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5" creationId="{420DE15A-70C7-4456-BA7B-C3323B6D1F6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6" creationId="{98E3904C-9DE2-AB40-4502-53014266F0F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8" creationId="{B6E9580F-61EF-BB50-393D-E21F7B73E01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69" creationId="{30DB7B3D-A1F3-0906-2874-6663FE6C4AD4}"/>
          </ac:spMkLst>
        </pc:spChg>
        <pc:spChg chg="add mod topLvl">
          <ac:chgData name="Olivier Grenadou" userId="02d4787ce9b02c5a" providerId="LiveId" clId="{C3A6CD6C-1DA5-47FB-A775-C4A3C3FB9D49}" dt="2023-05-24T08:39:53.346" v="1398" actId="20577"/>
          <ac:spMkLst>
            <pc:docMk/>
            <pc:sldMk cId="3274058770" sldId="256"/>
            <ac:spMk id="1170" creationId="{2618FD5B-88F4-6E91-4ECC-33F02F490358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6" creationId="{C9946876-B426-5868-8E87-736CFD5ADA4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7" creationId="{A6E100F2-0AF2-C90B-4BCA-8A4B66CED1C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79" creationId="{2704A3CE-8814-3CCB-737E-133456E611E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0" creationId="{ED400B54-93AC-B99F-B48C-3A6040CD927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2" creationId="{E5D41A0B-7C63-3AB5-E39D-DB04A4165D7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3" creationId="{8E8D7E8F-737B-737E-1B47-60559CE3D36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5" creationId="{56E69A83-FAD1-9200-0123-D486EA0F616D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86" creationId="{B6D9D037-E604-015A-B3DC-FCBCCA3BD362}"/>
          </ac:spMkLst>
        </pc:spChg>
        <pc:spChg chg="add mod topLvl">
          <ac:chgData name="Olivier Grenadou" userId="02d4787ce9b02c5a" providerId="LiveId" clId="{C3A6CD6C-1DA5-47FB-A775-C4A3C3FB9D49}" dt="2023-05-24T08:39:59.287" v="1400" actId="20577"/>
          <ac:spMkLst>
            <pc:docMk/>
            <pc:sldMk cId="3274058770" sldId="256"/>
            <ac:spMk id="1187" creationId="{8B7160D5-1E27-C5D1-2E33-860BF0600F22}"/>
          </ac:spMkLst>
        </pc:spChg>
        <pc:spChg chg="add del mod">
          <ac:chgData name="Olivier Grenadou" userId="02d4787ce9b02c5a" providerId="LiveId" clId="{C3A6CD6C-1DA5-47FB-A775-C4A3C3FB9D49}" dt="2023-05-24T07:36:35.008" v="1281" actId="478"/>
          <ac:spMkLst>
            <pc:docMk/>
            <pc:sldMk cId="3274058770" sldId="256"/>
            <ac:spMk id="1189" creationId="{DEDD43BD-1F52-EFDC-1078-C85661A1731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1" creationId="{56815DBB-32FD-F2C5-422C-9E4F09F8FD11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2" creationId="{F3F544F2-07BD-DDA2-D41C-F7C5D6C8B3E9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4" creationId="{4956761A-1262-1361-1F5C-37A697ECC17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5" creationId="{EA52212E-FFBE-8A60-304F-569587DA46C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7" creationId="{76EEBC4B-D942-0D98-3F6F-3D41E72915A6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198" creationId="{881E9833-1EF7-B0A9-4C6E-628C7CD0C12B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0" creationId="{7F389892-6D16-A02B-6393-784CF39F3EDC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1" creationId="{FD281C4E-EDC0-BA48-90DD-B189377E2EE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3" creationId="{5430BC88-688A-4ED2-EC46-641F030C2EB4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4" creationId="{2C1FE858-636B-0D5F-AD70-8EC522E58C6F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6" creationId="{9F05FDE0-102B-7E81-2A6D-EC95C113DFD0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7" creationId="{21FD4480-75C9-1664-3D37-E0BAF40AE1E3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09" creationId="{CD1BE9B8-CA77-656A-A026-2EF223F5B0A5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0" creationId="{4AB30E6F-7864-64C8-8F78-B603CE25721E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2" creationId="{F9DA1A49-AD53-9706-E4AB-7CDC3BED8A52}"/>
          </ac:spMkLst>
        </pc:spChg>
        <pc:spChg chg="mod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13" creationId="{AC0AA008-C23A-2FEF-A289-36157AD537FA}"/>
          </ac:spMkLst>
        </pc:spChg>
        <pc:spChg chg="add mod topLvl">
          <ac:chgData name="Olivier Grenadou" userId="02d4787ce9b02c5a" providerId="LiveId" clId="{C3A6CD6C-1DA5-47FB-A775-C4A3C3FB9D49}" dt="2023-05-24T09:00:32.886" v="1402" actId="20577"/>
          <ac:spMkLst>
            <pc:docMk/>
            <pc:sldMk cId="3274058770" sldId="256"/>
            <ac:spMk id="1214" creationId="{6AB3D845-B806-61CD-44C5-F06D524D6962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0" creationId="{7F9ECE71-C60D-2944-050B-D218F0E9ED9E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1" creationId="{FEDC1F2D-DD28-55ED-1E9D-963CBA9194D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2" creationId="{78444F0C-C281-8862-881E-AEDC35C6AB77}"/>
          </ac:spMkLst>
        </pc:spChg>
        <pc:spChg chg="add mod topLvl">
          <ac:chgData name="Olivier Grenadou" userId="02d4787ce9b02c5a" providerId="LiveId" clId="{C3A6CD6C-1DA5-47FB-A775-C4A3C3FB9D49}" dt="2023-05-24T08:39:27.866" v="1396" actId="165"/>
          <ac:spMkLst>
            <pc:docMk/>
            <pc:sldMk cId="3274058770" sldId="256"/>
            <ac:spMk id="1233" creationId="{DB918F86-CB7C-0E07-744E-0CFF4BE57FCC}"/>
          </ac:spMkLst>
        </pc:s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6" creationId="{2FFDD7C3-624B-E706-7925-65E3BC105EC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2" creationId="{DCB44E03-0585-77A4-34FD-FFB6E67723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3" creationId="{F718E36F-4814-ED67-7553-5D64E9FA8BC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28" creationId="{CFB7CFE8-9EC3-D8E0-35EA-7A8CD4D1D62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25" creationId="{04385C55-894F-7CE7-0DF1-CBDE56B636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5" creationId="{AB7A0B4D-BD4B-C063-6697-91D728F8131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6" creationId="{476F9EEE-DC6D-33B9-5EBE-6325753C0A0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39" creationId="{18C2B2DC-D67C-4A43-A056-E1CD04E1761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42" creationId="{CAD3AAEA-8563-6308-1F03-93837B1EAC8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6" creationId="{D1BA1B14-A7BF-883B-E495-86C29F4248AB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49" creationId="{17AAEDDA-BB95-DF28-7F13-6E562F2E1A19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2" creationId="{F0B1A143-6E3D-0E14-BBF3-1C70B6126A2C}"/>
          </ac:grpSpMkLst>
        </pc:grpChg>
        <pc:grpChg chg="add del mod">
          <ac:chgData name="Olivier Grenadou" userId="02d4787ce9b02c5a" providerId="LiveId" clId="{C3A6CD6C-1DA5-47FB-A775-C4A3C3FB9D49}" dt="2023-05-23T09:50:14.820" v="989" actId="478"/>
          <ac:grpSpMkLst>
            <pc:docMk/>
            <pc:sldMk cId="3274058770" sldId="256"/>
            <ac:grpSpMk id="1055" creationId="{D1B1FB81-EC0C-9A59-68FA-5FC9FAE1718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58" creationId="{EE7E1E63-F9A8-5F45-F583-F60941E67D5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1" creationId="{CA39F197-1F49-38A5-4D8C-ED702CD14BBF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4" creationId="{F0C5D251-DACB-5EC6-BDF1-343218AE54C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67" creationId="{5DD06706-4E16-5F40-15CD-0931092301D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0" creationId="{3EE6F740-C749-A3F8-0197-8E054161B5D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3" creationId="{5C7759CA-C0A9-B297-B25F-46F41253462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6" creationId="{0AE45F8E-81C2-1C56-EDE2-1D2A20F91B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79" creationId="{29C8A5E2-411C-4957-A294-E6E03F16D32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2" creationId="{A2219AFA-C983-480D-00A5-44C1C6B68E1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5" creationId="{1D96187F-B27D-E135-8CF6-5FFFE0896C95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88" creationId="{6F5576E2-0D83-A6CA-11AF-CAFBE06BF1B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1" creationId="{15C151FE-9D8E-A603-EC23-5BBF8B850B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094" creationId="{FE162D1D-7F43-48AC-6DD7-54C93179CCD9}"/>
          </ac:grpSpMkLst>
        </pc:grpChg>
        <pc:grpChg chg="add del mod">
          <ac:chgData name="Olivier Grenadou" userId="02d4787ce9b02c5a" providerId="LiveId" clId="{C3A6CD6C-1DA5-47FB-A775-C4A3C3FB9D49}" dt="2023-05-23T08:17:20.073" v="686" actId="478"/>
          <ac:grpSpMkLst>
            <pc:docMk/>
            <pc:sldMk cId="3274058770" sldId="256"/>
            <ac:grpSpMk id="1097" creationId="{338104BC-B9B8-FA54-9E18-3908184362A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0" creationId="{4BF0ADFF-A3C2-A71B-DAE9-C900F206276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3" creationId="{C156E70E-67B1-6DE7-A807-C61974F5A4A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07" creationId="{2742D647-DA15-029D-EC99-1C725414380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10" creationId="{6750AB15-7C36-B112-6E11-408386D98E5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13" creationId="{C0951862-BAA0-C728-64FB-75AE431A551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17" creationId="{BCAB0468-9903-4F3D-0ED5-8801673DF90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0" creationId="{C9398131-7EF7-159A-AB62-DD1EAB325F3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3" creationId="{87025D11-AAB3-C717-8CC8-F8D95F6BEF4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6" creationId="{F9E064E6-142D-CBF1-9769-85BBED034B1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29" creationId="{9A7BAA31-08D2-842C-ED3A-2F657F6AD477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38" creationId="{B62C2204-13DD-95D5-23BA-92EF8C2B01A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1" creationId="{D21C977E-CE84-A3A8-7114-29F02B1D3FEB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4" creationId="{E3DB1DE4-2416-78DA-D521-788184B4B62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47" creationId="{243BCF52-67D7-2CE1-15AB-2F89E1101968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1" creationId="{475997F2-91E3-87BF-87A4-A64E63174914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58" creationId="{69901466-7CA6-A7DE-2FF3-0C09031F86BE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1" creationId="{F91FA9C9-A99F-FC5C-2E10-FB39D2C7B08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4" creationId="{2157BECF-FDBD-3192-ACB2-DFA6D584567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67" creationId="{CCD7EC24-1309-E6BC-9D96-36C32A9CAE9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5" creationId="{01863C7A-B955-419F-B8B1-FEC9068C8E7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78" creationId="{0CCB5665-FA31-17B9-B518-B4A28AD0B95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1" creationId="{89059418-893F-C2BF-8022-156F03CE3309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84" creationId="{293CF129-B124-7953-82E1-76A653153D63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0" creationId="{1935C771-19C6-CFC0-5316-CE41C4CCE5B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3" creationId="{FF62AA02-D72B-E8BF-C0B3-2A3B28088E52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6" creationId="{E65E4822-D1FE-EA60-C5FE-4E3AB7C93E5A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199" creationId="{500571A7-3246-A554-D43E-CF7F405623F0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2" creationId="{46D81937-086F-C839-6321-3DA1159209B6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5" creationId="{4F31D56C-944F-3D6F-E6E4-31FE58E024CC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08" creationId="{BEF3905E-7ABB-75DD-A019-906E25C6CF8D}"/>
          </ac:grpSpMkLst>
        </pc:grpChg>
        <pc:grpChg chg="add mod topLvl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11" creationId="{91474845-A5E8-C6E0-2576-1926D5ABC045}"/>
          </ac:grpSpMkLst>
        </pc:grpChg>
        <pc:grpChg chg="add del mod">
          <ac:chgData name="Olivier Grenadou" userId="02d4787ce9b02c5a" providerId="LiveId" clId="{C3A6CD6C-1DA5-47FB-A775-C4A3C3FB9D49}" dt="2023-05-24T08:39:27.866" v="1396" actId="165"/>
          <ac:grpSpMkLst>
            <pc:docMk/>
            <pc:sldMk cId="3274058770" sldId="256"/>
            <ac:grpSpMk id="1238" creationId="{80DDD9CE-A28F-8969-AD01-EAAE4786D2C3}"/>
          </ac:grpSpMkLst>
        </pc:grpChg>
        <pc:picChg chg="add del mod">
          <ac:chgData name="Olivier Grenadou" userId="02d4787ce9b02c5a" providerId="LiveId" clId="{C3A6CD6C-1DA5-47FB-A775-C4A3C3FB9D49}" dt="2023-05-24T07:34:27.689" v="1265" actId="21"/>
          <ac:picMkLst>
            <pc:docMk/>
            <pc:sldMk cId="3274058770" sldId="256"/>
            <ac:picMk id="5" creationId="{0AEAF546-0DAC-F098-9F43-86AB36A27FBD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7" creationId="{1A969313-F729-CD9B-735A-81EB86CF7987}"/>
          </ac:picMkLst>
        </pc:picChg>
        <pc:picChg chg="add del mod">
          <ac:chgData name="Olivier Grenadou" userId="02d4787ce9b02c5a" providerId="LiveId" clId="{C3A6CD6C-1DA5-47FB-A775-C4A3C3FB9D49}" dt="2023-05-23T07:18:59.904" v="73" actId="478"/>
          <ac:picMkLst>
            <pc:docMk/>
            <pc:sldMk cId="3274058770" sldId="256"/>
            <ac:picMk id="18" creationId="{B9D1817D-DA86-3719-69BE-9FAA68541304}"/>
          </ac:picMkLst>
        </pc:picChg>
        <pc:picChg chg="add mod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20" creationId="{CDA837D9-4603-9863-D524-9D1E15423466}"/>
          </ac:picMkLst>
        </pc:picChg>
        <pc:picChg chg="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26" creationId="{AD14B0DB-B71F-0728-E919-4F7CB2FE6AF2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032" creationId="{63552AD1-35D0-1BF2-7B38-8C2C3F7BE10A}"/>
          </ac:picMkLst>
        </pc:picChg>
        <pc:picChg chg="add del mod">
          <ac:chgData name="Olivier Grenadou" userId="02d4787ce9b02c5a" providerId="LiveId" clId="{C3A6CD6C-1DA5-47FB-A775-C4A3C3FB9D49}" dt="2023-05-23T08:35:23.804" v="841" actId="478"/>
          <ac:picMkLst>
            <pc:docMk/>
            <pc:sldMk cId="3274058770" sldId="256"/>
            <ac:picMk id="1133" creationId="{E5F65C87-18E8-7DDA-9B16-6FAAFD996DA1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37" creationId="{6B9CAA91-5336-1D17-54DB-ED9411A9FB2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56" creationId="{4EA1C566-989A-4C29-C77F-B7211F3134C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57" creationId="{1F57A0E8-1322-4B64-CE44-11452CB00657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1" creationId="{22BAF56F-444E-999D-F92A-C2FAEFC4DE54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2" creationId="{BFBBA786-CDFE-498C-53DF-9A824750D243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3" creationId="{56E3CC5E-F62A-B2C6-10F2-4CC9FC8CA878}"/>
          </ac:picMkLst>
        </pc:picChg>
        <pc:picChg chg="add mod topLvl modCrop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74" creationId="{296A70EC-9B44-CACD-92C6-E3828401AD17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188" creationId="{C97D2BE8-93CD-D0A9-2DA3-E7D4F76B1C6B}"/>
          </ac:picMkLst>
        </pc:picChg>
        <pc:picChg chg="add mod topLvl">
          <ac:chgData name="Olivier Grenadou" userId="02d4787ce9b02c5a" providerId="LiveId" clId="{C3A6CD6C-1DA5-47FB-A775-C4A3C3FB9D49}" dt="2023-05-24T08:39:27.866" v="1396" actId="165"/>
          <ac:picMkLst>
            <pc:docMk/>
            <pc:sldMk cId="3274058770" sldId="256"/>
            <ac:picMk id="1219" creationId="{CB907181-2464-5D22-BDF3-C0129642AB78}"/>
          </ac:picMkLst>
        </pc:pic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1" creationId="{7CEB23FA-D508-8262-9ED1-6CEEFD41FEBC}"/>
          </ac:cxnSpMkLst>
        </pc:cxnChg>
        <pc:cxnChg chg="add mod or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5" creationId="{1C9CB17E-3AA9-281F-B506-122D72A92E8B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4" creationId="{21EEA2BB-E916-F9AC-65AD-337D1A81E840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5" creationId="{5EE351A9-2C97-4A8A-B215-1194009E6545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29" creationId="{BFE5BE8C-88E0-B373-9B95-2CE28A368A1E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30" creationId="{E3DB9487-0C64-9EFE-C342-AD819EE62A8A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7" creationId="{94EEFCAE-F6F4-A810-91C7-1B4E31AEA176}"/>
          </ac:cxnSpMkLst>
        </pc:cxnChg>
        <pc:cxnChg chg="mod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028" creationId="{ADC112D6-5427-C052-9148-8CDA3EB10E62}"/>
          </ac:cxnSpMkLst>
        </pc:cxnChg>
        <pc:cxnChg chg="add del mod">
          <ac:chgData name="Olivier Grenadou" userId="02d4787ce9b02c5a" providerId="LiveId" clId="{C3A6CD6C-1DA5-47FB-A775-C4A3C3FB9D49}" dt="2023-05-24T07:38:47.104" v="1356" actId="478"/>
          <ac:cxnSpMkLst>
            <pc:docMk/>
            <pc:sldMk cId="3274058770" sldId="256"/>
            <ac:cxnSpMk id="1216" creationId="{0CDC91AD-F8EC-3197-0958-E157693D63E5}"/>
          </ac:cxnSpMkLst>
        </pc:cxnChg>
        <pc:cxnChg chg="add del mod">
          <ac:chgData name="Olivier Grenadou" userId="02d4787ce9b02c5a" providerId="LiveId" clId="{C3A6CD6C-1DA5-47FB-A775-C4A3C3FB9D49}" dt="2023-05-24T07:35:48.611" v="1276" actId="478"/>
          <ac:cxnSpMkLst>
            <pc:docMk/>
            <pc:sldMk cId="3274058770" sldId="256"/>
            <ac:cxnSpMk id="1220" creationId="{D5AEA533-A299-31F0-0C1C-5B84741EEC26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24" creationId="{71D6933B-3F95-DF8D-D4E2-E943122E2287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27" creationId="{8086FF8C-053C-55D5-FC5B-4DD2E3CF0DBC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29" creationId="{78BAA23C-246B-B59F-3C36-362ED70639FC}"/>
          </ac:cxnSpMkLst>
        </pc:cxnChg>
        <pc:cxnChg chg="add mod topLvl">
          <ac:chgData name="Olivier Grenadou" userId="02d4787ce9b02c5a" providerId="LiveId" clId="{C3A6CD6C-1DA5-47FB-A775-C4A3C3FB9D49}" dt="2023-05-24T08:39:27.866" v="1396" actId="165"/>
          <ac:cxnSpMkLst>
            <pc:docMk/>
            <pc:sldMk cId="3274058770" sldId="256"/>
            <ac:cxnSpMk id="1237" creationId="{3D89235C-12D1-E8C8-AC1C-CF312F955572}"/>
          </ac:cxnSpMkLst>
        </pc:cxnChg>
      </pc:sldChg>
      <pc:sldChg chg="addSp delSp modSp new mod">
        <pc:chgData name="Olivier Grenadou" userId="02d4787ce9b02c5a" providerId="LiveId" clId="{C3A6CD6C-1DA5-47FB-A775-C4A3C3FB9D49}" dt="2023-05-24T07:41:35.781" v="1380"/>
        <pc:sldMkLst>
          <pc:docMk/>
          <pc:sldMk cId="3659786731" sldId="257"/>
        </pc:sldMkLst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2" creationId="{18615FCE-B30F-F898-2302-9F884DA9AF8C}"/>
          </ac:spMkLst>
        </pc:spChg>
        <pc:spChg chg="del">
          <ac:chgData name="Olivier Grenadou" userId="02d4787ce9b02c5a" providerId="LiveId" clId="{C3A6CD6C-1DA5-47FB-A775-C4A3C3FB9D49}" dt="2023-05-24T07:34:23.972" v="1264" actId="478"/>
          <ac:spMkLst>
            <pc:docMk/>
            <pc:sldMk cId="3659786731" sldId="257"/>
            <ac:spMk id="3" creationId="{7531F6D2-6978-6FF0-1D5D-69A8A72E0EC2}"/>
          </ac:spMkLst>
        </pc:sp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4" creationId="{E84064AC-44A6-3235-8555-F1BFA2BB2F2F}"/>
          </ac:picMkLst>
        </pc:picChg>
        <pc:picChg chg="add mod">
          <ac:chgData name="Olivier Grenadou" userId="02d4787ce9b02c5a" providerId="LiveId" clId="{C3A6CD6C-1DA5-47FB-A775-C4A3C3FB9D49}" dt="2023-05-24T07:41:35.781" v="1380"/>
          <ac:picMkLst>
            <pc:docMk/>
            <pc:sldMk cId="3659786731" sldId="257"/>
            <ac:picMk id="5" creationId="{B4D397FD-FD49-B827-B25F-6270CEAE635D}"/>
          </ac:picMkLst>
        </pc:picChg>
      </pc:sldChg>
      <pc:sldChg chg="addSp delSp new mod">
        <pc:chgData name="Olivier Grenadou" userId="02d4787ce9b02c5a" providerId="LiveId" clId="{C3A6CD6C-1DA5-47FB-A775-C4A3C3FB9D49}" dt="2023-05-27T04:05:07.209" v="1574"/>
        <pc:sldMkLst>
          <pc:docMk/>
          <pc:sldMk cId="3606465028" sldId="258"/>
        </pc:sldMkLst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2" creationId="{043CB589-4708-0169-A8CE-9700F9C0DEEF}"/>
          </ac:spMkLst>
        </pc:spChg>
        <pc:spChg chg="del">
          <ac:chgData name="Olivier Grenadou" userId="02d4787ce9b02c5a" providerId="LiveId" clId="{C3A6CD6C-1DA5-47FB-A775-C4A3C3FB9D49}" dt="2023-05-27T04:05:03.894" v="1573" actId="478"/>
          <ac:spMkLst>
            <pc:docMk/>
            <pc:sldMk cId="3606465028" sldId="258"/>
            <ac:spMk id="3" creationId="{77B31AEB-32B2-E140-FC78-D7B59F989B07}"/>
          </ac:spMkLst>
        </pc:spChg>
        <pc:picChg chg="add">
          <ac:chgData name="Olivier Grenadou" userId="02d4787ce9b02c5a" providerId="LiveId" clId="{C3A6CD6C-1DA5-47FB-A775-C4A3C3FB9D49}" dt="2023-05-27T04:05:07.209" v="1574"/>
          <ac:picMkLst>
            <pc:docMk/>
            <pc:sldMk cId="3606465028" sldId="258"/>
            <ac:picMk id="1026" creationId="{CBA7387B-05C4-EE56-E464-AFBD9E30D485}"/>
          </ac:picMkLst>
        </pc:picChg>
      </pc:sldChg>
      <pc:sldMasterChg chg="modSp modSldLayout">
        <pc:chgData name="Olivier Grenadou" userId="02d4787ce9b02c5a" providerId="LiveId" clId="{C3A6CD6C-1DA5-47FB-A775-C4A3C3FB9D49}" dt="2023-05-24T07:41:35.781" v="1380"/>
        <pc:sldMasterMkLst>
          <pc:docMk/>
          <pc:sldMasterMk cId="2880092441" sldId="2147483648"/>
        </pc:sldMasterMkLst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2" creationId="{73D3D10A-638B-31E8-CA82-773D99678424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3" creationId="{F3AAAF6A-F544-69AE-3D82-09B211AE0ADE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4" creationId="{D5AD13BC-0621-D7FE-2E3D-0261D4C2355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5" creationId="{FA908F29-9A1C-C3D1-3F2B-0B49A4FA35B1}"/>
          </ac:spMkLst>
        </pc:spChg>
        <pc:spChg chg="mod">
          <ac:chgData name="Olivier Grenadou" userId="02d4787ce9b02c5a" providerId="LiveId" clId="{C3A6CD6C-1DA5-47FB-A775-C4A3C3FB9D49}" dt="2023-05-24T07:41:35.781" v="1380"/>
          <ac:spMkLst>
            <pc:docMk/>
            <pc:sldMasterMk cId="2880092441" sldId="2147483648"/>
            <ac:spMk id="6" creationId="{3E9F5999-8E8B-36D7-C0FF-C833660448ED}"/>
          </ac:spMkLst>
        </pc:sp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55427872" sldId="214748364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2" creationId="{0B366A4F-BCC8-D5D6-CBC8-A711E6C2F5C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55427872" sldId="2147483649"/>
              <ac:spMk id="3" creationId="{E9626A73-23FD-2EB1-65C9-E8E8A615B3C0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1373791162" sldId="2147483651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2" creationId="{1BBF5049-BA7D-BB20-9B2B-708F1A65FE7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1373791162" sldId="2147483651"/>
              <ac:spMk id="3" creationId="{2A5FDC45-5A4A-2B8A-EA3E-266827D7350E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68790408" sldId="2147483652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3" creationId="{A43310E8-9FF6-C500-CBD2-7E23124D9D9F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68790408" sldId="2147483652"/>
              <ac:spMk id="4" creationId="{2C78102A-47AD-5356-5AB5-0088DB47905D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64549533" sldId="2147483653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2" creationId="{8D69D9FE-5117-7446-1A4F-967E73D0F1A5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3" creationId="{9C3F84A0-5088-19A9-12E6-6C7934C88E3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4" creationId="{28C4D7B4-106A-079E-5D67-5389DB121127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5" creationId="{7A2C13A5-48DD-FD4B-6E6E-050EE342EE38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64549533" sldId="2147483653"/>
              <ac:spMk id="6" creationId="{77D8F155-C8CE-F868-8F42-2CE26CD3F9C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109617597" sldId="2147483656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2" creationId="{0099741F-2B93-74BC-AA8A-FFFC09027880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3" creationId="{F277486D-9AC1-6B48-E61E-29E8DC10510A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109617597" sldId="2147483656"/>
              <ac:spMk id="4" creationId="{21F5C36A-7CAB-7564-3583-7A947950D6E3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87937174" sldId="2147483657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2" creationId="{8AE9458F-573E-F9DF-E39D-CC5FE281483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3" creationId="{EB7A6879-E3D5-0D4C-BA64-223064C44FE6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87937174" sldId="2147483657"/>
              <ac:spMk id="4" creationId="{11EC5ECE-2227-7FED-CFCC-128EAE8324F2}"/>
            </ac:spMkLst>
          </pc:spChg>
        </pc:sldLayoutChg>
        <pc:sldLayoutChg chg="modSp">
          <pc:chgData name="Olivier Grenadou" userId="02d4787ce9b02c5a" providerId="LiveId" clId="{C3A6CD6C-1DA5-47FB-A775-C4A3C3FB9D49}" dt="2023-05-24T07:41:35.781" v="1380"/>
          <pc:sldLayoutMkLst>
            <pc:docMk/>
            <pc:sldMasterMk cId="2880092441" sldId="2147483648"/>
            <pc:sldLayoutMk cId="4243430037" sldId="2147483659"/>
          </pc:sldLayoutMkLst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2" creationId="{03A2E513-2AF8-BBBF-BAD5-1D47E196D253}"/>
            </ac:spMkLst>
          </pc:spChg>
          <pc:spChg chg="mod">
            <ac:chgData name="Olivier Grenadou" userId="02d4787ce9b02c5a" providerId="LiveId" clId="{C3A6CD6C-1DA5-47FB-A775-C4A3C3FB9D49}" dt="2023-05-24T07:41:35.781" v="1380"/>
            <ac:spMkLst>
              <pc:docMk/>
              <pc:sldMasterMk cId="2880092441" sldId="2147483648"/>
              <pc:sldLayoutMk cId="4243430037" sldId="2147483659"/>
              <ac:spMk id="3" creationId="{919F8D78-FDCC-C0B2-A342-5D5F91AEC9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1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5532-65B2-471C-926A-3AB1E0464B52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7683-D193-4E9D-920A-82A97550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B0DB-B71F-0728-E919-4F7CB2FE6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1440394" y="1076690"/>
            <a:ext cx="2756434" cy="34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69313-F729-CD9B-735A-81EB86CF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19532" y="947763"/>
            <a:ext cx="1135233" cy="2054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DD7C3-624B-E706-7925-65E3BC105ECF}"/>
              </a:ext>
            </a:extLst>
          </p:cNvPr>
          <p:cNvGrpSpPr/>
          <p:nvPr/>
        </p:nvGrpSpPr>
        <p:grpSpPr>
          <a:xfrm>
            <a:off x="1564033" y="3946558"/>
            <a:ext cx="250915" cy="280604"/>
            <a:chOff x="8470900" y="2768600"/>
            <a:chExt cx="336550" cy="4191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EB23FA-D508-8262-9ED1-6CEEFD41F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CB17E-3AA9-281F-B506-122D72A92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A4EA2DF-785A-86BE-0E65-0B39855B38DC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B27FCD-A3C1-CD2B-4B3C-C8612C6DCBDF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B44E03-0585-77A4-34FD-FFB6E6772316}"/>
              </a:ext>
            </a:extLst>
          </p:cNvPr>
          <p:cNvGrpSpPr/>
          <p:nvPr/>
        </p:nvGrpSpPr>
        <p:grpSpPr>
          <a:xfrm>
            <a:off x="2121324" y="2660792"/>
            <a:ext cx="985299" cy="1035833"/>
            <a:chOff x="2500675" y="2727934"/>
            <a:chExt cx="1147023" cy="11650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A837D9-4603-9863-D524-9D1E1542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675" y="2727934"/>
              <a:ext cx="1147023" cy="116506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3584DF-1745-E0A7-A659-977482C83517}"/>
                </a:ext>
              </a:extLst>
            </p:cNvPr>
            <p:cNvSpPr/>
            <p:nvPr/>
          </p:nvSpPr>
          <p:spPr>
            <a:xfrm>
              <a:off x="2559843" y="2976563"/>
              <a:ext cx="1028700" cy="5214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#BKO-DMZ-DEV1   v1.00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BKO-GARDEN-DMZ-DEV1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192.168.4.1 (AP)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South Kl.  Public Kl.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-23.73cm    -46.81cm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Pump:Ready Mode:AUTO</a:t>
              </a:r>
            </a:p>
            <a:p>
              <a:pPr>
                <a:lnSpc>
                  <a:spcPts val="470"/>
                </a:lnSpc>
              </a:pPr>
              <a:r>
                <a:rPr lang="en-US" sz="5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Set!   254 min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18E36F-4814-ED67-7553-5D64E9FA8BCA}"/>
              </a:ext>
            </a:extLst>
          </p:cNvPr>
          <p:cNvGrpSpPr/>
          <p:nvPr/>
        </p:nvGrpSpPr>
        <p:grpSpPr>
          <a:xfrm>
            <a:off x="1964111" y="3946558"/>
            <a:ext cx="250915" cy="280604"/>
            <a:chOff x="8470900" y="2768600"/>
            <a:chExt cx="336550" cy="4191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EEA2BB-E916-F9AC-65AD-337D1A81E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E351A9-2C97-4A8A-B215-1194009E6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1B1C1C-E05B-F264-4225-3FF9D9C390AF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02E39C-2F7B-92C5-4FA9-1F40A549E3FD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B7CFE8-9EC3-D8E0-35EA-7A8CD4D1D620}"/>
              </a:ext>
            </a:extLst>
          </p:cNvPr>
          <p:cNvGrpSpPr/>
          <p:nvPr/>
        </p:nvGrpSpPr>
        <p:grpSpPr>
          <a:xfrm>
            <a:off x="2354893" y="3946558"/>
            <a:ext cx="250915" cy="280604"/>
            <a:chOff x="8470900" y="2768600"/>
            <a:chExt cx="336550" cy="4191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E5BE8C-88E0-B373-9B95-2CE28A368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DB9487-0C64-9EFE-C342-AD819EE62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686029-8E16-9083-9554-D871A3D7279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5C165AEB-F5B0-4E6E-CE3F-220BFAB9627E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4385C55-894F-7CE7-0DF1-CBDE56B6365A}"/>
              </a:ext>
            </a:extLst>
          </p:cNvPr>
          <p:cNvGrpSpPr/>
          <p:nvPr/>
        </p:nvGrpSpPr>
        <p:grpSpPr>
          <a:xfrm>
            <a:off x="2754972" y="3946558"/>
            <a:ext cx="250915" cy="280604"/>
            <a:chOff x="8470900" y="2768600"/>
            <a:chExt cx="336550" cy="419100"/>
          </a:xfrm>
        </p:grpSpPr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EEFCAE-F6F4-A810-91C7-1B4E31AEA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135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ADC112D6-5427-C052-9148-8CDA3EB10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74" y="2768600"/>
              <a:ext cx="6350" cy="4191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D525BABB-D71B-F5F4-AAAA-A417CA088FD5}"/>
                </a:ext>
              </a:extLst>
            </p:cNvPr>
            <p:cNvSpPr/>
            <p:nvPr/>
          </p:nvSpPr>
          <p:spPr>
            <a:xfrm>
              <a:off x="8470900" y="2800350"/>
              <a:ext cx="336550" cy="3492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F0B2F2F3-5EFC-AF2B-73A7-829D68D974FA}"/>
                </a:ext>
              </a:extLst>
            </p:cNvPr>
            <p:cNvSpPr/>
            <p:nvPr/>
          </p:nvSpPr>
          <p:spPr>
            <a:xfrm>
              <a:off x="8566150" y="2905127"/>
              <a:ext cx="158750" cy="1460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63552AD1-35D0-1BF2-7B38-8C2C3F7BE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99901" y="1118247"/>
            <a:ext cx="818094" cy="641013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B7A0B4D-BD4B-C063-6697-91D728F8131E}"/>
              </a:ext>
            </a:extLst>
          </p:cNvPr>
          <p:cNvGrpSpPr/>
          <p:nvPr/>
        </p:nvGrpSpPr>
        <p:grpSpPr>
          <a:xfrm>
            <a:off x="3605676" y="3040392"/>
            <a:ext cx="96139" cy="86801"/>
            <a:chOff x="5638800" y="2824162"/>
            <a:chExt cx="111919" cy="97631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C1E61FC-7F18-8A90-2942-4CB4135621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F848A33C-D22C-FBB3-80DF-F63D85058A1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476F9EEE-DC6D-33B9-5EBE-6325753C0A0D}"/>
              </a:ext>
            </a:extLst>
          </p:cNvPr>
          <p:cNvGrpSpPr/>
          <p:nvPr/>
        </p:nvGrpSpPr>
        <p:grpSpPr>
          <a:xfrm>
            <a:off x="3703860" y="3040392"/>
            <a:ext cx="96139" cy="86801"/>
            <a:chOff x="5638800" y="2824162"/>
            <a:chExt cx="111919" cy="97631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D1B69FEE-5ED4-C39D-426B-DB11300380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BDB09C6-6B71-5ED2-5631-BF8ED713D9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8C2B2DC-D67C-4A43-A056-E1CD04E17619}"/>
              </a:ext>
            </a:extLst>
          </p:cNvPr>
          <p:cNvGrpSpPr/>
          <p:nvPr/>
        </p:nvGrpSpPr>
        <p:grpSpPr>
          <a:xfrm>
            <a:off x="3802047" y="3040391"/>
            <a:ext cx="96139" cy="86801"/>
            <a:chOff x="5638800" y="2824162"/>
            <a:chExt cx="111919" cy="97631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D08C4D0-7ACA-C04B-80A2-F988E943B9D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369FD32-E3DF-5C06-3938-373FE8462F06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AD3AAEA-8563-6308-1F03-93837B1EAC8C}"/>
              </a:ext>
            </a:extLst>
          </p:cNvPr>
          <p:cNvGrpSpPr/>
          <p:nvPr/>
        </p:nvGrpSpPr>
        <p:grpSpPr>
          <a:xfrm>
            <a:off x="3900231" y="3040391"/>
            <a:ext cx="96139" cy="86801"/>
            <a:chOff x="5638800" y="2824162"/>
            <a:chExt cx="111919" cy="97631"/>
          </a:xfrm>
        </p:grpSpPr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C421331A-EF06-A459-4BE9-605AC968C0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7EF065DC-A038-E8E9-6D3F-AC603EDCFFE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95E2CDE-7BB4-7E42-E18B-71F7FF922855}"/>
              </a:ext>
            </a:extLst>
          </p:cNvPr>
          <p:cNvSpPr/>
          <p:nvPr/>
        </p:nvSpPr>
        <p:spPr>
          <a:xfrm>
            <a:off x="4221373" y="3136366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I2C Channel extensions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GND-VCC33-CLK-DTA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EE7E1E63-F9A8-5F45-F583-F60941E67D5E}"/>
              </a:ext>
            </a:extLst>
          </p:cNvPr>
          <p:cNvGrpSpPr/>
          <p:nvPr/>
        </p:nvGrpSpPr>
        <p:grpSpPr>
          <a:xfrm>
            <a:off x="3605676" y="3136369"/>
            <a:ext cx="96139" cy="86801"/>
            <a:chOff x="5638800" y="2824162"/>
            <a:chExt cx="111919" cy="97631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A0202A4-496C-8286-085B-07C96F484EF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4055CDCD-6BF8-B924-C8D8-EA22663CE50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A39F197-1F49-38A5-4D8C-ED702CD14BBF}"/>
              </a:ext>
            </a:extLst>
          </p:cNvPr>
          <p:cNvGrpSpPr/>
          <p:nvPr/>
        </p:nvGrpSpPr>
        <p:grpSpPr>
          <a:xfrm>
            <a:off x="3703860" y="3136369"/>
            <a:ext cx="96139" cy="86801"/>
            <a:chOff x="5638800" y="2824162"/>
            <a:chExt cx="111919" cy="97631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DFF6CCE-8A23-F28E-8269-F133AC20A9D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DAB6BFCD-DB85-3AFA-E657-0A2981340D9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F0C5D251-DACB-5EC6-BDF1-343218AE54C8}"/>
              </a:ext>
            </a:extLst>
          </p:cNvPr>
          <p:cNvGrpSpPr/>
          <p:nvPr/>
        </p:nvGrpSpPr>
        <p:grpSpPr>
          <a:xfrm>
            <a:off x="3802047" y="3136368"/>
            <a:ext cx="96139" cy="86801"/>
            <a:chOff x="5638800" y="2824162"/>
            <a:chExt cx="111919" cy="97631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D7847F87-8003-CC89-F8C2-83018A097A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E4066A9D-49AF-8C22-3516-F7C799E960F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5DD06706-4E16-5F40-15CD-0931092301DB}"/>
              </a:ext>
            </a:extLst>
          </p:cNvPr>
          <p:cNvGrpSpPr/>
          <p:nvPr/>
        </p:nvGrpSpPr>
        <p:grpSpPr>
          <a:xfrm>
            <a:off x="3900231" y="3136368"/>
            <a:ext cx="96139" cy="86801"/>
            <a:chOff x="5638800" y="2824162"/>
            <a:chExt cx="111919" cy="9763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6328B3AB-AC3F-57DB-7BAE-D31E8C3B3E1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15141D20-0C57-DC91-CC21-BC39303F62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3EE6F740-C749-A3F8-0197-8E054161B5DE}"/>
              </a:ext>
            </a:extLst>
          </p:cNvPr>
          <p:cNvGrpSpPr/>
          <p:nvPr/>
        </p:nvGrpSpPr>
        <p:grpSpPr>
          <a:xfrm>
            <a:off x="3606331" y="3231110"/>
            <a:ext cx="96139" cy="86801"/>
            <a:chOff x="5638800" y="2824162"/>
            <a:chExt cx="111919" cy="97631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E73929CF-5B8E-9331-E578-AD841EA1149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1D332756-B524-1DFB-A63C-5D96AA5E221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C7759CA-C0A9-B297-B25F-46F412534622}"/>
              </a:ext>
            </a:extLst>
          </p:cNvPr>
          <p:cNvGrpSpPr/>
          <p:nvPr/>
        </p:nvGrpSpPr>
        <p:grpSpPr>
          <a:xfrm>
            <a:off x="3704515" y="3231110"/>
            <a:ext cx="96139" cy="86801"/>
            <a:chOff x="5638800" y="2824162"/>
            <a:chExt cx="111919" cy="97631"/>
          </a:xfrm>
        </p:grpSpPr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D405591A-7E8F-FD9C-7213-2E8B3FF79BB8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298083C4-090B-00F1-9917-015456ADBE9C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0AE45F8E-81C2-1C56-EDE2-1D2A20F91B3A}"/>
              </a:ext>
            </a:extLst>
          </p:cNvPr>
          <p:cNvGrpSpPr/>
          <p:nvPr/>
        </p:nvGrpSpPr>
        <p:grpSpPr>
          <a:xfrm>
            <a:off x="3802702" y="3231109"/>
            <a:ext cx="96139" cy="86801"/>
            <a:chOff x="5638800" y="2824162"/>
            <a:chExt cx="111919" cy="97631"/>
          </a:xfrm>
        </p:grpSpPr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78C2A508-EA65-CF3A-A513-E2F67BBC9B97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317980C2-DA61-F857-D051-F1691427B8E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9C8A5E2-411C-4957-A294-E6E03F16D324}"/>
              </a:ext>
            </a:extLst>
          </p:cNvPr>
          <p:cNvGrpSpPr/>
          <p:nvPr/>
        </p:nvGrpSpPr>
        <p:grpSpPr>
          <a:xfrm>
            <a:off x="3900886" y="3231109"/>
            <a:ext cx="96139" cy="86801"/>
            <a:chOff x="5638800" y="2824162"/>
            <a:chExt cx="111919" cy="97631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62C77BD6-813F-4EF6-2030-D36B16BDFE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F2A2AD81-061A-F22B-ECD3-1147C64092A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A2219AFA-C983-480D-00A5-44C1C6B68E16}"/>
              </a:ext>
            </a:extLst>
          </p:cNvPr>
          <p:cNvGrpSpPr/>
          <p:nvPr/>
        </p:nvGrpSpPr>
        <p:grpSpPr>
          <a:xfrm>
            <a:off x="3606331" y="3327086"/>
            <a:ext cx="96139" cy="86801"/>
            <a:chOff x="5638800" y="2824162"/>
            <a:chExt cx="111919" cy="97631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D22E3E7-A9DE-D0EC-47FE-CB8889F7B5B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1372858B-792E-71E2-4C9A-DA32ABEC48B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96187F-B27D-E135-8CF6-5FFFE0896C95}"/>
              </a:ext>
            </a:extLst>
          </p:cNvPr>
          <p:cNvGrpSpPr/>
          <p:nvPr/>
        </p:nvGrpSpPr>
        <p:grpSpPr>
          <a:xfrm>
            <a:off x="3704515" y="3327086"/>
            <a:ext cx="96139" cy="86801"/>
            <a:chOff x="5638800" y="2824162"/>
            <a:chExt cx="111919" cy="97631"/>
          </a:xfrm>
        </p:grpSpPr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74A5C74-5A5C-C884-F53A-C085EABA865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3E8664AB-C4E3-C06A-42C1-705BDD52463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6F5576E2-0D83-A6CA-11AF-CAFBE06BF1BD}"/>
              </a:ext>
            </a:extLst>
          </p:cNvPr>
          <p:cNvGrpSpPr/>
          <p:nvPr/>
        </p:nvGrpSpPr>
        <p:grpSpPr>
          <a:xfrm>
            <a:off x="3802702" y="3327085"/>
            <a:ext cx="96139" cy="86801"/>
            <a:chOff x="5638800" y="2824162"/>
            <a:chExt cx="111919" cy="97631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1DF2D23-D1AF-5C7D-1707-4342B69B065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9734191B-A29A-CF57-2A3E-B0A981595D0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15C151FE-9D8E-A603-EC23-5BBF8B850B5A}"/>
              </a:ext>
            </a:extLst>
          </p:cNvPr>
          <p:cNvGrpSpPr/>
          <p:nvPr/>
        </p:nvGrpSpPr>
        <p:grpSpPr>
          <a:xfrm>
            <a:off x="3900886" y="3327085"/>
            <a:ext cx="96139" cy="86801"/>
            <a:chOff x="5638800" y="2824162"/>
            <a:chExt cx="111919" cy="97631"/>
          </a:xfrm>
        </p:grpSpPr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39C0996F-D6BB-68D5-A4AE-3428465C4A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AECE6437-B61E-1608-86CF-5DCC855FE1D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FE162D1D-7F43-48AC-6DD7-54C93179CCD9}"/>
              </a:ext>
            </a:extLst>
          </p:cNvPr>
          <p:cNvGrpSpPr/>
          <p:nvPr/>
        </p:nvGrpSpPr>
        <p:grpSpPr>
          <a:xfrm>
            <a:off x="3605676" y="3616201"/>
            <a:ext cx="96139" cy="86801"/>
            <a:chOff x="5638800" y="2824162"/>
            <a:chExt cx="111919" cy="97631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FF839877-596D-4868-8C3A-1F9D7CD6B64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B158714D-E3EB-D0CE-5A6E-06CD4C0F1DD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4BF0ADFF-A3C2-A71B-DAE9-C900F2062767}"/>
              </a:ext>
            </a:extLst>
          </p:cNvPr>
          <p:cNvGrpSpPr/>
          <p:nvPr/>
        </p:nvGrpSpPr>
        <p:grpSpPr>
          <a:xfrm>
            <a:off x="3703863" y="3616200"/>
            <a:ext cx="96139" cy="86801"/>
            <a:chOff x="5638800" y="2824162"/>
            <a:chExt cx="111919" cy="97631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E14F604-2BFD-BD1A-10C3-B5F84C866D8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5D54772-867C-31D7-2EC9-CEC11D29937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C156E70E-67B1-6DE7-A807-C61974F5A4AA}"/>
              </a:ext>
            </a:extLst>
          </p:cNvPr>
          <p:cNvGrpSpPr/>
          <p:nvPr/>
        </p:nvGrpSpPr>
        <p:grpSpPr>
          <a:xfrm>
            <a:off x="3802047" y="3616200"/>
            <a:ext cx="96139" cy="86801"/>
            <a:chOff x="5638800" y="2824162"/>
            <a:chExt cx="111919" cy="97631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C6F952A-80D1-A61D-FD5D-08B51ECD386F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9F0F4615-6675-C64D-8518-CE61A7B5DE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3FF3EDA-B256-B7C5-0AAE-050B83D049A0}"/>
              </a:ext>
            </a:extLst>
          </p:cNvPr>
          <p:cNvSpPr/>
          <p:nvPr/>
        </p:nvSpPr>
        <p:spPr>
          <a:xfrm>
            <a:off x="4215988" y="3564240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DEBUG CHANNEL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GND-RX-TX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2742D647-DA15-029D-EC99-1C7254143800}"/>
              </a:ext>
            </a:extLst>
          </p:cNvPr>
          <p:cNvGrpSpPr/>
          <p:nvPr/>
        </p:nvGrpSpPr>
        <p:grpSpPr>
          <a:xfrm>
            <a:off x="3606276" y="4099873"/>
            <a:ext cx="96139" cy="86801"/>
            <a:chOff x="5638800" y="2824162"/>
            <a:chExt cx="111919" cy="97631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66529FE9-B214-83D9-AB93-EBC6393236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068E4069-776B-600B-6D74-E22D1528432D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6750AB15-7C36-B112-6E11-408386D98E5B}"/>
              </a:ext>
            </a:extLst>
          </p:cNvPr>
          <p:cNvGrpSpPr/>
          <p:nvPr/>
        </p:nvGrpSpPr>
        <p:grpSpPr>
          <a:xfrm>
            <a:off x="3805374" y="4099871"/>
            <a:ext cx="96139" cy="86801"/>
            <a:chOff x="5638800" y="2824162"/>
            <a:chExt cx="111919" cy="97631"/>
          </a:xfrm>
        </p:grpSpPr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AA28A7D9-41E0-9A81-6C5D-F24576D7ECC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F3BE61A5-26D3-FB18-13C8-8EE264F20B0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C0951862-BAA0-C728-64FB-75AE431A5512}"/>
              </a:ext>
            </a:extLst>
          </p:cNvPr>
          <p:cNvGrpSpPr/>
          <p:nvPr/>
        </p:nvGrpSpPr>
        <p:grpSpPr>
          <a:xfrm>
            <a:off x="3903558" y="4099871"/>
            <a:ext cx="96139" cy="86801"/>
            <a:chOff x="5638800" y="2824162"/>
            <a:chExt cx="111919" cy="97631"/>
          </a:xfrm>
        </p:grpSpPr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BC5CE969-EAD5-D100-0B2D-7C46652DC1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AEEB37A9-2D9A-D0C4-F7CA-740A06C69BB5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8904118E-F368-74CD-6396-870AD4D0601B}"/>
              </a:ext>
            </a:extLst>
          </p:cNvPr>
          <p:cNvSpPr/>
          <p:nvPr/>
        </p:nvSpPr>
        <p:spPr>
          <a:xfrm>
            <a:off x="4215988" y="3965365"/>
            <a:ext cx="1044714" cy="219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OUTPUT RELAYS CONTROL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GND-VCC5V-VCC33-TRIGGER1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GND-VCC5V-VCC33-TRIGGER2</a:t>
            </a:r>
          </a:p>
          <a:p>
            <a:pPr>
              <a:lnSpc>
                <a:spcPts val="413"/>
              </a:lnSpc>
            </a:pP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BCAB0468-9903-4F3D-0ED5-8801673DF900}"/>
              </a:ext>
            </a:extLst>
          </p:cNvPr>
          <p:cNvGrpSpPr/>
          <p:nvPr/>
        </p:nvGrpSpPr>
        <p:grpSpPr>
          <a:xfrm>
            <a:off x="3705486" y="4099087"/>
            <a:ext cx="96139" cy="86801"/>
            <a:chOff x="5638800" y="2824162"/>
            <a:chExt cx="111919" cy="97631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CB51028F-EE7F-CE15-CAC5-F3983121F2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06ED75B4-C9EE-5DEF-7EA0-94F93847C7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C9398131-7EF7-159A-AB62-DD1EAB325F3A}"/>
              </a:ext>
            </a:extLst>
          </p:cNvPr>
          <p:cNvGrpSpPr/>
          <p:nvPr/>
        </p:nvGrpSpPr>
        <p:grpSpPr>
          <a:xfrm>
            <a:off x="3606276" y="3902020"/>
            <a:ext cx="96139" cy="86801"/>
            <a:chOff x="5638800" y="2824162"/>
            <a:chExt cx="111919" cy="97631"/>
          </a:xfrm>
        </p:grpSpPr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E520B21A-54C2-520F-870D-88C11DCAEAA3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6F09EE97-595A-05F6-FA10-A186FDA4F59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87025D11-AAB3-C717-8CC8-F8D95F6BEF43}"/>
              </a:ext>
            </a:extLst>
          </p:cNvPr>
          <p:cNvGrpSpPr/>
          <p:nvPr/>
        </p:nvGrpSpPr>
        <p:grpSpPr>
          <a:xfrm>
            <a:off x="3805374" y="3902018"/>
            <a:ext cx="96139" cy="86801"/>
            <a:chOff x="5638800" y="2824162"/>
            <a:chExt cx="111919" cy="97631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220322CA-F9EC-9486-2076-13ED683F12BA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9FE4792B-6176-A981-FAA8-FD880700D4F8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9E064E6-142D-CBF1-9769-85BBED034B17}"/>
              </a:ext>
            </a:extLst>
          </p:cNvPr>
          <p:cNvGrpSpPr/>
          <p:nvPr/>
        </p:nvGrpSpPr>
        <p:grpSpPr>
          <a:xfrm>
            <a:off x="3903558" y="3902018"/>
            <a:ext cx="96139" cy="86801"/>
            <a:chOff x="5638800" y="2824162"/>
            <a:chExt cx="111919" cy="97631"/>
          </a:xfrm>
        </p:grpSpPr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D4713D96-D073-F820-40B7-CDE73691396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164BB577-2F29-40D0-7BFC-5DA131AB3F2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A7BAA31-08D2-842C-ED3A-2F657F6AD477}"/>
              </a:ext>
            </a:extLst>
          </p:cNvPr>
          <p:cNvGrpSpPr/>
          <p:nvPr/>
        </p:nvGrpSpPr>
        <p:grpSpPr>
          <a:xfrm>
            <a:off x="3705486" y="3901234"/>
            <a:ext cx="96139" cy="86801"/>
            <a:chOff x="5638800" y="2824162"/>
            <a:chExt cx="111919" cy="97631"/>
          </a:xfrm>
        </p:grpSpPr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51338400-D4D1-5B85-F6DA-95109A6B66A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1F7D84E4-8FE0-7CA4-A597-EF23EEB8773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34" name="Oval 1133">
            <a:extLst>
              <a:ext uri="{FF2B5EF4-FFF2-40B4-BE49-F238E27FC236}">
                <a16:creationId xmlns:a16="http://schemas.microsoft.com/office/drawing/2014/main" id="{1F6B9DAD-2B6D-D51D-4672-F995D2BFC681}"/>
              </a:ext>
            </a:extLst>
          </p:cNvPr>
          <p:cNvSpPr/>
          <p:nvPr/>
        </p:nvSpPr>
        <p:spPr>
          <a:xfrm>
            <a:off x="3338801" y="3871244"/>
            <a:ext cx="138729" cy="13955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15E65E57-28ED-86E5-0F3A-9937BE79A7FB}"/>
              </a:ext>
            </a:extLst>
          </p:cNvPr>
          <p:cNvSpPr/>
          <p:nvPr/>
        </p:nvSpPr>
        <p:spPr>
          <a:xfrm>
            <a:off x="3336189" y="4069536"/>
            <a:ext cx="138729" cy="139552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6B9CAA91-5336-1D17-54DB-ED9411A9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186" y="1890532"/>
            <a:ext cx="1553929" cy="846367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B62C2204-13DD-95D5-23BA-92EF8C2B01AC}"/>
              </a:ext>
            </a:extLst>
          </p:cNvPr>
          <p:cNvGrpSpPr/>
          <p:nvPr/>
        </p:nvGrpSpPr>
        <p:grpSpPr>
          <a:xfrm>
            <a:off x="3900231" y="2175863"/>
            <a:ext cx="96139" cy="86801"/>
            <a:chOff x="5638800" y="2824162"/>
            <a:chExt cx="111919" cy="97631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FCA763A7-862E-9F20-0753-E6239AD34D7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4AD75A4-6B1C-9EEC-3231-20148F3454C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D21C977E-CE84-A3A8-7114-29F02B1D3FEB}"/>
              </a:ext>
            </a:extLst>
          </p:cNvPr>
          <p:cNvGrpSpPr/>
          <p:nvPr/>
        </p:nvGrpSpPr>
        <p:grpSpPr>
          <a:xfrm>
            <a:off x="3900231" y="2080987"/>
            <a:ext cx="96139" cy="86801"/>
            <a:chOff x="5638800" y="2824162"/>
            <a:chExt cx="111919" cy="97631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A9FE29D-B432-879F-26B1-B4CBE248E74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7CBFF737-56CF-33A1-1F5F-C0AA43ED619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3DB1DE4-2416-78DA-D521-788184B4B62E}"/>
              </a:ext>
            </a:extLst>
          </p:cNvPr>
          <p:cNvGrpSpPr/>
          <p:nvPr/>
        </p:nvGrpSpPr>
        <p:grpSpPr>
          <a:xfrm>
            <a:off x="3900231" y="2271082"/>
            <a:ext cx="96139" cy="86801"/>
            <a:chOff x="5638800" y="2824162"/>
            <a:chExt cx="111919" cy="97631"/>
          </a:xfrm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5C2F8FE-6DF9-AE8C-6350-37F50316E7B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997D5547-6877-08D7-48BF-41C16E616A3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43BCF52-67D7-2CE1-15AB-2F89E1101968}"/>
              </a:ext>
            </a:extLst>
          </p:cNvPr>
          <p:cNvGrpSpPr/>
          <p:nvPr/>
        </p:nvGrpSpPr>
        <p:grpSpPr>
          <a:xfrm>
            <a:off x="3900231" y="2364942"/>
            <a:ext cx="96139" cy="86801"/>
            <a:chOff x="5638800" y="2824162"/>
            <a:chExt cx="111919" cy="97631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BE0B49D4-7956-DCAB-4577-C5458DD4642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B3F01BE0-86BC-022D-80BD-69F2B895CCB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37D597CC-161B-CD97-252C-6E8DCA9E1A35}"/>
              </a:ext>
            </a:extLst>
          </p:cNvPr>
          <p:cNvSpPr/>
          <p:nvPr/>
        </p:nvSpPr>
        <p:spPr>
          <a:xfrm>
            <a:off x="5953445" y="1877927"/>
            <a:ext cx="773062" cy="550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RTC Clock DS1302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</a:p>
          <a:p>
            <a:pPr>
              <a:lnSpc>
                <a:spcPts val="600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475997F2-91E3-87BF-87A4-A64E63174914}"/>
              </a:ext>
            </a:extLst>
          </p:cNvPr>
          <p:cNvGrpSpPr/>
          <p:nvPr/>
        </p:nvGrpSpPr>
        <p:grpSpPr>
          <a:xfrm>
            <a:off x="3900231" y="2459235"/>
            <a:ext cx="96139" cy="86801"/>
            <a:chOff x="5638800" y="2824162"/>
            <a:chExt cx="111919" cy="97631"/>
          </a:xfrm>
        </p:grpSpPr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E9D01BA9-8FB5-A106-46F8-A004EB0F122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C82EFE50-A100-7D82-9B18-9AD3F976FE67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54" name="Arrow: Left-Right 1153">
            <a:extLst>
              <a:ext uri="{FF2B5EF4-FFF2-40B4-BE49-F238E27FC236}">
                <a16:creationId xmlns:a16="http://schemas.microsoft.com/office/drawing/2014/main" id="{B1EA74C0-29C5-C80F-52BC-0DFE5D7C0A42}"/>
              </a:ext>
            </a:extLst>
          </p:cNvPr>
          <p:cNvSpPr/>
          <p:nvPr/>
        </p:nvSpPr>
        <p:spPr>
          <a:xfrm>
            <a:off x="5507499" y="2068370"/>
            <a:ext cx="403792" cy="1696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6" name="Picture 1155">
            <a:extLst>
              <a:ext uri="{FF2B5EF4-FFF2-40B4-BE49-F238E27FC236}">
                <a16:creationId xmlns:a16="http://schemas.microsoft.com/office/drawing/2014/main" id="{4EA1C566-989A-4C29-C77F-B7211F313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212939" y="3589496"/>
            <a:ext cx="283747" cy="90105"/>
          </a:xfrm>
          <a:prstGeom prst="rect">
            <a:avLst/>
          </a:prstGeom>
        </p:spPr>
      </p:pic>
      <p:pic>
        <p:nvPicPr>
          <p:cNvPr id="1157" name="Picture 1156">
            <a:extLst>
              <a:ext uri="{FF2B5EF4-FFF2-40B4-BE49-F238E27FC236}">
                <a16:creationId xmlns:a16="http://schemas.microsoft.com/office/drawing/2014/main" id="{1F57A0E8-1322-4B64-CE44-11452CB00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112706" y="3589496"/>
            <a:ext cx="283747" cy="90105"/>
          </a:xfrm>
          <a:prstGeom prst="rect">
            <a:avLst/>
          </a:prstGeom>
        </p:spPr>
      </p:pic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69901466-7CA6-A7DE-2FF3-0C09031F86BE}"/>
              </a:ext>
            </a:extLst>
          </p:cNvPr>
          <p:cNvGrpSpPr/>
          <p:nvPr/>
        </p:nvGrpSpPr>
        <p:grpSpPr>
          <a:xfrm>
            <a:off x="1837520" y="2758737"/>
            <a:ext cx="96139" cy="86801"/>
            <a:chOff x="5638800" y="2824162"/>
            <a:chExt cx="111919" cy="97631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71E05A1-1DE2-E79D-0EDD-1AEF4490770E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3AE3BFD6-47A2-88B0-5115-1E0D4CB7AD8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1" name="Group 1160">
            <a:extLst>
              <a:ext uri="{FF2B5EF4-FFF2-40B4-BE49-F238E27FC236}">
                <a16:creationId xmlns:a16="http://schemas.microsoft.com/office/drawing/2014/main" id="{F91FA9C9-A99F-FC5C-2E10-FB39D2C7B080}"/>
              </a:ext>
            </a:extLst>
          </p:cNvPr>
          <p:cNvGrpSpPr/>
          <p:nvPr/>
        </p:nvGrpSpPr>
        <p:grpSpPr>
          <a:xfrm>
            <a:off x="1738774" y="2758418"/>
            <a:ext cx="96139" cy="86801"/>
            <a:chOff x="5638800" y="2824162"/>
            <a:chExt cx="111919" cy="97631"/>
          </a:xfrm>
        </p:grpSpPr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498539D0-7D81-C68D-BA46-22BC30D9436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37E7F236-3CDD-F0B7-6932-1656483C2791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2157BECF-FDBD-3192-ACB2-DFA6D584567C}"/>
              </a:ext>
            </a:extLst>
          </p:cNvPr>
          <p:cNvGrpSpPr/>
          <p:nvPr/>
        </p:nvGrpSpPr>
        <p:grpSpPr>
          <a:xfrm>
            <a:off x="1641469" y="2758418"/>
            <a:ext cx="96139" cy="86801"/>
            <a:chOff x="5638800" y="2824162"/>
            <a:chExt cx="111919" cy="97631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420DE15A-70C7-4456-BA7B-C3323B6D1F6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98E3904C-9DE2-AB40-4502-53014266F0F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CCD7EC24-1309-E6BC-9D96-36C32A9CAE9D}"/>
              </a:ext>
            </a:extLst>
          </p:cNvPr>
          <p:cNvGrpSpPr/>
          <p:nvPr/>
        </p:nvGrpSpPr>
        <p:grpSpPr>
          <a:xfrm>
            <a:off x="1542723" y="2758735"/>
            <a:ext cx="96139" cy="86801"/>
            <a:chOff x="5638800" y="2824162"/>
            <a:chExt cx="111919" cy="9763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B6E9580F-61EF-BB50-393D-E21F7B73E01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30DB7B3D-A1F3-0906-2874-6663FE6C4AD4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2618FD5B-88F4-6E91-4ECC-33F02F490358}"/>
              </a:ext>
            </a:extLst>
          </p:cNvPr>
          <p:cNvSpPr/>
          <p:nvPr/>
        </p:nvSpPr>
        <p:spPr>
          <a:xfrm>
            <a:off x="456746" y="2730452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VCC33-DAT/DAT-GND</a:t>
            </a:r>
          </a:p>
          <a:p>
            <a:pPr>
              <a:lnSpc>
                <a:spcPts val="413"/>
              </a:lnSpc>
            </a:pP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71" name="Picture 1170">
            <a:extLst>
              <a:ext uri="{FF2B5EF4-FFF2-40B4-BE49-F238E27FC236}">
                <a16:creationId xmlns:a16="http://schemas.microsoft.com/office/drawing/2014/main" id="{22BAF56F-444E-999D-F92A-C2FAEFC4DE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122" r="1"/>
          <a:stretch/>
        </p:blipFill>
        <p:spPr>
          <a:xfrm>
            <a:off x="790737" y="3403709"/>
            <a:ext cx="420060" cy="456033"/>
          </a:xfrm>
          <a:prstGeom prst="rect">
            <a:avLst/>
          </a:prstGeom>
        </p:spPr>
      </p:pic>
      <p:pic>
        <p:nvPicPr>
          <p:cNvPr id="1172" name="Picture 1171">
            <a:extLst>
              <a:ext uri="{FF2B5EF4-FFF2-40B4-BE49-F238E27FC236}">
                <a16:creationId xmlns:a16="http://schemas.microsoft.com/office/drawing/2014/main" id="{BFBBA786-CDFE-498C-53DF-9A824750D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2147324"/>
            <a:ext cx="1315970" cy="887563"/>
          </a:xfrm>
          <a:prstGeom prst="rect">
            <a:avLst/>
          </a:prstGeom>
        </p:spPr>
      </p:pic>
      <p:pic>
        <p:nvPicPr>
          <p:cNvPr id="1173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56E3CC5E-F62A-B2C6-10F2-4CC9FC8CA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4775" y="3830337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173">
            <a:extLst>
              <a:ext uri="{FF2B5EF4-FFF2-40B4-BE49-F238E27FC236}">
                <a16:creationId xmlns:a16="http://schemas.microsoft.com/office/drawing/2014/main" id="{296A70EC-9B44-CACD-92C6-E3828401AD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49" r="42074" b="9631"/>
          <a:stretch/>
        </p:blipFill>
        <p:spPr>
          <a:xfrm>
            <a:off x="360340" y="2175862"/>
            <a:ext cx="905679" cy="513195"/>
          </a:xfrm>
          <a:prstGeom prst="rect">
            <a:avLst/>
          </a:prstGeom>
        </p:spPr>
      </p:pic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01863C7A-B955-419F-B8B1-FEC9068C8E70}"/>
              </a:ext>
            </a:extLst>
          </p:cNvPr>
          <p:cNvGrpSpPr/>
          <p:nvPr/>
        </p:nvGrpSpPr>
        <p:grpSpPr>
          <a:xfrm>
            <a:off x="1837520" y="3231816"/>
            <a:ext cx="96139" cy="86801"/>
            <a:chOff x="5638800" y="2824162"/>
            <a:chExt cx="111919" cy="97631"/>
          </a:xfrm>
        </p:grpSpPr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C9946876-B426-5868-8E87-736CFD5ADA4B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A6E100F2-0AF2-C90B-4BCA-8A4B66CED1C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0CCB5665-FA31-17B9-B518-B4A28AD0B956}"/>
              </a:ext>
            </a:extLst>
          </p:cNvPr>
          <p:cNvGrpSpPr/>
          <p:nvPr/>
        </p:nvGrpSpPr>
        <p:grpSpPr>
          <a:xfrm>
            <a:off x="1641469" y="3231109"/>
            <a:ext cx="96139" cy="86801"/>
            <a:chOff x="5638800" y="2824162"/>
            <a:chExt cx="111919" cy="97631"/>
          </a:xfrm>
        </p:grpSpPr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2704A3CE-8814-3CCB-737E-133456E611E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ED400B54-93AC-B99F-B48C-3A6040CD927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89059418-893F-C2BF-8022-156F03CE3309}"/>
              </a:ext>
            </a:extLst>
          </p:cNvPr>
          <p:cNvGrpSpPr/>
          <p:nvPr/>
        </p:nvGrpSpPr>
        <p:grpSpPr>
          <a:xfrm>
            <a:off x="1542465" y="3231109"/>
            <a:ext cx="96139" cy="86801"/>
            <a:chOff x="5638800" y="2824162"/>
            <a:chExt cx="111919" cy="97631"/>
          </a:xfrm>
        </p:grpSpPr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5D41A0B-7C63-3AB5-E39D-DB04A4165D79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8E8D7E8F-737B-737E-1B47-60559CE3D36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293CF129-B124-7953-82E1-76A653153D63}"/>
              </a:ext>
            </a:extLst>
          </p:cNvPr>
          <p:cNvGrpSpPr/>
          <p:nvPr/>
        </p:nvGrpSpPr>
        <p:grpSpPr>
          <a:xfrm>
            <a:off x="1738827" y="3232166"/>
            <a:ext cx="96139" cy="86801"/>
            <a:chOff x="5638800" y="2824162"/>
            <a:chExt cx="111919" cy="97631"/>
          </a:xfrm>
        </p:grpSpPr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56E69A83-FAD1-9200-0123-D486EA0F616D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B6D9D037-E604-015A-B3DC-FCBCCA3BD362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8B7160D5-1E27-C5D1-2E33-860BF0600F22}"/>
              </a:ext>
            </a:extLst>
          </p:cNvPr>
          <p:cNvSpPr/>
          <p:nvPr/>
        </p:nvSpPr>
        <p:spPr>
          <a:xfrm>
            <a:off x="456746" y="3185435"/>
            <a:ext cx="975528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RF 433Mhz </a:t>
            </a:r>
          </a:p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ENT-DAT-VCC33-GND</a:t>
            </a:r>
          </a:p>
        </p:txBody>
      </p:sp>
      <p:pic>
        <p:nvPicPr>
          <p:cNvPr id="1188" name="Picture 4" descr="ESP8266 ESP-01/ESP-01S 5V Terminal Relay WiFi Smart Control Module -  ขายบอร์ด Arduino และอุปกรณ์คุณภาพ ราคาถูก | Arduino 4 : Inspired by  LnwShop.com">
            <a:extLst>
              <a:ext uri="{FF2B5EF4-FFF2-40B4-BE49-F238E27FC236}">
                <a16:creationId xmlns:a16="http://schemas.microsoft.com/office/drawing/2014/main" id="{C97D2BE8-93CD-D0A9-2DA3-E7D4F76B1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9244" r="18711" b="12311"/>
          <a:stretch/>
        </p:blipFill>
        <p:spPr bwMode="auto">
          <a:xfrm>
            <a:off x="5738071" y="4695444"/>
            <a:ext cx="851043" cy="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1935C771-19C6-CFC0-5316-CE41C4CCE5B0}"/>
              </a:ext>
            </a:extLst>
          </p:cNvPr>
          <p:cNvGrpSpPr/>
          <p:nvPr/>
        </p:nvGrpSpPr>
        <p:grpSpPr>
          <a:xfrm>
            <a:off x="3310124" y="2653864"/>
            <a:ext cx="96139" cy="86801"/>
            <a:chOff x="5638800" y="2824162"/>
            <a:chExt cx="111919" cy="97631"/>
          </a:xfrm>
        </p:grpSpPr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56815DBB-32FD-F2C5-422C-9E4F09F8FD11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F3F544F2-07BD-DDA2-D41C-F7C5D6C8B3E9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F62AA02-D72B-E8BF-C0B3-2A3B28088E52}"/>
              </a:ext>
            </a:extLst>
          </p:cNvPr>
          <p:cNvGrpSpPr/>
          <p:nvPr/>
        </p:nvGrpSpPr>
        <p:grpSpPr>
          <a:xfrm>
            <a:off x="3408309" y="2653864"/>
            <a:ext cx="96139" cy="86801"/>
            <a:chOff x="5638800" y="2824162"/>
            <a:chExt cx="111919" cy="97631"/>
          </a:xfrm>
        </p:grpSpPr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4956761A-1262-1361-1F5C-37A697ECC17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EA52212E-FFBE-8A60-304F-569587DA46C0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E65E4822-D1FE-EA60-C5FE-4E3AB7C93E5A}"/>
              </a:ext>
            </a:extLst>
          </p:cNvPr>
          <p:cNvGrpSpPr/>
          <p:nvPr/>
        </p:nvGrpSpPr>
        <p:grpSpPr>
          <a:xfrm>
            <a:off x="3506495" y="2653862"/>
            <a:ext cx="96139" cy="86801"/>
            <a:chOff x="5638800" y="2824162"/>
            <a:chExt cx="111919" cy="97631"/>
          </a:xfrm>
        </p:grpSpPr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76EEBC4B-D942-0D98-3F6F-3D41E72915A6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881E9833-1EF7-B0A9-4C6E-628C7CD0C12B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500571A7-3246-A554-D43E-CF7F405623F0}"/>
              </a:ext>
            </a:extLst>
          </p:cNvPr>
          <p:cNvGrpSpPr/>
          <p:nvPr/>
        </p:nvGrpSpPr>
        <p:grpSpPr>
          <a:xfrm>
            <a:off x="3604680" y="2653862"/>
            <a:ext cx="96139" cy="86801"/>
            <a:chOff x="5638800" y="2824162"/>
            <a:chExt cx="111919" cy="97631"/>
          </a:xfrm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7F389892-6D16-A02B-6393-784CF39F3EDC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D281C4E-EDC0-BA48-90DD-B189377E2EE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46D81937-086F-C839-6321-3DA1159209B6}"/>
              </a:ext>
            </a:extLst>
          </p:cNvPr>
          <p:cNvGrpSpPr/>
          <p:nvPr/>
        </p:nvGrpSpPr>
        <p:grpSpPr>
          <a:xfrm>
            <a:off x="3310124" y="2846992"/>
            <a:ext cx="96139" cy="86801"/>
            <a:chOff x="5638800" y="2824162"/>
            <a:chExt cx="111919" cy="97631"/>
          </a:xfrm>
        </p:grpSpPr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30BC88-688A-4ED2-EC46-641F030C2EB4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2C1FE858-636B-0D5F-AD70-8EC522E58C6F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F31D56C-944F-3D6F-E6E4-31FE58E024CC}"/>
              </a:ext>
            </a:extLst>
          </p:cNvPr>
          <p:cNvGrpSpPr/>
          <p:nvPr/>
        </p:nvGrpSpPr>
        <p:grpSpPr>
          <a:xfrm>
            <a:off x="3408309" y="2846992"/>
            <a:ext cx="96139" cy="86801"/>
            <a:chOff x="5638800" y="2824162"/>
            <a:chExt cx="111919" cy="97631"/>
          </a:xfrm>
        </p:grpSpPr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F05FDE0-102B-7E81-2A6D-EC95C113DFD0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21FD4480-75C9-1664-3D37-E0BAF40AE1E3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BEF3905E-7ABB-75DD-A019-906E25C6CF8D}"/>
              </a:ext>
            </a:extLst>
          </p:cNvPr>
          <p:cNvGrpSpPr/>
          <p:nvPr/>
        </p:nvGrpSpPr>
        <p:grpSpPr>
          <a:xfrm>
            <a:off x="3506495" y="2846990"/>
            <a:ext cx="96139" cy="86801"/>
            <a:chOff x="5638800" y="2824162"/>
            <a:chExt cx="111919" cy="97631"/>
          </a:xfrm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CD1BE9B8-CA77-656A-A026-2EF223F5B0A5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4AB30E6F-7864-64C8-8F78-B603CE25721E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91474845-A5E8-C6E0-2576-1926D5ABC045}"/>
              </a:ext>
            </a:extLst>
          </p:cNvPr>
          <p:cNvGrpSpPr/>
          <p:nvPr/>
        </p:nvGrpSpPr>
        <p:grpSpPr>
          <a:xfrm>
            <a:off x="3604680" y="2846990"/>
            <a:ext cx="96139" cy="86801"/>
            <a:chOff x="5638800" y="2824162"/>
            <a:chExt cx="111919" cy="97631"/>
          </a:xfrm>
        </p:grpSpPr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F9DA1A49-AD53-9706-E4AB-7CDC3BED8A52}"/>
                </a:ext>
              </a:extLst>
            </p:cNvPr>
            <p:cNvSpPr/>
            <p:nvPr/>
          </p:nvSpPr>
          <p:spPr>
            <a:xfrm>
              <a:off x="5638800" y="2824162"/>
              <a:ext cx="111919" cy="9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AC0AA008-C23A-2FEF-A289-36157AD537FA}"/>
                </a:ext>
              </a:extLst>
            </p:cNvPr>
            <p:cNvSpPr/>
            <p:nvPr/>
          </p:nvSpPr>
          <p:spPr>
            <a:xfrm>
              <a:off x="5667375" y="2844800"/>
              <a:ext cx="50800" cy="539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6AB3D845-B806-61CD-44C5-F06D524D6962}"/>
              </a:ext>
            </a:extLst>
          </p:cNvPr>
          <p:cNvSpPr/>
          <p:nvPr/>
        </p:nvSpPr>
        <p:spPr>
          <a:xfrm>
            <a:off x="4196626" y="2809393"/>
            <a:ext cx="1110319" cy="140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4290" tIns="6858" rIns="0" bIns="0" rtlCol="0" anchor="t" anchorCtr="0"/>
          <a:lstStyle/>
          <a:p>
            <a:pPr>
              <a:lnSpc>
                <a:spcPts val="413"/>
              </a:lnSpc>
            </a:pPr>
            <a:r>
              <a:rPr lang="en-US" sz="450" dirty="0">
                <a:latin typeface="Courier New" panose="02070309020205020404" pitchFamily="49" charset="0"/>
                <a:cs typeface="Courier New" panose="02070309020205020404" pitchFamily="49" charset="0"/>
              </a:rPr>
              <a:t>Ultrasonic Meter Sensors</a:t>
            </a:r>
          </a:p>
          <a:p>
            <a:pPr>
              <a:lnSpc>
                <a:spcPts val="413"/>
              </a:lnSpc>
            </a:pPr>
            <a:r>
              <a:rPr lang="en-US" sz="450">
                <a:latin typeface="Courier New" panose="02070309020205020404" pitchFamily="49" charset="0"/>
                <a:cs typeface="Courier New" panose="02070309020205020404" pitchFamily="49" charset="0"/>
              </a:rPr>
              <a:t>VCC50-TRIG-ECHO-GND</a:t>
            </a:r>
            <a:endParaRPr lang="en-US" sz="4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19" name="Picture 1218">
            <a:extLst>
              <a:ext uri="{FF2B5EF4-FFF2-40B4-BE49-F238E27FC236}">
                <a16:creationId xmlns:a16="http://schemas.microsoft.com/office/drawing/2014/main" id="{CB907181-2464-5D22-BDF3-C0129642AB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4198" y="3065471"/>
            <a:ext cx="1315970" cy="887563"/>
          </a:xfrm>
          <a:prstGeom prst="rect">
            <a:avLst/>
          </a:prstGeom>
        </p:spPr>
      </p:pic>
      <p:cxnSp>
        <p:nvCxnSpPr>
          <p:cNvPr id="1224" name="Connector: Elbow 1223">
            <a:extLst>
              <a:ext uri="{FF2B5EF4-FFF2-40B4-BE49-F238E27FC236}">
                <a16:creationId xmlns:a16="http://schemas.microsoft.com/office/drawing/2014/main" id="{71D6933B-3F95-DF8D-D4E2-E943122E2287}"/>
              </a:ext>
            </a:extLst>
          </p:cNvPr>
          <p:cNvCxnSpPr>
            <a:stCxn id="1214" idx="3"/>
            <a:endCxn id="1219" idx="1"/>
          </p:cNvCxnSpPr>
          <p:nvPr/>
        </p:nvCxnSpPr>
        <p:spPr>
          <a:xfrm>
            <a:off x="5306946" y="2879701"/>
            <a:ext cx="1937252" cy="629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8086FF8C-053C-55D5-FC5B-4DD2E3CF0DBC}"/>
              </a:ext>
            </a:extLst>
          </p:cNvPr>
          <p:cNvCxnSpPr>
            <a:stCxn id="1116" idx="3"/>
            <a:endCxn id="1173" idx="1"/>
          </p:cNvCxnSpPr>
          <p:nvPr/>
        </p:nvCxnSpPr>
        <p:spPr>
          <a:xfrm>
            <a:off x="5260702" y="4075014"/>
            <a:ext cx="474072" cy="187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78BAA23C-246B-B59F-3C36-362ED70639FC}"/>
              </a:ext>
            </a:extLst>
          </p:cNvPr>
          <p:cNvCxnSpPr>
            <a:stCxn id="1116" idx="3"/>
            <a:endCxn id="1188" idx="1"/>
          </p:cNvCxnSpPr>
          <p:nvPr/>
        </p:nvCxnSpPr>
        <p:spPr>
          <a:xfrm>
            <a:off x="5260701" y="4075014"/>
            <a:ext cx="477369" cy="1052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7F9ECE71-C60D-2944-050B-D218F0E9ED9E}"/>
              </a:ext>
            </a:extLst>
          </p:cNvPr>
          <p:cNvSpPr txBox="1"/>
          <p:nvPr/>
        </p:nvSpPr>
        <p:spPr>
          <a:xfrm>
            <a:off x="7311584" y="1862971"/>
            <a:ext cx="1259853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 Sensor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EDC1F2D-DD28-55ED-1E9D-963CBA9194D7}"/>
              </a:ext>
            </a:extLst>
          </p:cNvPr>
          <p:cNvSpPr txBox="1"/>
          <p:nvPr/>
        </p:nvSpPr>
        <p:spPr>
          <a:xfrm>
            <a:off x="7331283" y="3885461"/>
            <a:ext cx="1248837" cy="2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 Sensor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78444F0C-C281-8862-881E-AEDC35C6AB77}"/>
              </a:ext>
            </a:extLst>
          </p:cNvPr>
          <p:cNvSpPr txBox="1"/>
          <p:nvPr/>
        </p:nvSpPr>
        <p:spPr>
          <a:xfrm>
            <a:off x="6482421" y="4184663"/>
            <a:ext cx="866952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Public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DB918F86-CB7C-0E07-744E-0CFF4BE57FCC}"/>
              </a:ext>
            </a:extLst>
          </p:cNvPr>
          <p:cNvSpPr txBox="1"/>
          <p:nvPr/>
        </p:nvSpPr>
        <p:spPr>
          <a:xfrm>
            <a:off x="6482421" y="5124781"/>
            <a:ext cx="855936" cy="43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South Klong</a:t>
            </a:r>
          </a:p>
          <a:p>
            <a:r>
              <a:rPr lang="en-US" sz="900" dirty="0">
                <a:solidFill>
                  <a:srgbClr val="0070C0"/>
                </a:solidFill>
              </a:rPr>
              <a:t>Pump</a:t>
            </a:r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3D89235C-12D1-E8C8-AC1C-CF312F955572}"/>
              </a:ext>
            </a:extLst>
          </p:cNvPr>
          <p:cNvCxnSpPr>
            <a:stCxn id="1214" idx="3"/>
            <a:endCxn id="1172" idx="1"/>
          </p:cNvCxnSpPr>
          <p:nvPr/>
        </p:nvCxnSpPr>
        <p:spPr>
          <a:xfrm flipV="1">
            <a:off x="5306946" y="2591104"/>
            <a:ext cx="1937252" cy="288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ADB9E78-9A1F-91CF-5677-E1185D92FC4B}"/>
              </a:ext>
            </a:extLst>
          </p:cNvPr>
          <p:cNvSpPr/>
          <p:nvPr/>
        </p:nvSpPr>
        <p:spPr>
          <a:xfrm>
            <a:off x="1790701" y="2495551"/>
            <a:ext cx="791556" cy="1466849"/>
          </a:xfrm>
          <a:custGeom>
            <a:avLst/>
            <a:gdLst>
              <a:gd name="connsiteX0" fmla="*/ 0 w 283490"/>
              <a:gd name="connsiteY0" fmla="*/ 1563810 h 1563810"/>
              <a:gd name="connsiteX1" fmla="*/ 238125 w 283490"/>
              <a:gd name="connsiteY1" fmla="*/ 863723 h 1563810"/>
              <a:gd name="connsiteX2" fmla="*/ 252413 w 283490"/>
              <a:gd name="connsiteY2" fmla="*/ 306510 h 1563810"/>
              <a:gd name="connsiteX3" fmla="*/ 195263 w 283490"/>
              <a:gd name="connsiteY3" fmla="*/ 92198 h 1563810"/>
              <a:gd name="connsiteX0" fmla="*/ 0 w 263798"/>
              <a:gd name="connsiteY0" fmla="*/ 1471612 h 1471612"/>
              <a:gd name="connsiteX1" fmla="*/ 238125 w 263798"/>
              <a:gd name="connsiteY1" fmla="*/ 771525 h 1471612"/>
              <a:gd name="connsiteX2" fmla="*/ 252413 w 263798"/>
              <a:gd name="connsiteY2" fmla="*/ 214312 h 1471612"/>
              <a:gd name="connsiteX3" fmla="*/ 195263 w 263798"/>
              <a:gd name="connsiteY3" fmla="*/ 0 h 1471612"/>
              <a:gd name="connsiteX0" fmla="*/ 0 w 787211"/>
              <a:gd name="connsiteY0" fmla="*/ 1466849 h 1466849"/>
              <a:gd name="connsiteX1" fmla="*/ 238125 w 787211"/>
              <a:gd name="connsiteY1" fmla="*/ 766762 h 1466849"/>
              <a:gd name="connsiteX2" fmla="*/ 252413 w 787211"/>
              <a:gd name="connsiteY2" fmla="*/ 209549 h 1466849"/>
              <a:gd name="connsiteX3" fmla="*/ 785813 w 787211"/>
              <a:gd name="connsiteY3" fmla="*/ 0 h 1466849"/>
              <a:gd name="connsiteX0" fmla="*/ 0 w 786545"/>
              <a:gd name="connsiteY0" fmla="*/ 1466849 h 1466849"/>
              <a:gd name="connsiteX1" fmla="*/ 238125 w 786545"/>
              <a:gd name="connsiteY1" fmla="*/ 766762 h 1466849"/>
              <a:gd name="connsiteX2" fmla="*/ 252413 w 786545"/>
              <a:gd name="connsiteY2" fmla="*/ 209549 h 1466849"/>
              <a:gd name="connsiteX3" fmla="*/ 785813 w 786545"/>
              <a:gd name="connsiteY3" fmla="*/ 0 h 1466849"/>
              <a:gd name="connsiteX0" fmla="*/ 0 w 789143"/>
              <a:gd name="connsiteY0" fmla="*/ 1466849 h 1466849"/>
              <a:gd name="connsiteX1" fmla="*/ 238125 w 789143"/>
              <a:gd name="connsiteY1" fmla="*/ 766762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89143"/>
              <a:gd name="connsiteY0" fmla="*/ 1466849 h 1466849"/>
              <a:gd name="connsiteX1" fmla="*/ 490538 w 789143"/>
              <a:gd name="connsiteY1" fmla="*/ 1028699 h 1466849"/>
              <a:gd name="connsiteX2" fmla="*/ 704851 w 789143"/>
              <a:gd name="connsiteY2" fmla="*/ 585787 h 1466849"/>
              <a:gd name="connsiteX3" fmla="*/ 785813 w 789143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  <a:gd name="connsiteX0" fmla="*/ 0 w 791556"/>
              <a:gd name="connsiteY0" fmla="*/ 1466849 h 1466849"/>
              <a:gd name="connsiteX1" fmla="*/ 490538 w 791556"/>
              <a:gd name="connsiteY1" fmla="*/ 1028699 h 1466849"/>
              <a:gd name="connsiteX2" fmla="*/ 704851 w 791556"/>
              <a:gd name="connsiteY2" fmla="*/ 585787 h 1466849"/>
              <a:gd name="connsiteX3" fmla="*/ 785813 w 791556"/>
              <a:gd name="connsiteY3" fmla="*/ 0 h 146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556" h="1466849">
                <a:moveTo>
                  <a:pt x="0" y="1466849"/>
                </a:moveTo>
                <a:cubicBezTo>
                  <a:pt x="98028" y="1221580"/>
                  <a:pt x="373063" y="1175543"/>
                  <a:pt x="490538" y="1028699"/>
                </a:cubicBezTo>
                <a:cubicBezTo>
                  <a:pt x="608013" y="881855"/>
                  <a:pt x="673895" y="761999"/>
                  <a:pt x="704851" y="585787"/>
                </a:cubicBezTo>
                <a:cubicBezTo>
                  <a:pt x="754857" y="395286"/>
                  <a:pt x="809625" y="207169"/>
                  <a:pt x="785813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38D9C20-8320-CF84-7253-5899D3024EFC}"/>
              </a:ext>
            </a:extLst>
          </p:cNvPr>
          <p:cNvSpPr/>
          <p:nvPr/>
        </p:nvSpPr>
        <p:spPr>
          <a:xfrm rot="18881876">
            <a:off x="828944" y="4508550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Menu / </a:t>
            </a:r>
            <a:r>
              <a:rPr lang="en-US" sz="800" b="1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</a:rPr>
              <a:t>Mode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3BFCD8-6AAC-B2B8-AE2A-8409B1A2A807}"/>
              </a:ext>
            </a:extLst>
          </p:cNvPr>
          <p:cNvSpPr/>
          <p:nvPr/>
        </p:nvSpPr>
        <p:spPr>
          <a:xfrm rot="18881876">
            <a:off x="1265467" y="4508395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- / Action A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F0D0ECC-F7FB-4F5E-6439-C62F5BB3D12A}"/>
              </a:ext>
            </a:extLst>
          </p:cNvPr>
          <p:cNvSpPr/>
          <p:nvPr/>
        </p:nvSpPr>
        <p:spPr>
          <a:xfrm rot="18881876">
            <a:off x="1641750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 dirty="0">
                <a:latin typeface="+mj-lt"/>
                <a:cs typeface="Courier New" panose="02070309020205020404" pitchFamily="49" charset="0"/>
              </a:rPr>
              <a:t>+ / Action B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D2FCFA8-AE39-2395-470B-EF4C0AB2530E}"/>
              </a:ext>
            </a:extLst>
          </p:cNvPr>
          <p:cNvSpPr/>
          <p:nvPr/>
        </p:nvSpPr>
        <p:spPr>
          <a:xfrm rot="18881876">
            <a:off x="2041712" y="4519422"/>
            <a:ext cx="834044" cy="132169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0" rIns="0" bIns="0" rtlCol="0" anchor="ctr" anchorCtr="0"/>
          <a:lstStyle/>
          <a:p>
            <a:r>
              <a:rPr lang="en-US" sz="800" b="1">
                <a:latin typeface="+mj-lt"/>
                <a:cs typeface="Courier New" panose="02070309020205020404" pitchFamily="49" charset="0"/>
              </a:rPr>
              <a:t>Confirm / Cancel</a:t>
            </a:r>
            <a:endParaRPr lang="en-US" sz="800" b="1" dirty="0">
              <a:solidFill>
                <a:schemeClr val="dk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064AC-44A6-3235-8555-F1BFA2BB2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51" y="1322036"/>
            <a:ext cx="625475" cy="25687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D397FD-FD49-B827-B25F-6270CEAE6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t="8617" r="14542" b="8977"/>
          <a:stretch/>
        </p:blipFill>
        <p:spPr bwMode="auto">
          <a:xfrm>
            <a:off x="2004378" y="1663700"/>
            <a:ext cx="2406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A7387B-05C4-EE56-E464-AFBD9E30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6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1582</TotalTime>
  <Words>87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Grenadou</dc:creator>
  <cp:lastModifiedBy>Olivier Grenadou</cp:lastModifiedBy>
  <cp:revision>1</cp:revision>
  <dcterms:created xsi:type="dcterms:W3CDTF">2023-05-23T06:52:37Z</dcterms:created>
  <dcterms:modified xsi:type="dcterms:W3CDTF">2023-05-27T04:05:12Z</dcterms:modified>
</cp:coreProperties>
</file>