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82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179" dt="2023-06-07T09:19:3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0" d="100"/>
          <a:sy n="170" d="100"/>
        </p:scale>
        <p:origin x="-16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6-07T09:19:34.757" v="1802" actId="206"/>
      <pc:docMkLst>
        <pc:docMk/>
      </pc:docMkLst>
      <pc:sldChg chg="addSp delSp modSp mod">
        <pc:chgData name="Olivier Grenadou" userId="02d4787ce9b02c5a" providerId="LiveId" clId="{C3A6CD6C-1DA5-47FB-A775-C4A3C3FB9D49}" dt="2023-06-07T09:19:34.757" v="1802" actId="206"/>
        <pc:sldMkLst>
          <pc:docMk/>
          <pc:sldMk cId="3274058770" sldId="256"/>
        </pc:sldMkLst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2" creationId="{83613679-65B8-AEE2-63F7-F74B237B70FF}"/>
          </ac:spMkLst>
        </pc:spChg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8T01:42:30.784" v="1757" actId="1582"/>
          <ac:spMkLst>
            <pc:docMk/>
            <pc:sldMk cId="3274058770" sldId="256"/>
            <ac:spMk id="3" creationId="{BADB9E78-9A1F-91CF-5677-E1185D92FC4B}"/>
          </ac:spMkLst>
        </pc:spChg>
        <pc:spChg chg="add mod">
          <ac:chgData name="Olivier Grenadou" userId="02d4787ce9b02c5a" providerId="LiveId" clId="{C3A6CD6C-1DA5-47FB-A775-C4A3C3FB9D49}" dt="2023-05-27T08:10:44.995" v="1611" actId="1076"/>
          <ac:spMkLst>
            <pc:docMk/>
            <pc:sldMk cId="3274058770" sldId="256"/>
            <ac:spMk id="4" creationId="{A69DCEBF-3ADD-A5FE-432B-A4F2E6899BD4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mod">
          <ac:chgData name="Olivier Grenadou" userId="02d4787ce9b02c5a" providerId="LiveId" clId="{C3A6CD6C-1DA5-47FB-A775-C4A3C3FB9D49}" dt="2023-05-27T08:10:29.904" v="1608" actId="20577"/>
          <ac:spMkLst>
            <pc:docMk/>
            <pc:sldMk cId="3274058770" sldId="256"/>
            <ac:spMk id="5" creationId="{85BFD9A1-F1B0-0F7E-0E3D-48F6464F1316}"/>
          </ac:spMkLst>
        </pc:spChg>
        <pc:spChg chg="add mod">
          <ac:chgData name="Olivier Grenadou" userId="02d4787ce9b02c5a" providerId="LiveId" clId="{C3A6CD6C-1DA5-47FB-A775-C4A3C3FB9D49}" dt="2023-05-27T08:10:51.035" v="1612" actId="1076"/>
          <ac:spMkLst>
            <pc:docMk/>
            <pc:sldMk cId="3274058770" sldId="256"/>
            <ac:spMk id="6" creationId="{AE8A2E08-C470-985C-3CEA-EDCF06E272A0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7" creationId="{F451F519-720D-A342-AC35-CA66EC0A07C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8" creationId="{589342D9-627F-4CFA-9402-96EBC35ED237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8T07:08:43.986" v="1773" actId="3064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7T08:16:34.580" v="1637" actId="208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7T08:15:38.723" v="1631" actId="1076"/>
          <ac:spMkLst>
            <pc:docMk/>
            <pc:sldMk cId="3274058770" sldId="256"/>
            <ac:spMk id="1135" creationId="{15E65E57-28ED-86E5-0F3A-9937BE79A7FB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36" creationId="{773C9390-0835-5B4F-1078-93D1A4306F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55" creationId="{B33C3518-F04F-07DF-C1B0-58951A87492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8T01:53:26.136" v="1766" actId="14100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8T01:53:32.990" v="1767" actId="14100"/>
          <ac:spMkLst>
            <pc:docMk/>
            <pc:sldMk cId="3274058770" sldId="256"/>
            <ac:spMk id="1187" creationId="{8B7160D5-1E27-C5D1-2E33-860BF0600F2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89" creationId="{0A5E1C84-E347-35DC-9F71-0F24038D4FC0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6-07T08:00:59.072" v="1779" actId="20577"/>
          <ac:spMkLst>
            <pc:docMk/>
            <pc:sldMk cId="3274058770" sldId="256"/>
            <ac:spMk id="1214" creationId="{6AB3D845-B806-61CD-44C5-F06D524D696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15" creationId="{6DE34BF5-DEBE-F885-3D7E-EFC2B2CD45B7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6" creationId="{7C5B4BD5-5D29-09CD-C27A-65D7B0363B7C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7" creationId="{33B8243C-8A91-8BCF-DCD2-1F175D01AEC3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8" creationId="{44F1A6C0-5572-60CD-8B2A-7FFA3851FFED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20" creationId="{2B745B1A-8D86-686F-356E-4EB60D9A54B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1" creationId="{5EB22906-593E-14DA-CB2B-670181DE6A2C}"/>
          </ac:spMkLst>
        </pc:spChg>
        <pc:spChg chg="add mod">
          <ac:chgData name="Olivier Grenadou" userId="02d4787ce9b02c5a" providerId="LiveId" clId="{C3A6CD6C-1DA5-47FB-A775-C4A3C3FB9D49}" dt="2023-05-27T08:36:51.008" v="1710" actId="20577"/>
          <ac:spMkLst>
            <pc:docMk/>
            <pc:sldMk cId="3274058770" sldId="256"/>
            <ac:spMk id="1222" creationId="{C25EC4A5-D032-2108-EF0D-E30088BA0E5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3" creationId="{D0A9ADAF-86DE-DC2A-EF33-DFC0070D2BEA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spChg chg="add del mod">
          <ac:chgData name="Olivier Grenadou" userId="02d4787ce9b02c5a" providerId="LiveId" clId="{C3A6CD6C-1DA5-47FB-A775-C4A3C3FB9D49}" dt="2023-05-27T08:51:00.432" v="1751" actId="478"/>
          <ac:spMkLst>
            <pc:docMk/>
            <pc:sldMk cId="3274058770" sldId="256"/>
            <ac:spMk id="1239" creationId="{36CC8B83-6042-B97E-1862-7E8469EC4783}"/>
          </ac:spMkLst>
        </pc:spChg>
        <pc:spChg chg="add mod">
          <ac:chgData name="Olivier Grenadou" userId="02d4787ce9b02c5a" providerId="LiveId" clId="{C3A6CD6C-1DA5-47FB-A775-C4A3C3FB9D49}" dt="2023-06-07T09:19:34.757" v="1802" actId="206"/>
          <ac:spMkLst>
            <pc:docMk/>
            <pc:sldMk cId="3274058770" sldId="256"/>
            <ac:spMk id="1240" creationId="{7D2A9A6B-1528-DDCC-1719-8EAF042DCF54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6-07T08:36:02.506" v="1788" actId="1076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13" creationId="{C0951862-BAA0-C728-64FB-75AE431A5512}"/>
          </ac:grpSpMkLst>
        </pc:grpChg>
        <pc:grpChg chg="add del mod topLvl">
          <ac:chgData name="Olivier Grenadou" userId="02d4787ce9b02c5a" providerId="LiveId" clId="{C3A6CD6C-1DA5-47FB-A775-C4A3C3FB9D49}" dt="2023-06-07T08:35:57.986" v="1787" actId="478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6-07T08:35:53.100" v="1786" actId="1036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26" creationId="{F9E064E6-142D-CBF1-9769-85BBED034B17}"/>
          </ac:grpSpMkLst>
        </pc:grpChg>
        <pc:grpChg chg="add del mod topLvl">
          <ac:chgData name="Olivier Grenadou" userId="02d4787ce9b02c5a" providerId="LiveId" clId="{C3A6CD6C-1DA5-47FB-A775-C4A3C3FB9D49}" dt="2023-06-07T08:35:43.752" v="1780" actId="478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7T08:35:21.484" v="1694" actId="1076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7T08:35:31.347" v="1702" actId="1037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7T08:44:14.677" v="1742" actId="1036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7T08:44:13.112" v="1741" actId="1037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6-07T09:18:39.441" v="1790" actId="1076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7T08:15:28.231" v="1630" actId="1076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7T08:15:22.975" v="1629" actId="1076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mod">
          <ac:chgData name="Olivier Grenadou" userId="02d4787ce9b02c5a" providerId="LiveId" clId="{C3A6CD6C-1DA5-47FB-A775-C4A3C3FB9D49}" dt="2023-05-27T08:15:58.216" v="1634" actId="1582"/>
          <ac:cxnSpMkLst>
            <pc:docMk/>
            <pc:sldMk cId="3274058770" sldId="256"/>
            <ac:cxnSpMk id="1132" creationId="{6F85F173-99D2-533A-951D-1FF2A363BC26}"/>
          </ac:cxnSpMkLst>
        </pc:cxnChg>
        <pc:cxnChg chg="add mod">
          <ac:chgData name="Olivier Grenadou" userId="02d4787ce9b02c5a" providerId="LiveId" clId="{C3A6CD6C-1DA5-47FB-A775-C4A3C3FB9D49}" dt="2023-05-27T08:16:09.408" v="1636" actId="1076"/>
          <ac:cxnSpMkLst>
            <pc:docMk/>
            <pc:sldMk cId="3274058770" sldId="256"/>
            <ac:cxnSpMk id="1133" creationId="{7E38EC22-FB55-DEB2-749F-C4A74EE88B1F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24" creationId="{71D6933B-3F95-DF8D-D4E2-E943122E2287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6" creationId="{D8249075-654F-4D00-B766-FF5828ABAB56}"/>
          </ac:cxnSpMkLst>
        </pc:cxnChg>
        <pc:cxnChg chg="add mod topLvl">
          <ac:chgData name="Olivier Grenadou" userId="02d4787ce9b02c5a" providerId="LiveId" clId="{C3A6CD6C-1DA5-47FB-A775-C4A3C3FB9D49}" dt="2023-05-28T07:07:10.250" v="1768" actId="14100"/>
          <ac:cxnSpMkLst>
            <pc:docMk/>
            <pc:sldMk cId="3274058770" sldId="256"/>
            <ac:cxnSpMk id="1227" creationId="{8086FF8C-053C-55D5-FC5B-4DD2E3CF0DBC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8" creationId="{72507A51-F4B4-4C48-F81A-5BB149EEF802}"/>
          </ac:cxnSpMkLst>
        </pc:cxnChg>
        <pc:cxnChg chg="add mod topLvl">
          <ac:chgData name="Olivier Grenadou" userId="02d4787ce9b02c5a" providerId="LiveId" clId="{C3A6CD6C-1DA5-47FB-A775-C4A3C3FB9D49}" dt="2023-05-28T07:07:10.250" v="1768" actId="14100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Chg chg="addSp delSp new mod">
        <pc:chgData name="Olivier Grenadou" userId="02d4787ce9b02c5a" providerId="LiveId" clId="{C3A6CD6C-1DA5-47FB-A775-C4A3C3FB9D49}" dt="2023-05-27T04:05:07.209" v="1574"/>
        <pc:sldMkLst>
          <pc:docMk/>
          <pc:sldMk cId="3606465028" sldId="258"/>
        </pc:sldMkLst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2" creationId="{043CB589-4708-0169-A8CE-9700F9C0DEEF}"/>
          </ac:spMkLst>
        </pc:spChg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3" creationId="{77B31AEB-32B2-E140-FC78-D7B59F989B07}"/>
          </ac:spMkLst>
        </pc:spChg>
        <pc:picChg chg="add">
          <ac:chgData name="Olivier Grenadou" userId="02d4787ce9b02c5a" providerId="LiveId" clId="{C3A6CD6C-1DA5-47FB-A775-C4A3C3FB9D49}" dt="2023-05-27T04:05:07.209" v="1574"/>
          <ac:picMkLst>
            <pc:docMk/>
            <pc:sldMk cId="3606465028" sldId="258"/>
            <ac:picMk id="1026" creationId="{CBA7387B-05C4-EE56-E464-AFBD9E30D485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1DB32-84D3-95D6-3775-22A2363DB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AB3DF-B77D-4D36-2CBD-8043D64552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CFC-F3EE-4732-AB96-F8E7CFAED28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4AA4-CCDF-85AC-C8BA-3FEC5A078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7F07-2595-35FD-C24A-868874AA5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0580-37FC-4548-84A5-AF259285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7B90-9943-4916-944E-9C37AE4F7AB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3CAE-C89D-47D5-AC96-05F92522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1804-B436-4A2D-822D-118D5578DF0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578F-07B7-4756-B430-9A1FF6B67213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AFC-6DCD-4847-85EB-A04866E0F2AC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18B2-C045-415A-A91C-B4D5AC1DF18C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6A6-507F-4A1C-A842-8C95BB9571BC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588C-6521-4B47-BF8D-DCAAE9ADF805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1D5B-4847-4CEF-8103-7D0C36E4817B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BF2-4927-4146-8257-A2751FCEE87D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EB9-9F32-4450-BF5A-AC4F8D0E6898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E500-D918-411E-888C-3AFFE5BE457C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4EA7-28AC-4BD3-8C1C-0EE626E1824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8357-C248-4E4D-893B-B2D5385FA443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7"/>
            <a:ext cx="975528" cy="113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1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705908" y="4099979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906558" y="4101037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804747" y="4101355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200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GND-VCC33-TRIGGER1-VCC5V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GND-VCC33-TRIGGER2-VCC5V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704583" y="3904941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906558" y="3903184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804747" y="3903502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90F828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137658" y="3871244"/>
            <a:ext cx="138729" cy="139552"/>
          </a:xfrm>
          <a:prstGeom prst="ellipse">
            <a:avLst/>
          </a:prstGeom>
          <a:solidFill>
            <a:srgbClr val="FF7C8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317522" y="3586671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5592" y="3586672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3"/>
            <a:ext cx="975528" cy="12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2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604680" y="2652923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406350" y="2653176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608044" y="2847754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405969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4"/>
            <a:ext cx="1110319" cy="12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GND-TRIG-ECHO-VCC50</a:t>
            </a: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cxnSpLocks/>
            <a:stCxn id="1214" idx="3"/>
            <a:endCxn id="1219" idx="1"/>
          </p:cNvCxnSpPr>
          <p:nvPr/>
        </p:nvCxnSpPr>
        <p:spPr>
          <a:xfrm>
            <a:off x="5306945" y="2871593"/>
            <a:ext cx="1937253" cy="63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cxnSpLocks/>
            <a:stCxn id="1116" idx="3"/>
            <a:endCxn id="1173" idx="1"/>
          </p:cNvCxnSpPr>
          <p:nvPr/>
        </p:nvCxnSpPr>
        <p:spPr>
          <a:xfrm>
            <a:off x="5260702" y="4065788"/>
            <a:ext cx="474073" cy="197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cxnSpLocks/>
            <a:stCxn id="1116" idx="3"/>
            <a:endCxn id="1188" idx="1"/>
          </p:cNvCxnSpPr>
          <p:nvPr/>
        </p:nvCxnSpPr>
        <p:spPr>
          <a:xfrm>
            <a:off x="5260702" y="4065788"/>
            <a:ext cx="477369" cy="106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cxnSpLocks/>
            <a:stCxn id="1214" idx="3"/>
            <a:endCxn id="1172" idx="1"/>
          </p:cNvCxnSpPr>
          <p:nvPr/>
        </p:nvCxnSpPr>
        <p:spPr>
          <a:xfrm flipV="1">
            <a:off x="5306945" y="2591106"/>
            <a:ext cx="1937253" cy="2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1552577"/>
            <a:ext cx="596730" cy="240982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30" h="2409823">
                <a:moveTo>
                  <a:pt x="0" y="2409823"/>
                </a:moveTo>
                <a:cubicBezTo>
                  <a:pt x="98028" y="2164554"/>
                  <a:pt x="209551" y="2068510"/>
                  <a:pt x="257176" y="1752598"/>
                </a:cubicBezTo>
                <a:cubicBezTo>
                  <a:pt x="304801" y="1436686"/>
                  <a:pt x="254795" y="690561"/>
                  <a:pt x="285751" y="514349"/>
                </a:cubicBezTo>
                <a:cubicBezTo>
                  <a:pt x="335757" y="323848"/>
                  <a:pt x="619125" y="207169"/>
                  <a:pt x="595313" y="0"/>
                </a:cubicBezTo>
              </a:path>
            </a:pathLst>
          </a:cu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613679-65B8-AEE2-63F7-F74B237B70FF}"/>
              </a:ext>
            </a:extLst>
          </p:cNvPr>
          <p:cNvSpPr/>
          <p:nvPr/>
        </p:nvSpPr>
        <p:spPr>
          <a:xfrm>
            <a:off x="1967205" y="2477584"/>
            <a:ext cx="219074" cy="147960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  <a:gd name="connsiteX0" fmla="*/ 92264 w 688994"/>
              <a:gd name="connsiteY0" fmla="*/ 2409823 h 2409823"/>
              <a:gd name="connsiteX1" fmla="*/ 6540 w 688994"/>
              <a:gd name="connsiteY1" fmla="*/ 1712513 h 2409823"/>
              <a:gd name="connsiteX2" fmla="*/ 378015 w 688994"/>
              <a:gd name="connsiteY2" fmla="*/ 514349 h 2409823"/>
              <a:gd name="connsiteX3" fmla="*/ 687577 w 688994"/>
              <a:gd name="connsiteY3" fmla="*/ 0 h 2409823"/>
              <a:gd name="connsiteX0" fmla="*/ 205378 w 801232"/>
              <a:gd name="connsiteY0" fmla="*/ 2409823 h 2409823"/>
              <a:gd name="connsiteX1" fmla="*/ 119654 w 801232"/>
              <a:gd name="connsiteY1" fmla="*/ 1712513 h 2409823"/>
              <a:gd name="connsiteX2" fmla="*/ 5354 w 801232"/>
              <a:gd name="connsiteY2" fmla="*/ 738816 h 2409823"/>
              <a:gd name="connsiteX3" fmla="*/ 800691 w 801232"/>
              <a:gd name="connsiteY3" fmla="*/ 0 h 2409823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62775"/>
              <a:gd name="connsiteY0" fmla="*/ 2377756 h 2377756"/>
              <a:gd name="connsiteX1" fmla="*/ 133350 w 262775"/>
              <a:gd name="connsiteY1" fmla="*/ 1680446 h 2377756"/>
              <a:gd name="connsiteX2" fmla="*/ 19050 w 262775"/>
              <a:gd name="connsiteY2" fmla="*/ 706749 h 2377756"/>
              <a:gd name="connsiteX3" fmla="*/ 0 w 262775"/>
              <a:gd name="connsiteY3" fmla="*/ 0 h 2377756"/>
              <a:gd name="connsiteX0" fmla="*/ 219074 w 253063"/>
              <a:gd name="connsiteY0" fmla="*/ 2377756 h 2377756"/>
              <a:gd name="connsiteX1" fmla="*/ 133350 w 253063"/>
              <a:gd name="connsiteY1" fmla="*/ 1680446 h 2377756"/>
              <a:gd name="connsiteX2" fmla="*/ 19050 w 253063"/>
              <a:gd name="connsiteY2" fmla="*/ 706749 h 2377756"/>
              <a:gd name="connsiteX3" fmla="*/ 0 w 253063"/>
              <a:gd name="connsiteY3" fmla="*/ 0 h 2377756"/>
              <a:gd name="connsiteX0" fmla="*/ 219074 w 219074"/>
              <a:gd name="connsiteY0" fmla="*/ 2377756 h 2377756"/>
              <a:gd name="connsiteX1" fmla="*/ 133350 w 219074"/>
              <a:gd name="connsiteY1" fmla="*/ 1680446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  <a:gd name="connsiteX0" fmla="*/ 219074 w 219074"/>
              <a:gd name="connsiteY0" fmla="*/ 2377756 h 2377756"/>
              <a:gd name="connsiteX1" fmla="*/ 100013 w 219074"/>
              <a:gd name="connsiteY1" fmla="*/ 1744580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4" h="2377756">
                <a:moveTo>
                  <a:pt x="219074" y="2377756"/>
                </a:moveTo>
                <a:cubicBezTo>
                  <a:pt x="88502" y="2172570"/>
                  <a:pt x="142875" y="1999030"/>
                  <a:pt x="100013" y="1744580"/>
                </a:cubicBezTo>
                <a:cubicBezTo>
                  <a:pt x="57151" y="1490130"/>
                  <a:pt x="-11906" y="882961"/>
                  <a:pt x="19050" y="706749"/>
                </a:cubicBezTo>
                <a:cubicBezTo>
                  <a:pt x="11906" y="420048"/>
                  <a:pt x="23812" y="207169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CEBF-3ADD-A5FE-432B-A4F2E6899BD4}"/>
              </a:ext>
            </a:extLst>
          </p:cNvPr>
          <p:cNvSpPr txBox="1"/>
          <p:nvPr/>
        </p:nvSpPr>
        <p:spPr>
          <a:xfrm>
            <a:off x="1114540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D9A1-F1B0-0F7E-0E3D-48F6464F1316}"/>
              </a:ext>
            </a:extLst>
          </p:cNvPr>
          <p:cNvSpPr txBox="1"/>
          <p:nvPr/>
        </p:nvSpPr>
        <p:spPr>
          <a:xfrm>
            <a:off x="645112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A2E08-C470-985C-3CEA-EDCF06E272A0}"/>
              </a:ext>
            </a:extLst>
          </p:cNvPr>
          <p:cNvSpPr txBox="1"/>
          <p:nvPr/>
        </p:nvSpPr>
        <p:spPr>
          <a:xfrm>
            <a:off x="1486741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51F519-720D-A342-AC35-CA66EC0A07C4}"/>
              </a:ext>
            </a:extLst>
          </p:cNvPr>
          <p:cNvSpPr/>
          <p:nvPr/>
        </p:nvSpPr>
        <p:spPr>
          <a:xfrm>
            <a:off x="2138212" y="2476500"/>
            <a:ext cx="419251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51" h="1476375">
                <a:moveTo>
                  <a:pt x="419251" y="1476375"/>
                </a:moveTo>
                <a:cubicBezTo>
                  <a:pt x="260898" y="1144587"/>
                  <a:pt x="102545" y="812800"/>
                  <a:pt x="38251" y="566738"/>
                </a:cubicBezTo>
                <a:cubicBezTo>
                  <a:pt x="-26043" y="320675"/>
                  <a:pt x="3722" y="160337"/>
                  <a:pt x="33488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9342D9-627F-4CFA-9402-96EBC35ED237}"/>
              </a:ext>
            </a:extLst>
          </p:cNvPr>
          <p:cNvSpPr/>
          <p:nvPr/>
        </p:nvSpPr>
        <p:spPr>
          <a:xfrm>
            <a:off x="2296497" y="2470970"/>
            <a:ext cx="670167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  <a:gd name="connsiteX0" fmla="*/ 574108 w 574108"/>
              <a:gd name="connsiteY0" fmla="*/ 1476375 h 1476375"/>
              <a:gd name="connsiteX1" fmla="*/ 12133 w 574108"/>
              <a:gd name="connsiteY1" fmla="*/ 661988 h 1476375"/>
              <a:gd name="connsiteX2" fmla="*/ 188345 w 574108"/>
              <a:gd name="connsiteY2" fmla="*/ 0 h 1476375"/>
              <a:gd name="connsiteX0" fmla="*/ 612757 w 612757"/>
              <a:gd name="connsiteY0" fmla="*/ 1476375 h 1476375"/>
              <a:gd name="connsiteX1" fmla="*/ 50782 w 612757"/>
              <a:gd name="connsiteY1" fmla="*/ 661988 h 1476375"/>
              <a:gd name="connsiteX2" fmla="*/ 46391 w 612757"/>
              <a:gd name="connsiteY2" fmla="*/ 653230 h 1476375"/>
              <a:gd name="connsiteX3" fmla="*/ 226994 w 612757"/>
              <a:gd name="connsiteY3" fmla="*/ 0 h 1476375"/>
              <a:gd name="connsiteX0" fmla="*/ 629940 w 629940"/>
              <a:gd name="connsiteY0" fmla="*/ 1476375 h 1476375"/>
              <a:gd name="connsiteX1" fmla="*/ 67965 w 629940"/>
              <a:gd name="connsiteY1" fmla="*/ 661988 h 1476375"/>
              <a:gd name="connsiteX2" fmla="*/ 25474 w 629940"/>
              <a:gd name="connsiteY2" fmla="*/ 389705 h 1476375"/>
              <a:gd name="connsiteX3" fmla="*/ 244177 w 629940"/>
              <a:gd name="connsiteY3" fmla="*/ 0 h 1476375"/>
              <a:gd name="connsiteX0" fmla="*/ 658491 w 658491"/>
              <a:gd name="connsiteY0" fmla="*/ 1476375 h 1476375"/>
              <a:gd name="connsiteX1" fmla="*/ 96516 w 658491"/>
              <a:gd name="connsiteY1" fmla="*/ 661988 h 1476375"/>
              <a:gd name="connsiteX2" fmla="*/ 12750 w 658491"/>
              <a:gd name="connsiteY2" fmla="*/ 269055 h 1476375"/>
              <a:gd name="connsiteX3" fmla="*/ 272728 w 658491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452334 w 663098"/>
              <a:gd name="connsiteY1" fmla="*/ 115805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82456 w 682456"/>
              <a:gd name="connsiteY0" fmla="*/ 1476375 h 1476375"/>
              <a:gd name="connsiteX1" fmla="*/ 357392 w 682456"/>
              <a:gd name="connsiteY1" fmla="*/ 1253305 h 1476375"/>
              <a:gd name="connsiteX2" fmla="*/ 56981 w 682456"/>
              <a:gd name="connsiteY2" fmla="*/ 725488 h 1476375"/>
              <a:gd name="connsiteX3" fmla="*/ 36715 w 682456"/>
              <a:gd name="connsiteY3" fmla="*/ 269055 h 1476375"/>
              <a:gd name="connsiteX4" fmla="*/ 296693 w 682456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167" h="1476375">
                <a:moveTo>
                  <a:pt x="670167" y="1476375"/>
                </a:moveTo>
                <a:cubicBezTo>
                  <a:pt x="635040" y="1423322"/>
                  <a:pt x="492740" y="1272090"/>
                  <a:pt x="345103" y="1253305"/>
                </a:cubicBezTo>
                <a:cubicBezTo>
                  <a:pt x="162541" y="1129745"/>
                  <a:pt x="88613" y="895880"/>
                  <a:pt x="44692" y="725488"/>
                </a:cubicBezTo>
                <a:cubicBezTo>
                  <a:pt x="-17952" y="550197"/>
                  <a:pt x="-4943" y="379386"/>
                  <a:pt x="24426" y="269055"/>
                </a:cubicBezTo>
                <a:cubicBezTo>
                  <a:pt x="53795" y="158724"/>
                  <a:pt x="254304" y="108872"/>
                  <a:pt x="28440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6F85F173-99D2-533A-951D-1FF2A363BC26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3157974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7E38EC22-FB55-DEB2-749F-C4A74EE88B1F}"/>
              </a:ext>
            </a:extLst>
          </p:cNvPr>
          <p:cNvCxnSpPr/>
          <p:nvPr/>
        </p:nvCxnSpPr>
        <p:spPr>
          <a:xfrm>
            <a:off x="3356488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773C9390-0835-5B4F-1078-93D1A4306FEF}"/>
              </a:ext>
            </a:extLst>
          </p:cNvPr>
          <p:cNvSpPr/>
          <p:nvPr/>
        </p:nvSpPr>
        <p:spPr>
          <a:xfrm>
            <a:off x="2178051" y="1549400"/>
            <a:ext cx="1094225" cy="1924050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94225"/>
              <a:gd name="connsiteY0" fmla="*/ 1924050 h 1924050"/>
              <a:gd name="connsiteX1" fmla="*/ 1041400 w 1094225"/>
              <a:gd name="connsiteY1" fmla="*/ 1136650 h 1924050"/>
              <a:gd name="connsiteX2" fmla="*/ 561975 w 1094225"/>
              <a:gd name="connsiteY2" fmla="*/ 901700 h 1924050"/>
              <a:gd name="connsiteX3" fmla="*/ 12700 w 1094225"/>
              <a:gd name="connsiteY3" fmla="*/ 165100 h 1924050"/>
              <a:gd name="connsiteX4" fmla="*/ 0 w 1094225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225" h="1924050">
                <a:moveTo>
                  <a:pt x="1079500" y="1924050"/>
                </a:moveTo>
                <a:cubicBezTo>
                  <a:pt x="1083204" y="1604433"/>
                  <a:pt x="1127654" y="1307042"/>
                  <a:pt x="1041400" y="1136650"/>
                </a:cubicBezTo>
                <a:cubicBezTo>
                  <a:pt x="955146" y="966258"/>
                  <a:pt x="669925" y="1133475"/>
                  <a:pt x="561975" y="901700"/>
                </a:cubicBezTo>
                <a:cubicBezTo>
                  <a:pt x="454025" y="669925"/>
                  <a:pt x="147108" y="337608"/>
                  <a:pt x="12700" y="165100"/>
                </a:cubicBezTo>
                <a:cubicBezTo>
                  <a:pt x="-1058" y="94192"/>
                  <a:pt x="21696" y="148696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B33C3518-F04F-07DF-C1B0-58951A87492A}"/>
              </a:ext>
            </a:extLst>
          </p:cNvPr>
          <p:cNvSpPr/>
          <p:nvPr/>
        </p:nvSpPr>
        <p:spPr>
          <a:xfrm>
            <a:off x="2060211" y="1547162"/>
            <a:ext cx="1393895" cy="1932966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337145 w 1347306"/>
              <a:gd name="connsiteY0" fmla="*/ 1924050 h 1924050"/>
              <a:gd name="connsiteX1" fmla="*/ 1299045 w 1347306"/>
              <a:gd name="connsiteY1" fmla="*/ 1136650 h 1924050"/>
              <a:gd name="connsiteX2" fmla="*/ 892645 w 1347306"/>
              <a:gd name="connsiteY2" fmla="*/ 977900 h 1924050"/>
              <a:gd name="connsiteX3" fmla="*/ 470 w 1347306"/>
              <a:gd name="connsiteY3" fmla="*/ 266700 h 1924050"/>
              <a:gd name="connsiteX4" fmla="*/ 257645 w 1347306"/>
              <a:gd name="connsiteY4" fmla="*/ 0 h 1924050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399398"/>
              <a:gd name="connsiteY0" fmla="*/ 1920875 h 1920875"/>
              <a:gd name="connsiteX1" fmla="*/ 1355725 w 1399398"/>
              <a:gd name="connsiteY1" fmla="*/ 1133475 h 1920875"/>
              <a:gd name="connsiteX2" fmla="*/ 1031875 w 1399398"/>
              <a:gd name="connsiteY2" fmla="*/ 581025 h 1920875"/>
              <a:gd name="connsiteX3" fmla="*/ 57150 w 1399398"/>
              <a:gd name="connsiteY3" fmla="*/ 263525 h 1920875"/>
              <a:gd name="connsiteX4" fmla="*/ 0 w 1399398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393925"/>
              <a:gd name="connsiteY0" fmla="*/ 1920875 h 1920875"/>
              <a:gd name="connsiteX1" fmla="*/ 1235075 w 1393925"/>
              <a:gd name="connsiteY1" fmla="*/ 1228725 h 1920875"/>
              <a:gd name="connsiteX2" fmla="*/ 1016000 w 1393925"/>
              <a:gd name="connsiteY2" fmla="*/ 466725 h 1920875"/>
              <a:gd name="connsiteX3" fmla="*/ 57150 w 1393925"/>
              <a:gd name="connsiteY3" fmla="*/ 263525 h 1920875"/>
              <a:gd name="connsiteX4" fmla="*/ 0 w 1393925"/>
              <a:gd name="connsiteY4" fmla="*/ 0 h 1920875"/>
              <a:gd name="connsiteX0" fmla="*/ 1393825 w 1393895"/>
              <a:gd name="connsiteY0" fmla="*/ 1920875 h 1920875"/>
              <a:gd name="connsiteX1" fmla="*/ 1235075 w 1393895"/>
              <a:gd name="connsiteY1" fmla="*/ 1228725 h 1920875"/>
              <a:gd name="connsiteX2" fmla="*/ 1016000 w 1393895"/>
              <a:gd name="connsiteY2" fmla="*/ 466725 h 1920875"/>
              <a:gd name="connsiteX3" fmla="*/ 57150 w 1393895"/>
              <a:gd name="connsiteY3" fmla="*/ 263525 h 1920875"/>
              <a:gd name="connsiteX4" fmla="*/ 0 w 1393895"/>
              <a:gd name="connsiteY4" fmla="*/ 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895" h="1920875">
                <a:moveTo>
                  <a:pt x="1393825" y="1920875"/>
                </a:moveTo>
                <a:cubicBezTo>
                  <a:pt x="1397529" y="1601258"/>
                  <a:pt x="1253596" y="1550458"/>
                  <a:pt x="1235075" y="1228725"/>
                </a:cubicBezTo>
                <a:cubicBezTo>
                  <a:pt x="1216554" y="906992"/>
                  <a:pt x="1212321" y="627592"/>
                  <a:pt x="1016000" y="466725"/>
                </a:cubicBezTo>
                <a:cubicBezTo>
                  <a:pt x="819679" y="305858"/>
                  <a:pt x="191558" y="436033"/>
                  <a:pt x="57150" y="263525"/>
                </a:cubicBezTo>
                <a:cubicBezTo>
                  <a:pt x="17992" y="205317"/>
                  <a:pt x="2646" y="151871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: Shape 1188">
            <a:extLst>
              <a:ext uri="{FF2B5EF4-FFF2-40B4-BE49-F238E27FC236}">
                <a16:creationId xmlns:a16="http://schemas.microsoft.com/office/drawing/2014/main" id="{0A5E1C84-E347-35DC-9F71-0F24038D4FC0}"/>
              </a:ext>
            </a:extLst>
          </p:cNvPr>
          <p:cNvSpPr/>
          <p:nvPr/>
        </p:nvSpPr>
        <p:spPr>
          <a:xfrm>
            <a:off x="1466051" y="1251811"/>
            <a:ext cx="1022481" cy="1986689"/>
          </a:xfrm>
          <a:custGeom>
            <a:avLst/>
            <a:gdLst>
              <a:gd name="connsiteX0" fmla="*/ 223049 w 1022481"/>
              <a:gd name="connsiteY0" fmla="*/ 1986689 h 1986689"/>
              <a:gd name="connsiteX1" fmla="*/ 45249 w 1022481"/>
              <a:gd name="connsiteY1" fmla="*/ 1764439 h 1986689"/>
              <a:gd name="connsiteX2" fmla="*/ 7149 w 1022481"/>
              <a:gd name="connsiteY2" fmla="*/ 1462814 h 1986689"/>
              <a:gd name="connsiteX3" fmla="*/ 159549 w 1022481"/>
              <a:gd name="connsiteY3" fmla="*/ 294414 h 1986689"/>
              <a:gd name="connsiteX4" fmla="*/ 375449 w 1022481"/>
              <a:gd name="connsiteY4" fmla="*/ 24539 h 1986689"/>
              <a:gd name="connsiteX5" fmla="*/ 940599 w 1022481"/>
              <a:gd name="connsiteY5" fmla="*/ 34064 h 1986689"/>
              <a:gd name="connsiteX6" fmla="*/ 1007274 w 1022481"/>
              <a:gd name="connsiteY6" fmla="*/ 215039 h 198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481" h="1986689">
                <a:moveTo>
                  <a:pt x="223049" y="1986689"/>
                </a:moveTo>
                <a:cubicBezTo>
                  <a:pt x="152140" y="1919220"/>
                  <a:pt x="81232" y="1851751"/>
                  <a:pt x="45249" y="1764439"/>
                </a:cubicBezTo>
                <a:cubicBezTo>
                  <a:pt x="9266" y="1677126"/>
                  <a:pt x="-11901" y="1707818"/>
                  <a:pt x="7149" y="1462814"/>
                </a:cubicBezTo>
                <a:cubicBezTo>
                  <a:pt x="26199" y="1217810"/>
                  <a:pt x="98166" y="534126"/>
                  <a:pt x="159549" y="294414"/>
                </a:cubicBezTo>
                <a:cubicBezTo>
                  <a:pt x="220932" y="54702"/>
                  <a:pt x="245274" y="67931"/>
                  <a:pt x="375449" y="24539"/>
                </a:cubicBezTo>
                <a:cubicBezTo>
                  <a:pt x="505624" y="-18853"/>
                  <a:pt x="835295" y="2314"/>
                  <a:pt x="940599" y="34064"/>
                </a:cubicBezTo>
                <a:cubicBezTo>
                  <a:pt x="1045903" y="65814"/>
                  <a:pt x="1026588" y="140426"/>
                  <a:pt x="1007274" y="21503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Freeform: Shape 1214">
            <a:extLst>
              <a:ext uri="{FF2B5EF4-FFF2-40B4-BE49-F238E27FC236}">
                <a16:creationId xmlns:a16="http://schemas.microsoft.com/office/drawing/2014/main" id="{6DE34BF5-DEBE-F885-3D7E-EFC2B2CD45B7}"/>
              </a:ext>
            </a:extLst>
          </p:cNvPr>
          <p:cNvSpPr/>
          <p:nvPr/>
        </p:nvSpPr>
        <p:spPr>
          <a:xfrm>
            <a:off x="1659601" y="2242476"/>
            <a:ext cx="816899" cy="519774"/>
          </a:xfrm>
          <a:custGeom>
            <a:avLst/>
            <a:gdLst>
              <a:gd name="connsiteX0" fmla="*/ 124749 w 816899"/>
              <a:gd name="connsiteY0" fmla="*/ 519774 h 519774"/>
              <a:gd name="connsiteX1" fmla="*/ 924 w 816899"/>
              <a:gd name="connsiteY1" fmla="*/ 173699 h 519774"/>
              <a:gd name="connsiteX2" fmla="*/ 80299 w 816899"/>
              <a:gd name="connsiteY2" fmla="*/ 21299 h 519774"/>
              <a:gd name="connsiteX3" fmla="*/ 293024 w 816899"/>
              <a:gd name="connsiteY3" fmla="*/ 8599 h 519774"/>
              <a:gd name="connsiteX4" fmla="*/ 693074 w 816899"/>
              <a:gd name="connsiteY4" fmla="*/ 5424 h 519774"/>
              <a:gd name="connsiteX5" fmla="*/ 791499 w 816899"/>
              <a:gd name="connsiteY5" fmla="*/ 84799 h 519774"/>
              <a:gd name="connsiteX6" fmla="*/ 816899 w 816899"/>
              <a:gd name="connsiteY6" fmla="*/ 141949 h 51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99" h="519774">
                <a:moveTo>
                  <a:pt x="124749" y="519774"/>
                </a:moveTo>
                <a:cubicBezTo>
                  <a:pt x="66540" y="388276"/>
                  <a:pt x="8332" y="256778"/>
                  <a:pt x="924" y="173699"/>
                </a:cubicBezTo>
                <a:cubicBezTo>
                  <a:pt x="-6484" y="90620"/>
                  <a:pt x="31616" y="48816"/>
                  <a:pt x="80299" y="21299"/>
                </a:cubicBezTo>
                <a:cubicBezTo>
                  <a:pt x="128982" y="-6218"/>
                  <a:pt x="190895" y="11245"/>
                  <a:pt x="293024" y="8599"/>
                </a:cubicBezTo>
                <a:cubicBezTo>
                  <a:pt x="395153" y="5953"/>
                  <a:pt x="609995" y="-7276"/>
                  <a:pt x="693074" y="5424"/>
                </a:cubicBezTo>
                <a:cubicBezTo>
                  <a:pt x="776153" y="18124"/>
                  <a:pt x="770862" y="62045"/>
                  <a:pt x="791499" y="84799"/>
                </a:cubicBezTo>
                <a:cubicBezTo>
                  <a:pt x="812136" y="107553"/>
                  <a:pt x="814517" y="124751"/>
                  <a:pt x="816899" y="14194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: Shape 1215">
            <a:extLst>
              <a:ext uri="{FF2B5EF4-FFF2-40B4-BE49-F238E27FC236}">
                <a16:creationId xmlns:a16="http://schemas.microsoft.com/office/drawing/2014/main" id="{7C5B4BD5-5D29-09CD-C27A-65D7B0363B7C}"/>
              </a:ext>
            </a:extLst>
          </p:cNvPr>
          <p:cNvSpPr/>
          <p:nvPr/>
        </p:nvSpPr>
        <p:spPr>
          <a:xfrm>
            <a:off x="2835146" y="248602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902358" y="1085850"/>
                  <a:pt x="870079" y="1069975"/>
                </a:cubicBezTo>
                <a:cubicBezTo>
                  <a:pt x="837800" y="1054100"/>
                  <a:pt x="757896" y="1079500"/>
                  <a:pt x="720854" y="1041400"/>
                </a:cubicBezTo>
                <a:cubicBezTo>
                  <a:pt x="683812" y="1003300"/>
                  <a:pt x="723500" y="895879"/>
                  <a:pt x="647829" y="841375"/>
                </a:cubicBezTo>
                <a:cubicBezTo>
                  <a:pt x="572158" y="786871"/>
                  <a:pt x="371604" y="790046"/>
                  <a:pt x="266829" y="714375"/>
                </a:cubicBezTo>
                <a:cubicBezTo>
                  <a:pt x="162054" y="638704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: Shape 1216">
            <a:extLst>
              <a:ext uri="{FF2B5EF4-FFF2-40B4-BE49-F238E27FC236}">
                <a16:creationId xmlns:a16="http://schemas.microsoft.com/office/drawing/2014/main" id="{33B8243C-8A91-8BCF-DCD2-1F175D01AEC3}"/>
              </a:ext>
            </a:extLst>
          </p:cNvPr>
          <p:cNvSpPr/>
          <p:nvPr/>
        </p:nvSpPr>
        <p:spPr>
          <a:xfrm>
            <a:off x="2930588" y="247977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28804 w 914529"/>
              <a:gd name="connsiteY1" fmla="*/ 103822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869020" y="1059921"/>
                  <a:pt x="828804" y="1038225"/>
                </a:cubicBezTo>
                <a:cubicBezTo>
                  <a:pt x="788588" y="1016529"/>
                  <a:pt x="712916" y="1046162"/>
                  <a:pt x="673229" y="1006475"/>
                </a:cubicBezTo>
                <a:cubicBezTo>
                  <a:pt x="633542" y="966788"/>
                  <a:pt x="662116" y="856192"/>
                  <a:pt x="590679" y="800100"/>
                </a:cubicBezTo>
                <a:cubicBezTo>
                  <a:pt x="519242" y="744008"/>
                  <a:pt x="339854" y="738717"/>
                  <a:pt x="244604" y="669925"/>
                </a:cubicBezTo>
                <a:cubicBezTo>
                  <a:pt x="149354" y="601133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: Shape 1217">
            <a:extLst>
              <a:ext uri="{FF2B5EF4-FFF2-40B4-BE49-F238E27FC236}">
                <a16:creationId xmlns:a16="http://schemas.microsoft.com/office/drawing/2014/main" id="{44F1A6C0-5572-60CD-8B2A-7FFA3851FFED}"/>
              </a:ext>
            </a:extLst>
          </p:cNvPr>
          <p:cNvSpPr/>
          <p:nvPr/>
        </p:nvSpPr>
        <p:spPr>
          <a:xfrm>
            <a:off x="2651125" y="2492374"/>
            <a:ext cx="428625" cy="225425"/>
          </a:xfrm>
          <a:custGeom>
            <a:avLst/>
            <a:gdLst>
              <a:gd name="connsiteX0" fmla="*/ 0 w 428625"/>
              <a:gd name="connsiteY0" fmla="*/ 225425 h 252042"/>
              <a:gd name="connsiteX1" fmla="*/ 44450 w 428625"/>
              <a:gd name="connsiteY1" fmla="*/ 142875 h 252042"/>
              <a:gd name="connsiteX2" fmla="*/ 139700 w 428625"/>
              <a:gd name="connsiteY2" fmla="*/ 203200 h 252042"/>
              <a:gd name="connsiteX3" fmla="*/ 361950 w 428625"/>
              <a:gd name="connsiteY3" fmla="*/ 241300 h 252042"/>
              <a:gd name="connsiteX4" fmla="*/ 428625 w 428625"/>
              <a:gd name="connsiteY4" fmla="*/ 0 h 252042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203200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34925 w 428625"/>
              <a:gd name="connsiteY1" fmla="*/ 1555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225425">
                <a:moveTo>
                  <a:pt x="0" y="225425"/>
                </a:moveTo>
                <a:cubicBezTo>
                  <a:pt x="10583" y="186002"/>
                  <a:pt x="11642" y="167217"/>
                  <a:pt x="34925" y="155575"/>
                </a:cubicBezTo>
                <a:cubicBezTo>
                  <a:pt x="58208" y="143933"/>
                  <a:pt x="84667" y="154517"/>
                  <a:pt x="139700" y="155575"/>
                </a:cubicBezTo>
                <a:cubicBezTo>
                  <a:pt x="194733" y="156633"/>
                  <a:pt x="316971" y="195792"/>
                  <a:pt x="365125" y="161925"/>
                </a:cubicBezTo>
                <a:cubicBezTo>
                  <a:pt x="413279" y="128058"/>
                  <a:pt x="419364" y="103716"/>
                  <a:pt x="428625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: Shape 1219">
            <a:extLst>
              <a:ext uri="{FF2B5EF4-FFF2-40B4-BE49-F238E27FC236}">
                <a16:creationId xmlns:a16="http://schemas.microsoft.com/office/drawing/2014/main" id="{2B745B1A-8D86-686F-356E-4EB60D9A54B4}"/>
              </a:ext>
            </a:extLst>
          </p:cNvPr>
          <p:cNvSpPr/>
          <p:nvPr/>
        </p:nvSpPr>
        <p:spPr>
          <a:xfrm>
            <a:off x="2695575" y="2501900"/>
            <a:ext cx="57150" cy="206375"/>
          </a:xfrm>
          <a:custGeom>
            <a:avLst/>
            <a:gdLst>
              <a:gd name="connsiteX0" fmla="*/ 15875 w 15875"/>
              <a:gd name="connsiteY0" fmla="*/ 206375 h 206375"/>
              <a:gd name="connsiteX1" fmla="*/ 0 w 15875"/>
              <a:gd name="connsiteY1" fmla="*/ 95250 h 206375"/>
              <a:gd name="connsiteX2" fmla="*/ 15875 w 15875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06375">
                <a:moveTo>
                  <a:pt x="57150" y="206375"/>
                </a:moveTo>
                <a:cubicBezTo>
                  <a:pt x="49212" y="168010"/>
                  <a:pt x="25400" y="145521"/>
                  <a:pt x="0" y="101600"/>
                </a:cubicBezTo>
                <a:cubicBezTo>
                  <a:pt x="28575" y="38629"/>
                  <a:pt x="48683" y="16404"/>
                  <a:pt x="57150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: Shape 1220">
            <a:extLst>
              <a:ext uri="{FF2B5EF4-FFF2-40B4-BE49-F238E27FC236}">
                <a16:creationId xmlns:a16="http://schemas.microsoft.com/office/drawing/2014/main" id="{5EB22906-593E-14DA-CB2B-670181DE6A2C}"/>
              </a:ext>
            </a:extLst>
          </p:cNvPr>
          <p:cNvSpPr/>
          <p:nvPr/>
        </p:nvSpPr>
        <p:spPr>
          <a:xfrm>
            <a:off x="2669064" y="2136725"/>
            <a:ext cx="789530" cy="523925"/>
          </a:xfrm>
          <a:custGeom>
            <a:avLst/>
            <a:gdLst>
              <a:gd name="connsiteX0" fmla="*/ 866775 w 876753"/>
              <a:gd name="connsiteY0" fmla="*/ 701086 h 701086"/>
              <a:gd name="connsiteX1" fmla="*/ 850900 w 876753"/>
              <a:gd name="connsiteY1" fmla="*/ 266111 h 701086"/>
              <a:gd name="connsiteX2" fmla="*/ 644525 w 876753"/>
              <a:gd name="connsiteY2" fmla="*/ 2586 h 701086"/>
              <a:gd name="connsiteX3" fmla="*/ 107950 w 876753"/>
              <a:gd name="connsiteY3" fmla="*/ 148636 h 701086"/>
              <a:gd name="connsiteX4" fmla="*/ 0 w 876753"/>
              <a:gd name="connsiteY4" fmla="*/ 421686 h 701086"/>
              <a:gd name="connsiteX0" fmla="*/ 866775 w 876753"/>
              <a:gd name="connsiteY0" fmla="*/ 698502 h 698502"/>
              <a:gd name="connsiteX1" fmla="*/ 850900 w 876753"/>
              <a:gd name="connsiteY1" fmla="*/ 263527 h 698502"/>
              <a:gd name="connsiteX2" fmla="*/ 644525 w 876753"/>
              <a:gd name="connsiteY2" fmla="*/ 2 h 698502"/>
              <a:gd name="connsiteX3" fmla="*/ 282260 w 876753"/>
              <a:gd name="connsiteY3" fmla="*/ 266702 h 698502"/>
              <a:gd name="connsiteX4" fmla="*/ 0 w 876753"/>
              <a:gd name="connsiteY4" fmla="*/ 419102 h 698502"/>
              <a:gd name="connsiteX0" fmla="*/ 831913 w 841891"/>
              <a:gd name="connsiteY0" fmla="*/ 698502 h 698502"/>
              <a:gd name="connsiteX1" fmla="*/ 816038 w 841891"/>
              <a:gd name="connsiteY1" fmla="*/ 263527 h 698502"/>
              <a:gd name="connsiteX2" fmla="*/ 609663 w 841891"/>
              <a:gd name="connsiteY2" fmla="*/ 2 h 698502"/>
              <a:gd name="connsiteX3" fmla="*/ 247398 w 841891"/>
              <a:gd name="connsiteY3" fmla="*/ 266702 h 698502"/>
              <a:gd name="connsiteX4" fmla="*/ 0 w 841891"/>
              <a:gd name="connsiteY4" fmla="*/ 428627 h 698502"/>
              <a:gd name="connsiteX0" fmla="*/ 856316 w 866294"/>
              <a:gd name="connsiteY0" fmla="*/ 698502 h 698502"/>
              <a:gd name="connsiteX1" fmla="*/ 840441 w 866294"/>
              <a:gd name="connsiteY1" fmla="*/ 263527 h 698502"/>
              <a:gd name="connsiteX2" fmla="*/ 634066 w 866294"/>
              <a:gd name="connsiteY2" fmla="*/ 2 h 698502"/>
              <a:gd name="connsiteX3" fmla="*/ 271801 w 866294"/>
              <a:gd name="connsiteY3" fmla="*/ 266702 h 698502"/>
              <a:gd name="connsiteX4" fmla="*/ 0 w 866294"/>
              <a:gd name="connsiteY4" fmla="*/ 419102 h 698502"/>
              <a:gd name="connsiteX0" fmla="*/ 856316 w 866915"/>
              <a:gd name="connsiteY0" fmla="*/ 523925 h 523925"/>
              <a:gd name="connsiteX1" fmla="*/ 840441 w 866915"/>
              <a:gd name="connsiteY1" fmla="*/ 88950 h 523925"/>
              <a:gd name="connsiteX2" fmla="*/ 623608 w 866915"/>
              <a:gd name="connsiteY2" fmla="*/ 50 h 523925"/>
              <a:gd name="connsiteX3" fmla="*/ 271801 w 866915"/>
              <a:gd name="connsiteY3" fmla="*/ 92125 h 523925"/>
              <a:gd name="connsiteX4" fmla="*/ 0 w 866915"/>
              <a:gd name="connsiteY4" fmla="*/ 244525 h 5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915" h="523925">
                <a:moveTo>
                  <a:pt x="856316" y="523925"/>
                </a:moveTo>
                <a:cubicBezTo>
                  <a:pt x="866899" y="364646"/>
                  <a:pt x="879226" y="176263"/>
                  <a:pt x="840441" y="88950"/>
                </a:cubicBezTo>
                <a:cubicBezTo>
                  <a:pt x="801656" y="1638"/>
                  <a:pt x="718381" y="-479"/>
                  <a:pt x="623608" y="50"/>
                </a:cubicBezTo>
                <a:cubicBezTo>
                  <a:pt x="528835" y="579"/>
                  <a:pt x="379222" y="22275"/>
                  <a:pt x="271801" y="92125"/>
                </a:cubicBezTo>
                <a:cubicBezTo>
                  <a:pt x="164380" y="161975"/>
                  <a:pt x="264" y="142925"/>
                  <a:pt x="0" y="244525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C25EC4A5-D032-2108-EF0D-E30088BA0E5E}"/>
              </a:ext>
            </a:extLst>
          </p:cNvPr>
          <p:cNvSpPr txBox="1"/>
          <p:nvPr/>
        </p:nvSpPr>
        <p:spPr>
          <a:xfrm>
            <a:off x="1887704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D18</a:t>
            </a:r>
          </a:p>
        </p:txBody>
      </p:sp>
      <p:sp>
        <p:nvSpPr>
          <p:cNvPr id="1223" name="Freeform: Shape 1222">
            <a:extLst>
              <a:ext uri="{FF2B5EF4-FFF2-40B4-BE49-F238E27FC236}">
                <a16:creationId xmlns:a16="http://schemas.microsoft.com/office/drawing/2014/main" id="{D0A9ADAF-86DE-DC2A-EF33-DFC0070D2BEA}"/>
              </a:ext>
            </a:extLst>
          </p:cNvPr>
          <p:cNvSpPr/>
          <p:nvPr/>
        </p:nvSpPr>
        <p:spPr>
          <a:xfrm>
            <a:off x="2857735" y="1546225"/>
            <a:ext cx="697267" cy="1104900"/>
          </a:xfrm>
          <a:custGeom>
            <a:avLst/>
            <a:gdLst>
              <a:gd name="connsiteX0" fmla="*/ 695090 w 697267"/>
              <a:gd name="connsiteY0" fmla="*/ 1104900 h 1104900"/>
              <a:gd name="connsiteX1" fmla="*/ 663340 w 697267"/>
              <a:gd name="connsiteY1" fmla="*/ 638175 h 1104900"/>
              <a:gd name="connsiteX2" fmla="*/ 460140 w 697267"/>
              <a:gd name="connsiteY2" fmla="*/ 428625 h 1104900"/>
              <a:gd name="connsiteX3" fmla="*/ 63265 w 697267"/>
              <a:gd name="connsiteY3" fmla="*/ 209550 h 1104900"/>
              <a:gd name="connsiteX4" fmla="*/ 6115 w 697267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67" h="1104900">
                <a:moveTo>
                  <a:pt x="695090" y="1104900"/>
                </a:moveTo>
                <a:cubicBezTo>
                  <a:pt x="698794" y="927893"/>
                  <a:pt x="702498" y="750887"/>
                  <a:pt x="663340" y="638175"/>
                </a:cubicBezTo>
                <a:cubicBezTo>
                  <a:pt x="624182" y="525463"/>
                  <a:pt x="560152" y="500062"/>
                  <a:pt x="460140" y="428625"/>
                </a:cubicBezTo>
                <a:cubicBezTo>
                  <a:pt x="360128" y="357188"/>
                  <a:pt x="138936" y="280987"/>
                  <a:pt x="63265" y="209550"/>
                </a:cubicBezTo>
                <a:cubicBezTo>
                  <a:pt x="-12406" y="138112"/>
                  <a:pt x="-3146" y="69056"/>
                  <a:pt x="6115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D8249075-654F-4D00-B766-FF5828ABAB56}"/>
              </a:ext>
            </a:extLst>
          </p:cNvPr>
          <p:cNvCxnSpPr>
            <a:endCxn id="1134" idx="7"/>
          </p:cNvCxnSpPr>
          <p:nvPr/>
        </p:nvCxnSpPr>
        <p:spPr>
          <a:xfrm>
            <a:off x="3454106" y="3773597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72507A51-F4B4-4C48-F81A-5BB149EEF802}"/>
              </a:ext>
            </a:extLst>
          </p:cNvPr>
          <p:cNvCxnSpPr/>
          <p:nvPr/>
        </p:nvCxnSpPr>
        <p:spPr>
          <a:xfrm>
            <a:off x="3250465" y="3771295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Freeform: Shape 1239">
            <a:extLst>
              <a:ext uri="{FF2B5EF4-FFF2-40B4-BE49-F238E27FC236}">
                <a16:creationId xmlns:a16="http://schemas.microsoft.com/office/drawing/2014/main" id="{7D2A9A6B-1528-DDCC-1719-8EAF042DCF54}"/>
              </a:ext>
            </a:extLst>
          </p:cNvPr>
          <p:cNvSpPr/>
          <p:nvPr/>
        </p:nvSpPr>
        <p:spPr>
          <a:xfrm>
            <a:off x="3268058" y="3408179"/>
            <a:ext cx="583669" cy="564815"/>
          </a:xfrm>
          <a:custGeom>
            <a:avLst/>
            <a:gdLst>
              <a:gd name="connsiteX0" fmla="*/ 21578 w 601489"/>
              <a:gd name="connsiteY0" fmla="*/ 0 h 146050"/>
              <a:gd name="connsiteX1" fmla="*/ 31103 w 601489"/>
              <a:gd name="connsiteY1" fmla="*/ 92075 h 146050"/>
              <a:gd name="connsiteX2" fmla="*/ 320028 w 601489"/>
              <a:gd name="connsiteY2" fmla="*/ 98425 h 146050"/>
              <a:gd name="connsiteX3" fmla="*/ 564503 w 601489"/>
              <a:gd name="connsiteY3" fmla="*/ 98425 h 146050"/>
              <a:gd name="connsiteX4" fmla="*/ 596253 w 601489"/>
              <a:gd name="connsiteY4" fmla="*/ 146050 h 146050"/>
              <a:gd name="connsiteX0" fmla="*/ 7062 w 586973"/>
              <a:gd name="connsiteY0" fmla="*/ 0 h 146050"/>
              <a:gd name="connsiteX1" fmla="*/ 61037 w 586973"/>
              <a:gd name="connsiteY1" fmla="*/ 95250 h 146050"/>
              <a:gd name="connsiteX2" fmla="*/ 305512 w 586973"/>
              <a:gd name="connsiteY2" fmla="*/ 98425 h 146050"/>
              <a:gd name="connsiteX3" fmla="*/ 549987 w 586973"/>
              <a:gd name="connsiteY3" fmla="*/ 98425 h 146050"/>
              <a:gd name="connsiteX4" fmla="*/ 581737 w 586973"/>
              <a:gd name="connsiteY4" fmla="*/ 146050 h 146050"/>
              <a:gd name="connsiteX0" fmla="*/ 5973 w 585884"/>
              <a:gd name="connsiteY0" fmla="*/ 0 h 146050"/>
              <a:gd name="connsiteX1" fmla="*/ 59948 w 585884"/>
              <a:gd name="connsiteY1" fmla="*/ 95250 h 146050"/>
              <a:gd name="connsiteX2" fmla="*/ 304423 w 585884"/>
              <a:gd name="connsiteY2" fmla="*/ 98425 h 146050"/>
              <a:gd name="connsiteX3" fmla="*/ 548898 w 585884"/>
              <a:gd name="connsiteY3" fmla="*/ 98425 h 146050"/>
              <a:gd name="connsiteX4" fmla="*/ 580648 w 585884"/>
              <a:gd name="connsiteY4" fmla="*/ 146050 h 146050"/>
              <a:gd name="connsiteX0" fmla="*/ 5389 w 585300"/>
              <a:gd name="connsiteY0" fmla="*/ 0 h 146050"/>
              <a:gd name="connsiteX1" fmla="*/ 59364 w 585300"/>
              <a:gd name="connsiteY1" fmla="*/ 95250 h 146050"/>
              <a:gd name="connsiteX2" fmla="*/ 303839 w 585300"/>
              <a:gd name="connsiteY2" fmla="*/ 98425 h 146050"/>
              <a:gd name="connsiteX3" fmla="*/ 548314 w 585300"/>
              <a:gd name="connsiteY3" fmla="*/ 98425 h 146050"/>
              <a:gd name="connsiteX4" fmla="*/ 580064 w 585300"/>
              <a:gd name="connsiteY4" fmla="*/ 146050 h 146050"/>
              <a:gd name="connsiteX0" fmla="*/ 38 w 579949"/>
              <a:gd name="connsiteY0" fmla="*/ 0 h 146050"/>
              <a:gd name="connsiteX1" fmla="*/ 54013 w 579949"/>
              <a:gd name="connsiteY1" fmla="*/ 95250 h 146050"/>
              <a:gd name="connsiteX2" fmla="*/ 298488 w 579949"/>
              <a:gd name="connsiteY2" fmla="*/ 98425 h 146050"/>
              <a:gd name="connsiteX3" fmla="*/ 542963 w 579949"/>
              <a:gd name="connsiteY3" fmla="*/ 98425 h 146050"/>
              <a:gd name="connsiteX4" fmla="*/ 574713 w 579949"/>
              <a:gd name="connsiteY4" fmla="*/ 146050 h 146050"/>
              <a:gd name="connsiteX0" fmla="*/ 38 w 571663"/>
              <a:gd name="connsiteY0" fmla="*/ 0 h 104721"/>
              <a:gd name="connsiteX1" fmla="*/ 54013 w 571663"/>
              <a:gd name="connsiteY1" fmla="*/ 95250 h 104721"/>
              <a:gd name="connsiteX2" fmla="*/ 298488 w 571663"/>
              <a:gd name="connsiteY2" fmla="*/ 98425 h 104721"/>
              <a:gd name="connsiteX3" fmla="*/ 542963 w 571663"/>
              <a:gd name="connsiteY3" fmla="*/ 98425 h 104721"/>
              <a:gd name="connsiteX4" fmla="*/ 560425 w 571663"/>
              <a:gd name="connsiteY4" fmla="*/ 46037 h 104721"/>
              <a:gd name="connsiteX0" fmla="*/ 38 w 561590"/>
              <a:gd name="connsiteY0" fmla="*/ 0 h 105361"/>
              <a:gd name="connsiteX1" fmla="*/ 54013 w 561590"/>
              <a:gd name="connsiteY1" fmla="*/ 95250 h 105361"/>
              <a:gd name="connsiteX2" fmla="*/ 298488 w 561590"/>
              <a:gd name="connsiteY2" fmla="*/ 98425 h 105361"/>
              <a:gd name="connsiteX3" fmla="*/ 495338 w 561590"/>
              <a:gd name="connsiteY3" fmla="*/ 84138 h 105361"/>
              <a:gd name="connsiteX4" fmla="*/ 560425 w 561590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56546"/>
              <a:gd name="connsiteY0" fmla="*/ 0 h 109305"/>
              <a:gd name="connsiteX1" fmla="*/ 54013 w 556546"/>
              <a:gd name="connsiteY1" fmla="*/ 95250 h 109305"/>
              <a:gd name="connsiteX2" fmla="*/ 298488 w 556546"/>
              <a:gd name="connsiteY2" fmla="*/ 98425 h 109305"/>
              <a:gd name="connsiteX3" fmla="*/ 495338 w 556546"/>
              <a:gd name="connsiteY3" fmla="*/ 84138 h 109305"/>
              <a:gd name="connsiteX4" fmla="*/ 554930 w 556546"/>
              <a:gd name="connsiteY4" fmla="*/ 109305 h 109305"/>
              <a:gd name="connsiteX0" fmla="*/ 38 w 572399"/>
              <a:gd name="connsiteY0" fmla="*/ 0 h 105361"/>
              <a:gd name="connsiteX1" fmla="*/ 54013 w 572399"/>
              <a:gd name="connsiteY1" fmla="*/ 95250 h 105361"/>
              <a:gd name="connsiteX2" fmla="*/ 298488 w 572399"/>
              <a:gd name="connsiteY2" fmla="*/ 98425 h 105361"/>
              <a:gd name="connsiteX3" fmla="*/ 495338 w 572399"/>
              <a:gd name="connsiteY3" fmla="*/ 84138 h 105361"/>
              <a:gd name="connsiteX4" fmla="*/ 571416 w 572399"/>
              <a:gd name="connsiteY4" fmla="*/ 90697 h 105361"/>
              <a:gd name="connsiteX0" fmla="*/ 38 w 571600"/>
              <a:gd name="connsiteY0" fmla="*/ 0 h 106773"/>
              <a:gd name="connsiteX1" fmla="*/ 54013 w 571600"/>
              <a:gd name="connsiteY1" fmla="*/ 95250 h 106773"/>
              <a:gd name="connsiteX2" fmla="*/ 298488 w 571600"/>
              <a:gd name="connsiteY2" fmla="*/ 98425 h 106773"/>
              <a:gd name="connsiteX3" fmla="*/ 324986 w 571600"/>
              <a:gd name="connsiteY3" fmla="*/ 56226 h 106773"/>
              <a:gd name="connsiteX4" fmla="*/ 571416 w 571600"/>
              <a:gd name="connsiteY4" fmla="*/ 90697 h 106773"/>
              <a:gd name="connsiteX0" fmla="*/ 18 w 571580"/>
              <a:gd name="connsiteY0" fmla="*/ 0 h 99672"/>
              <a:gd name="connsiteX1" fmla="*/ 81469 w 571580"/>
              <a:gd name="connsiteY1" fmla="*/ 6861 h 99672"/>
              <a:gd name="connsiteX2" fmla="*/ 298468 w 571580"/>
              <a:gd name="connsiteY2" fmla="*/ 98425 h 99672"/>
              <a:gd name="connsiteX3" fmla="*/ 324966 w 571580"/>
              <a:gd name="connsiteY3" fmla="*/ 56226 h 99672"/>
              <a:gd name="connsiteX4" fmla="*/ 571396 w 571580"/>
              <a:gd name="connsiteY4" fmla="*/ 90697 h 99672"/>
              <a:gd name="connsiteX0" fmla="*/ 24 w 571586"/>
              <a:gd name="connsiteY0" fmla="*/ 0 h 99672"/>
              <a:gd name="connsiteX1" fmla="*/ 81475 w 571586"/>
              <a:gd name="connsiteY1" fmla="*/ 6861 h 99672"/>
              <a:gd name="connsiteX2" fmla="*/ 298474 w 571586"/>
              <a:gd name="connsiteY2" fmla="*/ 98425 h 99672"/>
              <a:gd name="connsiteX3" fmla="*/ 324972 w 571586"/>
              <a:gd name="connsiteY3" fmla="*/ 56226 h 99672"/>
              <a:gd name="connsiteX4" fmla="*/ 571402 w 571586"/>
              <a:gd name="connsiteY4" fmla="*/ 90697 h 99672"/>
              <a:gd name="connsiteX0" fmla="*/ 0 w 571562"/>
              <a:gd name="connsiteY0" fmla="*/ 3176 h 102848"/>
              <a:gd name="connsiteX1" fmla="*/ 81451 w 571562"/>
              <a:gd name="connsiteY1" fmla="*/ 10037 h 102848"/>
              <a:gd name="connsiteX2" fmla="*/ 298450 w 571562"/>
              <a:gd name="connsiteY2" fmla="*/ 101601 h 102848"/>
              <a:gd name="connsiteX3" fmla="*/ 324948 w 571562"/>
              <a:gd name="connsiteY3" fmla="*/ 59402 h 102848"/>
              <a:gd name="connsiteX4" fmla="*/ 571378 w 571562"/>
              <a:gd name="connsiteY4" fmla="*/ 93873 h 102848"/>
              <a:gd name="connsiteX0" fmla="*/ 0 w 571562"/>
              <a:gd name="connsiteY0" fmla="*/ 5707 h 105379"/>
              <a:gd name="connsiteX1" fmla="*/ 81451 w 571562"/>
              <a:gd name="connsiteY1" fmla="*/ 12568 h 105379"/>
              <a:gd name="connsiteX2" fmla="*/ 298450 w 571562"/>
              <a:gd name="connsiteY2" fmla="*/ 104132 h 105379"/>
              <a:gd name="connsiteX3" fmla="*/ 324948 w 571562"/>
              <a:gd name="connsiteY3" fmla="*/ 61933 h 105379"/>
              <a:gd name="connsiteX4" fmla="*/ 571378 w 571562"/>
              <a:gd name="connsiteY4" fmla="*/ 96404 h 105379"/>
              <a:gd name="connsiteX0" fmla="*/ 0 w 571562"/>
              <a:gd name="connsiteY0" fmla="*/ 3197 h 93894"/>
              <a:gd name="connsiteX1" fmla="*/ 81451 w 571562"/>
              <a:gd name="connsiteY1" fmla="*/ 10058 h 93894"/>
              <a:gd name="connsiteX2" fmla="*/ 166565 w 571562"/>
              <a:gd name="connsiteY2" fmla="*/ 43936 h 93894"/>
              <a:gd name="connsiteX3" fmla="*/ 324948 w 571562"/>
              <a:gd name="connsiteY3" fmla="*/ 59423 h 93894"/>
              <a:gd name="connsiteX4" fmla="*/ 571378 w 571562"/>
              <a:gd name="connsiteY4" fmla="*/ 93894 h 93894"/>
              <a:gd name="connsiteX0" fmla="*/ 0 w 571562"/>
              <a:gd name="connsiteY0" fmla="*/ 2980 h 93677"/>
              <a:gd name="connsiteX1" fmla="*/ 81451 w 571562"/>
              <a:gd name="connsiteY1" fmla="*/ 9841 h 93677"/>
              <a:gd name="connsiteX2" fmla="*/ 155575 w 571562"/>
              <a:gd name="connsiteY2" fmla="*/ 36276 h 93677"/>
              <a:gd name="connsiteX3" fmla="*/ 324948 w 571562"/>
              <a:gd name="connsiteY3" fmla="*/ 59206 h 93677"/>
              <a:gd name="connsiteX4" fmla="*/ 571378 w 571562"/>
              <a:gd name="connsiteY4" fmla="*/ 93677 h 93677"/>
              <a:gd name="connsiteX0" fmla="*/ 0 w 571562"/>
              <a:gd name="connsiteY0" fmla="*/ 2980 h 93677"/>
              <a:gd name="connsiteX1" fmla="*/ 81451 w 571562"/>
              <a:gd name="connsiteY1" fmla="*/ 9841 h 93677"/>
              <a:gd name="connsiteX2" fmla="*/ 155575 w 571562"/>
              <a:gd name="connsiteY2" fmla="*/ 36276 h 93677"/>
              <a:gd name="connsiteX3" fmla="*/ 324948 w 571562"/>
              <a:gd name="connsiteY3" fmla="*/ 59206 h 93677"/>
              <a:gd name="connsiteX4" fmla="*/ 571378 w 571562"/>
              <a:gd name="connsiteY4" fmla="*/ 93677 h 93677"/>
              <a:gd name="connsiteX0" fmla="*/ 0 w 571742"/>
              <a:gd name="connsiteY0" fmla="*/ 2980 h 93677"/>
              <a:gd name="connsiteX1" fmla="*/ 81451 w 571742"/>
              <a:gd name="connsiteY1" fmla="*/ 9841 h 93677"/>
              <a:gd name="connsiteX2" fmla="*/ 155575 w 571742"/>
              <a:gd name="connsiteY2" fmla="*/ 36276 h 93677"/>
              <a:gd name="connsiteX3" fmla="*/ 324948 w 571742"/>
              <a:gd name="connsiteY3" fmla="*/ 59206 h 93677"/>
              <a:gd name="connsiteX4" fmla="*/ 571378 w 571742"/>
              <a:gd name="connsiteY4" fmla="*/ 93677 h 9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742" h="93677">
                <a:moveTo>
                  <a:pt x="0" y="2980"/>
                </a:moveTo>
                <a:cubicBezTo>
                  <a:pt x="53892" y="-4717"/>
                  <a:pt x="55522" y="4292"/>
                  <a:pt x="81451" y="9841"/>
                </a:cubicBezTo>
                <a:cubicBezTo>
                  <a:pt x="107380" y="15390"/>
                  <a:pt x="114992" y="28049"/>
                  <a:pt x="155575" y="36276"/>
                </a:cubicBezTo>
                <a:cubicBezTo>
                  <a:pt x="196158" y="44503"/>
                  <a:pt x="181464" y="51822"/>
                  <a:pt x="324948" y="59206"/>
                </a:cubicBezTo>
                <a:cubicBezTo>
                  <a:pt x="480157" y="60677"/>
                  <a:pt x="578521" y="73833"/>
                  <a:pt x="571378" y="93677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A7387B-05C4-EE56-E464-AFBD9E30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1662</TotalTime>
  <Words>91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cp:lastPrinted>2023-05-28T01:51:12Z</cp:lastPrinted>
  <dcterms:created xsi:type="dcterms:W3CDTF">2023-05-23T06:52:37Z</dcterms:created>
  <dcterms:modified xsi:type="dcterms:W3CDTF">2023-06-07T09:19:43Z</dcterms:modified>
</cp:coreProperties>
</file>