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77" dt="2023-05-24T08:39:27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1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4T09:00:32.886" v="1402" actId="20577"/>
      <pc:docMkLst>
        <pc:docMk/>
      </pc:docMkLst>
      <pc:sldChg chg="addSp delSp modSp mod">
        <pc:chgData name="Olivier Grenadou" userId="02d4787ce9b02c5a" providerId="LiveId" clId="{C3A6CD6C-1DA5-47FB-A775-C4A3C3FB9D49}" dt="2023-05-24T09:00:32.886" v="1402" actId="20577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5" creationId="{15E65E57-28ED-86E5-0F3A-9937BE79A7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4T08:39:53.346" v="1398" actId="20577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4T08:39:59.287" v="1400" actId="20577"/>
          <ac:spMkLst>
            <pc:docMk/>
            <pc:sldMk cId="3274058770" sldId="256"/>
            <ac:spMk id="1187" creationId="{8B7160D5-1E27-C5D1-2E33-860BF0600F22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4T09:00:32.886" v="1402" actId="20577"/>
          <ac:spMkLst>
            <pc:docMk/>
            <pc:sldMk cId="3274058770" sldId="256"/>
            <ac:spMk id="1214" creationId="{6AB3D845-B806-61CD-44C5-F06D524D696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4" creationId="{71D6933B-3F95-DF8D-D4E2-E943122E2287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7" creationId="{8086FF8C-053C-55D5-FC5B-4DD2E3CF0DB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5532-65B2-471C-926A-3AB1E0464B5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6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805374" y="4099871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903558" y="4099871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19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GND-VCC5V-VCC33-TRIGGER1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GND-VCC5V-VCC33-TRIGGER2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099087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805374" y="3902018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903558" y="3902018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336189" y="4069536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212939" y="3589496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2706" y="3589496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2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408309" y="2653864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604680" y="2653862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408309" y="2846992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604680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3"/>
            <a:ext cx="1110319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stCxn id="1214" idx="3"/>
            <a:endCxn id="1219" idx="1"/>
          </p:cNvCxnSpPr>
          <p:nvPr/>
        </p:nvCxnSpPr>
        <p:spPr>
          <a:xfrm>
            <a:off x="5306946" y="2879701"/>
            <a:ext cx="1937252" cy="629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stCxn id="1116" idx="3"/>
            <a:endCxn id="1173" idx="1"/>
          </p:cNvCxnSpPr>
          <p:nvPr/>
        </p:nvCxnSpPr>
        <p:spPr>
          <a:xfrm>
            <a:off x="5260702" y="4075014"/>
            <a:ext cx="474072" cy="18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stCxn id="1116" idx="3"/>
            <a:endCxn id="1188" idx="1"/>
          </p:cNvCxnSpPr>
          <p:nvPr/>
        </p:nvCxnSpPr>
        <p:spPr>
          <a:xfrm>
            <a:off x="5260701" y="4075014"/>
            <a:ext cx="477369" cy="105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stCxn id="1214" idx="3"/>
            <a:endCxn id="1172" idx="1"/>
          </p:cNvCxnSpPr>
          <p:nvPr/>
        </p:nvCxnSpPr>
        <p:spPr>
          <a:xfrm flipV="1">
            <a:off x="5306946" y="2591104"/>
            <a:ext cx="1937252" cy="288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1568</TotalTime>
  <Words>73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dcterms:created xsi:type="dcterms:W3CDTF">2023-05-23T06:52:37Z</dcterms:created>
  <dcterms:modified xsi:type="dcterms:W3CDTF">2023-05-24T09:00:40Z</dcterms:modified>
</cp:coreProperties>
</file>