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90" dt="2023-05-26T03:40:05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28" y="-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5-26T03:40:16.448" v="1571" actId="20577"/>
      <pc:docMkLst>
        <pc:docMk/>
      </pc:docMkLst>
      <pc:sldChg chg="addSp delSp modSp mod">
        <pc:chgData name="Olivier Grenadou" userId="02d4787ce9b02c5a" providerId="LiveId" clId="{C3A6CD6C-1DA5-47FB-A775-C4A3C3FB9D49}" dt="2023-05-26T03:40:16.448" v="1571" actId="20577"/>
        <pc:sldMkLst>
          <pc:docMk/>
          <pc:sldMk cId="3274058770" sldId="256"/>
        </pc:sldMkLst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6T03:30:13.575" v="1414" actId="206"/>
          <ac:spMkLst>
            <pc:docMk/>
            <pc:sldMk cId="3274058770" sldId="256"/>
            <ac:spMk id="3" creationId="{BADB9E78-9A1F-91CF-5677-E1185D92FC4B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5" creationId="{15E65E57-28ED-86E5-0F3A-9937BE79A7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4T08:39:53.346" v="1398" actId="20577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4T08:39:59.287" v="1400" actId="20577"/>
          <ac:spMkLst>
            <pc:docMk/>
            <pc:sldMk cId="3274058770" sldId="256"/>
            <ac:spMk id="1187" creationId="{8B7160D5-1E27-C5D1-2E33-860BF0600F22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5-24T09:00:32.886" v="1402" actId="20577"/>
          <ac:spMkLst>
            <pc:docMk/>
            <pc:sldMk cId="3274058770" sldId="256"/>
            <ac:spMk id="1214" creationId="{6AB3D845-B806-61CD-44C5-F06D524D6962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3" creationId="{C0951862-BAA0-C728-64FB-75AE431A551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6" creationId="{F9E064E6-142D-CBF1-9769-85BBED034B1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4" creationId="{71D6933B-3F95-DF8D-D4E2-E943122E2287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7" creationId="{8086FF8C-053C-55D5-FC5B-4DD2E3CF0DBC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5532-65B2-471C-926A-3AB1E0464B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6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606276" y="4099873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805374" y="4099871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903558" y="4099871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219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GND-VCC5V-VCC33-TRIGGER1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GND-VCC5V-VCC33-TRIGGER2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BCAB0468-9903-4F3D-0ED5-8801673DF900}"/>
              </a:ext>
            </a:extLst>
          </p:cNvPr>
          <p:cNvGrpSpPr/>
          <p:nvPr/>
        </p:nvGrpSpPr>
        <p:grpSpPr>
          <a:xfrm>
            <a:off x="3705486" y="4099087"/>
            <a:ext cx="96139" cy="86801"/>
            <a:chOff x="5638800" y="2824162"/>
            <a:chExt cx="111919" cy="97631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B51028F-EE7F-CE15-CAC5-F3983121F2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6ED75B4-C9EE-5DEF-7EA0-94F93847C7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606276" y="3902020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805374" y="3902018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903558" y="3902018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A7BAA31-08D2-842C-ED3A-2F657F6AD477}"/>
              </a:ext>
            </a:extLst>
          </p:cNvPr>
          <p:cNvGrpSpPr/>
          <p:nvPr/>
        </p:nvGrpSpPr>
        <p:grpSpPr>
          <a:xfrm>
            <a:off x="3705486" y="3901234"/>
            <a:ext cx="96139" cy="86801"/>
            <a:chOff x="5638800" y="2824162"/>
            <a:chExt cx="111919" cy="97631"/>
          </a:xfrm>
        </p:grpSpPr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1338400-D4D1-5B85-F6DA-95109A6B66A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1F7D84E4-8FE0-7CA4-A597-EF23EEB8773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336189" y="4069536"/>
            <a:ext cx="138729" cy="13955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212939" y="3589496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2706" y="3589496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2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408309" y="2653864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604680" y="2653862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408309" y="2846992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604680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3"/>
            <a:ext cx="1110319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>
                <a:latin typeface="Courier New" panose="02070309020205020404" pitchFamily="49" charset="0"/>
                <a:cs typeface="Courier New" panose="02070309020205020404" pitchFamily="49" charset="0"/>
              </a:rPr>
              <a:t>VCC50-TRIG-ECHO-GND</a:t>
            </a: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stCxn id="1214" idx="3"/>
            <a:endCxn id="1219" idx="1"/>
          </p:cNvCxnSpPr>
          <p:nvPr/>
        </p:nvCxnSpPr>
        <p:spPr>
          <a:xfrm>
            <a:off x="5306946" y="2879701"/>
            <a:ext cx="1937252" cy="629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stCxn id="1116" idx="3"/>
            <a:endCxn id="1173" idx="1"/>
          </p:cNvCxnSpPr>
          <p:nvPr/>
        </p:nvCxnSpPr>
        <p:spPr>
          <a:xfrm>
            <a:off x="5260702" y="4075014"/>
            <a:ext cx="474072" cy="187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stCxn id="1116" idx="3"/>
            <a:endCxn id="1188" idx="1"/>
          </p:cNvCxnSpPr>
          <p:nvPr/>
        </p:nvCxnSpPr>
        <p:spPr>
          <a:xfrm>
            <a:off x="5260701" y="4075014"/>
            <a:ext cx="477369" cy="105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stCxn id="1214" idx="3"/>
            <a:endCxn id="1172" idx="1"/>
          </p:cNvCxnSpPr>
          <p:nvPr/>
        </p:nvCxnSpPr>
        <p:spPr>
          <a:xfrm flipV="1">
            <a:off x="5306946" y="2591104"/>
            <a:ext cx="1937252" cy="288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2495551"/>
            <a:ext cx="791556" cy="1466849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56" h="1466849">
                <a:moveTo>
                  <a:pt x="0" y="1466849"/>
                </a:moveTo>
                <a:cubicBezTo>
                  <a:pt x="98028" y="1221580"/>
                  <a:pt x="373063" y="1175543"/>
                  <a:pt x="490538" y="1028699"/>
                </a:cubicBezTo>
                <a:cubicBezTo>
                  <a:pt x="608013" y="881855"/>
                  <a:pt x="673895" y="761999"/>
                  <a:pt x="704851" y="585787"/>
                </a:cubicBezTo>
                <a:cubicBezTo>
                  <a:pt x="754857" y="395286"/>
                  <a:pt x="809625" y="207169"/>
                  <a:pt x="785813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1580</TotalTime>
  <Words>87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dcterms:created xsi:type="dcterms:W3CDTF">2023-05-23T06:52:37Z</dcterms:created>
  <dcterms:modified xsi:type="dcterms:W3CDTF">2023-05-26T03:40:25Z</dcterms:modified>
</cp:coreProperties>
</file>