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10287000" cx="18286400"/>
  <p:notesSz cx="6797675" cy="9928225"/>
  <p:embeddedFontLst>
    <p:embeddedFont>
      <p:font typeface="Source Sans Pro SemiBold"/>
      <p:regular r:id="rId37"/>
      <p:bold r:id="rId38"/>
      <p:italic r:id="rId39"/>
      <p:boldItalic r:id="rId40"/>
    </p:embeddedFont>
    <p:embeddedFont>
      <p:font typeface="Merriweather"/>
      <p:regular r:id="rId41"/>
      <p:bold r:id="rId42"/>
      <p:italic r:id="rId43"/>
      <p:boldItalic r:id="rId44"/>
    </p:embeddedFont>
    <p:embeddedFont>
      <p:font typeface="Source Sans Pro"/>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AAA465-45B3-4A55-B1CF-1AA1548F7276}">
  <a:tblStyle styleId="{27AAA465-45B3-4A55-B1CF-1AA1548F72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38" orient="horz"/>
        <p:guide pos="575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SemiBold-boldItalic.fntdata"/><Relationship Id="rId42" Type="http://schemas.openxmlformats.org/officeDocument/2006/relationships/font" Target="fonts/Merriweather-bold.fntdata"/><Relationship Id="rId41" Type="http://schemas.openxmlformats.org/officeDocument/2006/relationships/font" Target="fonts/Merriweather-regular.fntdata"/><Relationship Id="rId44" Type="http://schemas.openxmlformats.org/officeDocument/2006/relationships/font" Target="fonts/Merriweather-boldItalic.fntdata"/><Relationship Id="rId43" Type="http://schemas.openxmlformats.org/officeDocument/2006/relationships/font" Target="fonts/Merriweather-italic.fntdata"/><Relationship Id="rId46" Type="http://schemas.openxmlformats.org/officeDocument/2006/relationships/font" Target="fonts/SourceSansPro-bold.fntdata"/><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SourceSansPro-boldItalic.fntdata"/><Relationship Id="rId47" Type="http://schemas.openxmlformats.org/officeDocument/2006/relationships/font" Target="fonts/SourceSansPro-italic.fntdata"/><Relationship Id="rId49"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SourceSansProSemiBold-regular.fntdata"/><Relationship Id="rId36" Type="http://schemas.openxmlformats.org/officeDocument/2006/relationships/slide" Target="slides/slide29.xml"/><Relationship Id="rId39" Type="http://schemas.openxmlformats.org/officeDocument/2006/relationships/font" Target="fonts/SourceSansProSemiBold-italic.fntdata"/><Relationship Id="rId38" Type="http://schemas.openxmlformats.org/officeDocument/2006/relationships/font" Target="fonts/SourceSansProSemiBold-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4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641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907"/>
            <a:ext cx="5438140" cy="446770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0091"/>
            <a:ext cx="2945659" cy="496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30091"/>
            <a:ext cx="2945659" cy="4964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ebf9d4690_0_86: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cebf9d4690_0_86: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8ec5d1864_0_18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8ec5d1864_0_185: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c8ec5d1864_0_185: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8ec5d1864_0_22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8ec5d1864_0_225: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c8ec5d1864_0_225: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8ec5d1864_0_61: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8ec5d1864_0_61: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c8ec5d1864_0_61: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8ec5d1864_0_324: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8ec5d1864_0_324: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c8ec5d1864_0_324: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8ec5d1864_0_17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8ec5d1864_0_175: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c8ec5d1864_0_175: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8ec5d1864_0_233: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8ec5d1864_0_233: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c8ec5d1864_0_233: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8ec5d1864_0_142: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8ec5d1864_0_142: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c8ec5d1864_0_142: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8ec5d1864_0_247: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8ec5d1864_0_247: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c8ec5d1864_0_247: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8ec5d1864_0_16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8ec5d1864_0_165: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c8ec5d1864_0_165: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8ec5d1864_0_24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8ec5d1864_0_240: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c8ec5d1864_0_240: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ebf9d4690_1_82: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cebf9d4690_1_82: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c8ec5d1864_0_311: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c8ec5d1864_0_311: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c8ec5d1864_0_311: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8ec5d1864_0_336: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8ec5d1864_0_336: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c8ec5d1864_0_336: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cebf9d4690_1_158: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cebf9d4690_1_158: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8ec5d1864_0_10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8ec5d1864_0_100: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c8ec5d1864_0_100: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ebf9d4690_1_169: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cebf9d4690_1_169: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8ec5d1864_0_107: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8ec5d1864_0_107: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c8ec5d1864_0_107: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cebf9d4690_1_178: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cebf9d4690_1_178: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cebf9d4690_1_18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cebf9d4690_1_185: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cebf9d4690_1_185: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c8ec5d1864_0_114: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c8ec5d1864_0_114: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c8ec5d1864_0_114: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ebf9d4690_1_194: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cebf9d4690_1_194: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bf9d4690_0_167: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cebf9d4690_0_167: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8ec5d1864_0_33: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8ec5d1864_0_33: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c8ec5d1864_0_33: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ebf9d4690_1_125: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cebf9d4690_1_125: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8ec5d1864_0_18: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8ec5d1864_0_18: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c8ec5d1864_0_18: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ebf9d4690_1_136: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cebf9d4690_1_136: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8ec5d1864_0_216: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8ec5d1864_0_216:notes"/>
          <p:cNvSpPr txBox="1"/>
          <p:nvPr>
            <p:ph idx="1" type="body"/>
          </p:nvPr>
        </p:nvSpPr>
        <p:spPr>
          <a:xfrm>
            <a:off x="679768" y="4715907"/>
            <a:ext cx="5438100" cy="446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c8ec5d1864_0_216:notes"/>
          <p:cNvSpPr txBox="1"/>
          <p:nvPr>
            <p:ph idx="12" type="sldNum"/>
          </p:nvPr>
        </p:nvSpPr>
        <p:spPr>
          <a:xfrm>
            <a:off x="3850443" y="9430091"/>
            <a:ext cx="2945700" cy="496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ebf9d4690_1_147:notes"/>
          <p:cNvSpPr/>
          <p:nvPr>
            <p:ph idx="2" type="sldImg"/>
          </p:nvPr>
        </p:nvSpPr>
        <p:spPr>
          <a:xfrm>
            <a:off x="377913" y="744617"/>
            <a:ext cx="6041700" cy="372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cebf9d4690_1_147:notes"/>
          <p:cNvSpPr txBox="1"/>
          <p:nvPr>
            <p:ph idx="1" type="body"/>
          </p:nvPr>
        </p:nvSpPr>
        <p:spPr>
          <a:xfrm>
            <a:off x="679768" y="4715907"/>
            <a:ext cx="5438100" cy="446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3" name="Shape 13"/>
        <p:cNvGrpSpPr/>
        <p:nvPr/>
      </p:nvGrpSpPr>
      <p:grpSpPr>
        <a:xfrm>
          <a:off x="0" y="0"/>
          <a:ext cx="0" cy="0"/>
          <a:chOff x="0" y="0"/>
          <a:chExt cx="0" cy="0"/>
        </a:xfrm>
      </p:grpSpPr>
      <p:sp>
        <p:nvSpPr>
          <p:cNvPr id="14" name="Google Shape;14;p2"/>
          <p:cNvSpPr/>
          <p:nvPr/>
        </p:nvSpPr>
        <p:spPr>
          <a:xfrm>
            <a:off x="0" y="0"/>
            <a:ext cx="6087600" cy="10287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5" name="Google Shape;15;p2"/>
          <p:cNvSpPr/>
          <p:nvPr/>
        </p:nvSpPr>
        <p:spPr>
          <a:xfrm>
            <a:off x="6087667" y="0"/>
            <a:ext cx="12198600" cy="10287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6" name="Google Shape;16;p2"/>
          <p:cNvSpPr txBox="1"/>
          <p:nvPr>
            <p:ph type="ctrTitle"/>
          </p:nvPr>
        </p:nvSpPr>
        <p:spPr>
          <a:xfrm>
            <a:off x="7073551" y="3983700"/>
            <a:ext cx="9806700" cy="2319600"/>
          </a:xfrm>
          <a:prstGeom prst="rect">
            <a:avLst/>
          </a:prstGeom>
          <a:noFill/>
          <a:ln>
            <a:noFill/>
          </a:ln>
        </p:spPr>
        <p:txBody>
          <a:bodyPr anchorCtr="0" anchor="ctr" bIns="182850" lIns="182850" spcFirstLastPara="1" rIns="182850" wrap="square" tIns="182850">
            <a:noAutofit/>
          </a:bodyPr>
          <a:lstStyle>
            <a:lvl1pPr lvl="0" algn="l">
              <a:lnSpc>
                <a:spcPct val="100000"/>
              </a:lnSpc>
              <a:spcBef>
                <a:spcPts val="0"/>
              </a:spcBef>
              <a:spcAft>
                <a:spcPts val="0"/>
              </a:spcAft>
              <a:buClr>
                <a:srgbClr val="FFFFFF"/>
              </a:buClr>
              <a:buSzPts val="7200"/>
              <a:buNone/>
              <a:defRPr b="1" i="0" sz="7200">
                <a:solidFill>
                  <a:srgbClr val="FFFFFF"/>
                </a:solidFill>
                <a:latin typeface="Source Sans Pro"/>
                <a:ea typeface="Source Sans Pro"/>
                <a:cs typeface="Source Sans Pro"/>
                <a:sym typeface="Source Sans Pro"/>
              </a:defRPr>
            </a:lvl1pPr>
            <a:lvl2pPr lvl="1" algn="l">
              <a:lnSpc>
                <a:spcPct val="100000"/>
              </a:lnSpc>
              <a:spcBef>
                <a:spcPts val="0"/>
              </a:spcBef>
              <a:spcAft>
                <a:spcPts val="0"/>
              </a:spcAft>
              <a:buClr>
                <a:srgbClr val="FFFFFF"/>
              </a:buClr>
              <a:buSzPts val="7200"/>
              <a:buNone/>
              <a:defRPr sz="7200">
                <a:solidFill>
                  <a:srgbClr val="FFFFFF"/>
                </a:solidFill>
              </a:defRPr>
            </a:lvl2pPr>
            <a:lvl3pPr lvl="2" algn="l">
              <a:lnSpc>
                <a:spcPct val="100000"/>
              </a:lnSpc>
              <a:spcBef>
                <a:spcPts val="0"/>
              </a:spcBef>
              <a:spcAft>
                <a:spcPts val="0"/>
              </a:spcAft>
              <a:buClr>
                <a:srgbClr val="FFFFFF"/>
              </a:buClr>
              <a:buSzPts val="7200"/>
              <a:buNone/>
              <a:defRPr sz="7200">
                <a:solidFill>
                  <a:srgbClr val="FFFFFF"/>
                </a:solidFill>
              </a:defRPr>
            </a:lvl3pPr>
            <a:lvl4pPr lvl="3" algn="l">
              <a:lnSpc>
                <a:spcPct val="100000"/>
              </a:lnSpc>
              <a:spcBef>
                <a:spcPts val="0"/>
              </a:spcBef>
              <a:spcAft>
                <a:spcPts val="0"/>
              </a:spcAft>
              <a:buClr>
                <a:srgbClr val="FFFFFF"/>
              </a:buClr>
              <a:buSzPts val="7200"/>
              <a:buNone/>
              <a:defRPr sz="7200">
                <a:solidFill>
                  <a:srgbClr val="FFFFFF"/>
                </a:solidFill>
              </a:defRPr>
            </a:lvl4pPr>
            <a:lvl5pPr lvl="4" algn="l">
              <a:lnSpc>
                <a:spcPct val="100000"/>
              </a:lnSpc>
              <a:spcBef>
                <a:spcPts val="0"/>
              </a:spcBef>
              <a:spcAft>
                <a:spcPts val="0"/>
              </a:spcAft>
              <a:buClr>
                <a:srgbClr val="FFFFFF"/>
              </a:buClr>
              <a:buSzPts val="7200"/>
              <a:buNone/>
              <a:defRPr sz="7200">
                <a:solidFill>
                  <a:srgbClr val="FFFFFF"/>
                </a:solidFill>
              </a:defRPr>
            </a:lvl5pPr>
            <a:lvl6pPr lvl="5" algn="l">
              <a:lnSpc>
                <a:spcPct val="100000"/>
              </a:lnSpc>
              <a:spcBef>
                <a:spcPts val="0"/>
              </a:spcBef>
              <a:spcAft>
                <a:spcPts val="0"/>
              </a:spcAft>
              <a:buClr>
                <a:srgbClr val="FFFFFF"/>
              </a:buClr>
              <a:buSzPts val="7200"/>
              <a:buNone/>
              <a:defRPr sz="7200">
                <a:solidFill>
                  <a:srgbClr val="FFFFFF"/>
                </a:solidFill>
              </a:defRPr>
            </a:lvl6pPr>
            <a:lvl7pPr lvl="6" algn="l">
              <a:lnSpc>
                <a:spcPct val="100000"/>
              </a:lnSpc>
              <a:spcBef>
                <a:spcPts val="0"/>
              </a:spcBef>
              <a:spcAft>
                <a:spcPts val="0"/>
              </a:spcAft>
              <a:buClr>
                <a:srgbClr val="FFFFFF"/>
              </a:buClr>
              <a:buSzPts val="7200"/>
              <a:buNone/>
              <a:defRPr sz="7200">
                <a:solidFill>
                  <a:srgbClr val="FFFFFF"/>
                </a:solidFill>
              </a:defRPr>
            </a:lvl7pPr>
            <a:lvl8pPr lvl="7" algn="l">
              <a:lnSpc>
                <a:spcPct val="100000"/>
              </a:lnSpc>
              <a:spcBef>
                <a:spcPts val="0"/>
              </a:spcBef>
              <a:spcAft>
                <a:spcPts val="0"/>
              </a:spcAft>
              <a:buClr>
                <a:srgbClr val="FFFFFF"/>
              </a:buClr>
              <a:buSzPts val="7200"/>
              <a:buNone/>
              <a:defRPr sz="7200">
                <a:solidFill>
                  <a:srgbClr val="FFFFFF"/>
                </a:solidFill>
              </a:defRPr>
            </a:lvl8pPr>
            <a:lvl9pPr lvl="8" algn="l">
              <a:lnSpc>
                <a:spcPct val="100000"/>
              </a:lnSpc>
              <a:spcBef>
                <a:spcPts val="0"/>
              </a:spcBef>
              <a:spcAft>
                <a:spcPts val="0"/>
              </a:spcAft>
              <a:buClr>
                <a:srgbClr val="FFFFFF"/>
              </a:buClr>
              <a:buSzPts val="7200"/>
              <a:buNone/>
              <a:defRPr sz="7200">
                <a:solidFill>
                  <a:srgbClr val="FFFFFF"/>
                </a:solidFill>
              </a:defRPr>
            </a:lvl9pPr>
          </a:lstStyle>
          <a:p/>
        </p:txBody>
      </p:sp>
      <p:cxnSp>
        <p:nvCxnSpPr>
          <p:cNvPr id="17" name="Google Shape;17;p2"/>
          <p:cNvCxnSpPr/>
          <p:nvPr/>
        </p:nvCxnSpPr>
        <p:spPr>
          <a:xfrm>
            <a:off x="7073551" y="6867320"/>
            <a:ext cx="1391400" cy="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right)">
  <p:cSld name="BLANK_1">
    <p:spTree>
      <p:nvGrpSpPr>
        <p:cNvPr id="61" name="Shape 61"/>
        <p:cNvGrpSpPr/>
        <p:nvPr/>
      </p:nvGrpSpPr>
      <p:grpSpPr>
        <a:xfrm>
          <a:off x="0" y="0"/>
          <a:ext cx="0" cy="0"/>
          <a:chOff x="0" y="0"/>
          <a:chExt cx="0" cy="0"/>
        </a:xfrm>
      </p:grpSpPr>
      <p:sp>
        <p:nvSpPr>
          <p:cNvPr id="62" name="Google Shape;62;p11"/>
          <p:cNvSpPr/>
          <p:nvPr/>
        </p:nvSpPr>
        <p:spPr>
          <a:xfrm>
            <a:off x="200" y="-11600"/>
            <a:ext cx="18286500" cy="10299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63" name="Google Shape;63;p11"/>
          <p:cNvSpPr/>
          <p:nvPr/>
        </p:nvSpPr>
        <p:spPr>
          <a:xfrm>
            <a:off x="0" y="-11850"/>
            <a:ext cx="18286500" cy="10299000"/>
          </a:xfrm>
          <a:prstGeom prst="frame">
            <a:avLst>
              <a:gd fmla="val 5041" name="adj1"/>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ue)">
  <p:cSld name="TITLE_ONLY_1">
    <p:spTree>
      <p:nvGrpSpPr>
        <p:cNvPr id="64" name="Shape 64"/>
        <p:cNvGrpSpPr/>
        <p:nvPr/>
      </p:nvGrpSpPr>
      <p:grpSpPr>
        <a:xfrm>
          <a:off x="0" y="0"/>
          <a:ext cx="0" cy="0"/>
          <a:chOff x="0" y="0"/>
          <a:chExt cx="0" cy="0"/>
        </a:xfrm>
      </p:grpSpPr>
      <p:sp>
        <p:nvSpPr>
          <p:cNvPr id="65" name="Google Shape;65;p12"/>
          <p:cNvSpPr/>
          <p:nvPr/>
        </p:nvSpPr>
        <p:spPr>
          <a:xfrm>
            <a:off x="0" y="0"/>
            <a:ext cx="6087600" cy="10287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66" name="Google Shape;66;p12"/>
          <p:cNvSpPr/>
          <p:nvPr/>
        </p:nvSpPr>
        <p:spPr>
          <a:xfrm>
            <a:off x="6087417" y="0"/>
            <a:ext cx="12198600" cy="10287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cxnSp>
        <p:nvCxnSpPr>
          <p:cNvPr id="67" name="Google Shape;67;p12"/>
          <p:cNvCxnSpPr/>
          <p:nvPr/>
        </p:nvCxnSpPr>
        <p:spPr>
          <a:xfrm>
            <a:off x="1069690" y="3592100"/>
            <a:ext cx="904800" cy="0"/>
          </a:xfrm>
          <a:prstGeom prst="straightConnector1">
            <a:avLst/>
          </a:prstGeom>
          <a:noFill/>
          <a:ln cap="flat" cmpd="sng" w="28575">
            <a:solidFill>
              <a:srgbClr val="D49523"/>
            </a:solidFill>
            <a:prstDash val="solid"/>
            <a:round/>
            <a:headEnd len="sm" w="sm" type="none"/>
            <a:tailEnd len="sm" w="sm" type="none"/>
          </a:ln>
        </p:spPr>
      </p:cxnSp>
      <p:sp>
        <p:nvSpPr>
          <p:cNvPr id="68" name="Google Shape;68;p12"/>
          <p:cNvSpPr txBox="1"/>
          <p:nvPr>
            <p:ph type="title"/>
          </p:nvPr>
        </p:nvSpPr>
        <p:spPr>
          <a:xfrm>
            <a:off x="884733" y="2090300"/>
            <a:ext cx="4294500" cy="13494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2800"/>
              <a:buNone/>
              <a:defRPr b="1" i="0" sz="3600">
                <a:solidFill>
                  <a:srgbClr val="36495C"/>
                </a:solidFill>
                <a:latin typeface="Source Sans Pro SemiBold"/>
                <a:ea typeface="Source Sans Pro SemiBold"/>
                <a:cs typeface="Source Sans Pro SemiBold"/>
                <a:sym typeface="Source Sans Pro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hite)" type="titleOnly">
  <p:cSld name="TITLE_ONLY">
    <p:spTree>
      <p:nvGrpSpPr>
        <p:cNvPr id="69" name="Shape 69"/>
        <p:cNvGrpSpPr/>
        <p:nvPr/>
      </p:nvGrpSpPr>
      <p:grpSpPr>
        <a:xfrm>
          <a:off x="0" y="0"/>
          <a:ext cx="0" cy="0"/>
          <a:chOff x="0" y="0"/>
          <a:chExt cx="0" cy="0"/>
        </a:xfrm>
      </p:grpSpPr>
      <p:sp>
        <p:nvSpPr>
          <p:cNvPr id="70" name="Google Shape;70;p13"/>
          <p:cNvSpPr/>
          <p:nvPr/>
        </p:nvSpPr>
        <p:spPr>
          <a:xfrm>
            <a:off x="0" y="0"/>
            <a:ext cx="6087600" cy="10287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1" name="Google Shape;71;p13"/>
          <p:cNvSpPr/>
          <p:nvPr/>
        </p:nvSpPr>
        <p:spPr>
          <a:xfrm>
            <a:off x="6087667" y="0"/>
            <a:ext cx="12198600" cy="10287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cxnSp>
        <p:nvCxnSpPr>
          <p:cNvPr id="72" name="Google Shape;72;p13"/>
          <p:cNvCxnSpPr/>
          <p:nvPr/>
        </p:nvCxnSpPr>
        <p:spPr>
          <a:xfrm>
            <a:off x="884733" y="3617152"/>
            <a:ext cx="904800" cy="0"/>
          </a:xfrm>
          <a:prstGeom prst="straightConnector1">
            <a:avLst/>
          </a:prstGeom>
          <a:noFill/>
          <a:ln cap="flat" cmpd="sng" w="28575">
            <a:solidFill>
              <a:srgbClr val="36495C"/>
            </a:solidFill>
            <a:prstDash val="solid"/>
            <a:round/>
            <a:headEnd len="sm" w="sm" type="none"/>
            <a:tailEnd len="sm" w="sm" type="none"/>
          </a:ln>
        </p:spPr>
      </p:cxnSp>
      <p:sp>
        <p:nvSpPr>
          <p:cNvPr id="73" name="Google Shape;73;p13"/>
          <p:cNvSpPr txBox="1"/>
          <p:nvPr>
            <p:ph type="title"/>
          </p:nvPr>
        </p:nvSpPr>
        <p:spPr>
          <a:xfrm>
            <a:off x="884733" y="2090300"/>
            <a:ext cx="4294500" cy="13494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2800"/>
              <a:buNone/>
              <a:defRPr b="1" i="0" sz="3600">
                <a:solidFill>
                  <a:srgbClr val="36495C"/>
                </a:solidFill>
                <a:latin typeface="Source Sans Pro SemiBold"/>
                <a:ea typeface="Source Sans Pro SemiBold"/>
                <a:cs typeface="Source Sans Pro SemiBold"/>
                <a:sym typeface="Source Sans Pro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4"/>
          <p:cNvSpPr/>
          <p:nvPr/>
        </p:nvSpPr>
        <p:spPr>
          <a:xfrm>
            <a:off x="200" y="-11600"/>
            <a:ext cx="18286500" cy="10299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6" name="Google Shape;76;p14"/>
          <p:cNvSpPr/>
          <p:nvPr/>
        </p:nvSpPr>
        <p:spPr>
          <a:xfrm>
            <a:off x="0" y="-11850"/>
            <a:ext cx="18286500" cy="10299000"/>
          </a:xfrm>
          <a:prstGeom prst="frame">
            <a:avLst>
              <a:gd fmla="val 5041" name="adj1"/>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7" name="Google Shape;77;p14"/>
          <p:cNvSpPr txBox="1"/>
          <p:nvPr>
            <p:ph idx="1" type="body"/>
          </p:nvPr>
        </p:nvSpPr>
        <p:spPr>
          <a:xfrm>
            <a:off x="914320" y="8203018"/>
            <a:ext cx="16457700" cy="1039200"/>
          </a:xfrm>
          <a:prstGeom prst="rect">
            <a:avLst/>
          </a:prstGeom>
          <a:noFill/>
          <a:ln>
            <a:noFill/>
          </a:ln>
        </p:spPr>
        <p:txBody>
          <a:bodyPr anchorCtr="0" anchor="t" bIns="182850" lIns="182850" spcFirstLastPara="1" rIns="182850" wrap="square" tIns="182850">
            <a:noAutofit/>
          </a:bodyPr>
          <a:lstStyle>
            <a:lvl1pPr indent="-228600" lvl="0" marL="457200" algn="ctr">
              <a:lnSpc>
                <a:spcPct val="100000"/>
              </a:lnSpc>
              <a:spcBef>
                <a:spcPts val="700"/>
              </a:spcBef>
              <a:spcAft>
                <a:spcPts val="0"/>
              </a:spcAft>
              <a:buClr>
                <a:srgbClr val="294667"/>
              </a:buClr>
              <a:buSzPts val="2400"/>
              <a:buNone/>
              <a:defRPr b="1" sz="3600">
                <a:solidFill>
                  <a:srgbClr val="36495C"/>
                </a:solidFill>
              </a:defRPr>
            </a:lvl1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1_Quote">
    <p:spTree>
      <p:nvGrpSpPr>
        <p:cNvPr id="78" name="Shape 78"/>
        <p:cNvGrpSpPr/>
        <p:nvPr/>
      </p:nvGrpSpPr>
      <p:grpSpPr>
        <a:xfrm>
          <a:off x="0" y="0"/>
          <a:ext cx="0" cy="0"/>
          <a:chOff x="0" y="0"/>
          <a:chExt cx="0" cy="0"/>
        </a:xfrm>
      </p:grpSpPr>
      <p:sp>
        <p:nvSpPr>
          <p:cNvPr id="79" name="Google Shape;79;p15"/>
          <p:cNvSpPr/>
          <p:nvPr/>
        </p:nvSpPr>
        <p:spPr>
          <a:xfrm>
            <a:off x="200" y="-11600"/>
            <a:ext cx="18286500" cy="10299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80" name="Google Shape;80;p15"/>
          <p:cNvSpPr/>
          <p:nvPr/>
        </p:nvSpPr>
        <p:spPr>
          <a:xfrm>
            <a:off x="0" y="-11850"/>
            <a:ext cx="18286500" cy="10299000"/>
          </a:xfrm>
          <a:prstGeom prst="frame">
            <a:avLst>
              <a:gd fmla="val 5041" name="adj1"/>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81" name="Google Shape;81;p15"/>
          <p:cNvSpPr/>
          <p:nvPr/>
        </p:nvSpPr>
        <p:spPr>
          <a:xfrm>
            <a:off x="8606547" y="0"/>
            <a:ext cx="1073400" cy="1773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82" name="Google Shape;82;p15"/>
          <p:cNvSpPr txBox="1"/>
          <p:nvPr/>
        </p:nvSpPr>
        <p:spPr>
          <a:xfrm>
            <a:off x="7186171" y="417334"/>
            <a:ext cx="3914100" cy="13074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rgbClr val="294667"/>
                </a:solidFill>
                <a:latin typeface="Arial"/>
                <a:ea typeface="Arial"/>
                <a:cs typeface="Arial"/>
                <a:sym typeface="Arial"/>
              </a:rPr>
              <a:t>“</a:t>
            </a:r>
            <a:endParaRPr b="1" i="0" sz="12000" u="none" cap="none" strike="noStrike">
              <a:solidFill>
                <a:srgbClr val="294667"/>
              </a:solidFill>
              <a:latin typeface="Arial"/>
              <a:ea typeface="Arial"/>
              <a:cs typeface="Arial"/>
              <a:sym typeface="Arial"/>
            </a:endParaRPr>
          </a:p>
        </p:txBody>
      </p:sp>
      <p:sp>
        <p:nvSpPr>
          <p:cNvPr id="83" name="Google Shape;83;p15"/>
          <p:cNvSpPr txBox="1"/>
          <p:nvPr>
            <p:ph idx="1" type="body"/>
          </p:nvPr>
        </p:nvSpPr>
        <p:spPr>
          <a:xfrm>
            <a:off x="3232667" y="2786650"/>
            <a:ext cx="11821500" cy="6007200"/>
          </a:xfrm>
          <a:prstGeom prst="rect">
            <a:avLst/>
          </a:prstGeom>
          <a:noFill/>
          <a:ln>
            <a:noFill/>
          </a:ln>
        </p:spPr>
        <p:txBody>
          <a:bodyPr anchorCtr="0" anchor="t" bIns="182850" lIns="182850" spcFirstLastPara="1" rIns="182850" wrap="square" tIns="182850">
            <a:noAutofit/>
          </a:bodyPr>
          <a:lstStyle>
            <a:lvl1pPr indent="-609600" lvl="0" marL="457200" algn="ctr">
              <a:lnSpc>
                <a:spcPct val="100000"/>
              </a:lnSpc>
              <a:spcBef>
                <a:spcPts val="1200"/>
              </a:spcBef>
              <a:spcAft>
                <a:spcPts val="0"/>
              </a:spcAft>
              <a:buClr>
                <a:srgbClr val="FFFFFF"/>
              </a:buClr>
              <a:buSzPts val="6000"/>
              <a:buChar char="▫"/>
              <a:defRPr b="1" sz="6000">
                <a:solidFill>
                  <a:srgbClr val="FFFFFF"/>
                </a:solidFill>
              </a:defRPr>
            </a:lvl1pPr>
            <a:lvl2pPr indent="-609600" lvl="1" marL="914400" algn="ctr">
              <a:lnSpc>
                <a:spcPct val="100000"/>
              </a:lnSpc>
              <a:spcBef>
                <a:spcPts val="0"/>
              </a:spcBef>
              <a:spcAft>
                <a:spcPts val="0"/>
              </a:spcAft>
              <a:buClr>
                <a:srgbClr val="FFFFFF"/>
              </a:buClr>
              <a:buSzPts val="6000"/>
              <a:buChar char="▪"/>
              <a:defRPr b="1" sz="6000">
                <a:solidFill>
                  <a:srgbClr val="FFFFFF"/>
                </a:solidFill>
              </a:defRPr>
            </a:lvl2pPr>
            <a:lvl3pPr indent="-609600" lvl="2" marL="1371600" algn="ctr">
              <a:lnSpc>
                <a:spcPct val="100000"/>
              </a:lnSpc>
              <a:spcBef>
                <a:spcPts val="0"/>
              </a:spcBef>
              <a:spcAft>
                <a:spcPts val="0"/>
              </a:spcAft>
              <a:buClr>
                <a:srgbClr val="FFFFFF"/>
              </a:buClr>
              <a:buSzPts val="6000"/>
              <a:buChar char="▫"/>
              <a:defRPr b="1" sz="6000">
                <a:solidFill>
                  <a:srgbClr val="FFFFFF"/>
                </a:solidFill>
              </a:defRPr>
            </a:lvl3pPr>
            <a:lvl4pPr indent="-609600" lvl="3" marL="1828800" algn="ctr">
              <a:lnSpc>
                <a:spcPct val="100000"/>
              </a:lnSpc>
              <a:spcBef>
                <a:spcPts val="0"/>
              </a:spcBef>
              <a:spcAft>
                <a:spcPts val="0"/>
              </a:spcAft>
              <a:buClr>
                <a:srgbClr val="FFFFFF"/>
              </a:buClr>
              <a:buSzPts val="6000"/>
              <a:buChar char="▪"/>
              <a:defRPr b="1" sz="6000">
                <a:solidFill>
                  <a:srgbClr val="FFFFFF"/>
                </a:solidFill>
              </a:defRPr>
            </a:lvl4pPr>
            <a:lvl5pPr indent="-609600" lvl="4" marL="2286000" algn="ctr">
              <a:lnSpc>
                <a:spcPct val="100000"/>
              </a:lnSpc>
              <a:spcBef>
                <a:spcPts val="0"/>
              </a:spcBef>
              <a:spcAft>
                <a:spcPts val="0"/>
              </a:spcAft>
              <a:buClr>
                <a:srgbClr val="FFFFFF"/>
              </a:buClr>
              <a:buSzPts val="6000"/>
              <a:buChar char="▫"/>
              <a:defRPr b="1" sz="6000">
                <a:solidFill>
                  <a:srgbClr val="FFFFFF"/>
                </a:solidFill>
              </a:defRPr>
            </a:lvl5pPr>
            <a:lvl6pPr indent="-609600" lvl="5" marL="2743200" algn="ctr">
              <a:lnSpc>
                <a:spcPct val="100000"/>
              </a:lnSpc>
              <a:spcBef>
                <a:spcPts val="0"/>
              </a:spcBef>
              <a:spcAft>
                <a:spcPts val="0"/>
              </a:spcAft>
              <a:buClr>
                <a:srgbClr val="FFFFFF"/>
              </a:buClr>
              <a:buSzPts val="6000"/>
              <a:buChar char="▪"/>
              <a:defRPr b="1" sz="6000">
                <a:solidFill>
                  <a:srgbClr val="FFFFFF"/>
                </a:solidFill>
              </a:defRPr>
            </a:lvl6pPr>
            <a:lvl7pPr indent="-609600" lvl="6" marL="3200400" algn="ctr">
              <a:lnSpc>
                <a:spcPct val="100000"/>
              </a:lnSpc>
              <a:spcBef>
                <a:spcPts val="0"/>
              </a:spcBef>
              <a:spcAft>
                <a:spcPts val="0"/>
              </a:spcAft>
              <a:buClr>
                <a:srgbClr val="FFFFFF"/>
              </a:buClr>
              <a:buSzPts val="6000"/>
              <a:buChar char="▫"/>
              <a:defRPr b="1" sz="6000">
                <a:solidFill>
                  <a:srgbClr val="FFFFFF"/>
                </a:solidFill>
              </a:defRPr>
            </a:lvl7pPr>
            <a:lvl8pPr indent="-609600" lvl="7" marL="3657600" algn="ctr">
              <a:lnSpc>
                <a:spcPct val="100000"/>
              </a:lnSpc>
              <a:spcBef>
                <a:spcPts val="0"/>
              </a:spcBef>
              <a:spcAft>
                <a:spcPts val="0"/>
              </a:spcAft>
              <a:buClr>
                <a:srgbClr val="FFFFFF"/>
              </a:buClr>
              <a:buSzPts val="6000"/>
              <a:buChar char="▪"/>
              <a:defRPr b="1" sz="6000">
                <a:solidFill>
                  <a:srgbClr val="FFFFFF"/>
                </a:solidFill>
              </a:defRPr>
            </a:lvl8pPr>
            <a:lvl9pPr indent="-609600" lvl="8" marL="4114800" algn="ctr">
              <a:lnSpc>
                <a:spcPct val="100000"/>
              </a:lnSpc>
              <a:spcBef>
                <a:spcPts val="0"/>
              </a:spcBef>
              <a:spcAft>
                <a:spcPts val="0"/>
              </a:spcAft>
              <a:buClr>
                <a:srgbClr val="FFFFFF"/>
              </a:buClr>
              <a:buSzPts val="6000"/>
              <a:buChar char="▫"/>
              <a:defRPr b="1" sz="60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Diapositive de titre">
  <p:cSld name="9_Diapositive de titre">
    <p:spTree>
      <p:nvGrpSpPr>
        <p:cNvPr id="84" name="Shape 84"/>
        <p:cNvGrpSpPr/>
        <p:nvPr/>
      </p:nvGrpSpPr>
      <p:grpSpPr>
        <a:xfrm>
          <a:off x="0" y="0"/>
          <a:ext cx="0" cy="0"/>
          <a:chOff x="0" y="0"/>
          <a:chExt cx="0" cy="0"/>
        </a:xfrm>
      </p:grpSpPr>
      <p:pic>
        <p:nvPicPr>
          <p:cNvPr id="85" name="Google Shape;85;p16"/>
          <p:cNvPicPr preferRelativeResize="0"/>
          <p:nvPr/>
        </p:nvPicPr>
        <p:blipFill rotWithShape="1">
          <a:blip r:embed="rId2">
            <a:alphaModFix/>
          </a:blip>
          <a:srcRect b="0" l="0" r="0" t="0"/>
          <a:stretch/>
        </p:blipFill>
        <p:spPr>
          <a:xfrm>
            <a:off x="0" y="9061704"/>
            <a:ext cx="18286412" cy="1225296"/>
          </a:xfrm>
          <a:prstGeom prst="rect">
            <a:avLst/>
          </a:prstGeom>
          <a:noFill/>
          <a:ln>
            <a:noFill/>
          </a:ln>
        </p:spPr>
      </p:pic>
      <p:sp>
        <p:nvSpPr>
          <p:cNvPr id="86" name="Google Shape;86;p16"/>
          <p:cNvSpPr txBox="1"/>
          <p:nvPr>
            <p:ph idx="12" type="sldNum"/>
          </p:nvPr>
        </p:nvSpPr>
        <p:spPr>
          <a:xfrm>
            <a:off x="17112070" y="9499702"/>
            <a:ext cx="1097400" cy="787500"/>
          </a:xfrm>
          <a:prstGeom prst="rect">
            <a:avLst/>
          </a:prstGeom>
        </p:spPr>
        <p:txBody>
          <a:bodyPr anchorCtr="0" anchor="t" bIns="182850" lIns="182850" spcFirstLastPara="1" rIns="182850" wrap="square" tIns="182850">
            <a:noAutofit/>
          </a:bodyPr>
          <a:lstStyle>
            <a:lvl1pPr lvl="0" rtl="0">
              <a:buNone/>
              <a:defRPr sz="2400">
                <a:solidFill>
                  <a:schemeClr val="dk1"/>
                </a:solidFill>
              </a:defRPr>
            </a:lvl1pPr>
            <a:lvl2pPr lvl="1" rtl="0">
              <a:buNone/>
              <a:defRPr sz="2400">
                <a:solidFill>
                  <a:schemeClr val="dk1"/>
                </a:solidFill>
              </a:defRPr>
            </a:lvl2pPr>
            <a:lvl3pPr lvl="2" rtl="0">
              <a:buNone/>
              <a:defRPr sz="2400">
                <a:solidFill>
                  <a:schemeClr val="dk1"/>
                </a:solidFill>
              </a:defRPr>
            </a:lvl3pPr>
            <a:lvl4pPr lvl="3" rtl="0">
              <a:buNone/>
              <a:defRPr sz="2400">
                <a:solidFill>
                  <a:schemeClr val="dk1"/>
                </a:solidFill>
              </a:defRPr>
            </a:lvl4pPr>
            <a:lvl5pPr lvl="4" rtl="0">
              <a:buNone/>
              <a:defRPr sz="2400">
                <a:solidFill>
                  <a:schemeClr val="dk1"/>
                </a:solidFill>
              </a:defRPr>
            </a:lvl5pPr>
            <a:lvl6pPr lvl="5" rtl="0">
              <a:buNone/>
              <a:defRPr sz="2400">
                <a:solidFill>
                  <a:schemeClr val="dk1"/>
                </a:solidFill>
              </a:defRPr>
            </a:lvl6pPr>
            <a:lvl7pPr lvl="6" rtl="0">
              <a:buNone/>
              <a:defRPr sz="2400">
                <a:solidFill>
                  <a:schemeClr val="dk1"/>
                </a:solidFill>
              </a:defRPr>
            </a:lvl7pPr>
            <a:lvl8pPr lvl="7" rtl="0">
              <a:buNone/>
              <a:defRPr sz="2400">
                <a:solidFill>
                  <a:schemeClr val="dk1"/>
                </a:solidFill>
              </a:defRPr>
            </a:lvl8pPr>
            <a:lvl9pPr lvl="8" rtl="0">
              <a:buNone/>
              <a:defRPr sz="24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1" name="Shape 91"/>
        <p:cNvGrpSpPr/>
        <p:nvPr/>
      </p:nvGrpSpPr>
      <p:grpSpPr>
        <a:xfrm>
          <a:off x="0" y="0"/>
          <a:ext cx="0" cy="0"/>
          <a:chOff x="0" y="0"/>
          <a:chExt cx="0" cy="0"/>
        </a:xfrm>
      </p:grpSpPr>
      <p:sp>
        <p:nvSpPr>
          <p:cNvPr id="92" name="Google Shape;92;p18"/>
          <p:cNvSpPr/>
          <p:nvPr/>
        </p:nvSpPr>
        <p:spPr>
          <a:xfrm>
            <a:off x="0" y="0"/>
            <a:ext cx="6087600" cy="10287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93" name="Google Shape;93;p18"/>
          <p:cNvSpPr/>
          <p:nvPr/>
        </p:nvSpPr>
        <p:spPr>
          <a:xfrm>
            <a:off x="6087667" y="0"/>
            <a:ext cx="12198600" cy="10287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94" name="Google Shape;94;p18"/>
          <p:cNvSpPr txBox="1"/>
          <p:nvPr>
            <p:ph type="ctrTitle"/>
          </p:nvPr>
        </p:nvSpPr>
        <p:spPr>
          <a:xfrm>
            <a:off x="7073551" y="3983700"/>
            <a:ext cx="9806700" cy="2319600"/>
          </a:xfrm>
          <a:prstGeom prst="rect">
            <a:avLst/>
          </a:prstGeom>
          <a:noFill/>
          <a:ln>
            <a:noFill/>
          </a:ln>
        </p:spPr>
        <p:txBody>
          <a:bodyPr anchorCtr="0" anchor="ctr" bIns="182850" lIns="182850" spcFirstLastPara="1" rIns="182850" wrap="square" tIns="182850">
            <a:noAutofit/>
          </a:bodyPr>
          <a:lstStyle>
            <a:lvl1pPr lvl="0" rtl="0" algn="l">
              <a:lnSpc>
                <a:spcPct val="100000"/>
              </a:lnSpc>
              <a:spcBef>
                <a:spcPts val="0"/>
              </a:spcBef>
              <a:spcAft>
                <a:spcPts val="0"/>
              </a:spcAft>
              <a:buClr>
                <a:srgbClr val="FFFFFF"/>
              </a:buClr>
              <a:buSzPts val="7200"/>
              <a:buNone/>
              <a:defRPr b="1" i="0" sz="7200">
                <a:solidFill>
                  <a:srgbClr val="FFFFFF"/>
                </a:solidFill>
                <a:latin typeface="Source Sans Pro"/>
                <a:ea typeface="Source Sans Pro"/>
                <a:cs typeface="Source Sans Pro"/>
                <a:sym typeface="Source Sans Pro"/>
              </a:defRPr>
            </a:lvl1pPr>
            <a:lvl2pPr lvl="1" rtl="0" algn="l">
              <a:lnSpc>
                <a:spcPct val="100000"/>
              </a:lnSpc>
              <a:spcBef>
                <a:spcPts val="0"/>
              </a:spcBef>
              <a:spcAft>
                <a:spcPts val="0"/>
              </a:spcAft>
              <a:buClr>
                <a:srgbClr val="FFFFFF"/>
              </a:buClr>
              <a:buSzPts val="7200"/>
              <a:buNone/>
              <a:defRPr sz="7200">
                <a:solidFill>
                  <a:srgbClr val="FFFFFF"/>
                </a:solidFill>
              </a:defRPr>
            </a:lvl2pPr>
            <a:lvl3pPr lvl="2" rtl="0" algn="l">
              <a:lnSpc>
                <a:spcPct val="100000"/>
              </a:lnSpc>
              <a:spcBef>
                <a:spcPts val="0"/>
              </a:spcBef>
              <a:spcAft>
                <a:spcPts val="0"/>
              </a:spcAft>
              <a:buClr>
                <a:srgbClr val="FFFFFF"/>
              </a:buClr>
              <a:buSzPts val="7200"/>
              <a:buNone/>
              <a:defRPr sz="7200">
                <a:solidFill>
                  <a:srgbClr val="FFFFFF"/>
                </a:solidFill>
              </a:defRPr>
            </a:lvl3pPr>
            <a:lvl4pPr lvl="3" rtl="0" algn="l">
              <a:lnSpc>
                <a:spcPct val="100000"/>
              </a:lnSpc>
              <a:spcBef>
                <a:spcPts val="0"/>
              </a:spcBef>
              <a:spcAft>
                <a:spcPts val="0"/>
              </a:spcAft>
              <a:buClr>
                <a:srgbClr val="FFFFFF"/>
              </a:buClr>
              <a:buSzPts val="7200"/>
              <a:buNone/>
              <a:defRPr sz="7200">
                <a:solidFill>
                  <a:srgbClr val="FFFFFF"/>
                </a:solidFill>
              </a:defRPr>
            </a:lvl4pPr>
            <a:lvl5pPr lvl="4" rtl="0" algn="l">
              <a:lnSpc>
                <a:spcPct val="100000"/>
              </a:lnSpc>
              <a:spcBef>
                <a:spcPts val="0"/>
              </a:spcBef>
              <a:spcAft>
                <a:spcPts val="0"/>
              </a:spcAft>
              <a:buClr>
                <a:srgbClr val="FFFFFF"/>
              </a:buClr>
              <a:buSzPts val="7200"/>
              <a:buNone/>
              <a:defRPr sz="7200">
                <a:solidFill>
                  <a:srgbClr val="FFFFFF"/>
                </a:solidFill>
              </a:defRPr>
            </a:lvl5pPr>
            <a:lvl6pPr lvl="5" rtl="0" algn="l">
              <a:lnSpc>
                <a:spcPct val="100000"/>
              </a:lnSpc>
              <a:spcBef>
                <a:spcPts val="0"/>
              </a:spcBef>
              <a:spcAft>
                <a:spcPts val="0"/>
              </a:spcAft>
              <a:buClr>
                <a:srgbClr val="FFFFFF"/>
              </a:buClr>
              <a:buSzPts val="7200"/>
              <a:buNone/>
              <a:defRPr sz="7200">
                <a:solidFill>
                  <a:srgbClr val="FFFFFF"/>
                </a:solidFill>
              </a:defRPr>
            </a:lvl6pPr>
            <a:lvl7pPr lvl="6" rtl="0" algn="l">
              <a:lnSpc>
                <a:spcPct val="100000"/>
              </a:lnSpc>
              <a:spcBef>
                <a:spcPts val="0"/>
              </a:spcBef>
              <a:spcAft>
                <a:spcPts val="0"/>
              </a:spcAft>
              <a:buClr>
                <a:srgbClr val="FFFFFF"/>
              </a:buClr>
              <a:buSzPts val="7200"/>
              <a:buNone/>
              <a:defRPr sz="7200">
                <a:solidFill>
                  <a:srgbClr val="FFFFFF"/>
                </a:solidFill>
              </a:defRPr>
            </a:lvl7pPr>
            <a:lvl8pPr lvl="7" rtl="0" algn="l">
              <a:lnSpc>
                <a:spcPct val="100000"/>
              </a:lnSpc>
              <a:spcBef>
                <a:spcPts val="0"/>
              </a:spcBef>
              <a:spcAft>
                <a:spcPts val="0"/>
              </a:spcAft>
              <a:buClr>
                <a:srgbClr val="FFFFFF"/>
              </a:buClr>
              <a:buSzPts val="7200"/>
              <a:buNone/>
              <a:defRPr sz="7200">
                <a:solidFill>
                  <a:srgbClr val="FFFFFF"/>
                </a:solidFill>
              </a:defRPr>
            </a:lvl8pPr>
            <a:lvl9pPr lvl="8" rtl="0" algn="l">
              <a:lnSpc>
                <a:spcPct val="100000"/>
              </a:lnSpc>
              <a:spcBef>
                <a:spcPts val="0"/>
              </a:spcBef>
              <a:spcAft>
                <a:spcPts val="0"/>
              </a:spcAft>
              <a:buClr>
                <a:srgbClr val="FFFFFF"/>
              </a:buClr>
              <a:buSzPts val="7200"/>
              <a:buNone/>
              <a:defRPr sz="7200">
                <a:solidFill>
                  <a:srgbClr val="FFFFFF"/>
                </a:solidFill>
              </a:defRPr>
            </a:lvl9pPr>
          </a:lstStyle>
          <a:p/>
        </p:txBody>
      </p:sp>
      <p:cxnSp>
        <p:nvCxnSpPr>
          <p:cNvPr id="95" name="Google Shape;95;p18"/>
          <p:cNvCxnSpPr/>
          <p:nvPr/>
        </p:nvCxnSpPr>
        <p:spPr>
          <a:xfrm>
            <a:off x="7073551" y="6867320"/>
            <a:ext cx="1391400" cy="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Text right" type="tx">
  <p:cSld name="TITLE_AND_BODY">
    <p:spTree>
      <p:nvGrpSpPr>
        <p:cNvPr id="96" name="Shape 96"/>
        <p:cNvGrpSpPr/>
        <p:nvPr/>
      </p:nvGrpSpPr>
      <p:grpSpPr>
        <a:xfrm>
          <a:off x="0" y="0"/>
          <a:ext cx="0" cy="0"/>
          <a:chOff x="0" y="0"/>
          <a:chExt cx="0" cy="0"/>
        </a:xfrm>
      </p:grpSpPr>
      <p:sp>
        <p:nvSpPr>
          <p:cNvPr id="97" name="Google Shape;97;p19"/>
          <p:cNvSpPr/>
          <p:nvPr/>
        </p:nvSpPr>
        <p:spPr>
          <a:xfrm>
            <a:off x="0" y="0"/>
            <a:ext cx="5323200" cy="10287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98" name="Google Shape;98;p19"/>
          <p:cNvSpPr txBox="1"/>
          <p:nvPr>
            <p:ph type="title"/>
          </p:nvPr>
        </p:nvSpPr>
        <p:spPr>
          <a:xfrm>
            <a:off x="5770375" y="1387300"/>
            <a:ext cx="11601300" cy="1537800"/>
          </a:xfrm>
          <a:prstGeom prst="rect">
            <a:avLst/>
          </a:prstGeom>
          <a:noFill/>
          <a:ln>
            <a:noFill/>
          </a:ln>
        </p:spPr>
        <p:txBody>
          <a:bodyPr anchorCtr="0" anchor="b" bIns="182850" lIns="182850" spcFirstLastPara="1" rIns="182850" wrap="square" tIns="182850">
            <a:noAutofit/>
          </a:bodyPr>
          <a:lstStyle>
            <a:lvl1pPr lvl="0" rtl="0" algn="l">
              <a:lnSpc>
                <a:spcPct val="100000"/>
              </a:lnSpc>
              <a:spcBef>
                <a:spcPts val="0"/>
              </a:spcBef>
              <a:spcAft>
                <a:spcPts val="0"/>
              </a:spcAft>
              <a:buSzPts val="2800"/>
              <a:buNone/>
              <a:defRPr b="1" i="0" sz="3600">
                <a:solidFill>
                  <a:srgbClr val="36495C"/>
                </a:solidFill>
                <a:latin typeface="Source Sans Pro SemiBold"/>
                <a:ea typeface="Source Sans Pro SemiBold"/>
                <a:cs typeface="Source Sans Pro SemiBold"/>
                <a:sym typeface="Source Sans Pro SemiBold"/>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9" name="Google Shape;99;p19"/>
          <p:cNvSpPr txBox="1"/>
          <p:nvPr>
            <p:ph idx="1" type="body"/>
          </p:nvPr>
        </p:nvSpPr>
        <p:spPr>
          <a:xfrm>
            <a:off x="5770375" y="3170202"/>
            <a:ext cx="11601300" cy="6681600"/>
          </a:xfrm>
          <a:prstGeom prst="rect">
            <a:avLst/>
          </a:prstGeom>
          <a:noFill/>
          <a:ln>
            <a:noFill/>
          </a:ln>
        </p:spPr>
        <p:txBody>
          <a:bodyPr anchorCtr="0" anchor="t" bIns="182850" lIns="182850" spcFirstLastPara="1" rIns="182850" wrap="square" tIns="182850">
            <a:noAutofit/>
          </a:bodyPr>
          <a:lstStyle>
            <a:lvl1pPr indent="-457200" lvl="0" marL="457200" rtl="0" algn="l">
              <a:lnSpc>
                <a:spcPct val="100000"/>
              </a:lnSpc>
              <a:spcBef>
                <a:spcPts val="1200"/>
              </a:spcBef>
              <a:spcAft>
                <a:spcPts val="0"/>
              </a:spcAft>
              <a:buClr>
                <a:srgbClr val="FFC200"/>
              </a:buClr>
              <a:buSzPts val="3600"/>
              <a:buChar char="▫"/>
              <a:defRPr/>
            </a:lvl1pPr>
            <a:lvl2pPr indent="-457200" lvl="1" marL="914400" rtl="0" algn="l">
              <a:lnSpc>
                <a:spcPct val="100000"/>
              </a:lnSpc>
              <a:spcBef>
                <a:spcPts val="0"/>
              </a:spcBef>
              <a:spcAft>
                <a:spcPts val="0"/>
              </a:spcAft>
              <a:buClr>
                <a:srgbClr val="FFC200"/>
              </a:buClr>
              <a:buSzPts val="3600"/>
              <a:buChar char="▪"/>
              <a:defRPr/>
            </a:lvl2pPr>
            <a:lvl3pPr indent="-457200" lvl="2" marL="1371600" rtl="0" algn="l">
              <a:lnSpc>
                <a:spcPct val="100000"/>
              </a:lnSpc>
              <a:spcBef>
                <a:spcPts val="0"/>
              </a:spcBef>
              <a:spcAft>
                <a:spcPts val="0"/>
              </a:spcAft>
              <a:buSzPts val="3600"/>
              <a:buChar char="▫"/>
              <a:defRPr/>
            </a:lvl3pPr>
            <a:lvl4pPr indent="-457200" lvl="3" marL="1828800" rtl="0" algn="l">
              <a:lnSpc>
                <a:spcPct val="100000"/>
              </a:lnSpc>
              <a:spcBef>
                <a:spcPts val="0"/>
              </a:spcBef>
              <a:spcAft>
                <a:spcPts val="0"/>
              </a:spcAft>
              <a:buSzPts val="3600"/>
              <a:buChar char="▪"/>
              <a:defRPr/>
            </a:lvl4pPr>
            <a:lvl5pPr indent="-457200" lvl="4" marL="2286000" rtl="0" algn="l">
              <a:lnSpc>
                <a:spcPct val="100000"/>
              </a:lnSpc>
              <a:spcBef>
                <a:spcPts val="0"/>
              </a:spcBef>
              <a:spcAft>
                <a:spcPts val="0"/>
              </a:spcAft>
              <a:buSzPts val="3600"/>
              <a:buChar char="▫"/>
              <a:defRPr/>
            </a:lvl5pPr>
            <a:lvl6pPr indent="-457200" lvl="5" marL="2743200" rtl="0" algn="l">
              <a:lnSpc>
                <a:spcPct val="100000"/>
              </a:lnSpc>
              <a:spcBef>
                <a:spcPts val="0"/>
              </a:spcBef>
              <a:spcAft>
                <a:spcPts val="0"/>
              </a:spcAft>
              <a:buSzPts val="3600"/>
              <a:buChar char="▪"/>
              <a:defRPr/>
            </a:lvl6pPr>
            <a:lvl7pPr indent="-457200" lvl="6" marL="3200400" rtl="0" algn="l">
              <a:lnSpc>
                <a:spcPct val="100000"/>
              </a:lnSpc>
              <a:spcBef>
                <a:spcPts val="0"/>
              </a:spcBef>
              <a:spcAft>
                <a:spcPts val="0"/>
              </a:spcAft>
              <a:buSzPts val="3600"/>
              <a:buChar char="▫"/>
              <a:defRPr/>
            </a:lvl7pPr>
            <a:lvl8pPr indent="-457200" lvl="7" marL="3657600" rtl="0" algn="l">
              <a:lnSpc>
                <a:spcPct val="100000"/>
              </a:lnSpc>
              <a:spcBef>
                <a:spcPts val="0"/>
              </a:spcBef>
              <a:spcAft>
                <a:spcPts val="0"/>
              </a:spcAft>
              <a:buSzPts val="3600"/>
              <a:buChar char="▪"/>
              <a:defRPr/>
            </a:lvl8pPr>
            <a:lvl9pPr indent="-457200" lvl="8" marL="4114800" rtl="0" algn="l">
              <a:lnSpc>
                <a:spcPct val="100000"/>
              </a:lnSpc>
              <a:spcBef>
                <a:spcPts val="0"/>
              </a:spcBef>
              <a:spcAft>
                <a:spcPts val="0"/>
              </a:spcAft>
              <a:buSzPts val="3600"/>
              <a:buChar char="▫"/>
              <a:defRPr/>
            </a:lvl9pPr>
          </a:lstStyle>
          <a:p/>
        </p:txBody>
      </p:sp>
      <p:cxnSp>
        <p:nvCxnSpPr>
          <p:cNvPr id="100" name="Google Shape;100;p19"/>
          <p:cNvCxnSpPr/>
          <p:nvPr/>
        </p:nvCxnSpPr>
        <p:spPr>
          <a:xfrm>
            <a:off x="5770375" y="2925100"/>
            <a:ext cx="904800" cy="0"/>
          </a:xfrm>
          <a:prstGeom prst="straightConnector1">
            <a:avLst/>
          </a:prstGeom>
          <a:noFill/>
          <a:ln cap="flat" cmpd="sng" w="28575">
            <a:solidFill>
              <a:srgbClr val="36495C"/>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ue)">
  <p:cSld name="TITLE_ONLY_1">
    <p:spTree>
      <p:nvGrpSpPr>
        <p:cNvPr id="101" name="Shape 101"/>
        <p:cNvGrpSpPr/>
        <p:nvPr/>
      </p:nvGrpSpPr>
      <p:grpSpPr>
        <a:xfrm>
          <a:off x="0" y="0"/>
          <a:ext cx="0" cy="0"/>
          <a:chOff x="0" y="0"/>
          <a:chExt cx="0" cy="0"/>
        </a:xfrm>
      </p:grpSpPr>
      <p:sp>
        <p:nvSpPr>
          <p:cNvPr id="102" name="Google Shape;102;p20"/>
          <p:cNvSpPr/>
          <p:nvPr/>
        </p:nvSpPr>
        <p:spPr>
          <a:xfrm>
            <a:off x="0" y="0"/>
            <a:ext cx="6087600" cy="10287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03" name="Google Shape;103;p20"/>
          <p:cNvSpPr/>
          <p:nvPr/>
        </p:nvSpPr>
        <p:spPr>
          <a:xfrm>
            <a:off x="6087417" y="0"/>
            <a:ext cx="12198600" cy="10287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cxnSp>
        <p:nvCxnSpPr>
          <p:cNvPr id="104" name="Google Shape;104;p20"/>
          <p:cNvCxnSpPr/>
          <p:nvPr/>
        </p:nvCxnSpPr>
        <p:spPr>
          <a:xfrm>
            <a:off x="896498" y="5583460"/>
            <a:ext cx="904800" cy="0"/>
          </a:xfrm>
          <a:prstGeom prst="straightConnector1">
            <a:avLst/>
          </a:prstGeom>
          <a:noFill/>
          <a:ln cap="flat" cmpd="sng" w="28575">
            <a:solidFill>
              <a:srgbClr val="D49523"/>
            </a:solidFill>
            <a:prstDash val="solid"/>
            <a:round/>
            <a:headEnd len="sm" w="sm" type="none"/>
            <a:tailEnd len="sm" w="sm" type="none"/>
          </a:ln>
        </p:spPr>
      </p:cxnSp>
      <p:sp>
        <p:nvSpPr>
          <p:cNvPr id="105" name="Google Shape;105;p20"/>
          <p:cNvSpPr txBox="1"/>
          <p:nvPr>
            <p:ph type="title"/>
          </p:nvPr>
        </p:nvSpPr>
        <p:spPr>
          <a:xfrm>
            <a:off x="896498" y="3794100"/>
            <a:ext cx="4294500" cy="1349400"/>
          </a:xfrm>
          <a:prstGeom prst="rect">
            <a:avLst/>
          </a:prstGeom>
          <a:noFill/>
          <a:ln>
            <a:noFill/>
          </a:ln>
        </p:spPr>
        <p:txBody>
          <a:bodyPr anchorCtr="0" anchor="b" bIns="182850" lIns="182850" spcFirstLastPara="1" rIns="182850" wrap="square" tIns="182850">
            <a:noAutofit/>
          </a:bodyPr>
          <a:lstStyle>
            <a:lvl1pPr lvl="0" rtl="0" algn="l">
              <a:lnSpc>
                <a:spcPct val="100000"/>
              </a:lnSpc>
              <a:spcBef>
                <a:spcPts val="0"/>
              </a:spcBef>
              <a:spcAft>
                <a:spcPts val="0"/>
              </a:spcAft>
              <a:buSzPts val="2800"/>
              <a:buNone/>
              <a:defRPr b="1" i="0" sz="3600">
                <a:solidFill>
                  <a:srgbClr val="36495C"/>
                </a:solidFill>
                <a:latin typeface="Source Sans Pro SemiBold"/>
                <a:ea typeface="Source Sans Pro SemiBold"/>
                <a:cs typeface="Source Sans Pro SemiBold"/>
                <a:sym typeface="Source Sans Pro SemiBold"/>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cSld name="BLANK_1_1">
    <p:spTree>
      <p:nvGrpSpPr>
        <p:cNvPr id="106" name="Shape 106"/>
        <p:cNvGrpSpPr/>
        <p:nvPr/>
      </p:nvGrpSpPr>
      <p:grpSpPr>
        <a:xfrm>
          <a:off x="0" y="0"/>
          <a:ext cx="0" cy="0"/>
          <a:chOff x="0" y="0"/>
          <a:chExt cx="0" cy="0"/>
        </a:xfrm>
      </p:grpSpPr>
      <p:sp>
        <p:nvSpPr>
          <p:cNvPr id="107" name="Google Shape;107;p21"/>
          <p:cNvSpPr/>
          <p:nvPr/>
        </p:nvSpPr>
        <p:spPr>
          <a:xfrm>
            <a:off x="0" y="-11850"/>
            <a:ext cx="18286500" cy="10299000"/>
          </a:xfrm>
          <a:prstGeom prst="frame">
            <a:avLst>
              <a:gd fmla="val 5041" name="adj1"/>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ird - 2 columns left">
  <p:cSld name="TITLE_AND_TWO_COLUMNS_2">
    <p:spTree>
      <p:nvGrpSpPr>
        <p:cNvPr id="18" name="Shape 18"/>
        <p:cNvGrpSpPr/>
        <p:nvPr/>
      </p:nvGrpSpPr>
      <p:grpSpPr>
        <a:xfrm>
          <a:off x="0" y="0"/>
          <a:ext cx="0" cy="0"/>
          <a:chOff x="0" y="0"/>
          <a:chExt cx="0" cy="0"/>
        </a:xfrm>
      </p:grpSpPr>
      <p:sp>
        <p:nvSpPr>
          <p:cNvPr id="19" name="Google Shape;19;p3"/>
          <p:cNvSpPr/>
          <p:nvPr/>
        </p:nvSpPr>
        <p:spPr>
          <a:xfrm flipH="1">
            <a:off x="12198800" y="0"/>
            <a:ext cx="6087600" cy="10287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0" name="Google Shape;20;p3"/>
          <p:cNvSpPr/>
          <p:nvPr/>
        </p:nvSpPr>
        <p:spPr>
          <a:xfrm flipH="1">
            <a:off x="133" y="0"/>
            <a:ext cx="12198600" cy="10287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869336" y="1592750"/>
            <a:ext cx="10436700" cy="13386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2800"/>
              <a:buNone/>
              <a:defRPr b="1" i="0" sz="3600">
                <a:solidFill>
                  <a:srgbClr val="36495C"/>
                </a:solidFill>
                <a:latin typeface="Source Sans Pro SemiBold"/>
                <a:ea typeface="Source Sans Pro SemiBold"/>
                <a:cs typeface="Source Sans Pro SemiBold"/>
                <a:sym typeface="Source Sans Pro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868586" y="3229750"/>
            <a:ext cx="5065500" cy="6317400"/>
          </a:xfrm>
          <a:prstGeom prst="rect">
            <a:avLst/>
          </a:prstGeom>
          <a:noFill/>
          <a:ln>
            <a:noFill/>
          </a:ln>
        </p:spPr>
        <p:txBody>
          <a:bodyPr anchorCtr="0" anchor="t" bIns="182850" lIns="182850" spcFirstLastPara="1" rIns="182850" wrap="square" tIns="182850">
            <a:noAutofit/>
          </a:bodyPr>
          <a:lstStyle>
            <a:lvl1pPr indent="-406400" lvl="0" marL="457200" algn="l">
              <a:lnSpc>
                <a:spcPct val="100000"/>
              </a:lnSpc>
              <a:spcBef>
                <a:spcPts val="1200"/>
              </a:spcBef>
              <a:spcAft>
                <a:spcPts val="0"/>
              </a:spcAft>
              <a:buClr>
                <a:srgbClr val="FFFFFF"/>
              </a:buClr>
              <a:buSzPts val="2800"/>
              <a:buChar char="▫"/>
              <a:defRPr sz="2800">
                <a:solidFill>
                  <a:srgbClr val="FFFFFF"/>
                </a:solidFill>
              </a:defRPr>
            </a:lvl1pPr>
            <a:lvl2pPr indent="-406400" lvl="1" marL="914400" algn="l">
              <a:lnSpc>
                <a:spcPct val="100000"/>
              </a:lnSpc>
              <a:spcBef>
                <a:spcPts val="0"/>
              </a:spcBef>
              <a:spcAft>
                <a:spcPts val="0"/>
              </a:spcAft>
              <a:buClr>
                <a:srgbClr val="FFFFFF"/>
              </a:buClr>
              <a:buSzPts val="2800"/>
              <a:buChar char="▪"/>
              <a:defRPr sz="2800">
                <a:solidFill>
                  <a:srgbClr val="FFFFFF"/>
                </a:solidFill>
              </a:defRPr>
            </a:lvl2pPr>
            <a:lvl3pPr indent="-406400" lvl="2" marL="1371600" algn="l">
              <a:lnSpc>
                <a:spcPct val="100000"/>
              </a:lnSpc>
              <a:spcBef>
                <a:spcPts val="0"/>
              </a:spcBef>
              <a:spcAft>
                <a:spcPts val="0"/>
              </a:spcAft>
              <a:buClr>
                <a:srgbClr val="FFFFFF"/>
              </a:buClr>
              <a:buSzPts val="2800"/>
              <a:buChar char="▫"/>
              <a:defRPr sz="2800">
                <a:solidFill>
                  <a:srgbClr val="FFFFFF"/>
                </a:solidFill>
              </a:defRPr>
            </a:lvl3pPr>
            <a:lvl4pPr indent="-406400" lvl="3" marL="1828800" algn="l">
              <a:lnSpc>
                <a:spcPct val="100000"/>
              </a:lnSpc>
              <a:spcBef>
                <a:spcPts val="0"/>
              </a:spcBef>
              <a:spcAft>
                <a:spcPts val="0"/>
              </a:spcAft>
              <a:buClr>
                <a:srgbClr val="FFFFFF"/>
              </a:buClr>
              <a:buSzPts val="2800"/>
              <a:buChar char="▪"/>
              <a:defRPr sz="2800">
                <a:solidFill>
                  <a:srgbClr val="FFFFFF"/>
                </a:solidFill>
              </a:defRPr>
            </a:lvl4pPr>
            <a:lvl5pPr indent="-406400" lvl="4" marL="2286000" algn="l">
              <a:lnSpc>
                <a:spcPct val="100000"/>
              </a:lnSpc>
              <a:spcBef>
                <a:spcPts val="0"/>
              </a:spcBef>
              <a:spcAft>
                <a:spcPts val="0"/>
              </a:spcAft>
              <a:buClr>
                <a:srgbClr val="FFFFFF"/>
              </a:buClr>
              <a:buSzPts val="2800"/>
              <a:buChar char="▫"/>
              <a:defRPr sz="2800">
                <a:solidFill>
                  <a:srgbClr val="FFFFFF"/>
                </a:solidFill>
              </a:defRPr>
            </a:lvl5pPr>
            <a:lvl6pPr indent="-406400" lvl="5" marL="2743200" algn="l">
              <a:lnSpc>
                <a:spcPct val="100000"/>
              </a:lnSpc>
              <a:spcBef>
                <a:spcPts val="0"/>
              </a:spcBef>
              <a:spcAft>
                <a:spcPts val="0"/>
              </a:spcAft>
              <a:buClr>
                <a:srgbClr val="FFFFFF"/>
              </a:buClr>
              <a:buSzPts val="2800"/>
              <a:buChar char="▪"/>
              <a:defRPr sz="2800">
                <a:solidFill>
                  <a:srgbClr val="FFFFFF"/>
                </a:solidFill>
              </a:defRPr>
            </a:lvl6pPr>
            <a:lvl7pPr indent="-406400" lvl="6" marL="3200400" algn="l">
              <a:lnSpc>
                <a:spcPct val="100000"/>
              </a:lnSpc>
              <a:spcBef>
                <a:spcPts val="0"/>
              </a:spcBef>
              <a:spcAft>
                <a:spcPts val="0"/>
              </a:spcAft>
              <a:buClr>
                <a:srgbClr val="FFFFFF"/>
              </a:buClr>
              <a:buSzPts val="2800"/>
              <a:buChar char="▫"/>
              <a:defRPr sz="2800">
                <a:solidFill>
                  <a:srgbClr val="FFFFFF"/>
                </a:solidFill>
              </a:defRPr>
            </a:lvl7pPr>
            <a:lvl8pPr indent="-406400" lvl="7" marL="3657600" algn="l">
              <a:lnSpc>
                <a:spcPct val="100000"/>
              </a:lnSpc>
              <a:spcBef>
                <a:spcPts val="0"/>
              </a:spcBef>
              <a:spcAft>
                <a:spcPts val="0"/>
              </a:spcAft>
              <a:buClr>
                <a:srgbClr val="FFFFFF"/>
              </a:buClr>
              <a:buSzPts val="2800"/>
              <a:buChar char="▪"/>
              <a:defRPr sz="2800">
                <a:solidFill>
                  <a:srgbClr val="FFFFFF"/>
                </a:solidFill>
              </a:defRPr>
            </a:lvl8pPr>
            <a:lvl9pPr indent="-406400" lvl="8" marL="4114800" algn="l">
              <a:lnSpc>
                <a:spcPct val="100000"/>
              </a:lnSpc>
              <a:spcBef>
                <a:spcPts val="0"/>
              </a:spcBef>
              <a:spcAft>
                <a:spcPts val="0"/>
              </a:spcAft>
              <a:buClr>
                <a:srgbClr val="FFFFFF"/>
              </a:buClr>
              <a:buSzPts val="2800"/>
              <a:buChar char="▫"/>
              <a:defRPr sz="2800">
                <a:solidFill>
                  <a:srgbClr val="FFFFFF"/>
                </a:solidFill>
              </a:defRPr>
            </a:lvl9pPr>
          </a:lstStyle>
          <a:p/>
        </p:txBody>
      </p:sp>
      <p:sp>
        <p:nvSpPr>
          <p:cNvPr id="23" name="Google Shape;23;p3"/>
          <p:cNvSpPr txBox="1"/>
          <p:nvPr>
            <p:ph idx="2" type="body"/>
          </p:nvPr>
        </p:nvSpPr>
        <p:spPr>
          <a:xfrm>
            <a:off x="6239622" y="3229750"/>
            <a:ext cx="5065500" cy="6317400"/>
          </a:xfrm>
          <a:prstGeom prst="rect">
            <a:avLst/>
          </a:prstGeom>
          <a:noFill/>
          <a:ln>
            <a:noFill/>
          </a:ln>
        </p:spPr>
        <p:txBody>
          <a:bodyPr anchorCtr="0" anchor="t" bIns="182850" lIns="182850" spcFirstLastPara="1" rIns="182850" wrap="square" tIns="182850">
            <a:noAutofit/>
          </a:bodyPr>
          <a:lstStyle>
            <a:lvl1pPr indent="-406400" lvl="0" marL="457200" algn="l">
              <a:lnSpc>
                <a:spcPct val="100000"/>
              </a:lnSpc>
              <a:spcBef>
                <a:spcPts val="1200"/>
              </a:spcBef>
              <a:spcAft>
                <a:spcPts val="0"/>
              </a:spcAft>
              <a:buClr>
                <a:srgbClr val="FFFFFF"/>
              </a:buClr>
              <a:buSzPts val="2800"/>
              <a:buChar char="▫"/>
              <a:defRPr sz="2800">
                <a:solidFill>
                  <a:srgbClr val="FFFFFF"/>
                </a:solidFill>
              </a:defRPr>
            </a:lvl1pPr>
            <a:lvl2pPr indent="-406400" lvl="1" marL="914400" algn="l">
              <a:lnSpc>
                <a:spcPct val="100000"/>
              </a:lnSpc>
              <a:spcBef>
                <a:spcPts val="0"/>
              </a:spcBef>
              <a:spcAft>
                <a:spcPts val="0"/>
              </a:spcAft>
              <a:buClr>
                <a:srgbClr val="FFFFFF"/>
              </a:buClr>
              <a:buSzPts val="2800"/>
              <a:buChar char="▪"/>
              <a:defRPr sz="2800">
                <a:solidFill>
                  <a:srgbClr val="FFFFFF"/>
                </a:solidFill>
              </a:defRPr>
            </a:lvl2pPr>
            <a:lvl3pPr indent="-406400" lvl="2" marL="1371600" algn="l">
              <a:lnSpc>
                <a:spcPct val="100000"/>
              </a:lnSpc>
              <a:spcBef>
                <a:spcPts val="0"/>
              </a:spcBef>
              <a:spcAft>
                <a:spcPts val="0"/>
              </a:spcAft>
              <a:buClr>
                <a:srgbClr val="FFFFFF"/>
              </a:buClr>
              <a:buSzPts val="2800"/>
              <a:buChar char="▫"/>
              <a:defRPr sz="2800">
                <a:solidFill>
                  <a:srgbClr val="FFFFFF"/>
                </a:solidFill>
              </a:defRPr>
            </a:lvl3pPr>
            <a:lvl4pPr indent="-406400" lvl="3" marL="1828800" algn="l">
              <a:lnSpc>
                <a:spcPct val="100000"/>
              </a:lnSpc>
              <a:spcBef>
                <a:spcPts val="0"/>
              </a:spcBef>
              <a:spcAft>
                <a:spcPts val="0"/>
              </a:spcAft>
              <a:buClr>
                <a:srgbClr val="FFFFFF"/>
              </a:buClr>
              <a:buSzPts val="2800"/>
              <a:buChar char="▪"/>
              <a:defRPr sz="2800">
                <a:solidFill>
                  <a:srgbClr val="FFFFFF"/>
                </a:solidFill>
              </a:defRPr>
            </a:lvl4pPr>
            <a:lvl5pPr indent="-406400" lvl="4" marL="2286000" algn="l">
              <a:lnSpc>
                <a:spcPct val="100000"/>
              </a:lnSpc>
              <a:spcBef>
                <a:spcPts val="0"/>
              </a:spcBef>
              <a:spcAft>
                <a:spcPts val="0"/>
              </a:spcAft>
              <a:buClr>
                <a:srgbClr val="FFFFFF"/>
              </a:buClr>
              <a:buSzPts val="2800"/>
              <a:buChar char="▫"/>
              <a:defRPr sz="2800">
                <a:solidFill>
                  <a:srgbClr val="FFFFFF"/>
                </a:solidFill>
              </a:defRPr>
            </a:lvl5pPr>
            <a:lvl6pPr indent="-406400" lvl="5" marL="2743200" algn="l">
              <a:lnSpc>
                <a:spcPct val="100000"/>
              </a:lnSpc>
              <a:spcBef>
                <a:spcPts val="0"/>
              </a:spcBef>
              <a:spcAft>
                <a:spcPts val="0"/>
              </a:spcAft>
              <a:buClr>
                <a:srgbClr val="FFFFFF"/>
              </a:buClr>
              <a:buSzPts val="2800"/>
              <a:buChar char="▪"/>
              <a:defRPr sz="2800">
                <a:solidFill>
                  <a:srgbClr val="FFFFFF"/>
                </a:solidFill>
              </a:defRPr>
            </a:lvl6pPr>
            <a:lvl7pPr indent="-406400" lvl="6" marL="3200400" algn="l">
              <a:lnSpc>
                <a:spcPct val="100000"/>
              </a:lnSpc>
              <a:spcBef>
                <a:spcPts val="0"/>
              </a:spcBef>
              <a:spcAft>
                <a:spcPts val="0"/>
              </a:spcAft>
              <a:buClr>
                <a:srgbClr val="FFFFFF"/>
              </a:buClr>
              <a:buSzPts val="2800"/>
              <a:buChar char="▫"/>
              <a:defRPr sz="2800">
                <a:solidFill>
                  <a:srgbClr val="FFFFFF"/>
                </a:solidFill>
              </a:defRPr>
            </a:lvl7pPr>
            <a:lvl8pPr indent="-406400" lvl="7" marL="3657600" algn="l">
              <a:lnSpc>
                <a:spcPct val="100000"/>
              </a:lnSpc>
              <a:spcBef>
                <a:spcPts val="0"/>
              </a:spcBef>
              <a:spcAft>
                <a:spcPts val="0"/>
              </a:spcAft>
              <a:buClr>
                <a:srgbClr val="FFFFFF"/>
              </a:buClr>
              <a:buSzPts val="2800"/>
              <a:buChar char="▪"/>
              <a:defRPr sz="2800">
                <a:solidFill>
                  <a:srgbClr val="FFFFFF"/>
                </a:solidFill>
              </a:defRPr>
            </a:lvl8pPr>
            <a:lvl9pPr indent="-406400" lvl="8" marL="4114800" algn="l">
              <a:lnSpc>
                <a:spcPct val="100000"/>
              </a:lnSpc>
              <a:spcBef>
                <a:spcPts val="0"/>
              </a:spcBef>
              <a:spcAft>
                <a:spcPts val="0"/>
              </a:spcAft>
              <a:buClr>
                <a:srgbClr val="FFFFFF"/>
              </a:buClr>
              <a:buSzPts val="2800"/>
              <a:buChar char="▫"/>
              <a:defRPr sz="2800">
                <a:solidFill>
                  <a:srgbClr val="FFFFFF"/>
                </a:solidFill>
              </a:defRPr>
            </a:lvl9pPr>
          </a:lstStyle>
          <a:p/>
        </p:txBody>
      </p:sp>
      <p:cxnSp>
        <p:nvCxnSpPr>
          <p:cNvPr id="24" name="Google Shape;24;p3"/>
          <p:cNvCxnSpPr/>
          <p:nvPr/>
        </p:nvCxnSpPr>
        <p:spPr>
          <a:xfrm>
            <a:off x="1090491" y="3039950"/>
            <a:ext cx="904800" cy="0"/>
          </a:xfrm>
          <a:prstGeom prst="straightConnector1">
            <a:avLst/>
          </a:prstGeom>
          <a:noFill/>
          <a:ln cap="flat" cmpd="sng" w="28575">
            <a:solidFill>
              <a:srgbClr val="36495C"/>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type="blank">
  <p:cSld name="BLANK">
    <p:spTree>
      <p:nvGrpSpPr>
        <p:cNvPr id="108" name="Shape 108"/>
        <p:cNvGrpSpPr/>
        <p:nvPr/>
      </p:nvGrpSpPr>
      <p:grpSpPr>
        <a:xfrm>
          <a:off x="0" y="0"/>
          <a:ext cx="0" cy="0"/>
          <a:chOff x="0" y="0"/>
          <a:chExt cx="0" cy="0"/>
        </a:xfrm>
      </p:grpSpPr>
      <p:sp>
        <p:nvSpPr>
          <p:cNvPr id="109" name="Google Shape;109;p22"/>
          <p:cNvSpPr/>
          <p:nvPr/>
        </p:nvSpPr>
        <p:spPr>
          <a:xfrm>
            <a:off x="200" y="-11600"/>
            <a:ext cx="18286500" cy="10299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10" name="Google Shape;110;p22"/>
          <p:cNvSpPr/>
          <p:nvPr/>
        </p:nvSpPr>
        <p:spPr>
          <a:xfrm>
            <a:off x="0" y="-11850"/>
            <a:ext cx="18286500" cy="10299000"/>
          </a:xfrm>
          <a:prstGeom prst="frame">
            <a:avLst>
              <a:gd fmla="val 5041" name="adj1"/>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1_Quote">
    <p:spTree>
      <p:nvGrpSpPr>
        <p:cNvPr id="111" name="Shape 111"/>
        <p:cNvGrpSpPr/>
        <p:nvPr/>
      </p:nvGrpSpPr>
      <p:grpSpPr>
        <a:xfrm>
          <a:off x="0" y="0"/>
          <a:ext cx="0" cy="0"/>
          <a:chOff x="0" y="0"/>
          <a:chExt cx="0" cy="0"/>
        </a:xfrm>
      </p:grpSpPr>
      <p:sp>
        <p:nvSpPr>
          <p:cNvPr id="112" name="Google Shape;112;p23"/>
          <p:cNvSpPr/>
          <p:nvPr/>
        </p:nvSpPr>
        <p:spPr>
          <a:xfrm>
            <a:off x="200" y="-11600"/>
            <a:ext cx="18286500" cy="10299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13" name="Google Shape;113;p23"/>
          <p:cNvSpPr/>
          <p:nvPr/>
        </p:nvSpPr>
        <p:spPr>
          <a:xfrm>
            <a:off x="0" y="-11850"/>
            <a:ext cx="18286500" cy="10299000"/>
          </a:xfrm>
          <a:prstGeom prst="frame">
            <a:avLst>
              <a:gd fmla="val 5041" name="adj1"/>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14" name="Google Shape;114;p23"/>
          <p:cNvSpPr/>
          <p:nvPr/>
        </p:nvSpPr>
        <p:spPr>
          <a:xfrm>
            <a:off x="8606547" y="0"/>
            <a:ext cx="1073400" cy="1773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15" name="Google Shape;115;p23"/>
          <p:cNvSpPr txBox="1"/>
          <p:nvPr/>
        </p:nvSpPr>
        <p:spPr>
          <a:xfrm>
            <a:off x="7186171" y="417334"/>
            <a:ext cx="3914100" cy="13074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rgbClr val="294667"/>
                </a:solidFill>
                <a:latin typeface="Arial"/>
                <a:ea typeface="Arial"/>
                <a:cs typeface="Arial"/>
                <a:sym typeface="Arial"/>
              </a:rPr>
              <a:t>“</a:t>
            </a:r>
            <a:endParaRPr b="1" i="0" sz="12000" u="none" cap="none" strike="noStrike">
              <a:solidFill>
                <a:srgbClr val="294667"/>
              </a:solidFill>
              <a:latin typeface="Arial"/>
              <a:ea typeface="Arial"/>
              <a:cs typeface="Arial"/>
              <a:sym typeface="Arial"/>
            </a:endParaRPr>
          </a:p>
        </p:txBody>
      </p:sp>
      <p:sp>
        <p:nvSpPr>
          <p:cNvPr id="116" name="Google Shape;116;p23"/>
          <p:cNvSpPr txBox="1"/>
          <p:nvPr>
            <p:ph idx="1" type="body"/>
          </p:nvPr>
        </p:nvSpPr>
        <p:spPr>
          <a:xfrm>
            <a:off x="3232667" y="2786650"/>
            <a:ext cx="11821500" cy="6007200"/>
          </a:xfrm>
          <a:prstGeom prst="rect">
            <a:avLst/>
          </a:prstGeom>
          <a:noFill/>
          <a:ln>
            <a:noFill/>
          </a:ln>
        </p:spPr>
        <p:txBody>
          <a:bodyPr anchorCtr="0" anchor="t" bIns="182850" lIns="182850" spcFirstLastPara="1" rIns="182850" wrap="square" tIns="182850">
            <a:noAutofit/>
          </a:bodyPr>
          <a:lstStyle>
            <a:lvl1pPr indent="-609600" lvl="0" marL="457200" rtl="0" algn="ctr">
              <a:lnSpc>
                <a:spcPct val="100000"/>
              </a:lnSpc>
              <a:spcBef>
                <a:spcPts val="1200"/>
              </a:spcBef>
              <a:spcAft>
                <a:spcPts val="0"/>
              </a:spcAft>
              <a:buClr>
                <a:srgbClr val="FFFFFF"/>
              </a:buClr>
              <a:buSzPts val="6000"/>
              <a:buChar char="▫"/>
              <a:defRPr b="1" sz="6000">
                <a:solidFill>
                  <a:srgbClr val="FFFFFF"/>
                </a:solidFill>
              </a:defRPr>
            </a:lvl1pPr>
            <a:lvl2pPr indent="-609600" lvl="1" marL="914400" rtl="0" algn="ctr">
              <a:lnSpc>
                <a:spcPct val="100000"/>
              </a:lnSpc>
              <a:spcBef>
                <a:spcPts val="0"/>
              </a:spcBef>
              <a:spcAft>
                <a:spcPts val="0"/>
              </a:spcAft>
              <a:buClr>
                <a:srgbClr val="FFFFFF"/>
              </a:buClr>
              <a:buSzPts val="6000"/>
              <a:buChar char="▪"/>
              <a:defRPr b="1" sz="6000">
                <a:solidFill>
                  <a:srgbClr val="FFFFFF"/>
                </a:solidFill>
              </a:defRPr>
            </a:lvl2pPr>
            <a:lvl3pPr indent="-609600" lvl="2" marL="1371600" rtl="0" algn="ctr">
              <a:lnSpc>
                <a:spcPct val="100000"/>
              </a:lnSpc>
              <a:spcBef>
                <a:spcPts val="0"/>
              </a:spcBef>
              <a:spcAft>
                <a:spcPts val="0"/>
              </a:spcAft>
              <a:buClr>
                <a:srgbClr val="FFFFFF"/>
              </a:buClr>
              <a:buSzPts val="6000"/>
              <a:buChar char="▫"/>
              <a:defRPr b="1" sz="6000">
                <a:solidFill>
                  <a:srgbClr val="FFFFFF"/>
                </a:solidFill>
              </a:defRPr>
            </a:lvl3pPr>
            <a:lvl4pPr indent="-609600" lvl="3" marL="1828800" rtl="0" algn="ctr">
              <a:lnSpc>
                <a:spcPct val="100000"/>
              </a:lnSpc>
              <a:spcBef>
                <a:spcPts val="0"/>
              </a:spcBef>
              <a:spcAft>
                <a:spcPts val="0"/>
              </a:spcAft>
              <a:buClr>
                <a:srgbClr val="FFFFFF"/>
              </a:buClr>
              <a:buSzPts val="6000"/>
              <a:buChar char="▪"/>
              <a:defRPr b="1" sz="6000">
                <a:solidFill>
                  <a:srgbClr val="FFFFFF"/>
                </a:solidFill>
              </a:defRPr>
            </a:lvl4pPr>
            <a:lvl5pPr indent="-609600" lvl="4" marL="2286000" rtl="0" algn="ctr">
              <a:lnSpc>
                <a:spcPct val="100000"/>
              </a:lnSpc>
              <a:spcBef>
                <a:spcPts val="0"/>
              </a:spcBef>
              <a:spcAft>
                <a:spcPts val="0"/>
              </a:spcAft>
              <a:buClr>
                <a:srgbClr val="FFFFFF"/>
              </a:buClr>
              <a:buSzPts val="6000"/>
              <a:buChar char="▫"/>
              <a:defRPr b="1" sz="6000">
                <a:solidFill>
                  <a:srgbClr val="FFFFFF"/>
                </a:solidFill>
              </a:defRPr>
            </a:lvl5pPr>
            <a:lvl6pPr indent="-609600" lvl="5" marL="2743200" rtl="0" algn="ctr">
              <a:lnSpc>
                <a:spcPct val="100000"/>
              </a:lnSpc>
              <a:spcBef>
                <a:spcPts val="0"/>
              </a:spcBef>
              <a:spcAft>
                <a:spcPts val="0"/>
              </a:spcAft>
              <a:buClr>
                <a:srgbClr val="FFFFFF"/>
              </a:buClr>
              <a:buSzPts val="6000"/>
              <a:buChar char="▪"/>
              <a:defRPr b="1" sz="6000">
                <a:solidFill>
                  <a:srgbClr val="FFFFFF"/>
                </a:solidFill>
              </a:defRPr>
            </a:lvl6pPr>
            <a:lvl7pPr indent="-609600" lvl="6" marL="3200400" rtl="0" algn="ctr">
              <a:lnSpc>
                <a:spcPct val="100000"/>
              </a:lnSpc>
              <a:spcBef>
                <a:spcPts val="0"/>
              </a:spcBef>
              <a:spcAft>
                <a:spcPts val="0"/>
              </a:spcAft>
              <a:buClr>
                <a:srgbClr val="FFFFFF"/>
              </a:buClr>
              <a:buSzPts val="6000"/>
              <a:buChar char="▫"/>
              <a:defRPr b="1" sz="6000">
                <a:solidFill>
                  <a:srgbClr val="FFFFFF"/>
                </a:solidFill>
              </a:defRPr>
            </a:lvl7pPr>
            <a:lvl8pPr indent="-609600" lvl="7" marL="3657600" rtl="0" algn="ctr">
              <a:lnSpc>
                <a:spcPct val="100000"/>
              </a:lnSpc>
              <a:spcBef>
                <a:spcPts val="0"/>
              </a:spcBef>
              <a:spcAft>
                <a:spcPts val="0"/>
              </a:spcAft>
              <a:buClr>
                <a:srgbClr val="FFFFFF"/>
              </a:buClr>
              <a:buSzPts val="6000"/>
              <a:buChar char="▪"/>
              <a:defRPr b="1" sz="6000">
                <a:solidFill>
                  <a:srgbClr val="FFFFFF"/>
                </a:solidFill>
              </a:defRPr>
            </a:lvl8pPr>
            <a:lvl9pPr indent="-609600" lvl="8" marL="4114800" rtl="0" algn="ctr">
              <a:lnSpc>
                <a:spcPct val="100000"/>
              </a:lnSpc>
              <a:spcBef>
                <a:spcPts val="0"/>
              </a:spcBef>
              <a:spcAft>
                <a:spcPts val="0"/>
              </a:spcAft>
              <a:buClr>
                <a:srgbClr val="FFFFFF"/>
              </a:buClr>
              <a:buSzPts val="6000"/>
              <a:buChar char="▫"/>
              <a:defRPr b="1" sz="6000">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ue)">
  <p:cSld name="1_Title only (blue)">
    <p:spTree>
      <p:nvGrpSpPr>
        <p:cNvPr id="117" name="Shape 117"/>
        <p:cNvGrpSpPr/>
        <p:nvPr/>
      </p:nvGrpSpPr>
      <p:grpSpPr>
        <a:xfrm>
          <a:off x="0" y="0"/>
          <a:ext cx="0" cy="0"/>
          <a:chOff x="0" y="0"/>
          <a:chExt cx="0" cy="0"/>
        </a:xfrm>
      </p:grpSpPr>
      <p:sp>
        <p:nvSpPr>
          <p:cNvPr id="118" name="Google Shape;118;p24"/>
          <p:cNvSpPr/>
          <p:nvPr/>
        </p:nvSpPr>
        <p:spPr>
          <a:xfrm>
            <a:off x="0" y="0"/>
            <a:ext cx="6087600" cy="10287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19" name="Google Shape;119;p24"/>
          <p:cNvSpPr/>
          <p:nvPr/>
        </p:nvSpPr>
        <p:spPr>
          <a:xfrm>
            <a:off x="6087417" y="0"/>
            <a:ext cx="12198600" cy="10287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cxnSp>
        <p:nvCxnSpPr>
          <p:cNvPr id="120" name="Google Shape;120;p24"/>
          <p:cNvCxnSpPr/>
          <p:nvPr/>
        </p:nvCxnSpPr>
        <p:spPr>
          <a:xfrm>
            <a:off x="1069690" y="3592100"/>
            <a:ext cx="904800" cy="0"/>
          </a:xfrm>
          <a:prstGeom prst="straightConnector1">
            <a:avLst/>
          </a:prstGeom>
          <a:noFill/>
          <a:ln cap="flat" cmpd="sng" w="28575">
            <a:solidFill>
              <a:srgbClr val="D49523"/>
            </a:solidFill>
            <a:prstDash val="solid"/>
            <a:round/>
            <a:headEnd len="sm" w="sm" type="none"/>
            <a:tailEnd len="sm" w="sm" type="none"/>
          </a:ln>
        </p:spPr>
      </p:cxnSp>
      <p:sp>
        <p:nvSpPr>
          <p:cNvPr id="121" name="Google Shape;121;p24"/>
          <p:cNvSpPr txBox="1"/>
          <p:nvPr>
            <p:ph type="title"/>
          </p:nvPr>
        </p:nvSpPr>
        <p:spPr>
          <a:xfrm>
            <a:off x="884733" y="2090300"/>
            <a:ext cx="4294500" cy="1349400"/>
          </a:xfrm>
          <a:prstGeom prst="rect">
            <a:avLst/>
          </a:prstGeom>
          <a:noFill/>
          <a:ln>
            <a:noFill/>
          </a:ln>
        </p:spPr>
        <p:txBody>
          <a:bodyPr anchorCtr="0" anchor="b" bIns="182850" lIns="182850" spcFirstLastPara="1" rIns="182850" wrap="square" tIns="182850">
            <a:noAutofit/>
          </a:bodyPr>
          <a:lstStyle>
            <a:lvl1pPr lvl="0" rtl="0" algn="l">
              <a:lnSpc>
                <a:spcPct val="100000"/>
              </a:lnSpc>
              <a:spcBef>
                <a:spcPts val="0"/>
              </a:spcBef>
              <a:spcAft>
                <a:spcPts val="0"/>
              </a:spcAft>
              <a:buSzPts val="2800"/>
              <a:buNone/>
              <a:defRPr b="1" i="0" sz="3600">
                <a:solidFill>
                  <a:srgbClr val="36495C"/>
                </a:solidFill>
                <a:latin typeface="Source Sans Pro SemiBold"/>
                <a:ea typeface="Source Sans Pro SemiBold"/>
                <a:cs typeface="Source Sans Pro SemiBold"/>
                <a:sym typeface="Source Sans Pro SemiBold"/>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type="blank">
  <p:cSld name="BLANK">
    <p:spTree>
      <p:nvGrpSpPr>
        <p:cNvPr id="25" name="Shape 25"/>
        <p:cNvGrpSpPr/>
        <p:nvPr/>
      </p:nvGrpSpPr>
      <p:grpSpPr>
        <a:xfrm>
          <a:off x="0" y="0"/>
          <a:ext cx="0" cy="0"/>
          <a:chOff x="0" y="0"/>
          <a:chExt cx="0" cy="0"/>
        </a:xfrm>
      </p:grpSpPr>
      <p:sp>
        <p:nvSpPr>
          <p:cNvPr id="26" name="Google Shape;26;p4"/>
          <p:cNvSpPr/>
          <p:nvPr/>
        </p:nvSpPr>
        <p:spPr>
          <a:xfrm>
            <a:off x="200" y="-11600"/>
            <a:ext cx="18286500" cy="10299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7" name="Google Shape;27;p4"/>
          <p:cNvSpPr/>
          <p:nvPr/>
        </p:nvSpPr>
        <p:spPr>
          <a:xfrm>
            <a:off x="0" y="-11850"/>
            <a:ext cx="18286500" cy="10299000"/>
          </a:xfrm>
          <a:prstGeom prst="frame">
            <a:avLst>
              <a:gd fmla="val 5041" name="adj1"/>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8" name="Shape 28"/>
        <p:cNvGrpSpPr/>
        <p:nvPr/>
      </p:nvGrpSpPr>
      <p:grpSpPr>
        <a:xfrm>
          <a:off x="0" y="0"/>
          <a:ext cx="0" cy="0"/>
          <a:chOff x="0" y="0"/>
          <a:chExt cx="0" cy="0"/>
        </a:xfrm>
      </p:grpSpPr>
      <p:sp>
        <p:nvSpPr>
          <p:cNvPr id="29" name="Google Shape;29;p5"/>
          <p:cNvSpPr/>
          <p:nvPr/>
        </p:nvSpPr>
        <p:spPr>
          <a:xfrm>
            <a:off x="0" y="0"/>
            <a:ext cx="9143100" cy="10287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30" name="Google Shape;30;p5"/>
          <p:cNvSpPr/>
          <p:nvPr/>
        </p:nvSpPr>
        <p:spPr>
          <a:xfrm>
            <a:off x="9143200" y="0"/>
            <a:ext cx="9143100" cy="10287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31" name="Google Shape;31;p5"/>
          <p:cNvSpPr txBox="1"/>
          <p:nvPr>
            <p:ph type="ctrTitle"/>
          </p:nvPr>
        </p:nvSpPr>
        <p:spPr>
          <a:xfrm>
            <a:off x="10040122" y="4502150"/>
            <a:ext cx="7349400" cy="23196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6000"/>
              <a:buNone/>
              <a:defRPr b="1" i="0" sz="6000">
                <a:solidFill>
                  <a:srgbClr val="36495C"/>
                </a:solidFill>
                <a:latin typeface="Source Sans Pro"/>
                <a:ea typeface="Source Sans Pro"/>
                <a:cs typeface="Source Sans Pro"/>
                <a:sym typeface="Source Sans Pro"/>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32" name="Google Shape;32;p5"/>
          <p:cNvSpPr txBox="1"/>
          <p:nvPr>
            <p:ph idx="1" type="subTitle"/>
          </p:nvPr>
        </p:nvSpPr>
        <p:spPr>
          <a:xfrm>
            <a:off x="10040122" y="7204100"/>
            <a:ext cx="7349400" cy="1147800"/>
          </a:xfrm>
          <a:prstGeom prst="rect">
            <a:avLst/>
          </a:prstGeom>
          <a:noFill/>
          <a:ln>
            <a:noFill/>
          </a:ln>
        </p:spPr>
        <p:txBody>
          <a:bodyPr anchorCtr="0" anchor="t" bIns="182850" lIns="182850" spcFirstLastPara="1" rIns="182850" wrap="square" tIns="182850">
            <a:noAutofit/>
          </a:bodyPr>
          <a:lstStyle>
            <a:lvl1pPr lvl="0" algn="l">
              <a:lnSpc>
                <a:spcPct val="100000"/>
              </a:lnSpc>
              <a:spcBef>
                <a:spcPts val="0"/>
              </a:spcBef>
              <a:spcAft>
                <a:spcPts val="0"/>
              </a:spcAft>
              <a:buClr>
                <a:srgbClr val="FFA800"/>
              </a:buClr>
              <a:buSzPts val="2800"/>
              <a:buNone/>
              <a:defRPr sz="2800">
                <a:solidFill>
                  <a:srgbClr val="D49523"/>
                </a:solidFill>
              </a:defRPr>
            </a:lvl1pPr>
            <a:lvl2pPr lvl="1" algn="l">
              <a:lnSpc>
                <a:spcPct val="100000"/>
              </a:lnSpc>
              <a:spcBef>
                <a:spcPts val="0"/>
              </a:spcBef>
              <a:spcAft>
                <a:spcPts val="0"/>
              </a:spcAft>
              <a:buClr>
                <a:srgbClr val="FFA800"/>
              </a:buClr>
              <a:buSzPts val="2800"/>
              <a:buNone/>
              <a:defRPr sz="2800">
                <a:solidFill>
                  <a:srgbClr val="FFA800"/>
                </a:solidFill>
              </a:defRPr>
            </a:lvl2pPr>
            <a:lvl3pPr lvl="2" algn="l">
              <a:lnSpc>
                <a:spcPct val="100000"/>
              </a:lnSpc>
              <a:spcBef>
                <a:spcPts val="0"/>
              </a:spcBef>
              <a:spcAft>
                <a:spcPts val="0"/>
              </a:spcAft>
              <a:buClr>
                <a:srgbClr val="FFA800"/>
              </a:buClr>
              <a:buSzPts val="2800"/>
              <a:buNone/>
              <a:defRPr sz="2800">
                <a:solidFill>
                  <a:srgbClr val="FFA800"/>
                </a:solidFill>
              </a:defRPr>
            </a:lvl3pPr>
            <a:lvl4pPr lvl="3" algn="l">
              <a:lnSpc>
                <a:spcPct val="100000"/>
              </a:lnSpc>
              <a:spcBef>
                <a:spcPts val="0"/>
              </a:spcBef>
              <a:spcAft>
                <a:spcPts val="0"/>
              </a:spcAft>
              <a:buClr>
                <a:srgbClr val="FFA800"/>
              </a:buClr>
              <a:buSzPts val="2800"/>
              <a:buNone/>
              <a:defRPr sz="2800">
                <a:solidFill>
                  <a:srgbClr val="FFA800"/>
                </a:solidFill>
              </a:defRPr>
            </a:lvl4pPr>
            <a:lvl5pPr lvl="4" algn="l">
              <a:lnSpc>
                <a:spcPct val="100000"/>
              </a:lnSpc>
              <a:spcBef>
                <a:spcPts val="0"/>
              </a:spcBef>
              <a:spcAft>
                <a:spcPts val="0"/>
              </a:spcAft>
              <a:buClr>
                <a:srgbClr val="FFA800"/>
              </a:buClr>
              <a:buSzPts val="2800"/>
              <a:buNone/>
              <a:defRPr sz="2800">
                <a:solidFill>
                  <a:srgbClr val="FFA800"/>
                </a:solidFill>
              </a:defRPr>
            </a:lvl5pPr>
            <a:lvl6pPr lvl="5" algn="l">
              <a:lnSpc>
                <a:spcPct val="100000"/>
              </a:lnSpc>
              <a:spcBef>
                <a:spcPts val="0"/>
              </a:spcBef>
              <a:spcAft>
                <a:spcPts val="0"/>
              </a:spcAft>
              <a:buClr>
                <a:srgbClr val="FFA800"/>
              </a:buClr>
              <a:buSzPts val="2800"/>
              <a:buNone/>
              <a:defRPr sz="2800">
                <a:solidFill>
                  <a:srgbClr val="FFA800"/>
                </a:solidFill>
              </a:defRPr>
            </a:lvl6pPr>
            <a:lvl7pPr lvl="6" algn="l">
              <a:lnSpc>
                <a:spcPct val="100000"/>
              </a:lnSpc>
              <a:spcBef>
                <a:spcPts val="0"/>
              </a:spcBef>
              <a:spcAft>
                <a:spcPts val="0"/>
              </a:spcAft>
              <a:buClr>
                <a:srgbClr val="FFA800"/>
              </a:buClr>
              <a:buSzPts val="2800"/>
              <a:buNone/>
              <a:defRPr sz="2800">
                <a:solidFill>
                  <a:srgbClr val="FFA800"/>
                </a:solidFill>
              </a:defRPr>
            </a:lvl7pPr>
            <a:lvl8pPr lvl="7" algn="l">
              <a:lnSpc>
                <a:spcPct val="100000"/>
              </a:lnSpc>
              <a:spcBef>
                <a:spcPts val="0"/>
              </a:spcBef>
              <a:spcAft>
                <a:spcPts val="0"/>
              </a:spcAft>
              <a:buClr>
                <a:srgbClr val="FFA800"/>
              </a:buClr>
              <a:buSzPts val="2800"/>
              <a:buNone/>
              <a:defRPr sz="2800">
                <a:solidFill>
                  <a:srgbClr val="FFA800"/>
                </a:solidFill>
              </a:defRPr>
            </a:lvl8pPr>
            <a:lvl9pPr lvl="8" algn="l">
              <a:lnSpc>
                <a:spcPct val="100000"/>
              </a:lnSpc>
              <a:spcBef>
                <a:spcPts val="0"/>
              </a:spcBef>
              <a:spcAft>
                <a:spcPts val="0"/>
              </a:spcAft>
              <a:buClr>
                <a:srgbClr val="FFA800"/>
              </a:buClr>
              <a:buSzPts val="2800"/>
              <a:buNone/>
              <a:defRPr sz="2800">
                <a:solidFill>
                  <a:srgbClr val="FFA800"/>
                </a:solidFill>
              </a:defRPr>
            </a:lvl9pPr>
          </a:lstStyle>
          <a:p/>
        </p:txBody>
      </p:sp>
      <p:cxnSp>
        <p:nvCxnSpPr>
          <p:cNvPr id="33" name="Google Shape;33;p5"/>
          <p:cNvCxnSpPr/>
          <p:nvPr/>
        </p:nvCxnSpPr>
        <p:spPr>
          <a:xfrm>
            <a:off x="10272631" y="6972300"/>
            <a:ext cx="904800" cy="0"/>
          </a:xfrm>
          <a:prstGeom prst="straightConnector1">
            <a:avLst/>
          </a:prstGeom>
          <a:noFill/>
          <a:ln cap="flat" cmpd="sng" w="28575">
            <a:solidFill>
              <a:srgbClr val="D49523"/>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4" name="Shape 34"/>
        <p:cNvGrpSpPr/>
        <p:nvPr/>
      </p:nvGrpSpPr>
      <p:grpSpPr>
        <a:xfrm>
          <a:off x="0" y="0"/>
          <a:ext cx="0" cy="0"/>
          <a:chOff x="0" y="0"/>
          <a:chExt cx="0" cy="0"/>
        </a:xfrm>
      </p:grpSpPr>
      <p:sp>
        <p:nvSpPr>
          <p:cNvPr id="35" name="Google Shape;35;p6"/>
          <p:cNvSpPr/>
          <p:nvPr/>
        </p:nvSpPr>
        <p:spPr>
          <a:xfrm>
            <a:off x="200" y="-11600"/>
            <a:ext cx="18286500" cy="10299000"/>
          </a:xfrm>
          <a:prstGeom prst="rect">
            <a:avLst/>
          </a:prstGeom>
          <a:solidFill>
            <a:srgbClr val="325680">
              <a:alpha val="85882"/>
            </a:srgbClr>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36" name="Google Shape;36;p6"/>
          <p:cNvSpPr/>
          <p:nvPr/>
        </p:nvSpPr>
        <p:spPr>
          <a:xfrm>
            <a:off x="0" y="-11850"/>
            <a:ext cx="18286500" cy="10299000"/>
          </a:xfrm>
          <a:prstGeom prst="frame">
            <a:avLst>
              <a:gd fmla="val 5041" name="adj1"/>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37" name="Google Shape;37;p6"/>
          <p:cNvSpPr/>
          <p:nvPr/>
        </p:nvSpPr>
        <p:spPr>
          <a:xfrm>
            <a:off x="8606547" y="0"/>
            <a:ext cx="1073400" cy="1773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38" name="Google Shape;38;p6"/>
          <p:cNvSpPr txBox="1"/>
          <p:nvPr/>
        </p:nvSpPr>
        <p:spPr>
          <a:xfrm>
            <a:off x="7186171" y="417334"/>
            <a:ext cx="3914100" cy="13074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rgbClr val="294667"/>
                </a:solidFill>
                <a:latin typeface="Arial"/>
                <a:ea typeface="Arial"/>
                <a:cs typeface="Arial"/>
                <a:sym typeface="Arial"/>
              </a:rPr>
              <a:t>“</a:t>
            </a:r>
            <a:endParaRPr b="1" i="0" sz="12000" u="none" cap="none" strike="noStrike">
              <a:solidFill>
                <a:srgbClr val="294667"/>
              </a:solidFill>
              <a:latin typeface="Arial"/>
              <a:ea typeface="Arial"/>
              <a:cs typeface="Arial"/>
              <a:sym typeface="Arial"/>
            </a:endParaRPr>
          </a:p>
        </p:txBody>
      </p:sp>
      <p:sp>
        <p:nvSpPr>
          <p:cNvPr id="39" name="Google Shape;39;p6"/>
          <p:cNvSpPr txBox="1"/>
          <p:nvPr>
            <p:ph idx="1" type="body"/>
          </p:nvPr>
        </p:nvSpPr>
        <p:spPr>
          <a:xfrm>
            <a:off x="3232667" y="2786650"/>
            <a:ext cx="11821500" cy="6007200"/>
          </a:xfrm>
          <a:prstGeom prst="rect">
            <a:avLst/>
          </a:prstGeom>
          <a:noFill/>
          <a:ln>
            <a:noFill/>
          </a:ln>
        </p:spPr>
        <p:txBody>
          <a:bodyPr anchorCtr="0" anchor="t" bIns="182850" lIns="182850" spcFirstLastPara="1" rIns="182850" wrap="square" tIns="182850">
            <a:noAutofit/>
          </a:bodyPr>
          <a:lstStyle>
            <a:lvl1pPr indent="-609600" lvl="0" marL="457200" algn="ctr">
              <a:lnSpc>
                <a:spcPct val="100000"/>
              </a:lnSpc>
              <a:spcBef>
                <a:spcPts val="1200"/>
              </a:spcBef>
              <a:spcAft>
                <a:spcPts val="0"/>
              </a:spcAft>
              <a:buClr>
                <a:srgbClr val="FFFFFF"/>
              </a:buClr>
              <a:buSzPts val="6000"/>
              <a:buChar char="▫"/>
              <a:defRPr b="1" sz="6000">
                <a:solidFill>
                  <a:srgbClr val="FFFFFF"/>
                </a:solidFill>
              </a:defRPr>
            </a:lvl1pPr>
            <a:lvl2pPr indent="-609600" lvl="1" marL="914400" algn="ctr">
              <a:lnSpc>
                <a:spcPct val="100000"/>
              </a:lnSpc>
              <a:spcBef>
                <a:spcPts val="0"/>
              </a:spcBef>
              <a:spcAft>
                <a:spcPts val="0"/>
              </a:spcAft>
              <a:buClr>
                <a:srgbClr val="FFFFFF"/>
              </a:buClr>
              <a:buSzPts val="6000"/>
              <a:buChar char="▪"/>
              <a:defRPr b="1" sz="6000">
                <a:solidFill>
                  <a:srgbClr val="FFFFFF"/>
                </a:solidFill>
              </a:defRPr>
            </a:lvl2pPr>
            <a:lvl3pPr indent="-609600" lvl="2" marL="1371600" algn="ctr">
              <a:lnSpc>
                <a:spcPct val="100000"/>
              </a:lnSpc>
              <a:spcBef>
                <a:spcPts val="0"/>
              </a:spcBef>
              <a:spcAft>
                <a:spcPts val="0"/>
              </a:spcAft>
              <a:buClr>
                <a:srgbClr val="FFFFFF"/>
              </a:buClr>
              <a:buSzPts val="6000"/>
              <a:buChar char="▫"/>
              <a:defRPr b="1" sz="6000">
                <a:solidFill>
                  <a:srgbClr val="FFFFFF"/>
                </a:solidFill>
              </a:defRPr>
            </a:lvl3pPr>
            <a:lvl4pPr indent="-609600" lvl="3" marL="1828800" algn="ctr">
              <a:lnSpc>
                <a:spcPct val="100000"/>
              </a:lnSpc>
              <a:spcBef>
                <a:spcPts val="0"/>
              </a:spcBef>
              <a:spcAft>
                <a:spcPts val="0"/>
              </a:spcAft>
              <a:buClr>
                <a:srgbClr val="FFFFFF"/>
              </a:buClr>
              <a:buSzPts val="6000"/>
              <a:buChar char="▪"/>
              <a:defRPr b="1" sz="6000">
                <a:solidFill>
                  <a:srgbClr val="FFFFFF"/>
                </a:solidFill>
              </a:defRPr>
            </a:lvl4pPr>
            <a:lvl5pPr indent="-609600" lvl="4" marL="2286000" algn="ctr">
              <a:lnSpc>
                <a:spcPct val="100000"/>
              </a:lnSpc>
              <a:spcBef>
                <a:spcPts val="0"/>
              </a:spcBef>
              <a:spcAft>
                <a:spcPts val="0"/>
              </a:spcAft>
              <a:buClr>
                <a:srgbClr val="FFFFFF"/>
              </a:buClr>
              <a:buSzPts val="6000"/>
              <a:buChar char="▫"/>
              <a:defRPr b="1" sz="6000">
                <a:solidFill>
                  <a:srgbClr val="FFFFFF"/>
                </a:solidFill>
              </a:defRPr>
            </a:lvl5pPr>
            <a:lvl6pPr indent="-609600" lvl="5" marL="2743200" algn="ctr">
              <a:lnSpc>
                <a:spcPct val="100000"/>
              </a:lnSpc>
              <a:spcBef>
                <a:spcPts val="0"/>
              </a:spcBef>
              <a:spcAft>
                <a:spcPts val="0"/>
              </a:spcAft>
              <a:buClr>
                <a:srgbClr val="FFFFFF"/>
              </a:buClr>
              <a:buSzPts val="6000"/>
              <a:buChar char="▪"/>
              <a:defRPr b="1" sz="6000">
                <a:solidFill>
                  <a:srgbClr val="FFFFFF"/>
                </a:solidFill>
              </a:defRPr>
            </a:lvl6pPr>
            <a:lvl7pPr indent="-609600" lvl="6" marL="3200400" algn="ctr">
              <a:lnSpc>
                <a:spcPct val="100000"/>
              </a:lnSpc>
              <a:spcBef>
                <a:spcPts val="0"/>
              </a:spcBef>
              <a:spcAft>
                <a:spcPts val="0"/>
              </a:spcAft>
              <a:buClr>
                <a:srgbClr val="FFFFFF"/>
              </a:buClr>
              <a:buSzPts val="6000"/>
              <a:buChar char="▫"/>
              <a:defRPr b="1" sz="6000">
                <a:solidFill>
                  <a:srgbClr val="FFFFFF"/>
                </a:solidFill>
              </a:defRPr>
            </a:lvl7pPr>
            <a:lvl8pPr indent="-609600" lvl="7" marL="3657600" algn="ctr">
              <a:lnSpc>
                <a:spcPct val="100000"/>
              </a:lnSpc>
              <a:spcBef>
                <a:spcPts val="0"/>
              </a:spcBef>
              <a:spcAft>
                <a:spcPts val="0"/>
              </a:spcAft>
              <a:buClr>
                <a:srgbClr val="FFFFFF"/>
              </a:buClr>
              <a:buSzPts val="6000"/>
              <a:buChar char="▪"/>
              <a:defRPr b="1" sz="6000">
                <a:solidFill>
                  <a:srgbClr val="FFFFFF"/>
                </a:solidFill>
              </a:defRPr>
            </a:lvl8pPr>
            <a:lvl9pPr indent="-609600" lvl="8" marL="4114800" algn="ctr">
              <a:lnSpc>
                <a:spcPct val="100000"/>
              </a:lnSpc>
              <a:spcBef>
                <a:spcPts val="0"/>
              </a:spcBef>
              <a:spcAft>
                <a:spcPts val="0"/>
              </a:spcAft>
              <a:buClr>
                <a:srgbClr val="FFFFFF"/>
              </a:buClr>
              <a:buSzPts val="6000"/>
              <a:buChar char="▫"/>
              <a:defRPr b="1" sz="6000">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Text right" type="tx">
  <p:cSld name="TITLE_AND_BODY">
    <p:spTree>
      <p:nvGrpSpPr>
        <p:cNvPr id="40" name="Shape 40"/>
        <p:cNvGrpSpPr/>
        <p:nvPr/>
      </p:nvGrpSpPr>
      <p:grpSpPr>
        <a:xfrm>
          <a:off x="0" y="0"/>
          <a:ext cx="0" cy="0"/>
          <a:chOff x="0" y="0"/>
          <a:chExt cx="0" cy="0"/>
        </a:xfrm>
      </p:grpSpPr>
      <p:sp>
        <p:nvSpPr>
          <p:cNvPr id="41" name="Google Shape;41;p7"/>
          <p:cNvSpPr/>
          <p:nvPr/>
        </p:nvSpPr>
        <p:spPr>
          <a:xfrm>
            <a:off x="0" y="0"/>
            <a:ext cx="9143100" cy="10287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42" name="Google Shape;42;p7"/>
          <p:cNvSpPr/>
          <p:nvPr/>
        </p:nvSpPr>
        <p:spPr>
          <a:xfrm>
            <a:off x="9143200" y="0"/>
            <a:ext cx="9143100" cy="10287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43" name="Google Shape;43;p7"/>
          <p:cNvSpPr txBox="1"/>
          <p:nvPr>
            <p:ph type="title"/>
          </p:nvPr>
        </p:nvSpPr>
        <p:spPr>
          <a:xfrm>
            <a:off x="9987576" y="1387300"/>
            <a:ext cx="7384200" cy="15378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2800"/>
              <a:buNone/>
              <a:defRPr b="1" i="0" sz="3600">
                <a:solidFill>
                  <a:srgbClr val="36495C"/>
                </a:solidFill>
                <a:latin typeface="Source Sans Pro SemiBold"/>
                <a:ea typeface="Source Sans Pro SemiBold"/>
                <a:cs typeface="Source Sans Pro SemiBold"/>
                <a:sym typeface="Source Sans Pro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7"/>
          <p:cNvSpPr txBox="1"/>
          <p:nvPr>
            <p:ph idx="1" type="body"/>
          </p:nvPr>
        </p:nvSpPr>
        <p:spPr>
          <a:xfrm>
            <a:off x="9987576" y="3170202"/>
            <a:ext cx="7384200" cy="6681600"/>
          </a:xfrm>
          <a:prstGeom prst="rect">
            <a:avLst/>
          </a:prstGeom>
          <a:noFill/>
          <a:ln>
            <a:noFill/>
          </a:ln>
        </p:spPr>
        <p:txBody>
          <a:bodyPr anchorCtr="0" anchor="t" bIns="182850" lIns="182850" spcFirstLastPara="1" rIns="182850" wrap="square" tIns="182850">
            <a:noAutofit/>
          </a:bodyPr>
          <a:lstStyle>
            <a:lvl1pPr indent="-457200" lvl="0" marL="457200" algn="l">
              <a:lnSpc>
                <a:spcPct val="100000"/>
              </a:lnSpc>
              <a:spcBef>
                <a:spcPts val="1200"/>
              </a:spcBef>
              <a:spcAft>
                <a:spcPts val="0"/>
              </a:spcAft>
              <a:buClr>
                <a:srgbClr val="FFC200"/>
              </a:buClr>
              <a:buSzPts val="3600"/>
              <a:buChar char="▫"/>
              <a:defRPr/>
            </a:lvl1pPr>
            <a:lvl2pPr indent="-457200" lvl="1" marL="914400" algn="l">
              <a:lnSpc>
                <a:spcPct val="100000"/>
              </a:lnSpc>
              <a:spcBef>
                <a:spcPts val="0"/>
              </a:spcBef>
              <a:spcAft>
                <a:spcPts val="0"/>
              </a:spcAft>
              <a:buClr>
                <a:srgbClr val="FFC200"/>
              </a:buClr>
              <a:buSzPts val="3600"/>
              <a:buChar char="▪"/>
              <a:defRPr/>
            </a:lvl2pPr>
            <a:lvl3pPr indent="-457200" lvl="2" marL="1371600" algn="l">
              <a:lnSpc>
                <a:spcPct val="100000"/>
              </a:lnSpc>
              <a:spcBef>
                <a:spcPts val="0"/>
              </a:spcBef>
              <a:spcAft>
                <a:spcPts val="0"/>
              </a:spcAft>
              <a:buSzPts val="3600"/>
              <a:buChar char="▫"/>
              <a:defRPr/>
            </a:lvl3pPr>
            <a:lvl4pPr indent="-457200" lvl="3" marL="1828800" algn="l">
              <a:lnSpc>
                <a:spcPct val="100000"/>
              </a:lnSpc>
              <a:spcBef>
                <a:spcPts val="0"/>
              </a:spcBef>
              <a:spcAft>
                <a:spcPts val="0"/>
              </a:spcAft>
              <a:buSzPts val="3600"/>
              <a:buChar char="▪"/>
              <a:defRPr/>
            </a:lvl4pPr>
            <a:lvl5pPr indent="-457200" lvl="4" marL="2286000" algn="l">
              <a:lnSpc>
                <a:spcPct val="100000"/>
              </a:lnSpc>
              <a:spcBef>
                <a:spcPts val="0"/>
              </a:spcBef>
              <a:spcAft>
                <a:spcPts val="0"/>
              </a:spcAft>
              <a:buSzPts val="3600"/>
              <a:buChar char="▫"/>
              <a:defRPr/>
            </a:lvl5pPr>
            <a:lvl6pPr indent="-457200" lvl="5" marL="2743200" algn="l">
              <a:lnSpc>
                <a:spcPct val="100000"/>
              </a:lnSpc>
              <a:spcBef>
                <a:spcPts val="0"/>
              </a:spcBef>
              <a:spcAft>
                <a:spcPts val="0"/>
              </a:spcAft>
              <a:buSzPts val="3600"/>
              <a:buChar char="▪"/>
              <a:defRPr/>
            </a:lvl6pPr>
            <a:lvl7pPr indent="-457200" lvl="6" marL="3200400" algn="l">
              <a:lnSpc>
                <a:spcPct val="100000"/>
              </a:lnSpc>
              <a:spcBef>
                <a:spcPts val="0"/>
              </a:spcBef>
              <a:spcAft>
                <a:spcPts val="0"/>
              </a:spcAft>
              <a:buSzPts val="3600"/>
              <a:buChar char="▫"/>
              <a:defRPr/>
            </a:lvl7pPr>
            <a:lvl8pPr indent="-457200" lvl="7" marL="3657600" algn="l">
              <a:lnSpc>
                <a:spcPct val="100000"/>
              </a:lnSpc>
              <a:spcBef>
                <a:spcPts val="0"/>
              </a:spcBef>
              <a:spcAft>
                <a:spcPts val="0"/>
              </a:spcAft>
              <a:buSzPts val="3600"/>
              <a:buChar char="▪"/>
              <a:defRPr/>
            </a:lvl8pPr>
            <a:lvl9pPr indent="-457200" lvl="8" marL="4114800" algn="l">
              <a:lnSpc>
                <a:spcPct val="100000"/>
              </a:lnSpc>
              <a:spcBef>
                <a:spcPts val="0"/>
              </a:spcBef>
              <a:spcAft>
                <a:spcPts val="0"/>
              </a:spcAft>
              <a:buSzPts val="3600"/>
              <a:buChar char="▫"/>
              <a:defRPr/>
            </a:lvl9pPr>
          </a:lstStyle>
          <a:p/>
        </p:txBody>
      </p:sp>
      <p:cxnSp>
        <p:nvCxnSpPr>
          <p:cNvPr id="45" name="Google Shape;45;p7"/>
          <p:cNvCxnSpPr/>
          <p:nvPr/>
        </p:nvCxnSpPr>
        <p:spPr>
          <a:xfrm>
            <a:off x="10204681" y="3039950"/>
            <a:ext cx="904800" cy="0"/>
          </a:xfrm>
          <a:prstGeom prst="straightConnector1">
            <a:avLst/>
          </a:prstGeom>
          <a:noFill/>
          <a:ln cap="flat" cmpd="sng" w="28575">
            <a:solidFill>
              <a:srgbClr val="36495C"/>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cSld name="BLANK_1_1">
    <p:spTree>
      <p:nvGrpSpPr>
        <p:cNvPr id="46" name="Shape 46"/>
        <p:cNvGrpSpPr/>
        <p:nvPr/>
      </p:nvGrpSpPr>
      <p:grpSpPr>
        <a:xfrm>
          <a:off x="0" y="0"/>
          <a:ext cx="0" cy="0"/>
          <a:chOff x="0" y="0"/>
          <a:chExt cx="0" cy="0"/>
        </a:xfrm>
      </p:grpSpPr>
      <p:sp>
        <p:nvSpPr>
          <p:cNvPr id="47" name="Google Shape;47;p8"/>
          <p:cNvSpPr/>
          <p:nvPr/>
        </p:nvSpPr>
        <p:spPr>
          <a:xfrm>
            <a:off x="0" y="-11850"/>
            <a:ext cx="18286500" cy="10299000"/>
          </a:xfrm>
          <a:prstGeom prst="frame">
            <a:avLst>
              <a:gd fmla="val 5041" name="adj1"/>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ird - 2 columns right" type="twoColTx">
  <p:cSld name="TITLE_AND_TWO_COLUMNS">
    <p:spTree>
      <p:nvGrpSpPr>
        <p:cNvPr id="48" name="Shape 48"/>
        <p:cNvGrpSpPr/>
        <p:nvPr/>
      </p:nvGrpSpPr>
      <p:grpSpPr>
        <a:xfrm>
          <a:off x="0" y="0"/>
          <a:ext cx="0" cy="0"/>
          <a:chOff x="0" y="0"/>
          <a:chExt cx="0" cy="0"/>
        </a:xfrm>
      </p:grpSpPr>
      <p:sp>
        <p:nvSpPr>
          <p:cNvPr id="49" name="Google Shape;49;p9"/>
          <p:cNvSpPr/>
          <p:nvPr/>
        </p:nvSpPr>
        <p:spPr>
          <a:xfrm>
            <a:off x="0" y="0"/>
            <a:ext cx="6087600" cy="10287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50" name="Google Shape;50;p9"/>
          <p:cNvSpPr/>
          <p:nvPr/>
        </p:nvSpPr>
        <p:spPr>
          <a:xfrm>
            <a:off x="6087417" y="0"/>
            <a:ext cx="12198600" cy="10287000"/>
          </a:xfrm>
          <a:prstGeom prst="rect">
            <a:avLst/>
          </a:pr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51" name="Google Shape;51;p9"/>
          <p:cNvSpPr txBox="1"/>
          <p:nvPr>
            <p:ph type="title"/>
          </p:nvPr>
        </p:nvSpPr>
        <p:spPr>
          <a:xfrm>
            <a:off x="6935793" y="1592750"/>
            <a:ext cx="10436700" cy="13386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2800"/>
              <a:buNone/>
              <a:defRPr b="1" i="0" sz="3600">
                <a:solidFill>
                  <a:srgbClr val="36495C"/>
                </a:solidFill>
                <a:latin typeface="Source Sans Pro SemiBold"/>
                <a:ea typeface="Source Sans Pro SemiBold"/>
                <a:cs typeface="Source Sans Pro SemiBold"/>
                <a:sym typeface="Source Sans Pro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9"/>
          <p:cNvSpPr txBox="1"/>
          <p:nvPr>
            <p:ph idx="1" type="body"/>
          </p:nvPr>
        </p:nvSpPr>
        <p:spPr>
          <a:xfrm>
            <a:off x="6935043" y="3229750"/>
            <a:ext cx="5065500" cy="6317400"/>
          </a:xfrm>
          <a:prstGeom prst="rect">
            <a:avLst/>
          </a:prstGeom>
          <a:noFill/>
          <a:ln>
            <a:noFill/>
          </a:ln>
        </p:spPr>
        <p:txBody>
          <a:bodyPr anchorCtr="0" anchor="t" bIns="182850" lIns="182850" spcFirstLastPara="1" rIns="182850" wrap="square" tIns="182850">
            <a:noAutofit/>
          </a:bodyPr>
          <a:lstStyle>
            <a:lvl1pPr indent="-406400" lvl="0" marL="457200" algn="l">
              <a:lnSpc>
                <a:spcPct val="100000"/>
              </a:lnSpc>
              <a:spcBef>
                <a:spcPts val="1200"/>
              </a:spcBef>
              <a:spcAft>
                <a:spcPts val="0"/>
              </a:spcAft>
              <a:buSzPts val="2800"/>
              <a:buChar char="▫"/>
              <a:defRPr sz="2800"/>
            </a:lvl1pPr>
            <a:lvl2pPr indent="-406400" lvl="1" marL="914400" algn="l">
              <a:lnSpc>
                <a:spcPct val="100000"/>
              </a:lnSpc>
              <a:spcBef>
                <a:spcPts val="0"/>
              </a:spcBef>
              <a:spcAft>
                <a:spcPts val="0"/>
              </a:spcAft>
              <a:buSzPts val="2800"/>
              <a:buChar char="▪"/>
              <a:defRPr sz="2800"/>
            </a:lvl2pPr>
            <a:lvl3pPr indent="-406400" lvl="2" marL="1371600" algn="l">
              <a:lnSpc>
                <a:spcPct val="100000"/>
              </a:lnSpc>
              <a:spcBef>
                <a:spcPts val="0"/>
              </a:spcBef>
              <a:spcAft>
                <a:spcPts val="0"/>
              </a:spcAft>
              <a:buSzPts val="2800"/>
              <a:buChar char="▫"/>
              <a:defRPr sz="28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SzPts val="2800"/>
              <a:buChar char="▫"/>
              <a:defRPr sz="2800"/>
            </a:lvl5pPr>
            <a:lvl6pPr indent="-406400" lvl="5" marL="2743200" algn="l">
              <a:lnSpc>
                <a:spcPct val="100000"/>
              </a:lnSpc>
              <a:spcBef>
                <a:spcPts val="0"/>
              </a:spcBef>
              <a:spcAft>
                <a:spcPts val="0"/>
              </a:spcAft>
              <a:buSzPts val="2800"/>
              <a:buChar char="▪"/>
              <a:defRPr sz="2800"/>
            </a:lvl6pPr>
            <a:lvl7pPr indent="-406400" lvl="6" marL="3200400" algn="l">
              <a:lnSpc>
                <a:spcPct val="100000"/>
              </a:lnSpc>
              <a:spcBef>
                <a:spcPts val="0"/>
              </a:spcBef>
              <a:spcAft>
                <a:spcPts val="0"/>
              </a:spcAft>
              <a:buSzPts val="2800"/>
              <a:buChar char="▫"/>
              <a:defRPr sz="2800"/>
            </a:lvl7pPr>
            <a:lvl8pPr indent="-406400" lvl="7" marL="3657600" algn="l">
              <a:lnSpc>
                <a:spcPct val="100000"/>
              </a:lnSpc>
              <a:spcBef>
                <a:spcPts val="0"/>
              </a:spcBef>
              <a:spcAft>
                <a:spcPts val="0"/>
              </a:spcAft>
              <a:buSzPts val="2800"/>
              <a:buChar char="▪"/>
              <a:defRPr sz="2800"/>
            </a:lvl8pPr>
            <a:lvl9pPr indent="-406400" lvl="8" marL="4114800" algn="l">
              <a:lnSpc>
                <a:spcPct val="100000"/>
              </a:lnSpc>
              <a:spcBef>
                <a:spcPts val="0"/>
              </a:spcBef>
              <a:spcAft>
                <a:spcPts val="0"/>
              </a:spcAft>
              <a:buSzPts val="2800"/>
              <a:buChar char="▫"/>
              <a:defRPr sz="2800"/>
            </a:lvl9pPr>
          </a:lstStyle>
          <a:p/>
        </p:txBody>
      </p:sp>
      <p:sp>
        <p:nvSpPr>
          <p:cNvPr id="53" name="Google Shape;53;p9"/>
          <p:cNvSpPr txBox="1"/>
          <p:nvPr>
            <p:ph idx="2" type="body"/>
          </p:nvPr>
        </p:nvSpPr>
        <p:spPr>
          <a:xfrm>
            <a:off x="12306080" y="3229750"/>
            <a:ext cx="5065500" cy="6317400"/>
          </a:xfrm>
          <a:prstGeom prst="rect">
            <a:avLst/>
          </a:prstGeom>
          <a:noFill/>
          <a:ln>
            <a:noFill/>
          </a:ln>
        </p:spPr>
        <p:txBody>
          <a:bodyPr anchorCtr="0" anchor="t" bIns="182850" lIns="182850" spcFirstLastPara="1" rIns="182850" wrap="square" tIns="182850">
            <a:noAutofit/>
          </a:bodyPr>
          <a:lstStyle>
            <a:lvl1pPr indent="-406400" lvl="0" marL="457200" algn="l">
              <a:lnSpc>
                <a:spcPct val="100000"/>
              </a:lnSpc>
              <a:spcBef>
                <a:spcPts val="1200"/>
              </a:spcBef>
              <a:spcAft>
                <a:spcPts val="0"/>
              </a:spcAft>
              <a:buSzPts val="2800"/>
              <a:buChar char="▫"/>
              <a:defRPr sz="2800"/>
            </a:lvl1pPr>
            <a:lvl2pPr indent="-406400" lvl="1" marL="914400" algn="l">
              <a:lnSpc>
                <a:spcPct val="100000"/>
              </a:lnSpc>
              <a:spcBef>
                <a:spcPts val="0"/>
              </a:spcBef>
              <a:spcAft>
                <a:spcPts val="0"/>
              </a:spcAft>
              <a:buSzPts val="2800"/>
              <a:buChar char="▪"/>
              <a:defRPr sz="2800"/>
            </a:lvl2pPr>
            <a:lvl3pPr indent="-406400" lvl="2" marL="1371600" algn="l">
              <a:lnSpc>
                <a:spcPct val="100000"/>
              </a:lnSpc>
              <a:spcBef>
                <a:spcPts val="0"/>
              </a:spcBef>
              <a:spcAft>
                <a:spcPts val="0"/>
              </a:spcAft>
              <a:buSzPts val="2800"/>
              <a:buChar char="▫"/>
              <a:defRPr sz="28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SzPts val="2800"/>
              <a:buChar char="▫"/>
              <a:defRPr sz="2800"/>
            </a:lvl5pPr>
            <a:lvl6pPr indent="-406400" lvl="5" marL="2743200" algn="l">
              <a:lnSpc>
                <a:spcPct val="100000"/>
              </a:lnSpc>
              <a:spcBef>
                <a:spcPts val="0"/>
              </a:spcBef>
              <a:spcAft>
                <a:spcPts val="0"/>
              </a:spcAft>
              <a:buSzPts val="2800"/>
              <a:buChar char="▪"/>
              <a:defRPr sz="2800"/>
            </a:lvl6pPr>
            <a:lvl7pPr indent="-406400" lvl="6" marL="3200400" algn="l">
              <a:lnSpc>
                <a:spcPct val="100000"/>
              </a:lnSpc>
              <a:spcBef>
                <a:spcPts val="0"/>
              </a:spcBef>
              <a:spcAft>
                <a:spcPts val="0"/>
              </a:spcAft>
              <a:buSzPts val="2800"/>
              <a:buChar char="▫"/>
              <a:defRPr sz="2800"/>
            </a:lvl7pPr>
            <a:lvl8pPr indent="-406400" lvl="7" marL="3657600" algn="l">
              <a:lnSpc>
                <a:spcPct val="100000"/>
              </a:lnSpc>
              <a:spcBef>
                <a:spcPts val="0"/>
              </a:spcBef>
              <a:spcAft>
                <a:spcPts val="0"/>
              </a:spcAft>
              <a:buSzPts val="2800"/>
              <a:buChar char="▪"/>
              <a:defRPr sz="2800"/>
            </a:lvl8pPr>
            <a:lvl9pPr indent="-406400" lvl="8" marL="4114800" algn="l">
              <a:lnSpc>
                <a:spcPct val="100000"/>
              </a:lnSpc>
              <a:spcBef>
                <a:spcPts val="0"/>
              </a:spcBef>
              <a:spcAft>
                <a:spcPts val="0"/>
              </a:spcAft>
              <a:buSzPts val="2800"/>
              <a:buChar char="▫"/>
              <a:defRPr sz="2800"/>
            </a:lvl9pPr>
          </a:lstStyle>
          <a:p/>
        </p:txBody>
      </p:sp>
      <p:cxnSp>
        <p:nvCxnSpPr>
          <p:cNvPr id="54" name="Google Shape;54;p9"/>
          <p:cNvCxnSpPr/>
          <p:nvPr/>
        </p:nvCxnSpPr>
        <p:spPr>
          <a:xfrm>
            <a:off x="7156948" y="3039950"/>
            <a:ext cx="904800" cy="0"/>
          </a:xfrm>
          <a:prstGeom prst="straightConnector1">
            <a:avLst/>
          </a:prstGeom>
          <a:noFill/>
          <a:ln cap="flat" cmpd="sng" w="28575">
            <a:solidFill>
              <a:srgbClr val="36495C"/>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Text left">
  <p:cSld name="TITLE_AND_BODY_1">
    <p:spTree>
      <p:nvGrpSpPr>
        <p:cNvPr id="55" name="Shape 55"/>
        <p:cNvGrpSpPr/>
        <p:nvPr/>
      </p:nvGrpSpPr>
      <p:grpSpPr>
        <a:xfrm>
          <a:off x="0" y="0"/>
          <a:ext cx="0" cy="0"/>
          <a:chOff x="0" y="0"/>
          <a:chExt cx="0" cy="0"/>
        </a:xfrm>
      </p:grpSpPr>
      <p:sp>
        <p:nvSpPr>
          <p:cNvPr id="56" name="Google Shape;56;p10"/>
          <p:cNvSpPr/>
          <p:nvPr/>
        </p:nvSpPr>
        <p:spPr>
          <a:xfrm>
            <a:off x="0" y="0"/>
            <a:ext cx="9143100" cy="10287000"/>
          </a:xfrm>
          <a:prstGeom prst="rect">
            <a:avLst/>
          </a:prstGeom>
          <a:solidFill>
            <a:srgbClr val="D49523"/>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57" name="Google Shape;57;p10"/>
          <p:cNvSpPr/>
          <p:nvPr/>
        </p:nvSpPr>
        <p:spPr>
          <a:xfrm>
            <a:off x="9143200" y="0"/>
            <a:ext cx="9143100" cy="10287000"/>
          </a:xfrm>
          <a:prstGeom prst="rect">
            <a:avLst/>
          </a:prstGeom>
          <a:solidFill>
            <a:srgbClr val="36495C"/>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58" name="Google Shape;58;p10"/>
          <p:cNvSpPr txBox="1"/>
          <p:nvPr>
            <p:ph type="title"/>
          </p:nvPr>
        </p:nvSpPr>
        <p:spPr>
          <a:xfrm>
            <a:off x="867460" y="1387300"/>
            <a:ext cx="7384200" cy="1537800"/>
          </a:xfrm>
          <a:prstGeom prst="rect">
            <a:avLst/>
          </a:prstGeom>
          <a:noFill/>
          <a:ln>
            <a:noFill/>
          </a:ln>
        </p:spPr>
        <p:txBody>
          <a:bodyPr anchorCtr="0" anchor="b" bIns="182850" lIns="182850" spcFirstLastPara="1" rIns="182850" wrap="square" tIns="182850">
            <a:noAutofit/>
          </a:bodyPr>
          <a:lstStyle>
            <a:lvl1pPr lvl="0" algn="l">
              <a:lnSpc>
                <a:spcPct val="100000"/>
              </a:lnSpc>
              <a:spcBef>
                <a:spcPts val="0"/>
              </a:spcBef>
              <a:spcAft>
                <a:spcPts val="0"/>
              </a:spcAft>
              <a:buSzPts val="2800"/>
              <a:buNone/>
              <a:defRPr b="1" i="0" sz="3600">
                <a:solidFill>
                  <a:srgbClr val="36495C"/>
                </a:solidFill>
                <a:latin typeface="Source Sans Pro SemiBold"/>
                <a:ea typeface="Source Sans Pro SemiBold"/>
                <a:cs typeface="Source Sans Pro SemiBold"/>
                <a:sym typeface="Source Sans Pro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10"/>
          <p:cNvSpPr txBox="1"/>
          <p:nvPr>
            <p:ph idx="1" type="body"/>
          </p:nvPr>
        </p:nvSpPr>
        <p:spPr>
          <a:xfrm>
            <a:off x="867460" y="3170202"/>
            <a:ext cx="7384200" cy="6681600"/>
          </a:xfrm>
          <a:prstGeom prst="rect">
            <a:avLst/>
          </a:prstGeom>
          <a:noFill/>
          <a:ln>
            <a:noFill/>
          </a:ln>
        </p:spPr>
        <p:txBody>
          <a:bodyPr anchorCtr="0" anchor="t" bIns="182850" lIns="182850" spcFirstLastPara="1" rIns="182850" wrap="square" tIns="182850">
            <a:noAutofit/>
          </a:bodyPr>
          <a:lstStyle>
            <a:lvl1pPr indent="-457200" lvl="0" marL="457200" algn="l">
              <a:lnSpc>
                <a:spcPct val="100000"/>
              </a:lnSpc>
              <a:spcBef>
                <a:spcPts val="1200"/>
              </a:spcBef>
              <a:spcAft>
                <a:spcPts val="0"/>
              </a:spcAft>
              <a:buClr>
                <a:srgbClr val="FFFFFF"/>
              </a:buClr>
              <a:buSzPts val="3600"/>
              <a:buChar char="▫"/>
              <a:defRPr>
                <a:solidFill>
                  <a:srgbClr val="FFFFFF"/>
                </a:solidFill>
              </a:defRPr>
            </a:lvl1pPr>
            <a:lvl2pPr indent="-457200" lvl="1" marL="914400" algn="l">
              <a:lnSpc>
                <a:spcPct val="100000"/>
              </a:lnSpc>
              <a:spcBef>
                <a:spcPts val="0"/>
              </a:spcBef>
              <a:spcAft>
                <a:spcPts val="0"/>
              </a:spcAft>
              <a:buClr>
                <a:srgbClr val="FFFFFF"/>
              </a:buClr>
              <a:buSzPts val="3600"/>
              <a:buChar char="▪"/>
              <a:defRPr>
                <a:solidFill>
                  <a:srgbClr val="FFFFFF"/>
                </a:solidFill>
              </a:defRPr>
            </a:lvl2pPr>
            <a:lvl3pPr indent="-457200" lvl="2" marL="1371600" algn="l">
              <a:lnSpc>
                <a:spcPct val="100000"/>
              </a:lnSpc>
              <a:spcBef>
                <a:spcPts val="0"/>
              </a:spcBef>
              <a:spcAft>
                <a:spcPts val="0"/>
              </a:spcAft>
              <a:buClr>
                <a:srgbClr val="FFFFFF"/>
              </a:buClr>
              <a:buSzPts val="3600"/>
              <a:buChar char="▫"/>
              <a:defRPr>
                <a:solidFill>
                  <a:srgbClr val="FFFFFF"/>
                </a:solidFill>
              </a:defRPr>
            </a:lvl3pPr>
            <a:lvl4pPr indent="-457200" lvl="3" marL="1828800" algn="l">
              <a:lnSpc>
                <a:spcPct val="100000"/>
              </a:lnSpc>
              <a:spcBef>
                <a:spcPts val="0"/>
              </a:spcBef>
              <a:spcAft>
                <a:spcPts val="0"/>
              </a:spcAft>
              <a:buClr>
                <a:srgbClr val="FFFFFF"/>
              </a:buClr>
              <a:buSzPts val="3600"/>
              <a:buChar char="▪"/>
              <a:defRPr>
                <a:solidFill>
                  <a:srgbClr val="FFFFFF"/>
                </a:solidFill>
              </a:defRPr>
            </a:lvl4pPr>
            <a:lvl5pPr indent="-457200" lvl="4" marL="2286000" algn="l">
              <a:lnSpc>
                <a:spcPct val="100000"/>
              </a:lnSpc>
              <a:spcBef>
                <a:spcPts val="0"/>
              </a:spcBef>
              <a:spcAft>
                <a:spcPts val="0"/>
              </a:spcAft>
              <a:buClr>
                <a:srgbClr val="FFFFFF"/>
              </a:buClr>
              <a:buSzPts val="3600"/>
              <a:buChar char="▫"/>
              <a:defRPr>
                <a:solidFill>
                  <a:srgbClr val="FFFFFF"/>
                </a:solidFill>
              </a:defRPr>
            </a:lvl5pPr>
            <a:lvl6pPr indent="-457200" lvl="5" marL="2743200" algn="l">
              <a:lnSpc>
                <a:spcPct val="100000"/>
              </a:lnSpc>
              <a:spcBef>
                <a:spcPts val="0"/>
              </a:spcBef>
              <a:spcAft>
                <a:spcPts val="0"/>
              </a:spcAft>
              <a:buClr>
                <a:srgbClr val="FFFFFF"/>
              </a:buClr>
              <a:buSzPts val="3600"/>
              <a:buChar char="▪"/>
              <a:defRPr>
                <a:solidFill>
                  <a:srgbClr val="FFFFFF"/>
                </a:solidFill>
              </a:defRPr>
            </a:lvl6pPr>
            <a:lvl7pPr indent="-457200" lvl="6" marL="3200400" algn="l">
              <a:lnSpc>
                <a:spcPct val="100000"/>
              </a:lnSpc>
              <a:spcBef>
                <a:spcPts val="0"/>
              </a:spcBef>
              <a:spcAft>
                <a:spcPts val="0"/>
              </a:spcAft>
              <a:buClr>
                <a:srgbClr val="FFFFFF"/>
              </a:buClr>
              <a:buSzPts val="3600"/>
              <a:buChar char="▫"/>
              <a:defRPr>
                <a:solidFill>
                  <a:srgbClr val="FFFFFF"/>
                </a:solidFill>
              </a:defRPr>
            </a:lvl7pPr>
            <a:lvl8pPr indent="-457200" lvl="7" marL="3657600" algn="l">
              <a:lnSpc>
                <a:spcPct val="100000"/>
              </a:lnSpc>
              <a:spcBef>
                <a:spcPts val="0"/>
              </a:spcBef>
              <a:spcAft>
                <a:spcPts val="0"/>
              </a:spcAft>
              <a:buClr>
                <a:srgbClr val="FFFFFF"/>
              </a:buClr>
              <a:buSzPts val="3600"/>
              <a:buChar char="▪"/>
              <a:defRPr>
                <a:solidFill>
                  <a:srgbClr val="FFFFFF"/>
                </a:solidFill>
              </a:defRPr>
            </a:lvl8pPr>
            <a:lvl9pPr indent="-457200" lvl="8" marL="4114800" algn="l">
              <a:lnSpc>
                <a:spcPct val="100000"/>
              </a:lnSpc>
              <a:spcBef>
                <a:spcPts val="0"/>
              </a:spcBef>
              <a:spcAft>
                <a:spcPts val="0"/>
              </a:spcAft>
              <a:buClr>
                <a:srgbClr val="FFFFFF"/>
              </a:buClr>
              <a:buSzPts val="3600"/>
              <a:buChar char="▫"/>
              <a:defRPr>
                <a:solidFill>
                  <a:srgbClr val="FFFFFF"/>
                </a:solidFill>
              </a:defRPr>
            </a:lvl9pPr>
          </a:lstStyle>
          <a:p/>
        </p:txBody>
      </p:sp>
      <p:cxnSp>
        <p:nvCxnSpPr>
          <p:cNvPr id="60" name="Google Shape;60;p10"/>
          <p:cNvCxnSpPr/>
          <p:nvPr/>
        </p:nvCxnSpPr>
        <p:spPr>
          <a:xfrm>
            <a:off x="1084565" y="3039950"/>
            <a:ext cx="904800" cy="0"/>
          </a:xfrm>
          <a:prstGeom prst="straightConnector1">
            <a:avLst/>
          </a:prstGeom>
          <a:noFill/>
          <a:ln cap="flat" cmpd="sng" w="28575">
            <a:solidFill>
              <a:srgbClr val="36495C"/>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14320" y="411956"/>
            <a:ext cx="16457700" cy="1714800"/>
          </a:xfrm>
          <a:prstGeom prst="rect">
            <a:avLst/>
          </a:prstGeom>
          <a:noFill/>
          <a:ln>
            <a:noFill/>
          </a:ln>
        </p:spPr>
        <p:txBody>
          <a:bodyPr anchorCtr="0" anchor="b" bIns="182850" lIns="182850" spcFirstLastPara="1" rIns="182850" wrap="square" tIns="182850">
            <a:noAutofit/>
          </a:bodyPr>
          <a:lstStyle>
            <a:lvl1pPr lvl="0"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1pPr>
            <a:lvl2pPr lvl="1"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2pPr>
            <a:lvl3pPr lvl="2"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3pPr>
            <a:lvl4pPr lvl="3"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4pPr>
            <a:lvl5pPr lvl="4"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5pPr>
            <a:lvl6pPr lvl="5"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6pPr>
            <a:lvl7pPr lvl="6"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7pPr>
            <a:lvl8pPr lvl="7"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8pPr>
            <a:lvl9pPr lvl="8"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9pPr>
          </a:lstStyle>
          <a:p/>
        </p:txBody>
      </p:sp>
      <p:sp>
        <p:nvSpPr>
          <p:cNvPr id="11" name="Google Shape;11;p1"/>
          <p:cNvSpPr txBox="1"/>
          <p:nvPr>
            <p:ph idx="1" type="body"/>
          </p:nvPr>
        </p:nvSpPr>
        <p:spPr>
          <a:xfrm>
            <a:off x="914320" y="2400300"/>
            <a:ext cx="16457700" cy="7451400"/>
          </a:xfrm>
          <a:prstGeom prst="rect">
            <a:avLst/>
          </a:prstGeom>
          <a:noFill/>
          <a:ln>
            <a:noFill/>
          </a:ln>
        </p:spPr>
        <p:txBody>
          <a:bodyPr anchorCtr="0" anchor="t" bIns="182850" lIns="182850" spcFirstLastPara="1" rIns="182850" wrap="square" tIns="182850">
            <a:noAutofit/>
          </a:bodyPr>
          <a:lstStyle>
            <a:lvl1pPr indent="-457200" lvl="0" marL="457200" marR="0" rtl="0" algn="l">
              <a:lnSpc>
                <a:spcPct val="100000"/>
              </a:lnSpc>
              <a:spcBef>
                <a:spcPts val="120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1pPr>
            <a:lvl2pPr indent="-457200" lvl="1" marL="9144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2pPr>
            <a:lvl3pPr indent="-457200" lvl="2" marL="13716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3pPr>
            <a:lvl4pPr indent="-457200" lvl="3" marL="18288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4pPr>
            <a:lvl5pPr indent="-457200" lvl="4" marL="22860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5pPr>
            <a:lvl6pPr indent="-457200" lvl="5" marL="27432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6pPr>
            <a:lvl7pPr indent="-457200" lvl="6" marL="32004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7pPr>
            <a:lvl8pPr indent="-457200" lvl="7" marL="36576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8pPr>
            <a:lvl9pPr indent="-457200" lvl="8" marL="41148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9pPr>
          </a:lstStyle>
          <a:p/>
        </p:txBody>
      </p:sp>
      <p:sp>
        <p:nvSpPr>
          <p:cNvPr id="12" name="Google Shape;12;p1"/>
          <p:cNvSpPr txBox="1"/>
          <p:nvPr>
            <p:ph idx="12" type="sldNum"/>
          </p:nvPr>
        </p:nvSpPr>
        <p:spPr>
          <a:xfrm>
            <a:off x="17112072" y="9499702"/>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914320" y="411956"/>
            <a:ext cx="16457700" cy="1714800"/>
          </a:xfrm>
          <a:prstGeom prst="rect">
            <a:avLst/>
          </a:prstGeom>
          <a:noFill/>
          <a:ln>
            <a:noFill/>
          </a:ln>
        </p:spPr>
        <p:txBody>
          <a:bodyPr anchorCtr="0" anchor="b" bIns="182850" lIns="182850" spcFirstLastPara="1" rIns="182850" wrap="square" tIns="182850">
            <a:noAutofit/>
          </a:bodyPr>
          <a:lstStyle>
            <a:lvl1pPr lvl="0"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1pPr>
            <a:lvl2pPr lvl="1"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2pPr>
            <a:lvl3pPr lvl="2"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3pPr>
            <a:lvl4pPr lvl="3"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4pPr>
            <a:lvl5pPr lvl="4"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5pPr>
            <a:lvl6pPr lvl="5"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6pPr>
            <a:lvl7pPr lvl="6"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7pPr>
            <a:lvl8pPr lvl="7"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8pPr>
            <a:lvl9pPr lvl="8" marR="0" rtl="0" algn="l">
              <a:lnSpc>
                <a:spcPct val="100000"/>
              </a:lnSpc>
              <a:spcBef>
                <a:spcPts val="0"/>
              </a:spcBef>
              <a:spcAft>
                <a:spcPts val="0"/>
              </a:spcAft>
              <a:buClr>
                <a:srgbClr val="294667"/>
              </a:buClr>
              <a:buSzPts val="2800"/>
              <a:buFont typeface="Merriweather"/>
              <a:buNone/>
              <a:defRPr b="1" i="0" sz="2800" u="none" cap="none" strike="noStrike">
                <a:solidFill>
                  <a:srgbClr val="294667"/>
                </a:solidFill>
                <a:latin typeface="Merriweather"/>
                <a:ea typeface="Merriweather"/>
                <a:cs typeface="Merriweather"/>
                <a:sym typeface="Merriweather"/>
              </a:defRPr>
            </a:lvl9pPr>
          </a:lstStyle>
          <a:p/>
        </p:txBody>
      </p:sp>
      <p:sp>
        <p:nvSpPr>
          <p:cNvPr id="89" name="Google Shape;89;p17"/>
          <p:cNvSpPr txBox="1"/>
          <p:nvPr>
            <p:ph idx="1" type="body"/>
          </p:nvPr>
        </p:nvSpPr>
        <p:spPr>
          <a:xfrm>
            <a:off x="914320" y="2400300"/>
            <a:ext cx="16457700" cy="7451400"/>
          </a:xfrm>
          <a:prstGeom prst="rect">
            <a:avLst/>
          </a:prstGeom>
          <a:noFill/>
          <a:ln>
            <a:noFill/>
          </a:ln>
        </p:spPr>
        <p:txBody>
          <a:bodyPr anchorCtr="0" anchor="t" bIns="182850" lIns="182850" spcFirstLastPara="1" rIns="182850" wrap="square" tIns="182850">
            <a:noAutofit/>
          </a:bodyPr>
          <a:lstStyle>
            <a:lvl1pPr indent="-457200" lvl="0" marL="457200" marR="0" rtl="0" algn="l">
              <a:lnSpc>
                <a:spcPct val="100000"/>
              </a:lnSpc>
              <a:spcBef>
                <a:spcPts val="120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1pPr>
            <a:lvl2pPr indent="-457200" lvl="1" marL="9144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2pPr>
            <a:lvl3pPr indent="-457200" lvl="2" marL="13716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3pPr>
            <a:lvl4pPr indent="-457200" lvl="3" marL="18288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4pPr>
            <a:lvl5pPr indent="-457200" lvl="4" marL="22860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5pPr>
            <a:lvl6pPr indent="-457200" lvl="5" marL="27432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6pPr>
            <a:lvl7pPr indent="-457200" lvl="6" marL="32004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7pPr>
            <a:lvl8pPr indent="-457200" lvl="7" marL="36576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8pPr>
            <a:lvl9pPr indent="-457200" lvl="8" marL="4114800" marR="0" rtl="0" algn="l">
              <a:lnSpc>
                <a:spcPct val="100000"/>
              </a:lnSpc>
              <a:spcBef>
                <a:spcPts val="0"/>
              </a:spcBef>
              <a:spcAft>
                <a:spcPts val="0"/>
              </a:spcAft>
              <a:buClr>
                <a:srgbClr val="FFA800"/>
              </a:buClr>
              <a:buSzPts val="3600"/>
              <a:buFont typeface="Open Sans"/>
              <a:buChar char="▫"/>
              <a:defRPr b="0" i="0" sz="3600" u="none" cap="none" strike="noStrike">
                <a:solidFill>
                  <a:srgbClr val="021028"/>
                </a:solidFill>
                <a:latin typeface="Open Sans"/>
                <a:ea typeface="Open Sans"/>
                <a:cs typeface="Open Sans"/>
                <a:sym typeface="Open Sans"/>
              </a:defRPr>
            </a:lvl9pPr>
          </a:lstStyle>
          <a:p/>
        </p:txBody>
      </p:sp>
      <p:sp>
        <p:nvSpPr>
          <p:cNvPr id="90" name="Google Shape;90;p17"/>
          <p:cNvSpPr txBox="1"/>
          <p:nvPr>
            <p:ph idx="12" type="sldNum"/>
          </p:nvPr>
        </p:nvSpPr>
        <p:spPr>
          <a:xfrm>
            <a:off x="17112072" y="9499702"/>
            <a:ext cx="1097400" cy="787200"/>
          </a:xfrm>
          <a:prstGeom prst="rect">
            <a:avLst/>
          </a:prstGeom>
          <a:noFill/>
          <a:ln>
            <a:noFill/>
          </a:ln>
        </p:spPr>
        <p:txBody>
          <a:bodyPr anchorCtr="0" anchor="ctr" bIns="182850" lIns="182850" spcFirstLastPara="1" rIns="182850" wrap="square" tIns="182850">
            <a:noAutofit/>
          </a:bodyPr>
          <a:lstStyle>
            <a:lvl1pPr indent="0" lvl="0"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2600"/>
              <a:buFont typeface="Arial"/>
              <a:buNone/>
              <a:defRPr b="1" i="0" sz="2600" u="none" cap="none" strike="noStrike">
                <a:solidFill>
                  <a:srgbClr val="02102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9.png"/><Relationship Id="rId4" Type="http://schemas.openxmlformats.org/officeDocument/2006/relationships/image" Target="../media/image7.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9.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9.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17.png"/><Relationship Id="rId8"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9.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0" Type="http://schemas.openxmlformats.org/officeDocument/2006/relationships/image" Target="../media/image27.png"/><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6.png"/><Relationship Id="rId9"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32.png"/><Relationship Id="rId7" Type="http://schemas.openxmlformats.org/officeDocument/2006/relationships/image" Target="../media/image31.png"/><Relationship Id="rId8"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3.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7.png"/><Relationship Id="rId5"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39.png"/><Relationship Id="rId4" Type="http://schemas.openxmlformats.org/officeDocument/2006/relationships/image" Target="../media/image7.png"/><Relationship Id="rId5"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5"/>
          <p:cNvSpPr txBox="1"/>
          <p:nvPr>
            <p:ph type="ctrTitle"/>
          </p:nvPr>
        </p:nvSpPr>
        <p:spPr>
          <a:xfrm>
            <a:off x="6267675" y="2686275"/>
            <a:ext cx="11866500" cy="3998100"/>
          </a:xfrm>
          <a:prstGeom prst="rect">
            <a:avLst/>
          </a:prstGeom>
          <a:noFill/>
          <a:ln>
            <a:noFill/>
          </a:ln>
        </p:spPr>
        <p:txBody>
          <a:bodyPr anchorCtr="0" anchor="ctr" bIns="182850" lIns="182850" spcFirstLastPara="1" rIns="182850" wrap="square" tIns="182850">
            <a:noAutofit/>
          </a:bodyPr>
          <a:lstStyle/>
          <a:p>
            <a:pPr indent="0" lvl="0" marL="0" rtl="0" algn="ctr">
              <a:lnSpc>
                <a:spcPct val="90000"/>
              </a:lnSpc>
              <a:spcBef>
                <a:spcPts val="0"/>
              </a:spcBef>
              <a:spcAft>
                <a:spcPts val="0"/>
              </a:spcAft>
              <a:buClr>
                <a:schemeClr val="dk2"/>
              </a:buClr>
              <a:buSzPts val="8000"/>
              <a:buFont typeface="Calibri"/>
              <a:buNone/>
            </a:pPr>
            <a:r>
              <a:rPr lang="en-US" sz="6700">
                <a:solidFill>
                  <a:srgbClr val="FFFFFF"/>
                </a:solidFill>
              </a:rPr>
              <a:t> Analysis of the effect of students’ clothing and gender on student-teacher interaction</a:t>
            </a:r>
            <a:endParaRPr sz="6700">
              <a:solidFill>
                <a:srgbClr val="FFFFFF"/>
              </a:solidFill>
            </a:endParaRPr>
          </a:p>
        </p:txBody>
      </p:sp>
      <p:pic>
        <p:nvPicPr>
          <p:cNvPr descr="Logo, company name&#10;&#10;Description automatically generated" id="127" name="Google Shape;127;p25"/>
          <p:cNvPicPr preferRelativeResize="0"/>
          <p:nvPr/>
        </p:nvPicPr>
        <p:blipFill rotWithShape="1">
          <a:blip r:embed="rId4">
            <a:alphaModFix/>
          </a:blip>
          <a:srcRect b="0" l="0" r="0" t="0"/>
          <a:stretch/>
        </p:blipFill>
        <p:spPr>
          <a:xfrm>
            <a:off x="847198" y="2936510"/>
            <a:ext cx="4399258" cy="4413589"/>
          </a:xfrm>
          <a:prstGeom prst="rect">
            <a:avLst/>
          </a:prstGeom>
          <a:noFill/>
          <a:ln>
            <a:noFill/>
          </a:ln>
        </p:spPr>
      </p:pic>
      <p:pic>
        <p:nvPicPr>
          <p:cNvPr id="128" name="Google Shape;128;p25"/>
          <p:cNvPicPr preferRelativeResize="0"/>
          <p:nvPr/>
        </p:nvPicPr>
        <p:blipFill>
          <a:blip r:embed="rId5">
            <a:alphaModFix/>
          </a:blip>
          <a:stretch>
            <a:fillRect/>
          </a:stretch>
        </p:blipFill>
        <p:spPr>
          <a:xfrm>
            <a:off x="847200" y="2936500"/>
            <a:ext cx="4399250" cy="44189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4"/>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236" name="Google Shape;236;p34"/>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237" name="Google Shape;237;p34"/>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Gender</a:t>
            </a:r>
            <a:endParaRPr/>
          </a:p>
        </p:txBody>
      </p:sp>
      <p:graphicFrame>
        <p:nvGraphicFramePr>
          <p:cNvPr id="238" name="Google Shape;238;p34"/>
          <p:cNvGraphicFramePr/>
          <p:nvPr/>
        </p:nvGraphicFramePr>
        <p:xfrm>
          <a:off x="1005950" y="2131200"/>
          <a:ext cx="3000000" cy="3000000"/>
        </p:xfrm>
        <a:graphic>
          <a:graphicData uri="http://schemas.openxmlformats.org/drawingml/2006/table">
            <a:tbl>
              <a:tblPr>
                <a:noFill/>
                <a:tableStyleId>{27AAA465-45B3-4A55-B1CF-1AA1548F7276}</a:tableStyleId>
              </a:tblPr>
              <a:tblGrid>
                <a:gridCol w="2487525"/>
                <a:gridCol w="1922825"/>
                <a:gridCol w="2205175"/>
              </a:tblGrid>
              <a:tr h="643800">
                <a:tc>
                  <a:txBody>
                    <a:bodyPr/>
                    <a:lstStyle/>
                    <a:p>
                      <a:pPr indent="0" lvl="0" marL="0" rtl="0" algn="ctr">
                        <a:spcBef>
                          <a:spcPts val="0"/>
                        </a:spcBef>
                        <a:spcAft>
                          <a:spcPts val="0"/>
                        </a:spcAft>
                        <a:buNone/>
                      </a:pPr>
                      <a:r>
                        <a:rPr b="1" lang="en-US" sz="2800">
                          <a:latin typeface="Calibri"/>
                          <a:ea typeface="Calibri"/>
                          <a:cs typeface="Calibri"/>
                          <a:sym typeface="Calibri"/>
                        </a:rPr>
                        <a:t>Gender</a:t>
                      </a:r>
                      <a:endParaRPr b="1" sz="2800">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Number</a:t>
                      </a:r>
                      <a:endParaRPr b="1" sz="2800">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US" sz="2800">
                          <a:latin typeface="Calibri"/>
                          <a:ea typeface="Calibri"/>
                          <a:cs typeface="Calibri"/>
                          <a:sym typeface="Calibri"/>
                        </a:rPr>
                        <a:t>Percentage</a:t>
                      </a:r>
                      <a:endParaRPr b="1" sz="2800">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643800">
                <a:tc>
                  <a:txBody>
                    <a:bodyPr/>
                    <a:lstStyle/>
                    <a:p>
                      <a:pPr indent="0" lvl="0" marL="0" rtl="0" algn="ctr">
                        <a:spcBef>
                          <a:spcPts val="0"/>
                        </a:spcBef>
                        <a:spcAft>
                          <a:spcPts val="0"/>
                        </a:spcAft>
                        <a:buNone/>
                      </a:pPr>
                      <a:r>
                        <a:rPr lang="en-US" sz="2800">
                          <a:latin typeface="Calibri"/>
                          <a:ea typeface="Calibri"/>
                          <a:cs typeface="Calibri"/>
                          <a:sym typeface="Calibri"/>
                        </a:rPr>
                        <a:t>Female</a:t>
                      </a:r>
                      <a:endParaRPr sz="2800">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US" sz="2800">
                          <a:latin typeface="Calibri"/>
                          <a:ea typeface="Calibri"/>
                          <a:cs typeface="Calibri"/>
                          <a:sym typeface="Calibri"/>
                        </a:rPr>
                        <a:t>222</a:t>
                      </a:r>
                      <a:endParaRPr sz="2800">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US" sz="2800">
                          <a:latin typeface="Calibri"/>
                          <a:ea typeface="Calibri"/>
                          <a:cs typeface="Calibri"/>
                          <a:sym typeface="Calibri"/>
                        </a:rPr>
                        <a:t>48.1%</a:t>
                      </a:r>
                      <a:endParaRPr sz="2800">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643800">
                <a:tc>
                  <a:txBody>
                    <a:bodyPr/>
                    <a:lstStyle/>
                    <a:p>
                      <a:pPr indent="0" lvl="0" marL="0" rtl="0" algn="ctr">
                        <a:spcBef>
                          <a:spcPts val="0"/>
                        </a:spcBef>
                        <a:spcAft>
                          <a:spcPts val="0"/>
                        </a:spcAft>
                        <a:buNone/>
                      </a:pPr>
                      <a:r>
                        <a:rPr lang="en-US" sz="2800">
                          <a:latin typeface="Calibri"/>
                          <a:ea typeface="Calibri"/>
                          <a:cs typeface="Calibri"/>
                          <a:sym typeface="Calibri"/>
                        </a:rPr>
                        <a:t>Male</a:t>
                      </a:r>
                      <a:endParaRPr sz="2800">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US" sz="2800">
                          <a:latin typeface="Calibri"/>
                          <a:ea typeface="Calibri"/>
                          <a:cs typeface="Calibri"/>
                          <a:sym typeface="Calibri"/>
                        </a:rPr>
                        <a:t>240</a:t>
                      </a:r>
                      <a:endParaRPr sz="2800">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US" sz="2800">
                          <a:latin typeface="Calibri"/>
                          <a:ea typeface="Calibri"/>
                          <a:cs typeface="Calibri"/>
                          <a:sym typeface="Calibri"/>
                        </a:rPr>
                        <a:t>51.9%</a:t>
                      </a:r>
                      <a:endParaRPr sz="2800">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239" name="Google Shape;239;p34"/>
          <p:cNvSpPr txBox="1"/>
          <p:nvPr/>
        </p:nvSpPr>
        <p:spPr>
          <a:xfrm>
            <a:off x="8610600" y="1826400"/>
            <a:ext cx="8192400" cy="69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300">
                <a:solidFill>
                  <a:schemeClr val="dk2"/>
                </a:solidFill>
                <a:latin typeface="Calibri"/>
                <a:ea typeface="Calibri"/>
                <a:cs typeface="Calibri"/>
                <a:sym typeface="Calibri"/>
              </a:rPr>
              <a:t>Number and type of interactions per gender</a:t>
            </a:r>
            <a:endParaRPr b="1" sz="1100"/>
          </a:p>
        </p:txBody>
      </p:sp>
      <p:sp>
        <p:nvSpPr>
          <p:cNvPr id="240" name="Google Shape;240;p34"/>
          <p:cNvSpPr txBox="1"/>
          <p:nvPr/>
        </p:nvSpPr>
        <p:spPr>
          <a:xfrm>
            <a:off x="1288975" y="5216525"/>
            <a:ext cx="5998800" cy="1934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b="1" lang="en-US" sz="3600">
                <a:solidFill>
                  <a:schemeClr val="dk2"/>
                </a:solidFill>
                <a:latin typeface="Calibri"/>
                <a:ea typeface="Calibri"/>
                <a:cs typeface="Calibri"/>
                <a:sym typeface="Calibri"/>
              </a:rPr>
              <a:t>hypothesis: </a:t>
            </a:r>
            <a:r>
              <a:rPr lang="en-US" sz="3600">
                <a:solidFill>
                  <a:schemeClr val="dk2"/>
                </a:solidFill>
                <a:latin typeface="Calibri"/>
                <a:ea typeface="Calibri"/>
                <a:cs typeface="Calibri"/>
                <a:sym typeface="Calibri"/>
              </a:rPr>
              <a:t>a male student, on average, has more interactions than a female student.</a:t>
            </a:r>
            <a:endParaRPr/>
          </a:p>
        </p:txBody>
      </p:sp>
      <p:pic>
        <p:nvPicPr>
          <p:cNvPr id="241" name="Google Shape;241;p34"/>
          <p:cNvPicPr preferRelativeResize="0"/>
          <p:nvPr/>
        </p:nvPicPr>
        <p:blipFill>
          <a:blip r:embed="rId4">
            <a:alphaModFix/>
          </a:blip>
          <a:stretch>
            <a:fillRect/>
          </a:stretch>
        </p:blipFill>
        <p:spPr>
          <a:xfrm>
            <a:off x="8356513" y="2519100"/>
            <a:ext cx="8700575" cy="64550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5"/>
          <p:cNvPicPr preferRelativeResize="0"/>
          <p:nvPr/>
        </p:nvPicPr>
        <p:blipFill rotWithShape="1">
          <a:blip r:embed="rId3">
            <a:alphaModFix/>
          </a:blip>
          <a:srcRect b="0" l="47859" r="0" t="0"/>
          <a:stretch/>
        </p:blipFill>
        <p:spPr>
          <a:xfrm>
            <a:off x="10796975" y="6527725"/>
            <a:ext cx="1828799" cy="1828800"/>
          </a:xfrm>
          <a:prstGeom prst="rect">
            <a:avLst/>
          </a:prstGeom>
          <a:noFill/>
          <a:ln>
            <a:noFill/>
          </a:ln>
        </p:spPr>
      </p:pic>
      <p:pic>
        <p:nvPicPr>
          <p:cNvPr id="248" name="Google Shape;248;p35"/>
          <p:cNvPicPr preferRelativeResize="0"/>
          <p:nvPr/>
        </p:nvPicPr>
        <p:blipFill>
          <a:blip r:embed="rId4">
            <a:alphaModFix/>
          </a:blip>
          <a:stretch>
            <a:fillRect/>
          </a:stretch>
        </p:blipFill>
        <p:spPr>
          <a:xfrm>
            <a:off x="685800" y="9058300"/>
            <a:ext cx="3148075" cy="1228700"/>
          </a:xfrm>
          <a:prstGeom prst="rect">
            <a:avLst/>
          </a:prstGeom>
          <a:noFill/>
          <a:ln>
            <a:noFill/>
          </a:ln>
        </p:spPr>
      </p:pic>
      <p:sp>
        <p:nvSpPr>
          <p:cNvPr id="249" name="Google Shape;249;p35"/>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pic>
        <p:nvPicPr>
          <p:cNvPr id="250" name="Google Shape;250;p35"/>
          <p:cNvPicPr preferRelativeResize="0"/>
          <p:nvPr/>
        </p:nvPicPr>
        <p:blipFill>
          <a:blip r:embed="rId5">
            <a:alphaModFix/>
          </a:blip>
          <a:stretch>
            <a:fillRect/>
          </a:stretch>
        </p:blipFill>
        <p:spPr>
          <a:xfrm>
            <a:off x="1398100" y="2729775"/>
            <a:ext cx="7680959" cy="5760720"/>
          </a:xfrm>
          <a:prstGeom prst="rect">
            <a:avLst/>
          </a:prstGeom>
          <a:noFill/>
          <a:ln>
            <a:noFill/>
          </a:ln>
        </p:spPr>
      </p:pic>
      <p:sp>
        <p:nvSpPr>
          <p:cNvPr id="251" name="Google Shape;251;p35"/>
          <p:cNvSpPr txBox="1"/>
          <p:nvPr/>
        </p:nvSpPr>
        <p:spPr>
          <a:xfrm>
            <a:off x="10025775" y="2577375"/>
            <a:ext cx="6931800" cy="1847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US" sz="3600">
                <a:solidFill>
                  <a:schemeClr val="dk2"/>
                </a:solidFill>
                <a:latin typeface="Calibri"/>
                <a:ea typeface="Calibri"/>
                <a:cs typeface="Calibri"/>
                <a:sym typeface="Calibri"/>
              </a:rPr>
              <a:t>There is a difference between the average number of interactions of the teacher with women and men.</a:t>
            </a:r>
            <a:r>
              <a:rPr lang="en-US" sz="3600">
                <a:solidFill>
                  <a:schemeClr val="dk2"/>
                </a:solidFill>
                <a:latin typeface="Calibri"/>
                <a:ea typeface="Calibri"/>
                <a:cs typeface="Calibri"/>
                <a:sym typeface="Calibri"/>
              </a:rPr>
              <a:t> </a:t>
            </a:r>
            <a:endParaRPr/>
          </a:p>
        </p:txBody>
      </p:sp>
      <p:sp>
        <p:nvSpPr>
          <p:cNvPr id="252" name="Google Shape;252;p35"/>
          <p:cNvSpPr txBox="1"/>
          <p:nvPr/>
        </p:nvSpPr>
        <p:spPr>
          <a:xfrm>
            <a:off x="457200" y="1826400"/>
            <a:ext cx="69318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600">
                <a:solidFill>
                  <a:schemeClr val="dk2"/>
                </a:solidFill>
                <a:latin typeface="Calibri"/>
                <a:ea typeface="Calibri"/>
                <a:cs typeface="Calibri"/>
                <a:sym typeface="Calibri"/>
              </a:rPr>
              <a:t>ANOVA</a:t>
            </a:r>
            <a:endParaRPr b="1"/>
          </a:p>
        </p:txBody>
      </p:sp>
      <p:sp>
        <p:nvSpPr>
          <p:cNvPr id="253" name="Google Shape;253;p35"/>
          <p:cNvSpPr txBox="1"/>
          <p:nvPr/>
        </p:nvSpPr>
        <p:spPr>
          <a:xfrm>
            <a:off x="10025775" y="4683125"/>
            <a:ext cx="6931800" cy="1293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US" sz="3600">
                <a:solidFill>
                  <a:schemeClr val="dk2"/>
                </a:solidFill>
                <a:latin typeface="Calibri"/>
                <a:ea typeface="Calibri"/>
                <a:cs typeface="Calibri"/>
                <a:sym typeface="Calibri"/>
              </a:rPr>
              <a:t>In average, a </a:t>
            </a:r>
            <a:r>
              <a:rPr b="1" lang="en-US" sz="3600">
                <a:solidFill>
                  <a:schemeClr val="dk2"/>
                </a:solidFill>
                <a:latin typeface="Calibri"/>
                <a:ea typeface="Calibri"/>
                <a:cs typeface="Calibri"/>
                <a:sym typeface="Calibri"/>
              </a:rPr>
              <a:t>woman </a:t>
            </a:r>
            <a:r>
              <a:rPr lang="en-US" sz="3600">
                <a:solidFill>
                  <a:schemeClr val="dk2"/>
                </a:solidFill>
                <a:latin typeface="Calibri"/>
                <a:ea typeface="Calibri"/>
                <a:cs typeface="Calibri"/>
                <a:sym typeface="Calibri"/>
              </a:rPr>
              <a:t>has </a:t>
            </a:r>
            <a:r>
              <a:rPr b="1" lang="en-US" sz="3600">
                <a:solidFill>
                  <a:schemeClr val="dk2"/>
                </a:solidFill>
                <a:latin typeface="Calibri"/>
                <a:ea typeface="Calibri"/>
                <a:cs typeface="Calibri"/>
                <a:sym typeface="Calibri"/>
              </a:rPr>
              <a:t>2.59 </a:t>
            </a:r>
            <a:r>
              <a:rPr lang="en-US" sz="3600">
                <a:solidFill>
                  <a:schemeClr val="dk2"/>
                </a:solidFill>
                <a:latin typeface="Calibri"/>
                <a:ea typeface="Calibri"/>
                <a:cs typeface="Calibri"/>
                <a:sym typeface="Calibri"/>
              </a:rPr>
              <a:t>interactions, while a </a:t>
            </a:r>
            <a:r>
              <a:rPr b="1" lang="en-US" sz="3600">
                <a:solidFill>
                  <a:schemeClr val="dk2"/>
                </a:solidFill>
                <a:latin typeface="Calibri"/>
                <a:ea typeface="Calibri"/>
                <a:cs typeface="Calibri"/>
                <a:sym typeface="Calibri"/>
              </a:rPr>
              <a:t>man </a:t>
            </a:r>
            <a:r>
              <a:rPr lang="en-US" sz="3600">
                <a:solidFill>
                  <a:schemeClr val="dk2"/>
                </a:solidFill>
                <a:latin typeface="Calibri"/>
                <a:ea typeface="Calibri"/>
                <a:cs typeface="Calibri"/>
                <a:sym typeface="Calibri"/>
              </a:rPr>
              <a:t>has </a:t>
            </a:r>
            <a:r>
              <a:rPr b="1" lang="en-US" sz="3600">
                <a:solidFill>
                  <a:schemeClr val="dk2"/>
                </a:solidFill>
                <a:latin typeface="Calibri"/>
                <a:ea typeface="Calibri"/>
                <a:cs typeface="Calibri"/>
                <a:sym typeface="Calibri"/>
              </a:rPr>
              <a:t>3.27</a:t>
            </a:r>
            <a:r>
              <a:rPr lang="en-US" sz="3600">
                <a:solidFill>
                  <a:schemeClr val="dk2"/>
                </a:solidFill>
                <a:latin typeface="Calibri"/>
                <a:ea typeface="Calibri"/>
                <a:cs typeface="Calibri"/>
                <a:sym typeface="Calibri"/>
              </a:rPr>
              <a:t> </a:t>
            </a:r>
            <a:endParaRPr/>
          </a:p>
        </p:txBody>
      </p:sp>
      <p:sp>
        <p:nvSpPr>
          <p:cNvPr id="254" name="Google Shape;254;p35"/>
          <p:cNvSpPr txBox="1"/>
          <p:nvPr/>
        </p:nvSpPr>
        <p:spPr>
          <a:xfrm>
            <a:off x="12061925" y="7041925"/>
            <a:ext cx="4895700" cy="8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4000">
                <a:solidFill>
                  <a:srgbClr val="67AB62"/>
                </a:solidFill>
                <a:latin typeface="Calibri"/>
                <a:ea typeface="Calibri"/>
                <a:cs typeface="Calibri"/>
                <a:sym typeface="Calibri"/>
              </a:rPr>
              <a:t>Significant Difference</a:t>
            </a:r>
            <a:endParaRPr b="1" sz="1800">
              <a:solidFill>
                <a:srgbClr val="67AB62"/>
              </a:solidFill>
            </a:endParaRPr>
          </a:p>
        </p:txBody>
      </p:sp>
      <p:sp>
        <p:nvSpPr>
          <p:cNvPr id="255" name="Google Shape;255;p35"/>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Gender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6"/>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262" name="Google Shape;262;p36"/>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263" name="Google Shape;263;p36"/>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Clothing Type</a:t>
            </a:r>
            <a:endParaRPr/>
          </a:p>
        </p:txBody>
      </p:sp>
      <p:pic>
        <p:nvPicPr>
          <p:cNvPr id="264" name="Google Shape;264;p36"/>
          <p:cNvPicPr preferRelativeResize="0"/>
          <p:nvPr/>
        </p:nvPicPr>
        <p:blipFill rotWithShape="1">
          <a:blip r:embed="rId4">
            <a:alphaModFix/>
          </a:blip>
          <a:srcRect b="0" l="0" r="18233" t="7011"/>
          <a:stretch/>
        </p:blipFill>
        <p:spPr>
          <a:xfrm>
            <a:off x="8837625" y="2957725"/>
            <a:ext cx="7445049" cy="5225042"/>
          </a:xfrm>
          <a:prstGeom prst="rect">
            <a:avLst/>
          </a:prstGeom>
          <a:noFill/>
          <a:ln>
            <a:noFill/>
          </a:ln>
        </p:spPr>
      </p:pic>
      <p:sp>
        <p:nvSpPr>
          <p:cNvPr id="265" name="Google Shape;265;p36"/>
          <p:cNvSpPr txBox="1"/>
          <p:nvPr/>
        </p:nvSpPr>
        <p:spPr>
          <a:xfrm>
            <a:off x="9114625" y="2055000"/>
            <a:ext cx="7168200" cy="117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000">
                <a:solidFill>
                  <a:schemeClr val="dk2"/>
                </a:solidFill>
                <a:latin typeface="Calibri"/>
                <a:ea typeface="Calibri"/>
                <a:cs typeface="Calibri"/>
                <a:sym typeface="Calibri"/>
              </a:rPr>
              <a:t>Distribution of clothing type </a:t>
            </a:r>
            <a:r>
              <a:rPr b="1" lang="en-US" sz="3000">
                <a:solidFill>
                  <a:schemeClr val="dk2"/>
                </a:solidFill>
                <a:latin typeface="Calibri"/>
                <a:ea typeface="Calibri"/>
                <a:cs typeface="Calibri"/>
                <a:sym typeface="Calibri"/>
              </a:rPr>
              <a:t>amongst</a:t>
            </a:r>
            <a:r>
              <a:rPr b="1" lang="en-US" sz="3000">
                <a:solidFill>
                  <a:schemeClr val="dk2"/>
                </a:solidFill>
                <a:latin typeface="Calibri"/>
                <a:ea typeface="Calibri"/>
                <a:cs typeface="Calibri"/>
                <a:sym typeface="Calibri"/>
              </a:rPr>
              <a:t> all students</a:t>
            </a:r>
            <a:endParaRPr b="1" sz="800"/>
          </a:p>
        </p:txBody>
      </p:sp>
      <p:sp>
        <p:nvSpPr>
          <p:cNvPr id="266" name="Google Shape;266;p36"/>
          <p:cNvSpPr txBox="1"/>
          <p:nvPr/>
        </p:nvSpPr>
        <p:spPr>
          <a:xfrm>
            <a:off x="1859100" y="3581400"/>
            <a:ext cx="5354100" cy="31308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b="1" lang="en-US" sz="3600">
                <a:solidFill>
                  <a:schemeClr val="dk2"/>
                </a:solidFill>
                <a:latin typeface="Calibri"/>
                <a:ea typeface="Calibri"/>
                <a:cs typeface="Calibri"/>
                <a:sym typeface="Calibri"/>
              </a:rPr>
              <a:t>hypothesis:</a:t>
            </a:r>
            <a:r>
              <a:rPr lang="en-US" sz="3600">
                <a:solidFill>
                  <a:schemeClr val="dk2"/>
                </a:solidFill>
                <a:latin typeface="Calibri"/>
                <a:ea typeface="Calibri"/>
                <a:cs typeface="Calibri"/>
                <a:sym typeface="Calibri"/>
              </a:rPr>
              <a:t> the type of clothing has an impact on the number of interactions between the student and the teacher.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7"/>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273" name="Google Shape;273;p37"/>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274" name="Google Shape;274;p37"/>
          <p:cNvSpPr txBox="1"/>
          <p:nvPr/>
        </p:nvSpPr>
        <p:spPr>
          <a:xfrm>
            <a:off x="457200" y="1826400"/>
            <a:ext cx="69318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600">
                <a:solidFill>
                  <a:schemeClr val="dk2"/>
                </a:solidFill>
                <a:latin typeface="Calibri"/>
                <a:ea typeface="Calibri"/>
                <a:cs typeface="Calibri"/>
                <a:sym typeface="Calibri"/>
              </a:rPr>
              <a:t>ANOVA</a:t>
            </a:r>
            <a:endParaRPr b="1"/>
          </a:p>
        </p:txBody>
      </p:sp>
      <p:sp>
        <p:nvSpPr>
          <p:cNvPr id="275" name="Google Shape;275;p37"/>
          <p:cNvSpPr txBox="1"/>
          <p:nvPr/>
        </p:nvSpPr>
        <p:spPr>
          <a:xfrm>
            <a:off x="9523325" y="3157363"/>
            <a:ext cx="8197500" cy="2401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US" sz="3600">
                <a:solidFill>
                  <a:schemeClr val="dk2"/>
                </a:solidFill>
                <a:latin typeface="Calibri"/>
                <a:ea typeface="Calibri"/>
                <a:cs typeface="Calibri"/>
                <a:sym typeface="Calibri"/>
              </a:rPr>
              <a:t>It seems that t</a:t>
            </a:r>
            <a:r>
              <a:rPr lang="en-US" sz="3600">
                <a:solidFill>
                  <a:schemeClr val="dk2"/>
                </a:solidFill>
                <a:latin typeface="Calibri"/>
                <a:ea typeface="Calibri"/>
                <a:cs typeface="Calibri"/>
                <a:sym typeface="Calibri"/>
              </a:rPr>
              <a:t>here is a difference between the average number of interactions depending on the clothing. But in the model this difference is not significative.</a:t>
            </a:r>
            <a:endParaRPr/>
          </a:p>
        </p:txBody>
      </p:sp>
      <p:pic>
        <p:nvPicPr>
          <p:cNvPr id="276" name="Google Shape;276;p37"/>
          <p:cNvPicPr preferRelativeResize="0"/>
          <p:nvPr/>
        </p:nvPicPr>
        <p:blipFill rotWithShape="1">
          <a:blip r:embed="rId4">
            <a:alphaModFix/>
          </a:blip>
          <a:srcRect b="0" l="1444" r="46412" t="0"/>
          <a:stretch/>
        </p:blipFill>
        <p:spPr>
          <a:xfrm>
            <a:off x="10640100" y="6595050"/>
            <a:ext cx="1828799" cy="1828800"/>
          </a:xfrm>
          <a:prstGeom prst="rect">
            <a:avLst/>
          </a:prstGeom>
          <a:noFill/>
          <a:ln>
            <a:noFill/>
          </a:ln>
        </p:spPr>
      </p:pic>
      <p:sp>
        <p:nvSpPr>
          <p:cNvPr id="277" name="Google Shape;277;p37"/>
          <p:cNvSpPr txBox="1"/>
          <p:nvPr/>
        </p:nvSpPr>
        <p:spPr>
          <a:xfrm>
            <a:off x="12061925" y="7118125"/>
            <a:ext cx="5658900" cy="8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4000">
                <a:solidFill>
                  <a:srgbClr val="EC2528"/>
                </a:solidFill>
                <a:latin typeface="Calibri"/>
                <a:ea typeface="Calibri"/>
                <a:cs typeface="Calibri"/>
                <a:sym typeface="Calibri"/>
              </a:rPr>
              <a:t>NO Significant Difference</a:t>
            </a:r>
            <a:endParaRPr b="1" sz="1800">
              <a:solidFill>
                <a:srgbClr val="EC2528"/>
              </a:solidFill>
            </a:endParaRPr>
          </a:p>
        </p:txBody>
      </p:sp>
      <p:sp>
        <p:nvSpPr>
          <p:cNvPr id="278" name="Google Shape;278;p37"/>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Clothing Type</a:t>
            </a:r>
            <a:endParaRPr/>
          </a:p>
        </p:txBody>
      </p:sp>
      <p:pic>
        <p:nvPicPr>
          <p:cNvPr id="279" name="Google Shape;279;p37"/>
          <p:cNvPicPr preferRelativeResize="0"/>
          <p:nvPr/>
        </p:nvPicPr>
        <p:blipFill>
          <a:blip r:embed="rId5">
            <a:alphaModFix/>
          </a:blip>
          <a:stretch>
            <a:fillRect/>
          </a:stretch>
        </p:blipFill>
        <p:spPr>
          <a:xfrm>
            <a:off x="1399032" y="2734056"/>
            <a:ext cx="7680960" cy="57607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8"/>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286" name="Google Shape;286;p38"/>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287" name="Google Shape;287;p38"/>
          <p:cNvSpPr txBox="1"/>
          <p:nvPr/>
        </p:nvSpPr>
        <p:spPr>
          <a:xfrm>
            <a:off x="457200" y="304800"/>
            <a:ext cx="170928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Type of interactions by proportion</a:t>
            </a:r>
            <a:endParaRPr/>
          </a:p>
        </p:txBody>
      </p:sp>
      <p:sp>
        <p:nvSpPr>
          <p:cNvPr id="288" name="Google Shape;288;p38"/>
          <p:cNvSpPr txBox="1"/>
          <p:nvPr/>
        </p:nvSpPr>
        <p:spPr>
          <a:xfrm>
            <a:off x="11016375" y="3567975"/>
            <a:ext cx="6931800" cy="2955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US" sz="3600">
                <a:solidFill>
                  <a:schemeClr val="dk2"/>
                </a:solidFill>
                <a:latin typeface="Calibri"/>
                <a:ea typeface="Calibri"/>
                <a:cs typeface="Calibri"/>
                <a:sym typeface="Calibri"/>
              </a:rPr>
              <a:t>When a student receive just one interaction, it tends to be negative. If a student has more than 3 interactions, almost all of them will be positive.</a:t>
            </a:r>
            <a:endParaRPr/>
          </a:p>
        </p:txBody>
      </p:sp>
      <p:pic>
        <p:nvPicPr>
          <p:cNvPr id="289" name="Google Shape;289;p38"/>
          <p:cNvPicPr preferRelativeResize="0"/>
          <p:nvPr/>
        </p:nvPicPr>
        <p:blipFill rotWithShape="1">
          <a:blip r:embed="rId4">
            <a:alphaModFix/>
          </a:blip>
          <a:srcRect b="0" l="0" r="0" t="5917"/>
          <a:stretch/>
        </p:blipFill>
        <p:spPr>
          <a:xfrm>
            <a:off x="685800" y="2659838"/>
            <a:ext cx="10167425" cy="5909275"/>
          </a:xfrm>
          <a:prstGeom prst="rect">
            <a:avLst/>
          </a:prstGeom>
          <a:noFill/>
          <a:ln>
            <a:noFill/>
          </a:ln>
        </p:spPr>
      </p:pic>
      <p:sp>
        <p:nvSpPr>
          <p:cNvPr id="290" name="Google Shape;290;p38"/>
          <p:cNvSpPr txBox="1"/>
          <p:nvPr/>
        </p:nvSpPr>
        <p:spPr>
          <a:xfrm>
            <a:off x="1342225" y="2055000"/>
            <a:ext cx="7168200" cy="117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000">
                <a:solidFill>
                  <a:schemeClr val="dk2"/>
                </a:solidFill>
                <a:latin typeface="Calibri"/>
                <a:ea typeface="Calibri"/>
                <a:cs typeface="Calibri"/>
                <a:sym typeface="Calibri"/>
              </a:rPr>
              <a:t>Relationship between the type and number of interactions</a:t>
            </a:r>
            <a:endParaRPr b="1"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9"/>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297" name="Google Shape;297;p39"/>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298" name="Google Shape;298;p39"/>
          <p:cNvSpPr txBox="1"/>
          <p:nvPr/>
        </p:nvSpPr>
        <p:spPr>
          <a:xfrm>
            <a:off x="457200" y="304800"/>
            <a:ext cx="170928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Interaction Type</a:t>
            </a:r>
            <a:endParaRPr/>
          </a:p>
        </p:txBody>
      </p:sp>
      <p:sp>
        <p:nvSpPr>
          <p:cNvPr id="299" name="Google Shape;299;p39"/>
          <p:cNvSpPr txBox="1"/>
          <p:nvPr/>
        </p:nvSpPr>
        <p:spPr>
          <a:xfrm>
            <a:off x="457200" y="1826400"/>
            <a:ext cx="69318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600">
                <a:solidFill>
                  <a:schemeClr val="dk2"/>
                </a:solidFill>
                <a:latin typeface="Calibri"/>
                <a:ea typeface="Calibri"/>
                <a:cs typeface="Calibri"/>
                <a:sym typeface="Calibri"/>
              </a:rPr>
              <a:t>ANOVA</a:t>
            </a:r>
            <a:endParaRPr b="1"/>
          </a:p>
        </p:txBody>
      </p:sp>
      <p:sp>
        <p:nvSpPr>
          <p:cNvPr id="300" name="Google Shape;300;p39"/>
          <p:cNvSpPr txBox="1"/>
          <p:nvPr/>
        </p:nvSpPr>
        <p:spPr>
          <a:xfrm>
            <a:off x="10025775" y="3308575"/>
            <a:ext cx="6931800" cy="1847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US" sz="3600">
                <a:solidFill>
                  <a:schemeClr val="dk2"/>
                </a:solidFill>
                <a:latin typeface="Calibri"/>
                <a:ea typeface="Calibri"/>
                <a:cs typeface="Calibri"/>
                <a:sym typeface="Calibri"/>
              </a:rPr>
              <a:t>In average, if a teacher interact with a student 5 times, </a:t>
            </a:r>
            <a:r>
              <a:rPr b="1" lang="en-US" sz="3600">
                <a:solidFill>
                  <a:schemeClr val="dk2"/>
                </a:solidFill>
                <a:latin typeface="Calibri"/>
                <a:ea typeface="Calibri"/>
                <a:cs typeface="Calibri"/>
                <a:sym typeface="Calibri"/>
              </a:rPr>
              <a:t>4</a:t>
            </a:r>
            <a:r>
              <a:rPr lang="en-US" sz="3600">
                <a:solidFill>
                  <a:schemeClr val="dk2"/>
                </a:solidFill>
                <a:latin typeface="Calibri"/>
                <a:ea typeface="Calibri"/>
                <a:cs typeface="Calibri"/>
                <a:sym typeface="Calibri"/>
              </a:rPr>
              <a:t> interactions would be </a:t>
            </a:r>
            <a:r>
              <a:rPr b="1" lang="en-US" sz="3600">
                <a:solidFill>
                  <a:schemeClr val="dk2"/>
                </a:solidFill>
                <a:latin typeface="Calibri"/>
                <a:ea typeface="Calibri"/>
                <a:cs typeface="Calibri"/>
                <a:sym typeface="Calibri"/>
              </a:rPr>
              <a:t>positive </a:t>
            </a:r>
            <a:r>
              <a:rPr lang="en-US" sz="3600">
                <a:solidFill>
                  <a:schemeClr val="dk2"/>
                </a:solidFill>
                <a:latin typeface="Calibri"/>
                <a:ea typeface="Calibri"/>
                <a:cs typeface="Calibri"/>
                <a:sym typeface="Calibri"/>
              </a:rPr>
              <a:t>and </a:t>
            </a:r>
            <a:r>
              <a:rPr b="1" lang="en-US" sz="3600">
                <a:solidFill>
                  <a:schemeClr val="dk2"/>
                </a:solidFill>
                <a:latin typeface="Calibri"/>
                <a:ea typeface="Calibri"/>
                <a:cs typeface="Calibri"/>
                <a:sym typeface="Calibri"/>
              </a:rPr>
              <a:t>1 negative</a:t>
            </a:r>
            <a:r>
              <a:rPr lang="en-US" sz="3600">
                <a:solidFill>
                  <a:schemeClr val="dk2"/>
                </a:solidFill>
                <a:latin typeface="Calibri"/>
                <a:ea typeface="Calibri"/>
                <a:cs typeface="Calibri"/>
                <a:sym typeface="Calibri"/>
              </a:rPr>
              <a:t>.	</a:t>
            </a:r>
            <a:endParaRPr/>
          </a:p>
        </p:txBody>
      </p:sp>
      <p:pic>
        <p:nvPicPr>
          <p:cNvPr id="301" name="Google Shape;301;p39"/>
          <p:cNvPicPr preferRelativeResize="0"/>
          <p:nvPr/>
        </p:nvPicPr>
        <p:blipFill rotWithShape="1">
          <a:blip r:embed="rId4">
            <a:alphaModFix/>
          </a:blip>
          <a:srcRect b="0" l="47859" r="0" t="0"/>
          <a:stretch/>
        </p:blipFill>
        <p:spPr>
          <a:xfrm>
            <a:off x="10796975" y="6527725"/>
            <a:ext cx="1828799" cy="1828800"/>
          </a:xfrm>
          <a:prstGeom prst="rect">
            <a:avLst/>
          </a:prstGeom>
          <a:noFill/>
          <a:ln>
            <a:noFill/>
          </a:ln>
        </p:spPr>
      </p:pic>
      <p:sp>
        <p:nvSpPr>
          <p:cNvPr id="302" name="Google Shape;302;p39"/>
          <p:cNvSpPr txBox="1"/>
          <p:nvPr/>
        </p:nvSpPr>
        <p:spPr>
          <a:xfrm>
            <a:off x="12061925" y="7041925"/>
            <a:ext cx="4895700" cy="8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4000">
                <a:solidFill>
                  <a:srgbClr val="67AB62"/>
                </a:solidFill>
                <a:latin typeface="Calibri"/>
                <a:ea typeface="Calibri"/>
                <a:cs typeface="Calibri"/>
                <a:sym typeface="Calibri"/>
              </a:rPr>
              <a:t>Significant Difference</a:t>
            </a:r>
            <a:endParaRPr b="1" sz="1800">
              <a:solidFill>
                <a:srgbClr val="67AB62"/>
              </a:solidFill>
            </a:endParaRPr>
          </a:p>
        </p:txBody>
      </p:sp>
      <p:pic>
        <p:nvPicPr>
          <p:cNvPr id="303" name="Google Shape;303;p39"/>
          <p:cNvPicPr preferRelativeResize="0"/>
          <p:nvPr/>
        </p:nvPicPr>
        <p:blipFill>
          <a:blip r:embed="rId5">
            <a:alphaModFix/>
          </a:blip>
          <a:stretch>
            <a:fillRect/>
          </a:stretch>
        </p:blipFill>
        <p:spPr>
          <a:xfrm>
            <a:off x="1399032" y="2734056"/>
            <a:ext cx="7680960" cy="57607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0"/>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310" name="Google Shape;310;p40"/>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311" name="Google Shape;311;p40"/>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Type of i</a:t>
            </a:r>
            <a:r>
              <a:rPr b="1" lang="en-US" sz="8000">
                <a:solidFill>
                  <a:schemeClr val="dk2"/>
                </a:solidFill>
                <a:latin typeface="Calibri"/>
                <a:ea typeface="Calibri"/>
                <a:cs typeface="Calibri"/>
                <a:sym typeface="Calibri"/>
              </a:rPr>
              <a:t>nteractions by gender</a:t>
            </a:r>
            <a:endParaRPr/>
          </a:p>
        </p:txBody>
      </p:sp>
      <p:pic>
        <p:nvPicPr>
          <p:cNvPr id="312" name="Google Shape;312;p40"/>
          <p:cNvPicPr preferRelativeResize="0"/>
          <p:nvPr/>
        </p:nvPicPr>
        <p:blipFill rotWithShape="1">
          <a:blip r:embed="rId4">
            <a:alphaModFix/>
          </a:blip>
          <a:srcRect b="25194" l="32499" r="23754" t="11646"/>
          <a:stretch/>
        </p:blipFill>
        <p:spPr>
          <a:xfrm>
            <a:off x="1301825" y="1994400"/>
            <a:ext cx="3840480" cy="3474720"/>
          </a:xfrm>
          <a:prstGeom prst="rect">
            <a:avLst/>
          </a:prstGeom>
          <a:noFill/>
          <a:ln>
            <a:noFill/>
          </a:ln>
        </p:spPr>
      </p:pic>
      <p:pic>
        <p:nvPicPr>
          <p:cNvPr descr="Chart, pie chart&#10;&#10;Description automatically generated" id="313" name="Google Shape;313;p40"/>
          <p:cNvPicPr preferRelativeResize="0"/>
          <p:nvPr/>
        </p:nvPicPr>
        <p:blipFill rotWithShape="1">
          <a:blip r:embed="rId5">
            <a:alphaModFix/>
          </a:blip>
          <a:srcRect b="26482" l="34326" r="25084" t="13262"/>
          <a:stretch/>
        </p:blipFill>
        <p:spPr>
          <a:xfrm>
            <a:off x="4748275" y="5465050"/>
            <a:ext cx="3863250" cy="3542648"/>
          </a:xfrm>
          <a:prstGeom prst="rect">
            <a:avLst/>
          </a:prstGeom>
          <a:noFill/>
          <a:ln>
            <a:noFill/>
          </a:ln>
        </p:spPr>
      </p:pic>
      <p:pic>
        <p:nvPicPr>
          <p:cNvPr id="314" name="Google Shape;314;p40"/>
          <p:cNvPicPr preferRelativeResize="0"/>
          <p:nvPr/>
        </p:nvPicPr>
        <p:blipFill rotWithShape="1">
          <a:blip r:embed="rId6">
            <a:alphaModFix/>
          </a:blip>
          <a:srcRect b="30111" l="35692" r="29516" t="17529"/>
          <a:stretch/>
        </p:blipFill>
        <p:spPr>
          <a:xfrm>
            <a:off x="8899800" y="1931625"/>
            <a:ext cx="3474720" cy="3200400"/>
          </a:xfrm>
          <a:prstGeom prst="rect">
            <a:avLst/>
          </a:prstGeom>
          <a:noFill/>
          <a:ln>
            <a:noFill/>
          </a:ln>
        </p:spPr>
      </p:pic>
      <p:pic>
        <p:nvPicPr>
          <p:cNvPr id="315" name="Google Shape;315;p40"/>
          <p:cNvPicPr preferRelativeResize="0"/>
          <p:nvPr/>
        </p:nvPicPr>
        <p:blipFill rotWithShape="1">
          <a:blip r:embed="rId7">
            <a:alphaModFix/>
          </a:blip>
          <a:srcRect b="30788" l="35345" r="30140" t="17526"/>
          <a:stretch/>
        </p:blipFill>
        <p:spPr>
          <a:xfrm>
            <a:off x="12493321" y="5558750"/>
            <a:ext cx="3474720" cy="3200400"/>
          </a:xfrm>
          <a:prstGeom prst="rect">
            <a:avLst/>
          </a:prstGeom>
          <a:noFill/>
          <a:ln>
            <a:noFill/>
          </a:ln>
        </p:spPr>
      </p:pic>
      <p:sp>
        <p:nvSpPr>
          <p:cNvPr id="316" name="Google Shape;316;p40"/>
          <p:cNvSpPr txBox="1"/>
          <p:nvPr/>
        </p:nvSpPr>
        <p:spPr>
          <a:xfrm>
            <a:off x="12691425" y="1722300"/>
            <a:ext cx="5007300" cy="31308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b="1" lang="en-US" sz="3600">
                <a:solidFill>
                  <a:schemeClr val="dk2"/>
                </a:solidFill>
                <a:latin typeface="Calibri"/>
                <a:ea typeface="Calibri"/>
                <a:cs typeface="Calibri"/>
                <a:sym typeface="Calibri"/>
              </a:rPr>
              <a:t>hypothesis</a:t>
            </a:r>
            <a:r>
              <a:rPr lang="en-US" sz="3600">
                <a:solidFill>
                  <a:schemeClr val="dk2"/>
                </a:solidFill>
                <a:latin typeface="Calibri"/>
                <a:ea typeface="Calibri"/>
                <a:cs typeface="Calibri"/>
                <a:sym typeface="Calibri"/>
              </a:rPr>
              <a:t>: male students are more likely to have positive interactions than female students.</a:t>
            </a:r>
            <a:endParaRPr/>
          </a:p>
        </p:txBody>
      </p:sp>
      <p:sp>
        <p:nvSpPr>
          <p:cNvPr id="317" name="Google Shape;317;p40"/>
          <p:cNvSpPr txBox="1"/>
          <p:nvPr/>
        </p:nvSpPr>
        <p:spPr>
          <a:xfrm>
            <a:off x="1371600" y="7780100"/>
            <a:ext cx="4117500" cy="111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800">
                <a:solidFill>
                  <a:schemeClr val="dk2"/>
                </a:solidFill>
                <a:latin typeface="Calibri"/>
                <a:ea typeface="Calibri"/>
                <a:cs typeface="Calibri"/>
                <a:sym typeface="Calibri"/>
              </a:rPr>
              <a:t>Distribution of negative interaction by gender</a:t>
            </a:r>
            <a:endParaRPr b="1" sz="2700"/>
          </a:p>
        </p:txBody>
      </p:sp>
      <p:sp>
        <p:nvSpPr>
          <p:cNvPr id="318" name="Google Shape;318;p40"/>
          <p:cNvSpPr txBox="1"/>
          <p:nvPr/>
        </p:nvSpPr>
        <p:spPr>
          <a:xfrm>
            <a:off x="0" y="5189300"/>
            <a:ext cx="4117500" cy="111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800">
                <a:solidFill>
                  <a:schemeClr val="dk2"/>
                </a:solidFill>
                <a:latin typeface="Calibri"/>
                <a:ea typeface="Calibri"/>
                <a:cs typeface="Calibri"/>
                <a:sym typeface="Calibri"/>
              </a:rPr>
              <a:t>Distribution of positive interaction by gender</a:t>
            </a:r>
            <a:endParaRPr b="1" sz="2700"/>
          </a:p>
        </p:txBody>
      </p:sp>
      <p:sp>
        <p:nvSpPr>
          <p:cNvPr id="319" name="Google Shape;319;p40"/>
          <p:cNvSpPr txBox="1"/>
          <p:nvPr/>
        </p:nvSpPr>
        <p:spPr>
          <a:xfrm>
            <a:off x="7696200" y="4960700"/>
            <a:ext cx="4117500" cy="111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800">
                <a:solidFill>
                  <a:schemeClr val="dk2"/>
                </a:solidFill>
                <a:latin typeface="Calibri"/>
                <a:ea typeface="Calibri"/>
                <a:cs typeface="Calibri"/>
                <a:sym typeface="Calibri"/>
              </a:rPr>
              <a:t>Distribution of type of interaction for males</a:t>
            </a:r>
            <a:endParaRPr b="1" sz="2700"/>
          </a:p>
        </p:txBody>
      </p:sp>
      <p:sp>
        <p:nvSpPr>
          <p:cNvPr id="320" name="Google Shape;320;p40"/>
          <p:cNvSpPr txBox="1"/>
          <p:nvPr/>
        </p:nvSpPr>
        <p:spPr>
          <a:xfrm>
            <a:off x="9220200" y="7856300"/>
            <a:ext cx="4117500" cy="111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800">
                <a:solidFill>
                  <a:schemeClr val="dk2"/>
                </a:solidFill>
                <a:latin typeface="Calibri"/>
                <a:ea typeface="Calibri"/>
                <a:cs typeface="Calibri"/>
                <a:sym typeface="Calibri"/>
              </a:rPr>
              <a:t>Distribution of type of interaction for females</a:t>
            </a:r>
            <a:endParaRPr b="1" sz="2800">
              <a:solidFill>
                <a:schemeClr val="dk2"/>
              </a:solidFill>
              <a:latin typeface="Calibri"/>
              <a:ea typeface="Calibri"/>
              <a:cs typeface="Calibri"/>
              <a:sym typeface="Calibri"/>
            </a:endParaRPr>
          </a:p>
        </p:txBody>
      </p:sp>
      <p:pic>
        <p:nvPicPr>
          <p:cNvPr id="321" name="Google Shape;321;p40"/>
          <p:cNvPicPr preferRelativeResize="0"/>
          <p:nvPr/>
        </p:nvPicPr>
        <p:blipFill>
          <a:blip r:embed="rId8">
            <a:alphaModFix/>
          </a:blip>
          <a:stretch>
            <a:fillRect/>
          </a:stretch>
        </p:blipFill>
        <p:spPr>
          <a:xfrm>
            <a:off x="3833875" y="2911203"/>
            <a:ext cx="9519375" cy="41563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1"/>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328" name="Google Shape;328;p41"/>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329" name="Google Shape;329;p41"/>
          <p:cNvSpPr txBox="1"/>
          <p:nvPr/>
        </p:nvSpPr>
        <p:spPr>
          <a:xfrm>
            <a:off x="457200" y="1826400"/>
            <a:ext cx="69318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600">
                <a:solidFill>
                  <a:schemeClr val="dk2"/>
                </a:solidFill>
                <a:latin typeface="Calibri"/>
                <a:ea typeface="Calibri"/>
                <a:cs typeface="Calibri"/>
                <a:sym typeface="Calibri"/>
              </a:rPr>
              <a:t>ANOVA</a:t>
            </a:r>
            <a:endParaRPr b="1"/>
          </a:p>
        </p:txBody>
      </p:sp>
      <p:sp>
        <p:nvSpPr>
          <p:cNvPr id="330" name="Google Shape;330;p41"/>
          <p:cNvSpPr txBox="1"/>
          <p:nvPr/>
        </p:nvSpPr>
        <p:spPr>
          <a:xfrm>
            <a:off x="9142500" y="2851375"/>
            <a:ext cx="8699100" cy="2401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US" sz="3600">
                <a:solidFill>
                  <a:schemeClr val="dk2"/>
                </a:solidFill>
                <a:latin typeface="Calibri"/>
                <a:ea typeface="Calibri"/>
                <a:cs typeface="Calibri"/>
                <a:sym typeface="Calibri"/>
              </a:rPr>
              <a:t>In average, a man will </a:t>
            </a:r>
            <a:r>
              <a:rPr lang="en-US" sz="3600">
                <a:solidFill>
                  <a:schemeClr val="dk2"/>
                </a:solidFill>
                <a:latin typeface="Calibri"/>
                <a:ea typeface="Calibri"/>
                <a:cs typeface="Calibri"/>
                <a:sym typeface="Calibri"/>
              </a:rPr>
              <a:t>receive</a:t>
            </a:r>
            <a:r>
              <a:rPr lang="en-US" sz="3600">
                <a:solidFill>
                  <a:schemeClr val="dk2"/>
                </a:solidFill>
                <a:latin typeface="Calibri"/>
                <a:ea typeface="Calibri"/>
                <a:cs typeface="Calibri"/>
                <a:sym typeface="Calibri"/>
              </a:rPr>
              <a:t> more positive interactions than a woman. But, a woman </a:t>
            </a:r>
            <a:r>
              <a:rPr lang="en-US" sz="3600">
                <a:solidFill>
                  <a:schemeClr val="dk2"/>
                </a:solidFill>
                <a:latin typeface="Calibri"/>
                <a:ea typeface="Calibri"/>
                <a:cs typeface="Calibri"/>
                <a:sym typeface="Calibri"/>
              </a:rPr>
              <a:t>won't</a:t>
            </a:r>
            <a:r>
              <a:rPr lang="en-US" sz="3600">
                <a:solidFill>
                  <a:schemeClr val="dk2"/>
                </a:solidFill>
                <a:latin typeface="Calibri"/>
                <a:ea typeface="Calibri"/>
                <a:cs typeface="Calibri"/>
                <a:sym typeface="Calibri"/>
              </a:rPr>
              <a:t> receive more negative interactions than a man.</a:t>
            </a:r>
            <a:endParaRPr/>
          </a:p>
        </p:txBody>
      </p:sp>
      <p:pic>
        <p:nvPicPr>
          <p:cNvPr id="331" name="Google Shape;331;p41"/>
          <p:cNvPicPr preferRelativeResize="0"/>
          <p:nvPr/>
        </p:nvPicPr>
        <p:blipFill rotWithShape="1">
          <a:blip r:embed="rId4">
            <a:alphaModFix/>
          </a:blip>
          <a:srcRect b="0" l="47859" r="0" t="0"/>
          <a:stretch/>
        </p:blipFill>
        <p:spPr>
          <a:xfrm>
            <a:off x="10796975" y="6527725"/>
            <a:ext cx="1828799" cy="1828800"/>
          </a:xfrm>
          <a:prstGeom prst="rect">
            <a:avLst/>
          </a:prstGeom>
          <a:noFill/>
          <a:ln>
            <a:noFill/>
          </a:ln>
        </p:spPr>
      </p:pic>
      <p:sp>
        <p:nvSpPr>
          <p:cNvPr id="332" name="Google Shape;332;p41"/>
          <p:cNvSpPr txBox="1"/>
          <p:nvPr/>
        </p:nvSpPr>
        <p:spPr>
          <a:xfrm>
            <a:off x="12061925" y="7041925"/>
            <a:ext cx="4895700" cy="8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4000">
                <a:solidFill>
                  <a:srgbClr val="67AB62"/>
                </a:solidFill>
                <a:latin typeface="Calibri"/>
                <a:ea typeface="Calibri"/>
                <a:cs typeface="Calibri"/>
                <a:sym typeface="Calibri"/>
              </a:rPr>
              <a:t>Significant Difference</a:t>
            </a:r>
            <a:endParaRPr b="1" sz="1800">
              <a:solidFill>
                <a:srgbClr val="67AB62"/>
              </a:solidFill>
            </a:endParaRPr>
          </a:p>
        </p:txBody>
      </p:sp>
      <p:sp>
        <p:nvSpPr>
          <p:cNvPr id="333" name="Google Shape;333;p41"/>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Type of interactions by gender</a:t>
            </a:r>
            <a:endParaRPr/>
          </a:p>
        </p:txBody>
      </p:sp>
      <p:pic>
        <p:nvPicPr>
          <p:cNvPr id="334" name="Google Shape;334;p41"/>
          <p:cNvPicPr preferRelativeResize="0"/>
          <p:nvPr/>
        </p:nvPicPr>
        <p:blipFill>
          <a:blip r:embed="rId5">
            <a:alphaModFix/>
          </a:blip>
          <a:stretch>
            <a:fillRect/>
          </a:stretch>
        </p:blipFill>
        <p:spPr>
          <a:xfrm>
            <a:off x="1399032" y="2734056"/>
            <a:ext cx="7680960" cy="57607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2"/>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341" name="Google Shape;341;p42"/>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342" name="Google Shape;342;p42"/>
          <p:cNvSpPr txBox="1"/>
          <p:nvPr/>
        </p:nvSpPr>
        <p:spPr>
          <a:xfrm>
            <a:off x="457200" y="304800"/>
            <a:ext cx="170928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Type of i</a:t>
            </a:r>
            <a:r>
              <a:rPr b="1" lang="en-US" sz="8000">
                <a:solidFill>
                  <a:schemeClr val="dk2"/>
                </a:solidFill>
                <a:latin typeface="Calibri"/>
                <a:ea typeface="Calibri"/>
                <a:cs typeface="Calibri"/>
                <a:sym typeface="Calibri"/>
              </a:rPr>
              <a:t>nteractions by clothing type</a:t>
            </a:r>
            <a:endParaRPr/>
          </a:p>
        </p:txBody>
      </p:sp>
      <p:pic>
        <p:nvPicPr>
          <p:cNvPr id="343" name="Google Shape;343;p42"/>
          <p:cNvPicPr preferRelativeResize="0"/>
          <p:nvPr/>
        </p:nvPicPr>
        <p:blipFill rotWithShape="1">
          <a:blip r:embed="rId4">
            <a:alphaModFix/>
          </a:blip>
          <a:srcRect b="29044" l="21597" r="16109" t="13155"/>
          <a:stretch/>
        </p:blipFill>
        <p:spPr>
          <a:xfrm>
            <a:off x="12151750" y="2940475"/>
            <a:ext cx="5029200" cy="3010822"/>
          </a:xfrm>
          <a:prstGeom prst="rect">
            <a:avLst/>
          </a:prstGeom>
          <a:noFill/>
          <a:ln>
            <a:noFill/>
          </a:ln>
        </p:spPr>
      </p:pic>
      <p:pic>
        <p:nvPicPr>
          <p:cNvPr id="344" name="Google Shape;344;p42"/>
          <p:cNvPicPr preferRelativeResize="0"/>
          <p:nvPr/>
        </p:nvPicPr>
        <p:blipFill rotWithShape="1">
          <a:blip r:embed="rId5">
            <a:alphaModFix/>
          </a:blip>
          <a:srcRect b="27682" l="17607" r="18108" t="12372"/>
          <a:stretch/>
        </p:blipFill>
        <p:spPr>
          <a:xfrm>
            <a:off x="12075550" y="5875100"/>
            <a:ext cx="5029200" cy="3069375"/>
          </a:xfrm>
          <a:prstGeom prst="rect">
            <a:avLst/>
          </a:prstGeom>
          <a:noFill/>
          <a:ln>
            <a:noFill/>
          </a:ln>
        </p:spPr>
      </p:pic>
      <p:pic>
        <p:nvPicPr>
          <p:cNvPr id="345" name="Google Shape;345;p42"/>
          <p:cNvPicPr preferRelativeResize="0"/>
          <p:nvPr/>
        </p:nvPicPr>
        <p:blipFill rotWithShape="1">
          <a:blip r:embed="rId6">
            <a:alphaModFix/>
          </a:blip>
          <a:srcRect b="30784" l="35972" r="30556" t="17754"/>
          <a:stretch/>
        </p:blipFill>
        <p:spPr>
          <a:xfrm>
            <a:off x="685800" y="2624750"/>
            <a:ext cx="2743200" cy="2743200"/>
          </a:xfrm>
          <a:prstGeom prst="rect">
            <a:avLst/>
          </a:prstGeom>
          <a:noFill/>
          <a:ln>
            <a:noFill/>
          </a:ln>
        </p:spPr>
      </p:pic>
      <p:pic>
        <p:nvPicPr>
          <p:cNvPr id="346" name="Google Shape;346;p42"/>
          <p:cNvPicPr preferRelativeResize="0"/>
          <p:nvPr/>
        </p:nvPicPr>
        <p:blipFill rotWithShape="1">
          <a:blip r:embed="rId7">
            <a:alphaModFix/>
          </a:blip>
          <a:srcRect b="30559" l="35554" r="30140" t="17530"/>
          <a:stretch/>
        </p:blipFill>
        <p:spPr>
          <a:xfrm>
            <a:off x="4064130" y="2624750"/>
            <a:ext cx="2743200" cy="2743200"/>
          </a:xfrm>
          <a:prstGeom prst="rect">
            <a:avLst/>
          </a:prstGeom>
          <a:noFill/>
          <a:ln>
            <a:noFill/>
          </a:ln>
        </p:spPr>
      </p:pic>
      <p:pic>
        <p:nvPicPr>
          <p:cNvPr id="347" name="Google Shape;347;p42"/>
          <p:cNvPicPr preferRelativeResize="0"/>
          <p:nvPr/>
        </p:nvPicPr>
        <p:blipFill rotWithShape="1">
          <a:blip r:embed="rId8">
            <a:alphaModFix/>
          </a:blip>
          <a:srcRect b="30784" l="32777" r="27360" t="17754"/>
          <a:stretch/>
        </p:blipFill>
        <p:spPr>
          <a:xfrm>
            <a:off x="7595300" y="2624750"/>
            <a:ext cx="3148075" cy="2743200"/>
          </a:xfrm>
          <a:prstGeom prst="rect">
            <a:avLst/>
          </a:prstGeom>
          <a:noFill/>
          <a:ln>
            <a:noFill/>
          </a:ln>
        </p:spPr>
      </p:pic>
      <p:sp>
        <p:nvSpPr>
          <p:cNvPr id="348" name="Google Shape;348;p42"/>
          <p:cNvSpPr txBox="1"/>
          <p:nvPr/>
        </p:nvSpPr>
        <p:spPr>
          <a:xfrm>
            <a:off x="1437700" y="1881500"/>
            <a:ext cx="9072300" cy="677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200">
                <a:solidFill>
                  <a:schemeClr val="dk2"/>
                </a:solidFill>
                <a:latin typeface="Calibri"/>
                <a:ea typeface="Calibri"/>
                <a:cs typeface="Calibri"/>
                <a:sym typeface="Calibri"/>
              </a:rPr>
              <a:t>Distribution of type of interaction by clothing type</a:t>
            </a:r>
            <a:endParaRPr b="1" sz="1000"/>
          </a:p>
        </p:txBody>
      </p:sp>
      <p:sp>
        <p:nvSpPr>
          <p:cNvPr id="349" name="Google Shape;349;p42"/>
          <p:cNvSpPr txBox="1"/>
          <p:nvPr/>
        </p:nvSpPr>
        <p:spPr>
          <a:xfrm>
            <a:off x="685800" y="5417900"/>
            <a:ext cx="30369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600">
                <a:solidFill>
                  <a:schemeClr val="dk2"/>
                </a:solidFill>
                <a:latin typeface="Calibri"/>
                <a:ea typeface="Calibri"/>
                <a:cs typeface="Calibri"/>
                <a:sym typeface="Calibri"/>
              </a:rPr>
              <a:t>Special</a:t>
            </a:r>
            <a:endParaRPr b="1" sz="2500"/>
          </a:p>
        </p:txBody>
      </p:sp>
      <p:sp>
        <p:nvSpPr>
          <p:cNvPr id="350" name="Google Shape;350;p42"/>
          <p:cNvSpPr txBox="1"/>
          <p:nvPr/>
        </p:nvSpPr>
        <p:spPr>
          <a:xfrm>
            <a:off x="4114800" y="5417900"/>
            <a:ext cx="30369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600">
                <a:solidFill>
                  <a:schemeClr val="dk2"/>
                </a:solidFill>
                <a:latin typeface="Calibri"/>
                <a:ea typeface="Calibri"/>
                <a:cs typeface="Calibri"/>
                <a:sym typeface="Calibri"/>
              </a:rPr>
              <a:t>Standard</a:t>
            </a:r>
            <a:endParaRPr b="1" sz="2500"/>
          </a:p>
        </p:txBody>
      </p:sp>
      <p:sp>
        <p:nvSpPr>
          <p:cNvPr id="351" name="Google Shape;351;p42"/>
          <p:cNvSpPr txBox="1"/>
          <p:nvPr/>
        </p:nvSpPr>
        <p:spPr>
          <a:xfrm>
            <a:off x="7772400" y="5494100"/>
            <a:ext cx="30369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600">
                <a:solidFill>
                  <a:schemeClr val="dk2"/>
                </a:solidFill>
                <a:latin typeface="Calibri"/>
                <a:ea typeface="Calibri"/>
                <a:cs typeface="Calibri"/>
                <a:sym typeface="Calibri"/>
              </a:rPr>
              <a:t>Unisex</a:t>
            </a:r>
            <a:endParaRPr b="1" sz="2500"/>
          </a:p>
        </p:txBody>
      </p:sp>
      <p:sp>
        <p:nvSpPr>
          <p:cNvPr id="352" name="Google Shape;352;p42"/>
          <p:cNvSpPr txBox="1"/>
          <p:nvPr/>
        </p:nvSpPr>
        <p:spPr>
          <a:xfrm>
            <a:off x="603175" y="6324600"/>
            <a:ext cx="10708500" cy="19347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b="1" lang="en-US" sz="3600">
                <a:solidFill>
                  <a:schemeClr val="dk2"/>
                </a:solidFill>
                <a:latin typeface="Calibri"/>
                <a:ea typeface="Calibri"/>
                <a:cs typeface="Calibri"/>
                <a:sym typeface="Calibri"/>
              </a:rPr>
              <a:t>hypothesis:</a:t>
            </a:r>
            <a:r>
              <a:rPr lang="en-US" sz="3600">
                <a:solidFill>
                  <a:schemeClr val="dk2"/>
                </a:solidFill>
                <a:latin typeface="Calibri"/>
                <a:ea typeface="Calibri"/>
                <a:cs typeface="Calibri"/>
                <a:sym typeface="Calibri"/>
              </a:rPr>
              <a:t> students with unisex clothing have more chances of having a positive interaction with the teacher, than those with standard clothing.</a:t>
            </a:r>
            <a:endParaRPr/>
          </a:p>
        </p:txBody>
      </p:sp>
      <p:sp>
        <p:nvSpPr>
          <p:cNvPr id="353" name="Google Shape;353;p42"/>
          <p:cNvSpPr txBox="1"/>
          <p:nvPr/>
        </p:nvSpPr>
        <p:spPr>
          <a:xfrm>
            <a:off x="12421875" y="1598150"/>
            <a:ext cx="5363400" cy="1243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200">
                <a:solidFill>
                  <a:schemeClr val="dk2"/>
                </a:solidFill>
                <a:latin typeface="Calibri"/>
                <a:ea typeface="Calibri"/>
                <a:cs typeface="Calibri"/>
                <a:sym typeface="Calibri"/>
              </a:rPr>
              <a:t>Distribution of clothing type by type of interaction</a:t>
            </a:r>
            <a:endParaRPr b="1" sz="1000"/>
          </a:p>
        </p:txBody>
      </p:sp>
      <p:sp>
        <p:nvSpPr>
          <p:cNvPr id="354" name="Google Shape;354;p42"/>
          <p:cNvSpPr txBox="1"/>
          <p:nvPr/>
        </p:nvSpPr>
        <p:spPr>
          <a:xfrm>
            <a:off x="15468600" y="3589100"/>
            <a:ext cx="30369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600">
                <a:solidFill>
                  <a:schemeClr val="dk2"/>
                </a:solidFill>
                <a:latin typeface="Calibri"/>
                <a:ea typeface="Calibri"/>
                <a:cs typeface="Calibri"/>
                <a:sym typeface="Calibri"/>
              </a:rPr>
              <a:t>Positive int</a:t>
            </a:r>
            <a:endParaRPr b="1" sz="2500"/>
          </a:p>
        </p:txBody>
      </p:sp>
      <p:sp>
        <p:nvSpPr>
          <p:cNvPr id="355" name="Google Shape;355;p42"/>
          <p:cNvSpPr txBox="1"/>
          <p:nvPr/>
        </p:nvSpPr>
        <p:spPr>
          <a:xfrm>
            <a:off x="15468600" y="6408500"/>
            <a:ext cx="30369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600">
                <a:solidFill>
                  <a:schemeClr val="dk2"/>
                </a:solidFill>
                <a:latin typeface="Calibri"/>
                <a:ea typeface="Calibri"/>
                <a:cs typeface="Calibri"/>
                <a:sym typeface="Calibri"/>
              </a:rPr>
              <a:t>Negative </a:t>
            </a:r>
            <a:r>
              <a:rPr b="1" lang="en-US" sz="2600">
                <a:solidFill>
                  <a:schemeClr val="dk2"/>
                </a:solidFill>
                <a:latin typeface="Calibri"/>
                <a:ea typeface="Calibri"/>
                <a:cs typeface="Calibri"/>
                <a:sym typeface="Calibri"/>
              </a:rPr>
              <a:t>int</a:t>
            </a:r>
            <a:endParaRPr b="1" sz="2500"/>
          </a:p>
        </p:txBody>
      </p:sp>
      <p:pic>
        <p:nvPicPr>
          <p:cNvPr id="356" name="Google Shape;356;p42"/>
          <p:cNvPicPr preferRelativeResize="0"/>
          <p:nvPr/>
        </p:nvPicPr>
        <p:blipFill>
          <a:blip r:embed="rId9">
            <a:alphaModFix/>
          </a:blip>
          <a:stretch>
            <a:fillRect/>
          </a:stretch>
        </p:blipFill>
        <p:spPr>
          <a:xfrm>
            <a:off x="11741350" y="3113051"/>
            <a:ext cx="5363400" cy="4948047"/>
          </a:xfrm>
          <a:prstGeom prst="rect">
            <a:avLst/>
          </a:prstGeom>
          <a:noFill/>
          <a:ln>
            <a:noFill/>
          </a:ln>
        </p:spPr>
      </p:pic>
      <p:pic>
        <p:nvPicPr>
          <p:cNvPr id="357" name="Google Shape;357;p42"/>
          <p:cNvPicPr preferRelativeResize="0"/>
          <p:nvPr/>
        </p:nvPicPr>
        <p:blipFill>
          <a:blip r:embed="rId10">
            <a:alphaModFix/>
          </a:blip>
          <a:stretch>
            <a:fillRect/>
          </a:stretch>
        </p:blipFill>
        <p:spPr>
          <a:xfrm>
            <a:off x="1788601" y="2940474"/>
            <a:ext cx="6805123" cy="323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43"/>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364" name="Google Shape;364;p43"/>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365" name="Google Shape;365;p43"/>
          <p:cNvSpPr txBox="1"/>
          <p:nvPr/>
        </p:nvSpPr>
        <p:spPr>
          <a:xfrm>
            <a:off x="457200" y="1826400"/>
            <a:ext cx="69318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600">
                <a:solidFill>
                  <a:schemeClr val="dk2"/>
                </a:solidFill>
                <a:latin typeface="Calibri"/>
                <a:ea typeface="Calibri"/>
                <a:cs typeface="Calibri"/>
                <a:sym typeface="Calibri"/>
              </a:rPr>
              <a:t>ANOVA</a:t>
            </a:r>
            <a:endParaRPr b="1"/>
          </a:p>
        </p:txBody>
      </p:sp>
      <p:sp>
        <p:nvSpPr>
          <p:cNvPr id="366" name="Google Shape;366;p43"/>
          <p:cNvSpPr txBox="1"/>
          <p:nvPr/>
        </p:nvSpPr>
        <p:spPr>
          <a:xfrm>
            <a:off x="8959450" y="4979763"/>
            <a:ext cx="8741400" cy="738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US" sz="3600">
                <a:solidFill>
                  <a:schemeClr val="dk2"/>
                </a:solidFill>
                <a:latin typeface="Calibri"/>
                <a:ea typeface="Calibri"/>
                <a:cs typeface="Calibri"/>
                <a:sym typeface="Calibri"/>
              </a:rPr>
              <a:t>However, the difference is not strong. </a:t>
            </a:r>
            <a:endParaRPr/>
          </a:p>
        </p:txBody>
      </p:sp>
      <p:sp>
        <p:nvSpPr>
          <p:cNvPr id="367" name="Google Shape;367;p43"/>
          <p:cNvSpPr txBox="1"/>
          <p:nvPr/>
        </p:nvSpPr>
        <p:spPr>
          <a:xfrm>
            <a:off x="8959450" y="2938300"/>
            <a:ext cx="8741400" cy="1847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US" sz="3600">
                <a:solidFill>
                  <a:schemeClr val="dk2"/>
                </a:solidFill>
                <a:latin typeface="Calibri"/>
                <a:ea typeface="Calibri"/>
                <a:cs typeface="Calibri"/>
                <a:sym typeface="Calibri"/>
              </a:rPr>
              <a:t>A student with unisex clothes tends to receive more positive interactions an</a:t>
            </a:r>
            <a:r>
              <a:rPr lang="en-US" sz="3600">
                <a:solidFill>
                  <a:schemeClr val="dk2"/>
                </a:solidFill>
                <a:latin typeface="Calibri"/>
                <a:ea typeface="Calibri"/>
                <a:cs typeface="Calibri"/>
                <a:sym typeface="Calibri"/>
              </a:rPr>
              <a:t>s</a:t>
            </a:r>
            <a:r>
              <a:rPr lang="en-US" sz="3600">
                <a:solidFill>
                  <a:schemeClr val="dk2"/>
                </a:solidFill>
                <a:latin typeface="Calibri"/>
                <a:ea typeface="Calibri"/>
                <a:cs typeface="Calibri"/>
                <a:sym typeface="Calibri"/>
              </a:rPr>
              <a:t> less negative interactions than the others.</a:t>
            </a:r>
            <a:r>
              <a:rPr lang="en-US" sz="3600">
                <a:solidFill>
                  <a:schemeClr val="dk2"/>
                </a:solidFill>
                <a:latin typeface="Calibri"/>
                <a:ea typeface="Calibri"/>
                <a:cs typeface="Calibri"/>
                <a:sym typeface="Calibri"/>
              </a:rPr>
              <a:t> </a:t>
            </a:r>
            <a:endParaRPr/>
          </a:p>
        </p:txBody>
      </p:sp>
      <p:pic>
        <p:nvPicPr>
          <p:cNvPr id="368" name="Google Shape;368;p43"/>
          <p:cNvPicPr preferRelativeResize="0"/>
          <p:nvPr/>
        </p:nvPicPr>
        <p:blipFill>
          <a:blip r:embed="rId4">
            <a:alphaModFix/>
          </a:blip>
          <a:stretch>
            <a:fillRect/>
          </a:stretch>
        </p:blipFill>
        <p:spPr>
          <a:xfrm>
            <a:off x="10789920" y="6620256"/>
            <a:ext cx="1828800" cy="1463040"/>
          </a:xfrm>
          <a:prstGeom prst="rect">
            <a:avLst/>
          </a:prstGeom>
          <a:noFill/>
          <a:ln>
            <a:noFill/>
          </a:ln>
        </p:spPr>
      </p:pic>
      <p:sp>
        <p:nvSpPr>
          <p:cNvPr id="369" name="Google Shape;369;p43"/>
          <p:cNvSpPr txBox="1"/>
          <p:nvPr/>
        </p:nvSpPr>
        <p:spPr>
          <a:xfrm>
            <a:off x="12061925" y="7041925"/>
            <a:ext cx="4895700" cy="8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4000">
                <a:solidFill>
                  <a:srgbClr val="808080"/>
                </a:solidFill>
                <a:latin typeface="Calibri"/>
                <a:ea typeface="Calibri"/>
                <a:cs typeface="Calibri"/>
                <a:sym typeface="Calibri"/>
              </a:rPr>
              <a:t>Significant Difference</a:t>
            </a:r>
            <a:endParaRPr b="1" sz="1800">
              <a:solidFill>
                <a:srgbClr val="808080"/>
              </a:solidFill>
            </a:endParaRPr>
          </a:p>
        </p:txBody>
      </p:sp>
      <p:sp>
        <p:nvSpPr>
          <p:cNvPr id="370" name="Google Shape;370;p43"/>
          <p:cNvSpPr txBox="1"/>
          <p:nvPr/>
        </p:nvSpPr>
        <p:spPr>
          <a:xfrm>
            <a:off x="457200" y="304800"/>
            <a:ext cx="170928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Type of interactions by clothing type</a:t>
            </a:r>
            <a:endParaRPr/>
          </a:p>
        </p:txBody>
      </p:sp>
      <p:pic>
        <p:nvPicPr>
          <p:cNvPr id="371" name="Google Shape;371;p43"/>
          <p:cNvPicPr preferRelativeResize="0"/>
          <p:nvPr/>
        </p:nvPicPr>
        <p:blipFill rotWithShape="1">
          <a:blip r:embed="rId5">
            <a:alphaModFix/>
          </a:blip>
          <a:srcRect b="0" l="0" r="1565" t="0"/>
          <a:stretch/>
        </p:blipFill>
        <p:spPr>
          <a:xfrm>
            <a:off x="1399025" y="2734050"/>
            <a:ext cx="7560425" cy="5760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5451123" y="1448260"/>
            <a:ext cx="7384200" cy="1537800"/>
          </a:xfrm>
          <a:prstGeom prst="rect">
            <a:avLst/>
          </a:prstGeom>
          <a:noFill/>
          <a:ln>
            <a:noFill/>
          </a:ln>
        </p:spPr>
        <p:txBody>
          <a:bodyPr anchorCtr="0" anchor="b" bIns="182850" lIns="182850" spcFirstLastPara="1" rIns="182850" wrap="square" tIns="182850">
            <a:noAutofit/>
          </a:bodyPr>
          <a:lstStyle/>
          <a:p>
            <a:pPr indent="0" lvl="0" marL="0" rtl="0" algn="l">
              <a:lnSpc>
                <a:spcPct val="100000"/>
              </a:lnSpc>
              <a:spcBef>
                <a:spcPts val="0"/>
              </a:spcBef>
              <a:spcAft>
                <a:spcPts val="0"/>
              </a:spcAft>
              <a:buSzPts val="2800"/>
              <a:buNone/>
            </a:pPr>
            <a:r>
              <a:rPr lang="en-US" sz="7200"/>
              <a:t>Content</a:t>
            </a:r>
            <a:endParaRPr sz="7200"/>
          </a:p>
        </p:txBody>
      </p:sp>
      <p:sp>
        <p:nvSpPr>
          <p:cNvPr id="134" name="Google Shape;134;p26"/>
          <p:cNvSpPr txBox="1"/>
          <p:nvPr>
            <p:ph idx="1" type="body"/>
          </p:nvPr>
        </p:nvSpPr>
        <p:spPr>
          <a:xfrm>
            <a:off x="5451123" y="3231162"/>
            <a:ext cx="10417500" cy="6681600"/>
          </a:xfrm>
          <a:prstGeom prst="rect">
            <a:avLst/>
          </a:prstGeom>
          <a:noFill/>
          <a:ln>
            <a:noFill/>
          </a:ln>
        </p:spPr>
        <p:txBody>
          <a:bodyPr anchorCtr="0" anchor="t" bIns="182850" lIns="182850" spcFirstLastPara="1" rIns="182850" wrap="square" tIns="182850">
            <a:noAutofit/>
          </a:bodyPr>
          <a:lstStyle/>
          <a:p>
            <a:pPr indent="-685800" lvl="0" marL="914400" rtl="0" algn="l">
              <a:lnSpc>
                <a:spcPct val="100000"/>
              </a:lnSpc>
              <a:spcBef>
                <a:spcPts val="1200"/>
              </a:spcBef>
              <a:spcAft>
                <a:spcPts val="0"/>
              </a:spcAft>
              <a:buSzPts val="3600"/>
              <a:buFont typeface="Calibri"/>
              <a:buChar char="▫"/>
            </a:pPr>
            <a:r>
              <a:rPr lang="en-US">
                <a:solidFill>
                  <a:schemeClr val="dk2"/>
                </a:solidFill>
                <a:latin typeface="Calibri"/>
                <a:ea typeface="Calibri"/>
                <a:cs typeface="Calibri"/>
                <a:sym typeface="Calibri"/>
              </a:rPr>
              <a:t>Introduction to the experiment</a:t>
            </a:r>
            <a:endParaRPr>
              <a:solidFill>
                <a:schemeClr val="dk2"/>
              </a:solidFill>
              <a:latin typeface="Calibri"/>
              <a:ea typeface="Calibri"/>
              <a:cs typeface="Calibri"/>
              <a:sym typeface="Calibri"/>
            </a:endParaRPr>
          </a:p>
          <a:p>
            <a:pPr indent="-685800" lvl="0" marL="914400" rtl="0" algn="l">
              <a:lnSpc>
                <a:spcPct val="100000"/>
              </a:lnSpc>
              <a:spcBef>
                <a:spcPts val="1200"/>
              </a:spcBef>
              <a:spcAft>
                <a:spcPts val="0"/>
              </a:spcAft>
              <a:buSzPts val="3600"/>
              <a:buFont typeface="Calibri"/>
              <a:buChar char="▫"/>
            </a:pPr>
            <a:r>
              <a:rPr lang="en-US">
                <a:solidFill>
                  <a:schemeClr val="dk2"/>
                </a:solidFill>
                <a:latin typeface="Calibri"/>
                <a:ea typeface="Calibri"/>
                <a:cs typeface="Calibri"/>
                <a:sym typeface="Calibri"/>
              </a:rPr>
              <a:t>Data description</a:t>
            </a:r>
            <a:endParaRPr>
              <a:solidFill>
                <a:schemeClr val="dk2"/>
              </a:solidFill>
              <a:latin typeface="Calibri"/>
              <a:ea typeface="Calibri"/>
              <a:cs typeface="Calibri"/>
              <a:sym typeface="Calibri"/>
            </a:endParaRPr>
          </a:p>
          <a:p>
            <a:pPr indent="-685800" lvl="0" marL="914400" rtl="0" algn="l">
              <a:lnSpc>
                <a:spcPct val="100000"/>
              </a:lnSpc>
              <a:spcBef>
                <a:spcPts val="1200"/>
              </a:spcBef>
              <a:spcAft>
                <a:spcPts val="0"/>
              </a:spcAft>
              <a:buSzPts val="3600"/>
              <a:buFont typeface="Calibri"/>
              <a:buChar char="▫"/>
            </a:pPr>
            <a:r>
              <a:rPr lang="en-US">
                <a:solidFill>
                  <a:schemeClr val="dk2"/>
                </a:solidFill>
                <a:latin typeface="Calibri"/>
                <a:ea typeface="Calibri"/>
                <a:cs typeface="Calibri"/>
                <a:sym typeface="Calibri"/>
              </a:rPr>
              <a:t>Analysis approach</a:t>
            </a:r>
            <a:endParaRPr>
              <a:solidFill>
                <a:schemeClr val="dk2"/>
              </a:solidFill>
              <a:latin typeface="Calibri"/>
              <a:ea typeface="Calibri"/>
              <a:cs typeface="Calibri"/>
              <a:sym typeface="Calibri"/>
            </a:endParaRPr>
          </a:p>
          <a:p>
            <a:pPr indent="-685800" lvl="0" marL="914400" rtl="0" algn="l">
              <a:lnSpc>
                <a:spcPct val="100000"/>
              </a:lnSpc>
              <a:spcBef>
                <a:spcPts val="1200"/>
              </a:spcBef>
              <a:spcAft>
                <a:spcPts val="0"/>
              </a:spcAft>
              <a:buSzPts val="3600"/>
              <a:buFont typeface="Calibri"/>
              <a:buChar char="▫"/>
            </a:pPr>
            <a:r>
              <a:rPr lang="en-US">
                <a:solidFill>
                  <a:schemeClr val="dk2"/>
                </a:solidFill>
                <a:latin typeface="Calibri"/>
                <a:ea typeface="Calibri"/>
                <a:cs typeface="Calibri"/>
                <a:sym typeface="Calibri"/>
              </a:rPr>
              <a:t>Results</a:t>
            </a:r>
            <a:endParaRPr>
              <a:solidFill>
                <a:schemeClr val="dk2"/>
              </a:solidFill>
              <a:latin typeface="Calibri"/>
              <a:ea typeface="Calibri"/>
              <a:cs typeface="Calibri"/>
              <a:sym typeface="Calibri"/>
            </a:endParaRPr>
          </a:p>
          <a:p>
            <a:pPr indent="-685800" lvl="0" marL="914400" rtl="0" algn="l">
              <a:lnSpc>
                <a:spcPct val="100000"/>
              </a:lnSpc>
              <a:spcBef>
                <a:spcPts val="1200"/>
              </a:spcBef>
              <a:spcAft>
                <a:spcPts val="0"/>
              </a:spcAft>
              <a:buSzPts val="3600"/>
              <a:buFont typeface="Calibri"/>
              <a:buChar char="▫"/>
            </a:pPr>
            <a:r>
              <a:rPr lang="en-US">
                <a:solidFill>
                  <a:schemeClr val="dk2"/>
                </a:solidFill>
                <a:latin typeface="Calibri"/>
                <a:ea typeface="Calibri"/>
                <a:cs typeface="Calibri"/>
                <a:sym typeface="Calibri"/>
              </a:rPr>
              <a:t>Summary of findings</a:t>
            </a:r>
            <a:endParaRPr>
              <a:solidFill>
                <a:schemeClr val="dk2"/>
              </a:solidFill>
              <a:latin typeface="Calibri"/>
              <a:ea typeface="Calibri"/>
              <a:cs typeface="Calibri"/>
              <a:sym typeface="Calibri"/>
            </a:endParaRPr>
          </a:p>
          <a:p>
            <a:pPr indent="-685800" lvl="0" marL="914400" rtl="0" algn="l">
              <a:lnSpc>
                <a:spcPct val="100000"/>
              </a:lnSpc>
              <a:spcBef>
                <a:spcPts val="1200"/>
              </a:spcBef>
              <a:spcAft>
                <a:spcPts val="0"/>
              </a:spcAft>
              <a:buSzPts val="3600"/>
              <a:buFont typeface="Calibri"/>
              <a:buChar char="▫"/>
            </a:pPr>
            <a:r>
              <a:rPr lang="en-US">
                <a:solidFill>
                  <a:schemeClr val="dk2"/>
                </a:solidFill>
                <a:latin typeface="Calibri"/>
                <a:ea typeface="Calibri"/>
                <a:cs typeface="Calibri"/>
                <a:sym typeface="Calibri"/>
              </a:rPr>
              <a:t>Recommendations</a:t>
            </a:r>
            <a:endParaRPr>
              <a:solidFill>
                <a:schemeClr val="dk2"/>
              </a:solidFill>
              <a:latin typeface="Calibri"/>
              <a:ea typeface="Calibri"/>
              <a:cs typeface="Calibri"/>
              <a:sym typeface="Calibri"/>
            </a:endParaRPr>
          </a:p>
          <a:p>
            <a:pPr indent="-635000" lvl="0" marL="914400" rtl="0" algn="l">
              <a:lnSpc>
                <a:spcPct val="100000"/>
              </a:lnSpc>
              <a:spcBef>
                <a:spcPts val="1200"/>
              </a:spcBef>
              <a:spcAft>
                <a:spcPts val="0"/>
              </a:spcAft>
              <a:buSzPts val="2800"/>
              <a:buFont typeface="Calibri"/>
              <a:buChar char="▫"/>
            </a:pPr>
            <a:r>
              <a:rPr lang="en-US">
                <a:solidFill>
                  <a:schemeClr val="dk2"/>
                </a:solidFill>
                <a:latin typeface="Calibri"/>
                <a:ea typeface="Calibri"/>
                <a:cs typeface="Calibri"/>
                <a:sym typeface="Calibri"/>
              </a:rPr>
              <a:t>Limitations and further improvements </a:t>
            </a:r>
            <a:endParaRPr>
              <a:solidFill>
                <a:schemeClr val="dk2"/>
              </a:solidFill>
              <a:latin typeface="Calibri"/>
              <a:ea typeface="Calibri"/>
              <a:cs typeface="Calibri"/>
              <a:sym typeface="Calibri"/>
            </a:endParaRPr>
          </a:p>
          <a:p>
            <a:pPr indent="-457200" lvl="0" marL="914400" rtl="0" algn="l">
              <a:lnSpc>
                <a:spcPct val="100000"/>
              </a:lnSpc>
              <a:spcBef>
                <a:spcPts val="1200"/>
              </a:spcBef>
              <a:spcAft>
                <a:spcPts val="0"/>
              </a:spcAft>
              <a:buClr>
                <a:srgbClr val="FFC200"/>
              </a:buClr>
              <a:buSzPts val="3600"/>
              <a:buNone/>
            </a:pPr>
            <a:r>
              <a:t/>
            </a:r>
            <a:endParaRPr>
              <a:solidFill>
                <a:schemeClr val="dk2"/>
              </a:solidFill>
              <a:latin typeface="Calibri"/>
              <a:ea typeface="Calibri"/>
              <a:cs typeface="Calibri"/>
              <a:sym typeface="Calibri"/>
            </a:endParaRPr>
          </a:p>
          <a:p>
            <a:pPr indent="-457200" lvl="0" marL="914400" rtl="0" algn="l">
              <a:lnSpc>
                <a:spcPct val="100000"/>
              </a:lnSpc>
              <a:spcBef>
                <a:spcPts val="1200"/>
              </a:spcBef>
              <a:spcAft>
                <a:spcPts val="0"/>
              </a:spcAft>
              <a:buSzPts val="3600"/>
              <a:buNone/>
            </a:pPr>
            <a:r>
              <a:t/>
            </a:r>
            <a:endParaRPr>
              <a:solidFill>
                <a:schemeClr val="dk2"/>
              </a:solidFill>
              <a:latin typeface="Calibri"/>
              <a:ea typeface="Calibri"/>
              <a:cs typeface="Calibri"/>
              <a:sym typeface="Calibri"/>
            </a:endParaRPr>
          </a:p>
        </p:txBody>
      </p:sp>
      <p:sp>
        <p:nvSpPr>
          <p:cNvPr id="135" name="Google Shape;135;p26"/>
          <p:cNvSpPr/>
          <p:nvPr/>
        </p:nvSpPr>
        <p:spPr>
          <a:xfrm>
            <a:off x="24800" y="0"/>
            <a:ext cx="5304600" cy="10287000"/>
          </a:xfrm>
          <a:prstGeom prst="rect">
            <a:avLst/>
          </a:prstGeom>
          <a:solidFill>
            <a:srgbClr val="3649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4"/>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378" name="Google Shape;378;p44"/>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379" name="Google Shape;379;p44"/>
          <p:cNvSpPr txBox="1"/>
          <p:nvPr/>
        </p:nvSpPr>
        <p:spPr>
          <a:xfrm>
            <a:off x="457200" y="304800"/>
            <a:ext cx="170928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Type of interactions by gender </a:t>
            </a:r>
            <a:endParaRPr/>
          </a:p>
        </p:txBody>
      </p:sp>
      <p:pic>
        <p:nvPicPr>
          <p:cNvPr id="380" name="Google Shape;380;p44"/>
          <p:cNvPicPr preferRelativeResize="0"/>
          <p:nvPr/>
        </p:nvPicPr>
        <p:blipFill rotWithShape="1">
          <a:blip r:embed="rId4">
            <a:alphaModFix/>
          </a:blip>
          <a:srcRect b="23593" l="29027" r="25695" t="13035"/>
          <a:stretch/>
        </p:blipFill>
        <p:spPr>
          <a:xfrm>
            <a:off x="2680775" y="2602175"/>
            <a:ext cx="5074867" cy="4379975"/>
          </a:xfrm>
          <a:prstGeom prst="rect">
            <a:avLst/>
          </a:prstGeom>
          <a:noFill/>
          <a:ln>
            <a:noFill/>
          </a:ln>
        </p:spPr>
      </p:pic>
      <p:pic>
        <p:nvPicPr>
          <p:cNvPr id="381" name="Google Shape;381;p44"/>
          <p:cNvPicPr preferRelativeResize="0"/>
          <p:nvPr/>
        </p:nvPicPr>
        <p:blipFill rotWithShape="1">
          <a:blip r:embed="rId5">
            <a:alphaModFix/>
          </a:blip>
          <a:srcRect b="24270" l="29584" r="24304" t="15053"/>
          <a:stretch/>
        </p:blipFill>
        <p:spPr>
          <a:xfrm>
            <a:off x="9571825" y="2726100"/>
            <a:ext cx="5074920" cy="4379976"/>
          </a:xfrm>
          <a:prstGeom prst="rect">
            <a:avLst/>
          </a:prstGeom>
          <a:noFill/>
          <a:ln>
            <a:noFill/>
          </a:ln>
        </p:spPr>
      </p:pic>
      <p:sp>
        <p:nvSpPr>
          <p:cNvPr id="382" name="Google Shape;382;p44"/>
          <p:cNvSpPr txBox="1"/>
          <p:nvPr/>
        </p:nvSpPr>
        <p:spPr>
          <a:xfrm>
            <a:off x="2974550" y="2677100"/>
            <a:ext cx="8874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0">
                <a:solidFill>
                  <a:srgbClr val="FF0000"/>
                </a:solidFill>
                <a:latin typeface="Open Sans"/>
                <a:ea typeface="Open Sans"/>
                <a:cs typeface="Open Sans"/>
                <a:sym typeface="Open Sans"/>
              </a:rPr>
              <a:t>Heat map</a:t>
            </a:r>
            <a:endParaRPr b="1" sz="10000">
              <a:solidFill>
                <a:srgbClr val="FF0000"/>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45"/>
          <p:cNvPicPr preferRelativeResize="0"/>
          <p:nvPr/>
        </p:nvPicPr>
        <p:blipFill rotWithShape="1">
          <a:blip r:embed="rId3">
            <a:alphaModFix/>
          </a:blip>
          <a:srcRect b="0" l="1444" r="46412" t="0"/>
          <a:stretch/>
        </p:blipFill>
        <p:spPr>
          <a:xfrm>
            <a:off x="10640100" y="6595050"/>
            <a:ext cx="1828799" cy="1828800"/>
          </a:xfrm>
          <a:prstGeom prst="rect">
            <a:avLst/>
          </a:prstGeom>
          <a:noFill/>
          <a:ln>
            <a:noFill/>
          </a:ln>
        </p:spPr>
      </p:pic>
      <p:pic>
        <p:nvPicPr>
          <p:cNvPr id="389" name="Google Shape;389;p45"/>
          <p:cNvPicPr preferRelativeResize="0"/>
          <p:nvPr/>
        </p:nvPicPr>
        <p:blipFill>
          <a:blip r:embed="rId4">
            <a:alphaModFix/>
          </a:blip>
          <a:stretch>
            <a:fillRect/>
          </a:stretch>
        </p:blipFill>
        <p:spPr>
          <a:xfrm>
            <a:off x="685800" y="9058300"/>
            <a:ext cx="3148075" cy="1228700"/>
          </a:xfrm>
          <a:prstGeom prst="rect">
            <a:avLst/>
          </a:prstGeom>
          <a:noFill/>
          <a:ln>
            <a:noFill/>
          </a:ln>
        </p:spPr>
      </p:pic>
      <p:sp>
        <p:nvSpPr>
          <p:cNvPr id="390" name="Google Shape;390;p45"/>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391" name="Google Shape;391;p45"/>
          <p:cNvSpPr txBox="1"/>
          <p:nvPr/>
        </p:nvSpPr>
        <p:spPr>
          <a:xfrm>
            <a:off x="9142425" y="2577375"/>
            <a:ext cx="8699100" cy="2955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US" sz="3600">
                <a:solidFill>
                  <a:schemeClr val="dk2"/>
                </a:solidFill>
                <a:latin typeface="Calibri"/>
                <a:ea typeface="Calibri"/>
                <a:cs typeface="Calibri"/>
                <a:sym typeface="Calibri"/>
              </a:rPr>
              <a:t>There is no difference between gender, clothing, and negative interaction with the teacher. However, it seems that a man with strange clothes tends to have less positive interactions than the other men.</a:t>
            </a:r>
            <a:endParaRPr/>
          </a:p>
        </p:txBody>
      </p:sp>
      <p:sp>
        <p:nvSpPr>
          <p:cNvPr id="392" name="Google Shape;392;p45"/>
          <p:cNvSpPr txBox="1"/>
          <p:nvPr/>
        </p:nvSpPr>
        <p:spPr>
          <a:xfrm>
            <a:off x="12061925" y="7118125"/>
            <a:ext cx="5658900" cy="8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4000">
                <a:solidFill>
                  <a:srgbClr val="EC2528"/>
                </a:solidFill>
                <a:latin typeface="Calibri"/>
                <a:ea typeface="Calibri"/>
                <a:cs typeface="Calibri"/>
                <a:sym typeface="Calibri"/>
              </a:rPr>
              <a:t>NO Significant Difference</a:t>
            </a:r>
            <a:endParaRPr b="1" sz="1800">
              <a:solidFill>
                <a:srgbClr val="EC2528"/>
              </a:solidFill>
            </a:endParaRPr>
          </a:p>
        </p:txBody>
      </p:sp>
      <p:sp>
        <p:nvSpPr>
          <p:cNvPr id="393" name="Google Shape;393;p45"/>
          <p:cNvSpPr txBox="1"/>
          <p:nvPr/>
        </p:nvSpPr>
        <p:spPr>
          <a:xfrm>
            <a:off x="457200" y="228600"/>
            <a:ext cx="17092800" cy="240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Type of interactions by gender and clothing </a:t>
            </a:r>
            <a:endParaRPr/>
          </a:p>
        </p:txBody>
      </p:sp>
      <p:pic>
        <p:nvPicPr>
          <p:cNvPr id="394" name="Google Shape;394;p45"/>
          <p:cNvPicPr preferRelativeResize="0"/>
          <p:nvPr/>
        </p:nvPicPr>
        <p:blipFill>
          <a:blip r:embed="rId5">
            <a:alphaModFix/>
          </a:blip>
          <a:stretch>
            <a:fillRect/>
          </a:stretch>
        </p:blipFill>
        <p:spPr>
          <a:xfrm>
            <a:off x="1399032" y="2734056"/>
            <a:ext cx="7562088" cy="57607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type="title"/>
          </p:nvPr>
        </p:nvSpPr>
        <p:spPr>
          <a:xfrm>
            <a:off x="493000" y="4789575"/>
            <a:ext cx="5502000" cy="2366700"/>
          </a:xfrm>
          <a:prstGeom prst="rect">
            <a:avLst/>
          </a:prstGeom>
          <a:noFill/>
          <a:ln>
            <a:noFill/>
          </a:ln>
        </p:spPr>
        <p:txBody>
          <a:bodyPr anchorCtr="0" anchor="b" bIns="182850" lIns="182850" spcFirstLastPara="1" rIns="182850" wrap="square" tIns="182850">
            <a:noAutofit/>
          </a:bodyPr>
          <a:lstStyle/>
          <a:p>
            <a:pPr indent="0" lvl="0" marL="0" rtl="0" algn="l">
              <a:lnSpc>
                <a:spcPct val="100000"/>
              </a:lnSpc>
              <a:spcBef>
                <a:spcPts val="0"/>
              </a:spcBef>
              <a:spcAft>
                <a:spcPts val="0"/>
              </a:spcAft>
              <a:buSzPts val="2800"/>
              <a:buNone/>
            </a:pPr>
            <a:br>
              <a:rPr lang="en-US" sz="7200"/>
            </a:br>
            <a:r>
              <a:rPr lang="en-US" sz="7200"/>
              <a:t>Part 5: </a:t>
            </a:r>
            <a:endParaRPr sz="7200"/>
          </a:p>
          <a:p>
            <a:pPr indent="0" lvl="0" marL="0" rtl="0" algn="l">
              <a:lnSpc>
                <a:spcPct val="100000"/>
              </a:lnSpc>
              <a:spcBef>
                <a:spcPts val="0"/>
              </a:spcBef>
              <a:spcAft>
                <a:spcPts val="0"/>
              </a:spcAft>
              <a:buSzPts val="2800"/>
              <a:buNone/>
            </a:pPr>
            <a:r>
              <a:rPr lang="en-US" sz="7200"/>
              <a:t>Summary of findings</a:t>
            </a:r>
            <a:endParaRPr sz="7200"/>
          </a:p>
        </p:txBody>
      </p:sp>
      <p:cxnSp>
        <p:nvCxnSpPr>
          <p:cNvPr id="400" name="Google Shape;400;p46"/>
          <p:cNvCxnSpPr>
            <a:endCxn id="401" idx="0"/>
          </p:cNvCxnSpPr>
          <p:nvPr/>
        </p:nvCxnSpPr>
        <p:spPr>
          <a:xfrm flipH="1">
            <a:off x="12184478" y="-966588"/>
            <a:ext cx="30300" cy="2813700"/>
          </a:xfrm>
          <a:prstGeom prst="straightConnector1">
            <a:avLst/>
          </a:prstGeom>
          <a:noFill/>
          <a:ln cap="flat" cmpd="sng" w="19050">
            <a:solidFill>
              <a:srgbClr val="FFA800"/>
            </a:solidFill>
            <a:prstDash val="solid"/>
            <a:round/>
            <a:headEnd len="sm" w="sm" type="none"/>
            <a:tailEnd len="med" w="med" type="diamond"/>
          </a:ln>
        </p:spPr>
      </p:cxnSp>
      <p:cxnSp>
        <p:nvCxnSpPr>
          <p:cNvPr id="402" name="Google Shape;402;p46"/>
          <p:cNvCxnSpPr>
            <a:stCxn id="403" idx="2"/>
          </p:cNvCxnSpPr>
          <p:nvPr/>
        </p:nvCxnSpPr>
        <p:spPr>
          <a:xfrm flipH="1">
            <a:off x="12171000" y="5757300"/>
            <a:ext cx="12300" cy="4529700"/>
          </a:xfrm>
          <a:prstGeom prst="straightConnector1">
            <a:avLst/>
          </a:prstGeom>
          <a:noFill/>
          <a:ln cap="flat" cmpd="sng" w="19050">
            <a:solidFill>
              <a:srgbClr val="FFA800"/>
            </a:solidFill>
            <a:prstDash val="solid"/>
            <a:round/>
            <a:headEnd len="med" w="med" type="diamond"/>
            <a:tailEnd len="sm" w="sm" type="none"/>
          </a:ln>
        </p:spPr>
      </p:cxnSp>
      <p:cxnSp>
        <p:nvCxnSpPr>
          <p:cNvPr id="404" name="Google Shape;404;p46"/>
          <p:cNvCxnSpPr>
            <a:stCxn id="401" idx="2"/>
            <a:endCxn id="403" idx="0"/>
          </p:cNvCxnSpPr>
          <p:nvPr/>
        </p:nvCxnSpPr>
        <p:spPr>
          <a:xfrm flipH="1">
            <a:off x="12183278" y="2804112"/>
            <a:ext cx="1200" cy="1572900"/>
          </a:xfrm>
          <a:prstGeom prst="straightConnector1">
            <a:avLst/>
          </a:prstGeom>
          <a:noFill/>
          <a:ln cap="flat" cmpd="sng" w="19050">
            <a:solidFill>
              <a:srgbClr val="FFA800"/>
            </a:solidFill>
            <a:prstDash val="solid"/>
            <a:round/>
            <a:headEnd len="med" w="med" type="diamond"/>
            <a:tailEnd len="med" w="med" type="diamond"/>
          </a:ln>
        </p:spPr>
      </p:cxnSp>
      <p:sp>
        <p:nvSpPr>
          <p:cNvPr id="403" name="Google Shape;403;p46"/>
          <p:cNvSpPr txBox="1"/>
          <p:nvPr/>
        </p:nvSpPr>
        <p:spPr>
          <a:xfrm>
            <a:off x="8427900" y="4377000"/>
            <a:ext cx="7510800" cy="13803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7. Limitations and further improvements</a:t>
            </a:r>
            <a:endParaRPr b="1" i="0" sz="3200" u="none" cap="none" strike="noStrike">
              <a:solidFill>
                <a:srgbClr val="A5A5A5"/>
              </a:solidFill>
              <a:latin typeface="Open Sans"/>
              <a:ea typeface="Open Sans"/>
              <a:cs typeface="Open Sans"/>
              <a:sym typeface="Open Sans"/>
            </a:endParaRPr>
          </a:p>
        </p:txBody>
      </p:sp>
      <p:sp>
        <p:nvSpPr>
          <p:cNvPr id="401" name="Google Shape;401;p46"/>
          <p:cNvSpPr txBox="1"/>
          <p:nvPr/>
        </p:nvSpPr>
        <p:spPr>
          <a:xfrm>
            <a:off x="9785528" y="1847112"/>
            <a:ext cx="4797900" cy="9570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6. Recommendations</a:t>
            </a:r>
            <a:endParaRPr b="1" sz="3200">
              <a:solidFill>
                <a:srgbClr val="A5A5A5"/>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rgbClr val="A5A5A5"/>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47"/>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411" name="Google Shape;411;p47"/>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412" name="Google Shape;412;p47"/>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Summary of findings</a:t>
            </a:r>
            <a:endParaRPr/>
          </a:p>
        </p:txBody>
      </p:sp>
      <p:sp>
        <p:nvSpPr>
          <p:cNvPr id="413" name="Google Shape;413;p47"/>
          <p:cNvSpPr txBox="1"/>
          <p:nvPr/>
        </p:nvSpPr>
        <p:spPr>
          <a:xfrm>
            <a:off x="1153025" y="1989350"/>
            <a:ext cx="15071100" cy="64740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The teacher don’t interact in the same way with all the students.</a:t>
            </a:r>
            <a:endParaRPr sz="3600">
              <a:solidFill>
                <a:schemeClr val="dk2"/>
              </a:solidFill>
              <a:latin typeface="Calibri"/>
              <a:ea typeface="Calibri"/>
              <a:cs typeface="Calibri"/>
              <a:sym typeface="Calibri"/>
            </a:endParaRPr>
          </a:p>
          <a:p>
            <a:pPr indent="-457200" lvl="1" marL="9144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In average he/she interacts more with men than with women.</a:t>
            </a:r>
            <a:endParaRPr sz="3600">
              <a:solidFill>
                <a:schemeClr val="dk2"/>
              </a:solidFill>
              <a:latin typeface="Calibri"/>
              <a:ea typeface="Calibri"/>
              <a:cs typeface="Calibri"/>
              <a:sym typeface="Calibri"/>
            </a:endParaRPr>
          </a:p>
          <a:p>
            <a:pPr indent="-457200" lvl="1" marL="9144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The teacher, interacts more </a:t>
            </a:r>
            <a:r>
              <a:rPr lang="en-US" sz="3600">
                <a:solidFill>
                  <a:schemeClr val="dk2"/>
                </a:solidFill>
                <a:latin typeface="Calibri"/>
                <a:ea typeface="Calibri"/>
                <a:cs typeface="Calibri"/>
                <a:sym typeface="Calibri"/>
              </a:rPr>
              <a:t>positively</a:t>
            </a:r>
            <a:r>
              <a:rPr lang="en-US" sz="3600">
                <a:solidFill>
                  <a:schemeClr val="dk2"/>
                </a:solidFill>
                <a:latin typeface="Calibri"/>
                <a:ea typeface="Calibri"/>
                <a:cs typeface="Calibri"/>
                <a:sym typeface="Calibri"/>
              </a:rPr>
              <a:t> with men than with women.</a:t>
            </a:r>
            <a:endParaRPr sz="3600">
              <a:solidFill>
                <a:schemeClr val="dk2"/>
              </a:solidFill>
              <a:latin typeface="Calibri"/>
              <a:ea typeface="Calibri"/>
              <a:cs typeface="Calibri"/>
              <a:sym typeface="Calibri"/>
            </a:endParaRPr>
          </a:p>
          <a:p>
            <a:pPr indent="-457200" lvl="1" marL="9144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If a male student has strange clothes, he would have less positive interactions than the other men. </a:t>
            </a:r>
            <a:endParaRPr sz="3600">
              <a:solidFill>
                <a:schemeClr val="dk2"/>
              </a:solidFill>
              <a:latin typeface="Calibri"/>
              <a:ea typeface="Calibri"/>
              <a:cs typeface="Calibri"/>
              <a:sym typeface="Calibri"/>
            </a:endParaRPr>
          </a:p>
          <a:p>
            <a:pPr indent="0" lvl="0" marL="914400" rtl="0" algn="l">
              <a:lnSpc>
                <a:spcPct val="115000"/>
              </a:lnSpc>
              <a:spcBef>
                <a:spcPts val="0"/>
              </a:spcBef>
              <a:spcAft>
                <a:spcPts val="0"/>
              </a:spcAft>
              <a:buNone/>
            </a:pPr>
            <a:r>
              <a:t/>
            </a:r>
            <a:endParaRPr sz="3600">
              <a:solidFill>
                <a:schemeClr val="dk2"/>
              </a:solidFill>
              <a:latin typeface="Calibri"/>
              <a:ea typeface="Calibri"/>
              <a:cs typeface="Calibri"/>
              <a:sym typeface="Calibri"/>
            </a:endParaRPr>
          </a:p>
          <a:p>
            <a:pPr indent="-457200" lvl="0" marL="4572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The negative interactions are not related with clothing type or gender.</a:t>
            </a:r>
            <a:endParaRPr sz="3600">
              <a:solidFill>
                <a:schemeClr val="dk2"/>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3600">
              <a:solidFill>
                <a:schemeClr val="dk2"/>
              </a:solidFill>
              <a:latin typeface="Calibri"/>
              <a:ea typeface="Calibri"/>
              <a:cs typeface="Calibri"/>
              <a:sym typeface="Calibri"/>
            </a:endParaRPr>
          </a:p>
          <a:p>
            <a:pPr indent="-457200" lvl="0" marL="4572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The more a student interacts with the teacher, the more positive the interactions are. </a:t>
            </a:r>
            <a:endParaRPr sz="3600">
              <a:solidFill>
                <a:schemeClr val="dk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8"/>
          <p:cNvSpPr txBox="1"/>
          <p:nvPr>
            <p:ph type="title"/>
          </p:nvPr>
        </p:nvSpPr>
        <p:spPr>
          <a:xfrm>
            <a:off x="198300" y="3570375"/>
            <a:ext cx="5874900" cy="2366700"/>
          </a:xfrm>
          <a:prstGeom prst="rect">
            <a:avLst/>
          </a:prstGeom>
          <a:noFill/>
          <a:ln>
            <a:noFill/>
          </a:ln>
        </p:spPr>
        <p:txBody>
          <a:bodyPr anchorCtr="0" anchor="b" bIns="182850" lIns="182850" spcFirstLastPara="1" rIns="182850" wrap="square" tIns="182850">
            <a:noAutofit/>
          </a:bodyPr>
          <a:lstStyle/>
          <a:p>
            <a:pPr indent="0" lvl="0" marL="0" rtl="0" algn="l">
              <a:lnSpc>
                <a:spcPct val="100000"/>
              </a:lnSpc>
              <a:spcBef>
                <a:spcPts val="0"/>
              </a:spcBef>
              <a:spcAft>
                <a:spcPts val="0"/>
              </a:spcAft>
              <a:buSzPts val="2800"/>
              <a:buNone/>
            </a:pPr>
            <a:br>
              <a:rPr lang="en-US" sz="7200"/>
            </a:br>
            <a:r>
              <a:rPr lang="en-US" sz="7200"/>
              <a:t>Part 6: </a:t>
            </a:r>
            <a:endParaRPr sz="7200"/>
          </a:p>
          <a:p>
            <a:pPr indent="0" lvl="0" marL="0" rtl="0" algn="l">
              <a:lnSpc>
                <a:spcPct val="100000"/>
              </a:lnSpc>
              <a:spcBef>
                <a:spcPts val="0"/>
              </a:spcBef>
              <a:spcAft>
                <a:spcPts val="0"/>
              </a:spcAft>
              <a:buSzPts val="2800"/>
              <a:buNone/>
            </a:pPr>
            <a:r>
              <a:rPr lang="en-US" sz="5200"/>
              <a:t>Recommendations</a:t>
            </a:r>
            <a:endParaRPr sz="5200"/>
          </a:p>
        </p:txBody>
      </p:sp>
      <p:cxnSp>
        <p:nvCxnSpPr>
          <p:cNvPr id="419" name="Google Shape;419;p48"/>
          <p:cNvCxnSpPr>
            <a:endCxn id="420" idx="0"/>
          </p:cNvCxnSpPr>
          <p:nvPr/>
        </p:nvCxnSpPr>
        <p:spPr>
          <a:xfrm flipH="1">
            <a:off x="12183300" y="-966600"/>
            <a:ext cx="31500" cy="2981400"/>
          </a:xfrm>
          <a:prstGeom prst="straightConnector1">
            <a:avLst/>
          </a:prstGeom>
          <a:noFill/>
          <a:ln cap="flat" cmpd="sng" w="19050">
            <a:solidFill>
              <a:srgbClr val="FFA800"/>
            </a:solidFill>
            <a:prstDash val="solid"/>
            <a:round/>
            <a:headEnd len="sm" w="sm" type="none"/>
            <a:tailEnd len="med" w="med" type="diamond"/>
          </a:ln>
        </p:spPr>
      </p:cxnSp>
      <p:cxnSp>
        <p:nvCxnSpPr>
          <p:cNvPr id="421" name="Google Shape;421;p48"/>
          <p:cNvCxnSpPr>
            <a:stCxn id="420" idx="2"/>
          </p:cNvCxnSpPr>
          <p:nvPr/>
        </p:nvCxnSpPr>
        <p:spPr>
          <a:xfrm>
            <a:off x="12183300" y="3395100"/>
            <a:ext cx="37200" cy="6916800"/>
          </a:xfrm>
          <a:prstGeom prst="straightConnector1">
            <a:avLst/>
          </a:prstGeom>
          <a:noFill/>
          <a:ln cap="flat" cmpd="sng" w="19050">
            <a:solidFill>
              <a:srgbClr val="FFA800"/>
            </a:solidFill>
            <a:prstDash val="solid"/>
            <a:round/>
            <a:headEnd len="med" w="med" type="diamond"/>
            <a:tailEnd len="sm" w="sm" type="none"/>
          </a:ln>
        </p:spPr>
      </p:cxnSp>
      <p:sp>
        <p:nvSpPr>
          <p:cNvPr id="420" name="Google Shape;420;p48"/>
          <p:cNvSpPr txBox="1"/>
          <p:nvPr/>
        </p:nvSpPr>
        <p:spPr>
          <a:xfrm>
            <a:off x="8427900" y="2014800"/>
            <a:ext cx="7510800" cy="13803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7. Limitations and further improvements</a:t>
            </a:r>
            <a:endParaRPr b="1" i="0" sz="3200" u="none" cap="none" strike="noStrike">
              <a:solidFill>
                <a:srgbClr val="A5A5A5"/>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49"/>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428" name="Google Shape;428;p49"/>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429" name="Google Shape;429;p49"/>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Recommendations</a:t>
            </a:r>
            <a:endParaRPr/>
          </a:p>
        </p:txBody>
      </p:sp>
      <p:sp>
        <p:nvSpPr>
          <p:cNvPr id="430" name="Google Shape;430;p49"/>
          <p:cNvSpPr txBox="1"/>
          <p:nvPr/>
        </p:nvSpPr>
        <p:spPr>
          <a:xfrm>
            <a:off x="1153025" y="1989350"/>
            <a:ext cx="15071100" cy="51996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Communicate about the underlying gender bias in student-teacher interactions with the faculty and encourage them to maintain equality in their interactions with the students</a:t>
            </a:r>
            <a:endParaRPr sz="3600">
              <a:solidFill>
                <a:schemeClr val="dk2"/>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3600">
              <a:solidFill>
                <a:schemeClr val="dk2"/>
              </a:solidFill>
              <a:latin typeface="Calibri"/>
              <a:ea typeface="Calibri"/>
              <a:cs typeface="Calibri"/>
              <a:sym typeface="Calibri"/>
            </a:endParaRPr>
          </a:p>
          <a:p>
            <a:pPr indent="-457200" lvl="0" marL="4572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Analyse the performance of the students (especially male students with special clothing) in their course, to see if the less number of positive interactions with the teacher affects their learning.</a:t>
            </a:r>
            <a:endParaRPr sz="3600">
              <a:solidFill>
                <a:schemeClr val="dk2"/>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3600">
              <a:solidFill>
                <a:schemeClr val="dk2"/>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txBox="1"/>
          <p:nvPr>
            <p:ph type="title"/>
          </p:nvPr>
        </p:nvSpPr>
        <p:spPr>
          <a:xfrm>
            <a:off x="198300" y="5551575"/>
            <a:ext cx="5874900" cy="2366700"/>
          </a:xfrm>
          <a:prstGeom prst="rect">
            <a:avLst/>
          </a:prstGeom>
          <a:noFill/>
          <a:ln>
            <a:noFill/>
          </a:ln>
        </p:spPr>
        <p:txBody>
          <a:bodyPr anchorCtr="0" anchor="b" bIns="182850" lIns="182850" spcFirstLastPara="1" rIns="182850" wrap="square" tIns="182850">
            <a:noAutofit/>
          </a:bodyPr>
          <a:lstStyle/>
          <a:p>
            <a:pPr indent="0" lvl="0" marL="0" rtl="0" algn="l">
              <a:lnSpc>
                <a:spcPct val="100000"/>
              </a:lnSpc>
              <a:spcBef>
                <a:spcPts val="0"/>
              </a:spcBef>
              <a:spcAft>
                <a:spcPts val="0"/>
              </a:spcAft>
              <a:buSzPts val="2800"/>
              <a:buNone/>
            </a:pPr>
            <a:br>
              <a:rPr lang="en-US" sz="7200"/>
            </a:br>
            <a:r>
              <a:rPr lang="en-US" sz="7200"/>
              <a:t>Part 7: </a:t>
            </a:r>
            <a:endParaRPr sz="7200"/>
          </a:p>
          <a:p>
            <a:pPr indent="0" lvl="0" marL="0" rtl="0" algn="l">
              <a:lnSpc>
                <a:spcPct val="100000"/>
              </a:lnSpc>
              <a:spcBef>
                <a:spcPts val="0"/>
              </a:spcBef>
              <a:spcAft>
                <a:spcPts val="0"/>
              </a:spcAft>
              <a:buSzPts val="2800"/>
              <a:buNone/>
            </a:pPr>
            <a:r>
              <a:rPr lang="en-US" sz="6700"/>
              <a:t>Limitations and further improvements</a:t>
            </a:r>
            <a:endParaRPr sz="6700"/>
          </a:p>
        </p:txBody>
      </p:sp>
      <p:cxnSp>
        <p:nvCxnSpPr>
          <p:cNvPr id="436" name="Google Shape;436;p50"/>
          <p:cNvCxnSpPr/>
          <p:nvPr/>
        </p:nvCxnSpPr>
        <p:spPr>
          <a:xfrm>
            <a:off x="12195675" y="148725"/>
            <a:ext cx="24900" cy="10163100"/>
          </a:xfrm>
          <a:prstGeom prst="straightConnector1">
            <a:avLst/>
          </a:prstGeom>
          <a:noFill/>
          <a:ln cap="flat" cmpd="sng" w="19050">
            <a:solidFill>
              <a:srgbClr val="FFA800"/>
            </a:solidFill>
            <a:prstDash val="solid"/>
            <a:round/>
            <a:headEnd len="med" w="med" type="diamond"/>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51"/>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443" name="Google Shape;443;p51"/>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444" name="Google Shape;444;p51"/>
          <p:cNvSpPr txBox="1"/>
          <p:nvPr/>
        </p:nvSpPr>
        <p:spPr>
          <a:xfrm>
            <a:off x="457200" y="304800"/>
            <a:ext cx="16968600" cy="3509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Limitations and further improvements</a:t>
            </a:r>
            <a:endParaRPr b="1" sz="8000">
              <a:solidFill>
                <a:schemeClr val="dk2"/>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b="1" sz="8000">
              <a:solidFill>
                <a:schemeClr val="dk2"/>
              </a:solidFill>
              <a:latin typeface="Calibri"/>
              <a:ea typeface="Calibri"/>
              <a:cs typeface="Calibri"/>
              <a:sym typeface="Calibri"/>
            </a:endParaRPr>
          </a:p>
          <a:p>
            <a:pPr indent="0" lvl="0" marL="0" rtl="0" algn="l">
              <a:lnSpc>
                <a:spcPct val="90000"/>
              </a:lnSpc>
              <a:spcBef>
                <a:spcPts val="0"/>
              </a:spcBef>
              <a:spcAft>
                <a:spcPts val="0"/>
              </a:spcAft>
              <a:buNone/>
            </a:pPr>
            <a:r>
              <a:t/>
            </a:r>
            <a:endParaRPr b="1" sz="8000">
              <a:solidFill>
                <a:schemeClr val="dk2"/>
              </a:solidFill>
              <a:latin typeface="Calibri"/>
              <a:ea typeface="Calibri"/>
              <a:cs typeface="Calibri"/>
              <a:sym typeface="Calibri"/>
            </a:endParaRPr>
          </a:p>
        </p:txBody>
      </p:sp>
      <p:sp>
        <p:nvSpPr>
          <p:cNvPr id="445" name="Google Shape;445;p51"/>
          <p:cNvSpPr txBox="1"/>
          <p:nvPr/>
        </p:nvSpPr>
        <p:spPr>
          <a:xfrm>
            <a:off x="1153025" y="1989350"/>
            <a:ext cx="14314800" cy="64740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Attributes like Interaction type and clothing are subjective. Depend on the person that is collecting the information.</a:t>
            </a:r>
            <a:endParaRPr sz="3600">
              <a:solidFill>
                <a:schemeClr val="dk2"/>
              </a:solidFill>
              <a:latin typeface="Calibri"/>
              <a:ea typeface="Calibri"/>
              <a:cs typeface="Calibri"/>
              <a:sym typeface="Calibri"/>
            </a:endParaRPr>
          </a:p>
          <a:p>
            <a:pPr indent="-457200" lvl="0" marL="4572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If the information was collected in just one day and just by one person it can be biased.  (contrast effect bias)</a:t>
            </a:r>
            <a:endParaRPr sz="3600">
              <a:solidFill>
                <a:schemeClr val="dk2"/>
              </a:solidFill>
              <a:latin typeface="Calibri"/>
              <a:ea typeface="Calibri"/>
              <a:cs typeface="Calibri"/>
              <a:sym typeface="Calibri"/>
            </a:endParaRPr>
          </a:p>
          <a:p>
            <a:pPr indent="-457200" lvl="0" marL="4572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Perform again the experiment with the same teacher and verify if the results are the same.</a:t>
            </a:r>
            <a:endParaRPr sz="3600">
              <a:solidFill>
                <a:schemeClr val="dk2"/>
              </a:solidFill>
              <a:latin typeface="Calibri"/>
              <a:ea typeface="Calibri"/>
              <a:cs typeface="Calibri"/>
              <a:sym typeface="Calibri"/>
            </a:endParaRPr>
          </a:p>
          <a:p>
            <a:pPr indent="-457200" lvl="0" marL="457200" rtl="0" algn="l">
              <a:lnSpc>
                <a:spcPct val="115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When collecting the data is better to know the proportion of positive and negative interaction (with the total number of interactions), or the number of positive and negative interaction per student. That way each row corresponds to a student. </a:t>
            </a:r>
            <a:endParaRPr sz="3600">
              <a:solidFill>
                <a:schemeClr val="dk2"/>
              </a:solidFill>
              <a:latin typeface="Calibri"/>
              <a:ea typeface="Calibri"/>
              <a:cs typeface="Calibri"/>
              <a:sym typeface="Calibri"/>
            </a:endParaRPr>
          </a:p>
        </p:txBody>
      </p:sp>
      <p:pic>
        <p:nvPicPr>
          <p:cNvPr id="446" name="Google Shape;446;p51"/>
          <p:cNvPicPr preferRelativeResize="0"/>
          <p:nvPr/>
        </p:nvPicPr>
        <p:blipFill>
          <a:blip r:embed="rId4">
            <a:alphaModFix/>
          </a:blip>
          <a:stretch>
            <a:fillRect/>
          </a:stretch>
        </p:blipFill>
        <p:spPr>
          <a:xfrm>
            <a:off x="15359125" y="3738000"/>
            <a:ext cx="2848575" cy="2861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52"/>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453" name="Google Shape;453;p52"/>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454" name="Google Shape;454;p52"/>
          <p:cNvSpPr txBox="1"/>
          <p:nvPr/>
        </p:nvSpPr>
        <p:spPr>
          <a:xfrm>
            <a:off x="457200" y="304800"/>
            <a:ext cx="16968600" cy="3509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Additional remark</a:t>
            </a:r>
            <a:endParaRPr b="1" sz="8000">
              <a:solidFill>
                <a:schemeClr val="dk2"/>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b="1" sz="8000">
              <a:solidFill>
                <a:schemeClr val="dk2"/>
              </a:solidFill>
              <a:latin typeface="Calibri"/>
              <a:ea typeface="Calibri"/>
              <a:cs typeface="Calibri"/>
              <a:sym typeface="Calibri"/>
            </a:endParaRPr>
          </a:p>
          <a:p>
            <a:pPr indent="0" lvl="0" marL="0" rtl="0" algn="l">
              <a:lnSpc>
                <a:spcPct val="90000"/>
              </a:lnSpc>
              <a:spcBef>
                <a:spcPts val="0"/>
              </a:spcBef>
              <a:spcAft>
                <a:spcPts val="0"/>
              </a:spcAft>
              <a:buNone/>
            </a:pPr>
            <a:r>
              <a:t/>
            </a:r>
            <a:endParaRPr b="1" sz="8000">
              <a:solidFill>
                <a:schemeClr val="dk2"/>
              </a:solidFill>
              <a:latin typeface="Calibri"/>
              <a:ea typeface="Calibri"/>
              <a:cs typeface="Calibri"/>
              <a:sym typeface="Calibri"/>
            </a:endParaRPr>
          </a:p>
        </p:txBody>
      </p:sp>
      <p:sp>
        <p:nvSpPr>
          <p:cNvPr id="455" name="Google Shape;455;p52"/>
          <p:cNvSpPr txBox="1"/>
          <p:nvPr/>
        </p:nvSpPr>
        <p:spPr>
          <a:xfrm>
            <a:off x="1153025" y="1989350"/>
            <a:ext cx="15071100" cy="38313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n-US" sz="3600">
                <a:solidFill>
                  <a:schemeClr val="dk2"/>
                </a:solidFill>
                <a:latin typeface="Calibri"/>
                <a:ea typeface="Calibri"/>
                <a:cs typeface="Calibri"/>
                <a:sym typeface="Calibri"/>
              </a:rPr>
              <a:t>If the institution wants to make institute-wide policies based on this experiment, it is strongly advised that more teachers (of diverse backgrounds) are included in the data-collection, to avoid individual bias. All the results and conclusions of this report is based, and restricted, on the data collected using a single teacher, by the institute.</a:t>
            </a:r>
            <a:endParaRPr sz="1100">
              <a:latin typeface="Source Sans Pro"/>
              <a:ea typeface="Source Sans Pro"/>
              <a:cs typeface="Source Sans Pro"/>
              <a:sym typeface="Source Sans Pro"/>
            </a:endParaRPr>
          </a:p>
          <a:p>
            <a:pPr indent="0" lvl="0" marL="457200" rtl="0" algn="l">
              <a:lnSpc>
                <a:spcPct val="115000"/>
              </a:lnSpc>
              <a:spcBef>
                <a:spcPts val="800"/>
              </a:spcBef>
              <a:spcAft>
                <a:spcPts val="0"/>
              </a:spcAft>
              <a:buNone/>
            </a:pPr>
            <a:r>
              <a:t/>
            </a:r>
            <a:endParaRPr sz="3600">
              <a:solidFill>
                <a:schemeClr val="dk2"/>
              </a:solidFill>
              <a:latin typeface="Calibri"/>
              <a:ea typeface="Calibri"/>
              <a:cs typeface="Calibri"/>
              <a:sym typeface="Calibri"/>
            </a:endParaRPr>
          </a:p>
        </p:txBody>
      </p:sp>
      <p:pic>
        <p:nvPicPr>
          <p:cNvPr id="456" name="Google Shape;456;p52"/>
          <p:cNvPicPr preferRelativeResize="0"/>
          <p:nvPr/>
        </p:nvPicPr>
        <p:blipFill>
          <a:blip r:embed="rId4">
            <a:alphaModFix/>
          </a:blip>
          <a:stretch>
            <a:fillRect/>
          </a:stretch>
        </p:blipFill>
        <p:spPr>
          <a:xfrm>
            <a:off x="14355675" y="4612275"/>
            <a:ext cx="2848575" cy="2861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53"/>
          <p:cNvSpPr txBox="1"/>
          <p:nvPr>
            <p:ph type="ctrTitle"/>
          </p:nvPr>
        </p:nvSpPr>
        <p:spPr>
          <a:xfrm>
            <a:off x="6267675" y="3317500"/>
            <a:ext cx="11866500" cy="2225700"/>
          </a:xfrm>
          <a:prstGeom prst="rect">
            <a:avLst/>
          </a:prstGeom>
          <a:noFill/>
          <a:ln>
            <a:noFill/>
          </a:ln>
        </p:spPr>
        <p:txBody>
          <a:bodyPr anchorCtr="0" anchor="ctr" bIns="182850" lIns="182850" spcFirstLastPara="1" rIns="182850" wrap="square" tIns="182850">
            <a:spAutoFit/>
          </a:bodyPr>
          <a:lstStyle/>
          <a:p>
            <a:pPr indent="0" lvl="0" marL="0" rtl="0" algn="ctr">
              <a:lnSpc>
                <a:spcPct val="90000"/>
              </a:lnSpc>
              <a:spcBef>
                <a:spcPts val="0"/>
              </a:spcBef>
              <a:spcAft>
                <a:spcPts val="0"/>
              </a:spcAft>
              <a:buClr>
                <a:schemeClr val="dk2"/>
              </a:buClr>
              <a:buSzPts val="8000"/>
              <a:buFont typeface="Calibri"/>
              <a:buNone/>
            </a:pPr>
            <a:r>
              <a:rPr lang="en-US" sz="6700"/>
              <a:t>Thanks! </a:t>
            </a:r>
            <a:endParaRPr b="0" sz="6200"/>
          </a:p>
          <a:p>
            <a:pPr indent="0" lvl="0" marL="0" rtl="0" algn="ctr">
              <a:lnSpc>
                <a:spcPct val="90000"/>
              </a:lnSpc>
              <a:spcBef>
                <a:spcPts val="0"/>
              </a:spcBef>
              <a:spcAft>
                <a:spcPts val="0"/>
              </a:spcAft>
              <a:buClr>
                <a:schemeClr val="dk2"/>
              </a:buClr>
              <a:buSzPts val="8000"/>
              <a:buFont typeface="Calibri"/>
              <a:buNone/>
            </a:pPr>
            <a:r>
              <a:t/>
            </a:r>
            <a:endParaRPr sz="6700"/>
          </a:p>
        </p:txBody>
      </p:sp>
      <p:pic>
        <p:nvPicPr>
          <p:cNvPr descr="Logo, company name&#10;&#10;Description automatically generated" id="462" name="Google Shape;462;p53"/>
          <p:cNvPicPr preferRelativeResize="0"/>
          <p:nvPr/>
        </p:nvPicPr>
        <p:blipFill rotWithShape="1">
          <a:blip r:embed="rId4">
            <a:alphaModFix/>
          </a:blip>
          <a:srcRect b="0" l="0" r="0" t="0"/>
          <a:stretch/>
        </p:blipFill>
        <p:spPr>
          <a:xfrm>
            <a:off x="847198" y="2936510"/>
            <a:ext cx="4399258" cy="4413589"/>
          </a:xfrm>
          <a:prstGeom prst="rect">
            <a:avLst/>
          </a:prstGeom>
          <a:noFill/>
          <a:ln>
            <a:noFill/>
          </a:ln>
        </p:spPr>
      </p:pic>
      <p:pic>
        <p:nvPicPr>
          <p:cNvPr id="463" name="Google Shape;463;p53"/>
          <p:cNvPicPr preferRelativeResize="0"/>
          <p:nvPr/>
        </p:nvPicPr>
        <p:blipFill>
          <a:blip r:embed="rId5">
            <a:alphaModFix/>
          </a:blip>
          <a:stretch>
            <a:fillRect/>
          </a:stretch>
        </p:blipFill>
        <p:spPr>
          <a:xfrm>
            <a:off x="847200" y="2936500"/>
            <a:ext cx="4399250" cy="4418930"/>
          </a:xfrm>
          <a:prstGeom prst="rect">
            <a:avLst/>
          </a:prstGeom>
          <a:noFill/>
          <a:ln>
            <a:noFill/>
          </a:ln>
        </p:spPr>
      </p:pic>
      <p:sp>
        <p:nvSpPr>
          <p:cNvPr id="464" name="Google Shape;464;p53"/>
          <p:cNvSpPr txBox="1"/>
          <p:nvPr/>
        </p:nvSpPr>
        <p:spPr>
          <a:xfrm>
            <a:off x="8031300" y="4695350"/>
            <a:ext cx="8675700" cy="16449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US" sz="3100">
                <a:solidFill>
                  <a:srgbClr val="FFFFFF"/>
                </a:solidFill>
                <a:latin typeface="Open Sans"/>
                <a:ea typeface="Open Sans"/>
                <a:cs typeface="Open Sans"/>
                <a:sym typeface="Open Sans"/>
              </a:rPr>
              <a:t>Any questions?</a:t>
            </a:r>
            <a:endParaRPr b="1" sz="3100">
              <a:solidFill>
                <a:srgbClr val="FFFFFF"/>
              </a:solidFill>
              <a:latin typeface="Open Sans"/>
              <a:ea typeface="Open Sans"/>
              <a:cs typeface="Open Sans"/>
              <a:sym typeface="Open Sans"/>
            </a:endParaRPr>
          </a:p>
          <a:p>
            <a:pPr indent="0" lvl="0" marL="0" rtl="0" algn="ctr">
              <a:spcBef>
                <a:spcPts val="600"/>
              </a:spcBef>
              <a:spcAft>
                <a:spcPts val="0"/>
              </a:spcAft>
              <a:buNone/>
            </a:pPr>
            <a:r>
              <a:rPr lang="en-US" sz="3100">
                <a:solidFill>
                  <a:srgbClr val="FFFFFF"/>
                </a:solidFill>
                <a:latin typeface="Open Sans"/>
                <a:ea typeface="Open Sans"/>
                <a:cs typeface="Open Sans"/>
                <a:sym typeface="Open Sans"/>
              </a:rPr>
              <a:t>Find me at @DataSapiens &amp; info@datasapiens.com</a:t>
            </a:r>
            <a:endParaRPr b="1" sz="31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493000" y="3798975"/>
            <a:ext cx="5502000" cy="2366700"/>
          </a:xfrm>
          <a:prstGeom prst="rect">
            <a:avLst/>
          </a:prstGeom>
          <a:noFill/>
          <a:ln>
            <a:noFill/>
          </a:ln>
        </p:spPr>
        <p:txBody>
          <a:bodyPr anchorCtr="0" anchor="b" bIns="182850" lIns="182850" spcFirstLastPara="1" rIns="182850" wrap="square" tIns="182850">
            <a:noAutofit/>
          </a:bodyPr>
          <a:lstStyle/>
          <a:p>
            <a:pPr indent="0" lvl="0" marL="0" rtl="0" algn="l">
              <a:lnSpc>
                <a:spcPct val="100000"/>
              </a:lnSpc>
              <a:spcBef>
                <a:spcPts val="0"/>
              </a:spcBef>
              <a:spcAft>
                <a:spcPts val="0"/>
              </a:spcAft>
              <a:buSzPts val="2800"/>
              <a:buNone/>
            </a:pPr>
            <a:br>
              <a:rPr lang="en-US" sz="7200"/>
            </a:br>
            <a:r>
              <a:rPr lang="en-US" sz="7200"/>
              <a:t>Part 1: </a:t>
            </a:r>
            <a:endParaRPr sz="7200"/>
          </a:p>
          <a:p>
            <a:pPr indent="0" lvl="0" marL="0" rtl="0" algn="l">
              <a:lnSpc>
                <a:spcPct val="100000"/>
              </a:lnSpc>
              <a:spcBef>
                <a:spcPts val="0"/>
              </a:spcBef>
              <a:spcAft>
                <a:spcPts val="0"/>
              </a:spcAft>
              <a:buSzPts val="2800"/>
              <a:buNone/>
            </a:pPr>
            <a:r>
              <a:rPr lang="en-US" sz="7200"/>
              <a:t>Introduction</a:t>
            </a:r>
            <a:endParaRPr sz="7200"/>
          </a:p>
        </p:txBody>
      </p:sp>
      <p:cxnSp>
        <p:nvCxnSpPr>
          <p:cNvPr id="141" name="Google Shape;141;p27"/>
          <p:cNvCxnSpPr>
            <a:endCxn id="142" idx="0"/>
          </p:cNvCxnSpPr>
          <p:nvPr/>
        </p:nvCxnSpPr>
        <p:spPr>
          <a:xfrm flipH="1">
            <a:off x="12170134" y="24000"/>
            <a:ext cx="14400" cy="2109600"/>
          </a:xfrm>
          <a:prstGeom prst="straightConnector1">
            <a:avLst/>
          </a:prstGeom>
          <a:noFill/>
          <a:ln cap="flat" cmpd="sng" w="19050">
            <a:solidFill>
              <a:srgbClr val="FFA800"/>
            </a:solidFill>
            <a:prstDash val="solid"/>
            <a:round/>
            <a:headEnd len="sm" w="sm" type="none"/>
            <a:tailEnd len="med" w="med" type="diamond"/>
          </a:ln>
        </p:spPr>
      </p:cxnSp>
      <p:cxnSp>
        <p:nvCxnSpPr>
          <p:cNvPr id="143" name="Google Shape;143;p27"/>
          <p:cNvCxnSpPr>
            <a:stCxn id="142" idx="2"/>
            <a:endCxn id="144" idx="0"/>
          </p:cNvCxnSpPr>
          <p:nvPr/>
        </p:nvCxnSpPr>
        <p:spPr>
          <a:xfrm>
            <a:off x="12170134" y="3090600"/>
            <a:ext cx="14400" cy="1575900"/>
          </a:xfrm>
          <a:prstGeom prst="straightConnector1">
            <a:avLst/>
          </a:prstGeom>
          <a:noFill/>
          <a:ln cap="flat" cmpd="sng" w="19050">
            <a:solidFill>
              <a:srgbClr val="FFA800"/>
            </a:solidFill>
            <a:prstDash val="solid"/>
            <a:round/>
            <a:headEnd len="med" w="med" type="diamond"/>
            <a:tailEnd len="med" w="med" type="diamond"/>
          </a:ln>
        </p:spPr>
      </p:cxnSp>
      <p:cxnSp>
        <p:nvCxnSpPr>
          <p:cNvPr id="145" name="Google Shape;145;p27"/>
          <p:cNvCxnSpPr/>
          <p:nvPr/>
        </p:nvCxnSpPr>
        <p:spPr>
          <a:xfrm flipH="1">
            <a:off x="12169984" y="8156400"/>
            <a:ext cx="14400" cy="2130600"/>
          </a:xfrm>
          <a:prstGeom prst="straightConnector1">
            <a:avLst/>
          </a:prstGeom>
          <a:noFill/>
          <a:ln cap="flat" cmpd="sng" w="19050">
            <a:solidFill>
              <a:srgbClr val="FFA800"/>
            </a:solidFill>
            <a:prstDash val="solid"/>
            <a:round/>
            <a:headEnd len="med" w="med" type="diamond"/>
            <a:tailEnd len="sm" w="sm" type="none"/>
          </a:ln>
        </p:spPr>
      </p:cxnSp>
      <p:cxnSp>
        <p:nvCxnSpPr>
          <p:cNvPr id="146" name="Google Shape;146;p27"/>
          <p:cNvCxnSpPr>
            <a:stCxn id="144" idx="2"/>
            <a:endCxn id="147" idx="0"/>
          </p:cNvCxnSpPr>
          <p:nvPr/>
        </p:nvCxnSpPr>
        <p:spPr>
          <a:xfrm>
            <a:off x="12184478" y="5623512"/>
            <a:ext cx="0" cy="1572900"/>
          </a:xfrm>
          <a:prstGeom prst="straightConnector1">
            <a:avLst/>
          </a:prstGeom>
          <a:noFill/>
          <a:ln cap="flat" cmpd="sng" w="19050">
            <a:solidFill>
              <a:srgbClr val="FFA800"/>
            </a:solidFill>
            <a:prstDash val="solid"/>
            <a:round/>
            <a:headEnd len="med" w="med" type="diamond"/>
            <a:tailEnd len="med" w="med" type="diamond"/>
          </a:ln>
        </p:spPr>
      </p:cxnSp>
      <p:sp>
        <p:nvSpPr>
          <p:cNvPr id="142" name="Google Shape;142;p27"/>
          <p:cNvSpPr txBox="1"/>
          <p:nvPr/>
        </p:nvSpPr>
        <p:spPr>
          <a:xfrm>
            <a:off x="9898384" y="2133600"/>
            <a:ext cx="4543500" cy="9570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A5A5A5"/>
                </a:solidFill>
                <a:latin typeface="Open Sans"/>
                <a:ea typeface="Open Sans"/>
                <a:cs typeface="Open Sans"/>
                <a:sym typeface="Open Sans"/>
              </a:rPr>
              <a:t>2. Data</a:t>
            </a:r>
            <a:r>
              <a:rPr b="1" lang="en-US" sz="3200">
                <a:solidFill>
                  <a:srgbClr val="A5A5A5"/>
                </a:solidFill>
                <a:latin typeface="Open Sans"/>
                <a:ea typeface="Open Sans"/>
                <a:cs typeface="Open Sans"/>
                <a:sym typeface="Open Sans"/>
              </a:rPr>
              <a:t> description</a:t>
            </a:r>
            <a:endParaRPr b="1" i="0" sz="3200" u="none" cap="none" strike="noStrike">
              <a:solidFill>
                <a:srgbClr val="A5A5A5"/>
              </a:solidFill>
              <a:latin typeface="Open Sans"/>
              <a:ea typeface="Open Sans"/>
              <a:cs typeface="Open Sans"/>
              <a:sym typeface="Open Sans"/>
            </a:endParaRPr>
          </a:p>
        </p:txBody>
      </p:sp>
      <p:sp>
        <p:nvSpPr>
          <p:cNvPr id="147" name="Google Shape;147;p27"/>
          <p:cNvSpPr txBox="1"/>
          <p:nvPr/>
        </p:nvSpPr>
        <p:spPr>
          <a:xfrm>
            <a:off x="9694096" y="7196400"/>
            <a:ext cx="4980900" cy="9570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A5A5A5"/>
                </a:solidFill>
                <a:latin typeface="Open Sans"/>
                <a:ea typeface="Open Sans"/>
                <a:cs typeface="Open Sans"/>
                <a:sym typeface="Open Sans"/>
              </a:rPr>
              <a:t>4. </a:t>
            </a:r>
            <a:r>
              <a:rPr b="1" lang="en-US" sz="3200">
                <a:solidFill>
                  <a:srgbClr val="A5A5A5"/>
                </a:solidFill>
                <a:latin typeface="Open Sans"/>
                <a:ea typeface="Open Sans"/>
                <a:cs typeface="Open Sans"/>
                <a:sym typeface="Open Sans"/>
              </a:rPr>
              <a:t>Results</a:t>
            </a:r>
            <a:endParaRPr b="1" i="0" sz="3200" u="none" cap="none" strike="noStrike">
              <a:solidFill>
                <a:srgbClr val="A5A5A5"/>
              </a:solidFill>
              <a:latin typeface="Open Sans"/>
              <a:ea typeface="Open Sans"/>
              <a:cs typeface="Open Sans"/>
              <a:sym typeface="Open Sans"/>
            </a:endParaRPr>
          </a:p>
        </p:txBody>
      </p:sp>
      <p:sp>
        <p:nvSpPr>
          <p:cNvPr id="144" name="Google Shape;144;p27"/>
          <p:cNvSpPr txBox="1"/>
          <p:nvPr/>
        </p:nvSpPr>
        <p:spPr>
          <a:xfrm>
            <a:off x="9785528" y="4666512"/>
            <a:ext cx="4797900" cy="9570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A5A5A5"/>
                </a:solidFill>
                <a:latin typeface="Open Sans"/>
                <a:ea typeface="Open Sans"/>
                <a:cs typeface="Open Sans"/>
                <a:sym typeface="Open Sans"/>
              </a:rPr>
              <a:t>3. Analysis Approach</a:t>
            </a:r>
            <a:endParaRPr b="1" i="0" sz="3200" u="none" cap="none" strike="noStrike">
              <a:solidFill>
                <a:srgbClr val="A5A5A5"/>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154" name="Google Shape;154;p28"/>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155" name="Google Shape;155;p28"/>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The Experiment</a:t>
            </a:r>
            <a:endParaRPr/>
          </a:p>
        </p:txBody>
      </p:sp>
      <p:sp>
        <p:nvSpPr>
          <p:cNvPr id="156" name="Google Shape;156;p28"/>
          <p:cNvSpPr/>
          <p:nvPr/>
        </p:nvSpPr>
        <p:spPr>
          <a:xfrm>
            <a:off x="13217856" y="4299651"/>
            <a:ext cx="589800" cy="367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p:txBody>
      </p:sp>
      <p:pic>
        <p:nvPicPr>
          <p:cNvPr id="157" name="Google Shape;157;p28"/>
          <p:cNvPicPr preferRelativeResize="0"/>
          <p:nvPr/>
        </p:nvPicPr>
        <p:blipFill rotWithShape="1">
          <a:blip r:embed="rId4">
            <a:alphaModFix/>
          </a:blip>
          <a:srcRect b="0" l="22903" r="17654" t="0"/>
          <a:stretch/>
        </p:blipFill>
        <p:spPr>
          <a:xfrm>
            <a:off x="10898262" y="4667325"/>
            <a:ext cx="1273388" cy="2448575"/>
          </a:xfrm>
          <a:prstGeom prst="rect">
            <a:avLst/>
          </a:prstGeom>
          <a:noFill/>
          <a:ln>
            <a:noFill/>
          </a:ln>
        </p:spPr>
      </p:pic>
      <p:pic>
        <p:nvPicPr>
          <p:cNvPr id="158" name="Google Shape;158;p28"/>
          <p:cNvPicPr preferRelativeResize="0"/>
          <p:nvPr/>
        </p:nvPicPr>
        <p:blipFill rotWithShape="1">
          <a:blip r:embed="rId5">
            <a:alphaModFix/>
          </a:blip>
          <a:srcRect b="0" l="11003" r="9719" t="0"/>
          <a:stretch/>
        </p:blipFill>
        <p:spPr>
          <a:xfrm>
            <a:off x="13939850" y="4683575"/>
            <a:ext cx="1698275" cy="2448575"/>
          </a:xfrm>
          <a:prstGeom prst="rect">
            <a:avLst/>
          </a:prstGeom>
          <a:noFill/>
          <a:ln>
            <a:noFill/>
          </a:ln>
        </p:spPr>
      </p:pic>
      <p:pic>
        <p:nvPicPr>
          <p:cNvPr id="159" name="Google Shape;159;p28"/>
          <p:cNvPicPr preferRelativeResize="0"/>
          <p:nvPr/>
        </p:nvPicPr>
        <p:blipFill rotWithShape="1">
          <a:blip r:embed="rId6">
            <a:alphaModFix/>
          </a:blip>
          <a:srcRect b="30809" l="9201" r="6842" t="24073"/>
          <a:stretch/>
        </p:blipFill>
        <p:spPr>
          <a:xfrm>
            <a:off x="8219500" y="6585081"/>
            <a:ext cx="2142125" cy="1420956"/>
          </a:xfrm>
          <a:prstGeom prst="rect">
            <a:avLst/>
          </a:prstGeom>
          <a:noFill/>
          <a:ln>
            <a:noFill/>
          </a:ln>
        </p:spPr>
      </p:pic>
      <p:cxnSp>
        <p:nvCxnSpPr>
          <p:cNvPr id="160" name="Google Shape;160;p28"/>
          <p:cNvCxnSpPr>
            <a:stCxn id="159" idx="0"/>
            <a:endCxn id="157" idx="1"/>
          </p:cNvCxnSpPr>
          <p:nvPr/>
        </p:nvCxnSpPr>
        <p:spPr>
          <a:xfrm flipH="1" rot="10800000">
            <a:off x="9290562" y="5891481"/>
            <a:ext cx="1607700" cy="693600"/>
          </a:xfrm>
          <a:prstGeom prst="straightConnector1">
            <a:avLst/>
          </a:prstGeom>
          <a:noFill/>
          <a:ln cap="flat" cmpd="sng" w="38100">
            <a:solidFill>
              <a:schemeClr val="dk2"/>
            </a:solidFill>
            <a:prstDash val="solid"/>
            <a:round/>
            <a:headEnd len="med" w="med" type="none"/>
            <a:tailEnd len="med" w="med" type="triangle"/>
          </a:ln>
        </p:spPr>
      </p:cxnSp>
      <p:pic>
        <p:nvPicPr>
          <p:cNvPr id="161" name="Google Shape;161;p28"/>
          <p:cNvPicPr preferRelativeResize="0"/>
          <p:nvPr/>
        </p:nvPicPr>
        <p:blipFill>
          <a:blip r:embed="rId7">
            <a:alphaModFix/>
          </a:blip>
          <a:stretch>
            <a:fillRect/>
          </a:stretch>
        </p:blipFill>
        <p:spPr>
          <a:xfrm>
            <a:off x="7862575" y="3852238"/>
            <a:ext cx="1698277" cy="1941221"/>
          </a:xfrm>
          <a:prstGeom prst="rect">
            <a:avLst/>
          </a:prstGeom>
          <a:noFill/>
          <a:ln>
            <a:noFill/>
          </a:ln>
        </p:spPr>
      </p:pic>
      <p:cxnSp>
        <p:nvCxnSpPr>
          <p:cNvPr id="162" name="Google Shape;162;p28"/>
          <p:cNvCxnSpPr>
            <a:stCxn id="161" idx="3"/>
            <a:endCxn id="157" idx="1"/>
          </p:cNvCxnSpPr>
          <p:nvPr/>
        </p:nvCxnSpPr>
        <p:spPr>
          <a:xfrm>
            <a:off x="9560852" y="4822848"/>
            <a:ext cx="1337400" cy="1068900"/>
          </a:xfrm>
          <a:prstGeom prst="straightConnector1">
            <a:avLst/>
          </a:prstGeom>
          <a:noFill/>
          <a:ln cap="flat" cmpd="sng" w="38100">
            <a:solidFill>
              <a:schemeClr val="dk2"/>
            </a:solidFill>
            <a:prstDash val="solid"/>
            <a:round/>
            <a:headEnd len="med" w="med" type="none"/>
            <a:tailEnd len="med" w="med" type="triangle"/>
          </a:ln>
        </p:spPr>
      </p:cxnSp>
      <p:cxnSp>
        <p:nvCxnSpPr>
          <p:cNvPr id="163" name="Google Shape;163;p28"/>
          <p:cNvCxnSpPr>
            <a:stCxn id="157" idx="3"/>
            <a:endCxn id="158" idx="1"/>
          </p:cNvCxnSpPr>
          <p:nvPr/>
        </p:nvCxnSpPr>
        <p:spPr>
          <a:xfrm>
            <a:off x="12171650" y="5891613"/>
            <a:ext cx="1768200" cy="16200"/>
          </a:xfrm>
          <a:prstGeom prst="straightConnector1">
            <a:avLst/>
          </a:prstGeom>
          <a:noFill/>
          <a:ln cap="flat" cmpd="sng" w="38100">
            <a:solidFill>
              <a:schemeClr val="dk2"/>
            </a:solidFill>
            <a:prstDash val="solid"/>
            <a:round/>
            <a:headEnd len="med" w="med" type="none"/>
            <a:tailEnd len="med" w="med" type="triangle"/>
          </a:ln>
        </p:spPr>
      </p:cxnSp>
      <p:pic>
        <p:nvPicPr>
          <p:cNvPr id="164" name="Google Shape;164;p28"/>
          <p:cNvPicPr preferRelativeResize="0"/>
          <p:nvPr/>
        </p:nvPicPr>
        <p:blipFill rotWithShape="1">
          <a:blip r:embed="rId8">
            <a:alphaModFix/>
          </a:blip>
          <a:srcRect b="0" l="0" r="49824" t="0"/>
          <a:stretch/>
        </p:blipFill>
        <p:spPr>
          <a:xfrm>
            <a:off x="16505900" y="4070808"/>
            <a:ext cx="1337400" cy="1523367"/>
          </a:xfrm>
          <a:prstGeom prst="rect">
            <a:avLst/>
          </a:prstGeom>
          <a:noFill/>
          <a:ln>
            <a:noFill/>
          </a:ln>
        </p:spPr>
      </p:pic>
      <p:pic>
        <p:nvPicPr>
          <p:cNvPr id="165" name="Google Shape;165;p28"/>
          <p:cNvPicPr preferRelativeResize="0"/>
          <p:nvPr/>
        </p:nvPicPr>
        <p:blipFill rotWithShape="1">
          <a:blip r:embed="rId9">
            <a:alphaModFix/>
          </a:blip>
          <a:srcRect b="0" l="49824" r="0" t="0"/>
          <a:stretch/>
        </p:blipFill>
        <p:spPr>
          <a:xfrm>
            <a:off x="16521124" y="6050951"/>
            <a:ext cx="1337400" cy="1523389"/>
          </a:xfrm>
          <a:prstGeom prst="rect">
            <a:avLst/>
          </a:prstGeom>
          <a:noFill/>
          <a:ln>
            <a:noFill/>
          </a:ln>
        </p:spPr>
      </p:pic>
      <p:cxnSp>
        <p:nvCxnSpPr>
          <p:cNvPr id="166" name="Google Shape;166;p28"/>
          <p:cNvCxnSpPr>
            <a:stCxn id="158" idx="3"/>
            <a:endCxn id="164" idx="1"/>
          </p:cNvCxnSpPr>
          <p:nvPr/>
        </p:nvCxnSpPr>
        <p:spPr>
          <a:xfrm flipH="1" rot="10800000">
            <a:off x="15638125" y="4832362"/>
            <a:ext cx="867900" cy="1075500"/>
          </a:xfrm>
          <a:prstGeom prst="straightConnector1">
            <a:avLst/>
          </a:prstGeom>
          <a:noFill/>
          <a:ln cap="flat" cmpd="sng" w="38100">
            <a:solidFill>
              <a:schemeClr val="dk2"/>
            </a:solidFill>
            <a:prstDash val="solid"/>
            <a:round/>
            <a:headEnd len="med" w="med" type="none"/>
            <a:tailEnd len="med" w="med" type="triangle"/>
          </a:ln>
        </p:spPr>
      </p:cxnSp>
      <p:cxnSp>
        <p:nvCxnSpPr>
          <p:cNvPr id="167" name="Google Shape;167;p28"/>
          <p:cNvCxnSpPr>
            <a:stCxn id="158" idx="3"/>
            <a:endCxn id="165" idx="1"/>
          </p:cNvCxnSpPr>
          <p:nvPr/>
        </p:nvCxnSpPr>
        <p:spPr>
          <a:xfrm>
            <a:off x="15638125" y="5907862"/>
            <a:ext cx="882900" cy="904800"/>
          </a:xfrm>
          <a:prstGeom prst="straightConnector1">
            <a:avLst/>
          </a:prstGeom>
          <a:noFill/>
          <a:ln cap="flat" cmpd="sng" w="38100">
            <a:solidFill>
              <a:schemeClr val="dk2"/>
            </a:solidFill>
            <a:prstDash val="solid"/>
            <a:round/>
            <a:headEnd len="med" w="med" type="none"/>
            <a:tailEnd len="med" w="med" type="triangle"/>
          </a:ln>
        </p:spPr>
      </p:cxnSp>
      <p:pic>
        <p:nvPicPr>
          <p:cNvPr id="168" name="Google Shape;168;p28"/>
          <p:cNvPicPr preferRelativeResize="0"/>
          <p:nvPr/>
        </p:nvPicPr>
        <p:blipFill>
          <a:blip r:embed="rId10">
            <a:alphaModFix/>
          </a:blip>
          <a:stretch>
            <a:fillRect/>
          </a:stretch>
        </p:blipFill>
        <p:spPr>
          <a:xfrm>
            <a:off x="12485455" y="4540832"/>
            <a:ext cx="1095845" cy="1252608"/>
          </a:xfrm>
          <a:prstGeom prst="rect">
            <a:avLst/>
          </a:prstGeom>
          <a:noFill/>
          <a:ln>
            <a:noFill/>
          </a:ln>
        </p:spPr>
      </p:pic>
      <p:cxnSp>
        <p:nvCxnSpPr>
          <p:cNvPr id="169" name="Google Shape;169;p28"/>
          <p:cNvCxnSpPr>
            <a:stCxn id="158" idx="1"/>
            <a:endCxn id="157" idx="3"/>
          </p:cNvCxnSpPr>
          <p:nvPr/>
        </p:nvCxnSpPr>
        <p:spPr>
          <a:xfrm rot="10800000">
            <a:off x="12171650" y="5891662"/>
            <a:ext cx="1768200" cy="16200"/>
          </a:xfrm>
          <a:prstGeom prst="straightConnector1">
            <a:avLst/>
          </a:prstGeom>
          <a:noFill/>
          <a:ln cap="flat" cmpd="sng" w="38100">
            <a:solidFill>
              <a:schemeClr val="dk2"/>
            </a:solidFill>
            <a:prstDash val="solid"/>
            <a:round/>
            <a:headEnd len="med" w="med" type="none"/>
            <a:tailEnd len="med" w="med" type="triangle"/>
          </a:ln>
        </p:spPr>
      </p:cxnSp>
      <p:sp>
        <p:nvSpPr>
          <p:cNvPr id="170" name="Google Shape;170;p28"/>
          <p:cNvSpPr txBox="1"/>
          <p:nvPr/>
        </p:nvSpPr>
        <p:spPr>
          <a:xfrm>
            <a:off x="1023763" y="1902600"/>
            <a:ext cx="15071100" cy="13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600">
                <a:solidFill>
                  <a:schemeClr val="dk2"/>
                </a:solidFill>
                <a:latin typeface="Calibri"/>
                <a:ea typeface="Calibri"/>
                <a:cs typeface="Calibri"/>
                <a:sym typeface="Calibri"/>
              </a:rPr>
              <a:t>Objective:</a:t>
            </a:r>
            <a:r>
              <a:rPr lang="en-US" sz="3600">
                <a:solidFill>
                  <a:schemeClr val="dk2"/>
                </a:solidFill>
                <a:latin typeface="Calibri"/>
                <a:ea typeface="Calibri"/>
                <a:cs typeface="Calibri"/>
                <a:sym typeface="Calibri"/>
              </a:rPr>
              <a:t> examine whether the interaction between student and teacher differed according to the gender and the type of clothing worn by a student</a:t>
            </a:r>
            <a:endParaRPr/>
          </a:p>
        </p:txBody>
      </p:sp>
      <p:sp>
        <p:nvSpPr>
          <p:cNvPr id="171" name="Google Shape;171;p28"/>
          <p:cNvSpPr txBox="1"/>
          <p:nvPr/>
        </p:nvSpPr>
        <p:spPr>
          <a:xfrm>
            <a:off x="1023775" y="3946900"/>
            <a:ext cx="6408000" cy="392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600">
                <a:solidFill>
                  <a:schemeClr val="dk2"/>
                </a:solidFill>
                <a:latin typeface="Calibri"/>
                <a:ea typeface="Calibri"/>
                <a:cs typeface="Calibri"/>
                <a:sym typeface="Calibri"/>
              </a:rPr>
              <a:t>Experiment:</a:t>
            </a:r>
            <a:r>
              <a:rPr lang="en-US" sz="3600">
                <a:solidFill>
                  <a:schemeClr val="dk2"/>
                </a:solidFill>
                <a:latin typeface="Calibri"/>
                <a:ea typeface="Calibri"/>
                <a:cs typeface="Calibri"/>
                <a:sym typeface="Calibri"/>
              </a:rPr>
              <a:t> observe several classes taught by </a:t>
            </a:r>
            <a:r>
              <a:rPr lang="en-US" sz="3600" u="sng">
                <a:solidFill>
                  <a:schemeClr val="dk2"/>
                </a:solidFill>
                <a:latin typeface="Calibri"/>
                <a:ea typeface="Calibri"/>
                <a:cs typeface="Calibri"/>
                <a:sym typeface="Calibri"/>
              </a:rPr>
              <a:t>one teacher</a:t>
            </a:r>
            <a:r>
              <a:rPr lang="en-US" sz="3600">
                <a:solidFill>
                  <a:schemeClr val="dk2"/>
                </a:solidFill>
                <a:latin typeface="Calibri"/>
                <a:ea typeface="Calibri"/>
                <a:cs typeface="Calibri"/>
                <a:sym typeface="Calibri"/>
              </a:rPr>
              <a:t> and count the  interactions between student and teacher. Each  interaction was classified as either ‘Negative’ or ‘Positive’	</a:t>
            </a:r>
            <a:endParaRPr sz="36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93000" y="4637175"/>
            <a:ext cx="5502000" cy="2366700"/>
          </a:xfrm>
          <a:prstGeom prst="rect">
            <a:avLst/>
          </a:prstGeom>
          <a:noFill/>
          <a:ln>
            <a:noFill/>
          </a:ln>
        </p:spPr>
        <p:txBody>
          <a:bodyPr anchorCtr="0" anchor="b" bIns="182850" lIns="182850" spcFirstLastPara="1" rIns="182850" wrap="square" tIns="182850">
            <a:noAutofit/>
          </a:bodyPr>
          <a:lstStyle/>
          <a:p>
            <a:pPr indent="0" lvl="0" marL="0" rtl="0" algn="l">
              <a:lnSpc>
                <a:spcPct val="100000"/>
              </a:lnSpc>
              <a:spcBef>
                <a:spcPts val="0"/>
              </a:spcBef>
              <a:spcAft>
                <a:spcPts val="0"/>
              </a:spcAft>
              <a:buSzPts val="2800"/>
              <a:buNone/>
            </a:pPr>
            <a:br>
              <a:rPr lang="en-US" sz="7200"/>
            </a:br>
            <a:r>
              <a:rPr lang="en-US" sz="7200"/>
              <a:t>Part 2: </a:t>
            </a:r>
            <a:endParaRPr sz="7200"/>
          </a:p>
          <a:p>
            <a:pPr indent="0" lvl="0" marL="0" rtl="0" algn="l">
              <a:lnSpc>
                <a:spcPct val="100000"/>
              </a:lnSpc>
              <a:spcBef>
                <a:spcPts val="0"/>
              </a:spcBef>
              <a:spcAft>
                <a:spcPts val="0"/>
              </a:spcAft>
              <a:buSzPts val="2800"/>
              <a:buNone/>
            </a:pPr>
            <a:r>
              <a:rPr lang="en-US" sz="7200"/>
              <a:t>Data description</a:t>
            </a:r>
            <a:endParaRPr sz="7200"/>
          </a:p>
        </p:txBody>
      </p:sp>
      <p:cxnSp>
        <p:nvCxnSpPr>
          <p:cNvPr id="177" name="Google Shape;177;p29"/>
          <p:cNvCxnSpPr>
            <a:endCxn id="178" idx="0"/>
          </p:cNvCxnSpPr>
          <p:nvPr/>
        </p:nvCxnSpPr>
        <p:spPr>
          <a:xfrm flipH="1">
            <a:off x="12159475" y="24000"/>
            <a:ext cx="14400" cy="2109600"/>
          </a:xfrm>
          <a:prstGeom prst="straightConnector1">
            <a:avLst/>
          </a:prstGeom>
          <a:noFill/>
          <a:ln cap="flat" cmpd="sng" w="19050">
            <a:solidFill>
              <a:srgbClr val="FFA800"/>
            </a:solidFill>
            <a:prstDash val="solid"/>
            <a:round/>
            <a:headEnd len="sm" w="sm" type="none"/>
            <a:tailEnd len="med" w="med" type="diamond"/>
          </a:ln>
        </p:spPr>
      </p:cxnSp>
      <p:cxnSp>
        <p:nvCxnSpPr>
          <p:cNvPr id="179" name="Google Shape;179;p29"/>
          <p:cNvCxnSpPr>
            <a:stCxn id="178" idx="2"/>
            <a:endCxn id="180" idx="0"/>
          </p:cNvCxnSpPr>
          <p:nvPr/>
        </p:nvCxnSpPr>
        <p:spPr>
          <a:xfrm>
            <a:off x="12159475" y="3090600"/>
            <a:ext cx="24900" cy="1575900"/>
          </a:xfrm>
          <a:prstGeom prst="straightConnector1">
            <a:avLst/>
          </a:prstGeom>
          <a:noFill/>
          <a:ln cap="flat" cmpd="sng" w="19050">
            <a:solidFill>
              <a:srgbClr val="FFA800"/>
            </a:solidFill>
            <a:prstDash val="solid"/>
            <a:round/>
            <a:headEnd len="med" w="med" type="diamond"/>
            <a:tailEnd len="med" w="med" type="diamond"/>
          </a:ln>
        </p:spPr>
      </p:cxnSp>
      <p:cxnSp>
        <p:nvCxnSpPr>
          <p:cNvPr id="181" name="Google Shape;181;p29"/>
          <p:cNvCxnSpPr/>
          <p:nvPr/>
        </p:nvCxnSpPr>
        <p:spPr>
          <a:xfrm flipH="1">
            <a:off x="12169984" y="8156400"/>
            <a:ext cx="14400" cy="2130600"/>
          </a:xfrm>
          <a:prstGeom prst="straightConnector1">
            <a:avLst/>
          </a:prstGeom>
          <a:noFill/>
          <a:ln cap="flat" cmpd="sng" w="19050">
            <a:solidFill>
              <a:srgbClr val="FFA800"/>
            </a:solidFill>
            <a:prstDash val="solid"/>
            <a:round/>
            <a:headEnd len="med" w="med" type="diamond"/>
            <a:tailEnd len="sm" w="sm" type="none"/>
          </a:ln>
        </p:spPr>
      </p:cxnSp>
      <p:cxnSp>
        <p:nvCxnSpPr>
          <p:cNvPr id="182" name="Google Shape;182;p29"/>
          <p:cNvCxnSpPr>
            <a:stCxn id="180" idx="2"/>
            <a:endCxn id="183" idx="0"/>
          </p:cNvCxnSpPr>
          <p:nvPr/>
        </p:nvCxnSpPr>
        <p:spPr>
          <a:xfrm flipH="1">
            <a:off x="12183278" y="5623512"/>
            <a:ext cx="1200" cy="1572900"/>
          </a:xfrm>
          <a:prstGeom prst="straightConnector1">
            <a:avLst/>
          </a:prstGeom>
          <a:noFill/>
          <a:ln cap="flat" cmpd="sng" w="19050">
            <a:solidFill>
              <a:srgbClr val="FFA800"/>
            </a:solidFill>
            <a:prstDash val="solid"/>
            <a:round/>
            <a:headEnd len="med" w="med" type="diamond"/>
            <a:tailEnd len="med" w="med" type="diamond"/>
          </a:ln>
        </p:spPr>
      </p:cxnSp>
      <p:sp>
        <p:nvSpPr>
          <p:cNvPr id="178" name="Google Shape;178;p29"/>
          <p:cNvSpPr txBox="1"/>
          <p:nvPr/>
        </p:nvSpPr>
        <p:spPr>
          <a:xfrm>
            <a:off x="9643975" y="2133600"/>
            <a:ext cx="5031000" cy="9570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3. Analysis Approach</a:t>
            </a:r>
            <a:endParaRPr b="1" sz="3200">
              <a:solidFill>
                <a:srgbClr val="A5A5A5"/>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rgbClr val="A5A5A5"/>
              </a:solidFill>
              <a:latin typeface="Open Sans"/>
              <a:ea typeface="Open Sans"/>
              <a:cs typeface="Open Sans"/>
              <a:sym typeface="Open Sans"/>
            </a:endParaRPr>
          </a:p>
        </p:txBody>
      </p:sp>
      <p:sp>
        <p:nvSpPr>
          <p:cNvPr id="183" name="Google Shape;183;p29"/>
          <p:cNvSpPr txBox="1"/>
          <p:nvPr/>
        </p:nvSpPr>
        <p:spPr>
          <a:xfrm>
            <a:off x="9493775" y="7196400"/>
            <a:ext cx="5379000" cy="9570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5. Summary of findings</a:t>
            </a:r>
            <a:endParaRPr b="1" i="0" sz="3200" u="none" cap="none" strike="noStrike">
              <a:solidFill>
                <a:srgbClr val="A5A5A5"/>
              </a:solidFill>
              <a:latin typeface="Open Sans"/>
              <a:ea typeface="Open Sans"/>
              <a:cs typeface="Open Sans"/>
              <a:sym typeface="Open Sans"/>
            </a:endParaRPr>
          </a:p>
        </p:txBody>
      </p:sp>
      <p:sp>
        <p:nvSpPr>
          <p:cNvPr id="180" name="Google Shape;180;p29"/>
          <p:cNvSpPr txBox="1"/>
          <p:nvPr/>
        </p:nvSpPr>
        <p:spPr>
          <a:xfrm>
            <a:off x="9785528" y="4666512"/>
            <a:ext cx="4797900" cy="9570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4. Results</a:t>
            </a:r>
            <a:endParaRPr b="1" i="0" sz="3200" u="none" cap="none" strike="noStrike">
              <a:solidFill>
                <a:srgbClr val="A5A5A5"/>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0"/>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190" name="Google Shape;190;p30"/>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191" name="Google Shape;191;p30"/>
          <p:cNvSpPr txBox="1"/>
          <p:nvPr/>
        </p:nvSpPr>
        <p:spPr>
          <a:xfrm>
            <a:off x="457200" y="304800"/>
            <a:ext cx="13335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Dataset</a:t>
            </a:r>
            <a:endParaRPr/>
          </a:p>
        </p:txBody>
      </p:sp>
      <p:sp>
        <p:nvSpPr>
          <p:cNvPr id="192" name="Google Shape;192;p30"/>
          <p:cNvSpPr txBox="1"/>
          <p:nvPr/>
        </p:nvSpPr>
        <p:spPr>
          <a:xfrm>
            <a:off x="867575" y="1910900"/>
            <a:ext cx="8948400" cy="73884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462 observations</a:t>
            </a:r>
            <a:endParaRPr sz="3600">
              <a:solidFill>
                <a:schemeClr val="dk2"/>
              </a:solidFill>
              <a:latin typeface="Calibri"/>
              <a:ea typeface="Calibri"/>
              <a:cs typeface="Calibri"/>
              <a:sym typeface="Calibri"/>
            </a:endParaRPr>
          </a:p>
          <a:p>
            <a:pPr indent="-457200" lvl="0" marL="4572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Characteristics of the observation: </a:t>
            </a:r>
            <a:endParaRPr sz="3600">
              <a:solidFill>
                <a:schemeClr val="dk2"/>
              </a:solidFill>
              <a:latin typeface="Calibri"/>
              <a:ea typeface="Calibri"/>
              <a:cs typeface="Calibri"/>
              <a:sym typeface="Calibri"/>
            </a:endParaRPr>
          </a:p>
          <a:p>
            <a:pPr indent="-457200" lvl="1" marL="9144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Clothing type: </a:t>
            </a:r>
            <a:endParaRPr sz="3600">
              <a:solidFill>
                <a:schemeClr val="dk2"/>
              </a:solidFill>
              <a:latin typeface="Calibri"/>
              <a:ea typeface="Calibri"/>
              <a:cs typeface="Calibri"/>
              <a:sym typeface="Calibri"/>
            </a:endParaRPr>
          </a:p>
          <a:p>
            <a:pPr indent="-457200" lvl="2" marL="137160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Other: Unusual clothing</a:t>
            </a:r>
            <a:endParaRPr sz="3600">
              <a:solidFill>
                <a:schemeClr val="dk2"/>
              </a:solidFill>
              <a:latin typeface="Calibri"/>
              <a:ea typeface="Calibri"/>
              <a:cs typeface="Calibri"/>
              <a:sym typeface="Calibri"/>
            </a:endParaRPr>
          </a:p>
          <a:p>
            <a:pPr indent="-457200" lvl="2" marL="137160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Std: Standar gender-specific clothing </a:t>
            </a:r>
            <a:endParaRPr sz="3600">
              <a:solidFill>
                <a:schemeClr val="dk2"/>
              </a:solidFill>
              <a:latin typeface="Calibri"/>
              <a:ea typeface="Calibri"/>
              <a:cs typeface="Calibri"/>
              <a:sym typeface="Calibri"/>
            </a:endParaRPr>
          </a:p>
          <a:p>
            <a:pPr indent="-457200" lvl="2" marL="137160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Unisex: Clothing for men and women</a:t>
            </a:r>
            <a:endParaRPr sz="3600">
              <a:solidFill>
                <a:schemeClr val="dk2"/>
              </a:solidFill>
              <a:latin typeface="Calibri"/>
              <a:ea typeface="Calibri"/>
              <a:cs typeface="Calibri"/>
              <a:sym typeface="Calibri"/>
            </a:endParaRPr>
          </a:p>
          <a:p>
            <a:pPr indent="0" lvl="0" marL="1371600" rtl="0" algn="l">
              <a:lnSpc>
                <a:spcPct val="100000"/>
              </a:lnSpc>
              <a:spcBef>
                <a:spcPts val="0"/>
              </a:spcBef>
              <a:spcAft>
                <a:spcPts val="0"/>
              </a:spcAft>
              <a:buNone/>
            </a:pPr>
            <a:r>
              <a:t/>
            </a:r>
            <a:endParaRPr sz="3600">
              <a:solidFill>
                <a:schemeClr val="dk2"/>
              </a:solidFill>
              <a:latin typeface="Calibri"/>
              <a:ea typeface="Calibri"/>
              <a:cs typeface="Calibri"/>
              <a:sym typeface="Calibri"/>
            </a:endParaRPr>
          </a:p>
          <a:p>
            <a:pPr indent="-457200" lvl="1" marL="9144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Gender:</a:t>
            </a:r>
            <a:endParaRPr sz="3600">
              <a:solidFill>
                <a:schemeClr val="dk2"/>
              </a:solidFill>
              <a:latin typeface="Calibri"/>
              <a:ea typeface="Calibri"/>
              <a:cs typeface="Calibri"/>
              <a:sym typeface="Calibri"/>
            </a:endParaRPr>
          </a:p>
          <a:p>
            <a:pPr indent="-457200" lvl="2" marL="137160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Female</a:t>
            </a:r>
            <a:endParaRPr sz="3600">
              <a:solidFill>
                <a:schemeClr val="dk2"/>
              </a:solidFill>
              <a:latin typeface="Calibri"/>
              <a:ea typeface="Calibri"/>
              <a:cs typeface="Calibri"/>
              <a:sym typeface="Calibri"/>
            </a:endParaRPr>
          </a:p>
          <a:p>
            <a:pPr indent="-457200" lvl="2" marL="137160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Male</a:t>
            </a:r>
            <a:endParaRPr sz="3600">
              <a:solidFill>
                <a:schemeClr val="dk2"/>
              </a:solidFill>
              <a:latin typeface="Calibri"/>
              <a:ea typeface="Calibri"/>
              <a:cs typeface="Calibri"/>
              <a:sym typeface="Calibri"/>
            </a:endParaRPr>
          </a:p>
          <a:p>
            <a:pPr indent="0" lvl="0" marL="1371600" rtl="0" algn="l">
              <a:lnSpc>
                <a:spcPct val="150000"/>
              </a:lnSpc>
              <a:spcBef>
                <a:spcPts val="0"/>
              </a:spcBef>
              <a:spcAft>
                <a:spcPts val="0"/>
              </a:spcAft>
              <a:buNone/>
            </a:pPr>
            <a:r>
              <a:t/>
            </a:r>
            <a:endParaRPr sz="3600">
              <a:solidFill>
                <a:schemeClr val="dk2"/>
              </a:solidFill>
              <a:latin typeface="Calibri"/>
              <a:ea typeface="Calibri"/>
              <a:cs typeface="Calibri"/>
              <a:sym typeface="Calibri"/>
            </a:endParaRPr>
          </a:p>
        </p:txBody>
      </p:sp>
      <p:sp>
        <p:nvSpPr>
          <p:cNvPr id="193" name="Google Shape;193;p30"/>
          <p:cNvSpPr txBox="1"/>
          <p:nvPr/>
        </p:nvSpPr>
        <p:spPr>
          <a:xfrm>
            <a:off x="9980350" y="1945000"/>
            <a:ext cx="8948400" cy="51717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sz="3600">
              <a:solidFill>
                <a:schemeClr val="dk2"/>
              </a:solidFill>
              <a:latin typeface="Calibri"/>
              <a:ea typeface="Calibri"/>
              <a:cs typeface="Calibri"/>
              <a:sym typeface="Calibri"/>
            </a:endParaRPr>
          </a:p>
          <a:p>
            <a:pPr indent="-457200" lvl="0" marL="457200" rtl="0" algn="l">
              <a:lnSpc>
                <a:spcPct val="150000"/>
              </a:lnSpc>
              <a:spcBef>
                <a:spcPts val="0"/>
              </a:spcBef>
              <a:spcAft>
                <a:spcPts val="0"/>
              </a:spcAft>
              <a:buClr>
                <a:schemeClr val="dk2"/>
              </a:buClr>
              <a:buSzPts val="3600"/>
              <a:buFont typeface="Calibri"/>
              <a:buChar char="●"/>
            </a:pPr>
            <a:r>
              <a:t/>
            </a:r>
            <a:endParaRPr sz="3600">
              <a:solidFill>
                <a:schemeClr val="dk2"/>
              </a:solidFill>
              <a:latin typeface="Calibri"/>
              <a:ea typeface="Calibri"/>
              <a:cs typeface="Calibri"/>
              <a:sym typeface="Calibri"/>
            </a:endParaRPr>
          </a:p>
          <a:p>
            <a:pPr indent="-457200" lvl="1" marL="9144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Count: Number of interactions  </a:t>
            </a:r>
            <a:endParaRPr sz="3600">
              <a:solidFill>
                <a:schemeClr val="dk2"/>
              </a:solidFill>
              <a:latin typeface="Calibri"/>
              <a:ea typeface="Calibri"/>
              <a:cs typeface="Calibri"/>
              <a:sym typeface="Calibri"/>
            </a:endParaRPr>
          </a:p>
          <a:p>
            <a:pPr indent="-457200" lvl="1" marL="914400" rtl="0" algn="l">
              <a:lnSpc>
                <a:spcPct val="15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Interaction Type:</a:t>
            </a:r>
            <a:endParaRPr sz="3600">
              <a:solidFill>
                <a:schemeClr val="dk2"/>
              </a:solidFill>
              <a:latin typeface="Calibri"/>
              <a:ea typeface="Calibri"/>
              <a:cs typeface="Calibri"/>
              <a:sym typeface="Calibri"/>
            </a:endParaRPr>
          </a:p>
          <a:p>
            <a:pPr indent="-457200" lvl="2" marL="137160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NegInt: Negative interaction</a:t>
            </a:r>
            <a:endParaRPr sz="3600">
              <a:solidFill>
                <a:schemeClr val="dk2"/>
              </a:solidFill>
              <a:latin typeface="Calibri"/>
              <a:ea typeface="Calibri"/>
              <a:cs typeface="Calibri"/>
              <a:sym typeface="Calibri"/>
            </a:endParaRPr>
          </a:p>
          <a:p>
            <a:pPr indent="-457200" lvl="2" marL="1371600" rtl="0" algn="l">
              <a:lnSpc>
                <a:spcPct val="100000"/>
              </a:lnSpc>
              <a:spcBef>
                <a:spcPts val="0"/>
              </a:spcBef>
              <a:spcAft>
                <a:spcPts val="0"/>
              </a:spcAft>
              <a:buClr>
                <a:schemeClr val="dk2"/>
              </a:buClr>
              <a:buSzPts val="3600"/>
              <a:buFont typeface="Calibri"/>
              <a:buChar char="■"/>
            </a:pPr>
            <a:r>
              <a:rPr lang="en-US" sz="3600">
                <a:solidFill>
                  <a:schemeClr val="dk2"/>
                </a:solidFill>
                <a:latin typeface="Calibri"/>
                <a:ea typeface="Calibri"/>
                <a:cs typeface="Calibri"/>
                <a:sym typeface="Calibri"/>
              </a:rPr>
              <a:t>Posint: Positive interaction</a:t>
            </a:r>
            <a:endParaRPr sz="3600">
              <a:solidFill>
                <a:schemeClr val="dk2"/>
              </a:solidFill>
              <a:latin typeface="Calibri"/>
              <a:ea typeface="Calibri"/>
              <a:cs typeface="Calibri"/>
              <a:sym typeface="Calibri"/>
            </a:endParaRPr>
          </a:p>
          <a:p>
            <a:pPr indent="0" lvl="0" marL="1371600" rtl="0" algn="l">
              <a:lnSpc>
                <a:spcPct val="150000"/>
              </a:lnSpc>
              <a:spcBef>
                <a:spcPts val="0"/>
              </a:spcBef>
              <a:spcAft>
                <a:spcPts val="0"/>
              </a:spcAft>
              <a:buNone/>
            </a:pPr>
            <a:r>
              <a:t/>
            </a:r>
            <a:endParaRPr sz="3600">
              <a:solidFill>
                <a:schemeClr val="dk2"/>
              </a:solidFill>
              <a:latin typeface="Calibri"/>
              <a:ea typeface="Calibri"/>
              <a:cs typeface="Calibri"/>
              <a:sym typeface="Calibri"/>
            </a:endParaRPr>
          </a:p>
        </p:txBody>
      </p:sp>
      <p:sp>
        <p:nvSpPr>
          <p:cNvPr id="194" name="Google Shape;194;p30"/>
          <p:cNvSpPr/>
          <p:nvPr/>
        </p:nvSpPr>
        <p:spPr>
          <a:xfrm>
            <a:off x="9781150" y="2949775"/>
            <a:ext cx="818100" cy="446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93000" y="3767775"/>
            <a:ext cx="5502000" cy="3312300"/>
          </a:xfrm>
          <a:prstGeom prst="rect">
            <a:avLst/>
          </a:prstGeom>
          <a:noFill/>
          <a:ln>
            <a:noFill/>
          </a:ln>
        </p:spPr>
        <p:txBody>
          <a:bodyPr anchorCtr="0" anchor="b" bIns="182850" lIns="182850" spcFirstLastPara="1" rIns="182850" wrap="square" tIns="182850">
            <a:noAutofit/>
          </a:bodyPr>
          <a:lstStyle/>
          <a:p>
            <a:pPr indent="0" lvl="0" marL="0" rtl="0" algn="l">
              <a:lnSpc>
                <a:spcPct val="100000"/>
              </a:lnSpc>
              <a:spcBef>
                <a:spcPts val="0"/>
              </a:spcBef>
              <a:spcAft>
                <a:spcPts val="0"/>
              </a:spcAft>
              <a:buSzPts val="2800"/>
              <a:buNone/>
            </a:pPr>
            <a:br>
              <a:rPr lang="en-US" sz="7200"/>
            </a:br>
            <a:r>
              <a:rPr lang="en-US" sz="7200"/>
              <a:t>Part 3: </a:t>
            </a:r>
            <a:endParaRPr sz="7200"/>
          </a:p>
          <a:p>
            <a:pPr indent="0" lvl="0" marL="0" rtl="0" algn="l">
              <a:lnSpc>
                <a:spcPct val="100000"/>
              </a:lnSpc>
              <a:spcBef>
                <a:spcPts val="0"/>
              </a:spcBef>
              <a:spcAft>
                <a:spcPts val="0"/>
              </a:spcAft>
              <a:buSzPts val="2800"/>
              <a:buNone/>
            </a:pPr>
            <a:r>
              <a:rPr lang="en-US" sz="7200"/>
              <a:t>Analysis Approach</a:t>
            </a:r>
            <a:endParaRPr sz="7200"/>
          </a:p>
        </p:txBody>
      </p:sp>
      <p:cxnSp>
        <p:nvCxnSpPr>
          <p:cNvPr id="200" name="Google Shape;200;p31"/>
          <p:cNvCxnSpPr>
            <a:endCxn id="201" idx="0"/>
          </p:cNvCxnSpPr>
          <p:nvPr/>
        </p:nvCxnSpPr>
        <p:spPr>
          <a:xfrm flipH="1">
            <a:off x="12170134" y="24000"/>
            <a:ext cx="14400" cy="2109600"/>
          </a:xfrm>
          <a:prstGeom prst="straightConnector1">
            <a:avLst/>
          </a:prstGeom>
          <a:noFill/>
          <a:ln cap="flat" cmpd="sng" w="19050">
            <a:solidFill>
              <a:srgbClr val="FFA800"/>
            </a:solidFill>
            <a:prstDash val="solid"/>
            <a:round/>
            <a:headEnd len="sm" w="sm" type="none"/>
            <a:tailEnd len="med" w="med" type="diamond"/>
          </a:ln>
        </p:spPr>
      </p:cxnSp>
      <p:cxnSp>
        <p:nvCxnSpPr>
          <p:cNvPr id="202" name="Google Shape;202;p31"/>
          <p:cNvCxnSpPr>
            <a:stCxn id="201" idx="2"/>
            <a:endCxn id="203" idx="0"/>
          </p:cNvCxnSpPr>
          <p:nvPr/>
        </p:nvCxnSpPr>
        <p:spPr>
          <a:xfrm flipH="1">
            <a:off x="12167434" y="3090600"/>
            <a:ext cx="2700" cy="1575900"/>
          </a:xfrm>
          <a:prstGeom prst="straightConnector1">
            <a:avLst/>
          </a:prstGeom>
          <a:noFill/>
          <a:ln cap="flat" cmpd="sng" w="19050">
            <a:solidFill>
              <a:srgbClr val="FFA800"/>
            </a:solidFill>
            <a:prstDash val="solid"/>
            <a:round/>
            <a:headEnd len="med" w="med" type="diamond"/>
            <a:tailEnd len="med" w="med" type="diamond"/>
          </a:ln>
        </p:spPr>
      </p:cxnSp>
      <p:cxnSp>
        <p:nvCxnSpPr>
          <p:cNvPr id="204" name="Google Shape;204;p31"/>
          <p:cNvCxnSpPr/>
          <p:nvPr/>
        </p:nvCxnSpPr>
        <p:spPr>
          <a:xfrm flipH="1">
            <a:off x="12169984" y="8156400"/>
            <a:ext cx="14400" cy="2130600"/>
          </a:xfrm>
          <a:prstGeom prst="straightConnector1">
            <a:avLst/>
          </a:prstGeom>
          <a:noFill/>
          <a:ln cap="flat" cmpd="sng" w="19050">
            <a:solidFill>
              <a:srgbClr val="FFA800"/>
            </a:solidFill>
            <a:prstDash val="solid"/>
            <a:round/>
            <a:headEnd len="med" w="med" type="diamond"/>
            <a:tailEnd len="sm" w="sm" type="none"/>
          </a:ln>
        </p:spPr>
      </p:cxnSp>
      <p:cxnSp>
        <p:nvCxnSpPr>
          <p:cNvPr id="205" name="Google Shape;205;p31"/>
          <p:cNvCxnSpPr>
            <a:stCxn id="203" idx="2"/>
            <a:endCxn id="206" idx="0"/>
          </p:cNvCxnSpPr>
          <p:nvPr/>
        </p:nvCxnSpPr>
        <p:spPr>
          <a:xfrm>
            <a:off x="12167350" y="5623500"/>
            <a:ext cx="17100" cy="1572900"/>
          </a:xfrm>
          <a:prstGeom prst="straightConnector1">
            <a:avLst/>
          </a:prstGeom>
          <a:noFill/>
          <a:ln cap="flat" cmpd="sng" w="19050">
            <a:solidFill>
              <a:srgbClr val="FFA800"/>
            </a:solidFill>
            <a:prstDash val="solid"/>
            <a:round/>
            <a:headEnd len="med" w="med" type="diamond"/>
            <a:tailEnd len="med" w="med" type="diamond"/>
          </a:ln>
        </p:spPr>
      </p:cxnSp>
      <p:sp>
        <p:nvSpPr>
          <p:cNvPr id="201" name="Google Shape;201;p31"/>
          <p:cNvSpPr txBox="1"/>
          <p:nvPr/>
        </p:nvSpPr>
        <p:spPr>
          <a:xfrm>
            <a:off x="9898384" y="2133600"/>
            <a:ext cx="4543500" cy="9570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4. Results</a:t>
            </a:r>
            <a:endParaRPr b="1" i="0" sz="3200" u="none" cap="none" strike="noStrike">
              <a:solidFill>
                <a:srgbClr val="A5A5A5"/>
              </a:solidFill>
              <a:latin typeface="Open Sans"/>
              <a:ea typeface="Open Sans"/>
              <a:cs typeface="Open Sans"/>
              <a:sym typeface="Open Sans"/>
            </a:endParaRPr>
          </a:p>
        </p:txBody>
      </p:sp>
      <p:sp>
        <p:nvSpPr>
          <p:cNvPr id="206" name="Google Shape;206;p31"/>
          <p:cNvSpPr txBox="1"/>
          <p:nvPr/>
        </p:nvSpPr>
        <p:spPr>
          <a:xfrm>
            <a:off x="9694096" y="7196400"/>
            <a:ext cx="4980900" cy="9570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6. Recommendations</a:t>
            </a:r>
            <a:endParaRPr b="1" i="0" sz="3200" u="none" cap="none" strike="noStrike">
              <a:solidFill>
                <a:srgbClr val="A5A5A5"/>
              </a:solidFill>
              <a:latin typeface="Open Sans"/>
              <a:ea typeface="Open Sans"/>
              <a:cs typeface="Open Sans"/>
              <a:sym typeface="Open Sans"/>
            </a:endParaRPr>
          </a:p>
        </p:txBody>
      </p:sp>
      <p:sp>
        <p:nvSpPr>
          <p:cNvPr id="203" name="Google Shape;203;p31"/>
          <p:cNvSpPr txBox="1"/>
          <p:nvPr/>
        </p:nvSpPr>
        <p:spPr>
          <a:xfrm>
            <a:off x="9568150" y="4666500"/>
            <a:ext cx="5198400" cy="9570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5. Summary of findings</a:t>
            </a:r>
            <a:endParaRPr b="1" i="0" sz="3200" u="none" cap="none" strike="noStrike">
              <a:solidFill>
                <a:srgbClr val="A5A5A5"/>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685800" y="9058300"/>
            <a:ext cx="3148075" cy="1228700"/>
          </a:xfrm>
          <a:prstGeom prst="rect">
            <a:avLst/>
          </a:prstGeom>
          <a:noFill/>
          <a:ln>
            <a:noFill/>
          </a:ln>
        </p:spPr>
      </p:pic>
      <p:sp>
        <p:nvSpPr>
          <p:cNvPr id="213" name="Google Shape;213;p32"/>
          <p:cNvSpPr txBox="1"/>
          <p:nvPr>
            <p:ph idx="12" type="sldNum"/>
          </p:nvPr>
        </p:nvSpPr>
        <p:spPr>
          <a:xfrm>
            <a:off x="8593727" y="9278900"/>
            <a:ext cx="1519800" cy="787500"/>
          </a:xfrm>
          <a:prstGeom prst="rect">
            <a:avLst/>
          </a:prstGeom>
        </p:spPr>
        <p:txBody>
          <a:bodyPr anchorCtr="0" anchor="t" bIns="182850" lIns="182850" spcFirstLastPara="1" rIns="182850" wrap="square" tIns="182850">
            <a:noAutofit/>
          </a:bodyPr>
          <a:lstStyle/>
          <a:p>
            <a:pPr indent="0" lvl="0" marL="0" rtl="0" algn="r">
              <a:spcBef>
                <a:spcPts val="0"/>
              </a:spcBef>
              <a:spcAft>
                <a:spcPts val="0"/>
              </a:spcAft>
              <a:buNone/>
            </a:pPr>
            <a:fld id="{00000000-1234-1234-1234-123412341234}" type="slidenum">
              <a:rPr b="1" lang="en-US">
                <a:solidFill>
                  <a:srgbClr val="FFFFFF"/>
                </a:solidFill>
                <a:latin typeface="Open Sans"/>
                <a:ea typeface="Open Sans"/>
                <a:cs typeface="Open Sans"/>
                <a:sym typeface="Open Sans"/>
              </a:rPr>
              <a:t>‹#›</a:t>
            </a:fld>
            <a:endParaRPr b="1">
              <a:solidFill>
                <a:srgbClr val="FFFFFF"/>
              </a:solidFill>
              <a:latin typeface="Open Sans"/>
              <a:ea typeface="Open Sans"/>
              <a:cs typeface="Open Sans"/>
              <a:sym typeface="Open Sans"/>
            </a:endParaRPr>
          </a:p>
        </p:txBody>
      </p:sp>
      <p:sp>
        <p:nvSpPr>
          <p:cNvPr id="214" name="Google Shape;214;p32"/>
          <p:cNvSpPr txBox="1"/>
          <p:nvPr/>
        </p:nvSpPr>
        <p:spPr>
          <a:xfrm>
            <a:off x="457200" y="304800"/>
            <a:ext cx="170928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8000">
                <a:solidFill>
                  <a:schemeClr val="dk2"/>
                </a:solidFill>
                <a:latin typeface="Calibri"/>
                <a:ea typeface="Calibri"/>
                <a:cs typeface="Calibri"/>
                <a:sym typeface="Calibri"/>
              </a:rPr>
              <a:t>Model -ANOVA-</a:t>
            </a:r>
            <a:endParaRPr/>
          </a:p>
        </p:txBody>
      </p:sp>
      <p:sp>
        <p:nvSpPr>
          <p:cNvPr id="215" name="Google Shape;215;p32"/>
          <p:cNvSpPr txBox="1"/>
          <p:nvPr/>
        </p:nvSpPr>
        <p:spPr>
          <a:xfrm>
            <a:off x="1153025" y="3284750"/>
            <a:ext cx="15071100" cy="201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3600">
                <a:solidFill>
                  <a:schemeClr val="dk2"/>
                </a:solidFill>
                <a:latin typeface="Calibri"/>
                <a:ea typeface="Calibri"/>
                <a:cs typeface="Calibri"/>
                <a:sym typeface="Calibri"/>
              </a:rPr>
              <a:t>For this experiment, ANOVA was used to verify if there is a </a:t>
            </a:r>
            <a:r>
              <a:rPr lang="en-US" sz="3600">
                <a:solidFill>
                  <a:schemeClr val="dk2"/>
                </a:solidFill>
                <a:latin typeface="Calibri"/>
                <a:ea typeface="Calibri"/>
                <a:cs typeface="Calibri"/>
                <a:sym typeface="Calibri"/>
              </a:rPr>
              <a:t>difference</a:t>
            </a:r>
            <a:r>
              <a:rPr lang="en-US" sz="3600">
                <a:solidFill>
                  <a:schemeClr val="dk2"/>
                </a:solidFill>
                <a:latin typeface="Calibri"/>
                <a:ea typeface="Calibri"/>
                <a:cs typeface="Calibri"/>
                <a:sym typeface="Calibri"/>
              </a:rPr>
              <a:t> between the average number of interactions between students and teacher, based on the clothing type, gender, and type of interaction.   </a:t>
            </a:r>
            <a:r>
              <a:rPr lang="en-US" sz="3600">
                <a:solidFill>
                  <a:schemeClr val="dk2"/>
                </a:solidFill>
                <a:latin typeface="Calibri"/>
                <a:ea typeface="Calibri"/>
                <a:cs typeface="Calibri"/>
                <a:sym typeface="Calibri"/>
              </a:rPr>
              <a:t>  </a:t>
            </a:r>
            <a:endParaRPr/>
          </a:p>
        </p:txBody>
      </p:sp>
      <p:pic>
        <p:nvPicPr>
          <p:cNvPr id="216" name="Google Shape;216;p32"/>
          <p:cNvPicPr preferRelativeResize="0"/>
          <p:nvPr/>
        </p:nvPicPr>
        <p:blipFill>
          <a:blip r:embed="rId4">
            <a:alphaModFix/>
          </a:blip>
          <a:stretch>
            <a:fillRect/>
          </a:stretch>
        </p:blipFill>
        <p:spPr>
          <a:xfrm>
            <a:off x="3762950" y="5226313"/>
            <a:ext cx="10477500" cy="3819525"/>
          </a:xfrm>
          <a:prstGeom prst="rect">
            <a:avLst/>
          </a:prstGeom>
          <a:noFill/>
          <a:ln>
            <a:noFill/>
          </a:ln>
        </p:spPr>
      </p:pic>
      <p:sp>
        <p:nvSpPr>
          <p:cNvPr id="217" name="Google Shape;217;p32"/>
          <p:cNvSpPr txBox="1"/>
          <p:nvPr/>
        </p:nvSpPr>
        <p:spPr>
          <a:xfrm>
            <a:off x="1313750" y="1779200"/>
            <a:ext cx="15071100" cy="137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3600">
                <a:solidFill>
                  <a:schemeClr val="dk2"/>
                </a:solidFill>
                <a:latin typeface="Calibri"/>
                <a:ea typeface="Calibri"/>
                <a:cs typeface="Calibri"/>
                <a:sym typeface="Calibri"/>
              </a:rPr>
              <a:t>ANOVA is used to verify if the difference between the means of a quantity is significant. In other words, checks if a difference is caused by chance or not.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493000" y="3722775"/>
            <a:ext cx="5502000" cy="2366700"/>
          </a:xfrm>
          <a:prstGeom prst="rect">
            <a:avLst/>
          </a:prstGeom>
          <a:noFill/>
          <a:ln>
            <a:noFill/>
          </a:ln>
        </p:spPr>
        <p:txBody>
          <a:bodyPr anchorCtr="0" anchor="b" bIns="182850" lIns="182850" spcFirstLastPara="1" rIns="182850" wrap="square" tIns="182850">
            <a:noAutofit/>
          </a:bodyPr>
          <a:lstStyle/>
          <a:p>
            <a:pPr indent="0" lvl="0" marL="0" rtl="0" algn="l">
              <a:lnSpc>
                <a:spcPct val="100000"/>
              </a:lnSpc>
              <a:spcBef>
                <a:spcPts val="0"/>
              </a:spcBef>
              <a:spcAft>
                <a:spcPts val="0"/>
              </a:spcAft>
              <a:buSzPts val="2800"/>
              <a:buNone/>
            </a:pPr>
            <a:br>
              <a:rPr lang="en-US" sz="7200"/>
            </a:br>
            <a:r>
              <a:rPr lang="en-US" sz="7200"/>
              <a:t>Part 4: </a:t>
            </a:r>
            <a:endParaRPr sz="7200"/>
          </a:p>
          <a:p>
            <a:pPr indent="0" lvl="0" marL="0" rtl="0" algn="l">
              <a:lnSpc>
                <a:spcPct val="100000"/>
              </a:lnSpc>
              <a:spcBef>
                <a:spcPts val="0"/>
              </a:spcBef>
              <a:spcAft>
                <a:spcPts val="0"/>
              </a:spcAft>
              <a:buSzPts val="2800"/>
              <a:buNone/>
            </a:pPr>
            <a:r>
              <a:rPr lang="en-US" sz="7200"/>
              <a:t>Results</a:t>
            </a:r>
            <a:endParaRPr sz="7200"/>
          </a:p>
        </p:txBody>
      </p:sp>
      <p:cxnSp>
        <p:nvCxnSpPr>
          <p:cNvPr id="223" name="Google Shape;223;p33"/>
          <p:cNvCxnSpPr>
            <a:endCxn id="224" idx="0"/>
          </p:cNvCxnSpPr>
          <p:nvPr/>
        </p:nvCxnSpPr>
        <p:spPr>
          <a:xfrm flipH="1">
            <a:off x="12200425" y="24000"/>
            <a:ext cx="14400" cy="2109600"/>
          </a:xfrm>
          <a:prstGeom prst="straightConnector1">
            <a:avLst/>
          </a:prstGeom>
          <a:noFill/>
          <a:ln cap="flat" cmpd="sng" w="19050">
            <a:solidFill>
              <a:srgbClr val="FFA800"/>
            </a:solidFill>
            <a:prstDash val="solid"/>
            <a:round/>
            <a:headEnd len="sm" w="sm" type="none"/>
            <a:tailEnd len="med" w="med" type="diamond"/>
          </a:ln>
        </p:spPr>
      </p:cxnSp>
      <p:cxnSp>
        <p:nvCxnSpPr>
          <p:cNvPr id="225" name="Google Shape;225;p33"/>
          <p:cNvCxnSpPr>
            <a:stCxn id="224" idx="2"/>
            <a:endCxn id="226" idx="0"/>
          </p:cNvCxnSpPr>
          <p:nvPr/>
        </p:nvCxnSpPr>
        <p:spPr>
          <a:xfrm flipH="1">
            <a:off x="12184525" y="3090600"/>
            <a:ext cx="15900" cy="1575900"/>
          </a:xfrm>
          <a:prstGeom prst="straightConnector1">
            <a:avLst/>
          </a:prstGeom>
          <a:noFill/>
          <a:ln cap="flat" cmpd="sng" w="19050">
            <a:solidFill>
              <a:srgbClr val="FFA800"/>
            </a:solidFill>
            <a:prstDash val="solid"/>
            <a:round/>
            <a:headEnd len="med" w="med" type="diamond"/>
            <a:tailEnd len="med" w="med" type="diamond"/>
          </a:ln>
        </p:spPr>
      </p:cxnSp>
      <p:cxnSp>
        <p:nvCxnSpPr>
          <p:cNvPr id="227" name="Google Shape;227;p33"/>
          <p:cNvCxnSpPr>
            <a:stCxn id="228" idx="2"/>
          </p:cNvCxnSpPr>
          <p:nvPr/>
        </p:nvCxnSpPr>
        <p:spPr>
          <a:xfrm flipH="1">
            <a:off x="12170100" y="8576700"/>
            <a:ext cx="13200" cy="2133600"/>
          </a:xfrm>
          <a:prstGeom prst="straightConnector1">
            <a:avLst/>
          </a:prstGeom>
          <a:noFill/>
          <a:ln cap="flat" cmpd="sng" w="19050">
            <a:solidFill>
              <a:srgbClr val="FFA800"/>
            </a:solidFill>
            <a:prstDash val="solid"/>
            <a:round/>
            <a:headEnd len="med" w="med" type="diamond"/>
            <a:tailEnd len="sm" w="sm" type="none"/>
          </a:ln>
        </p:spPr>
      </p:cxnSp>
      <p:cxnSp>
        <p:nvCxnSpPr>
          <p:cNvPr id="229" name="Google Shape;229;p33"/>
          <p:cNvCxnSpPr>
            <a:stCxn id="226" idx="2"/>
            <a:endCxn id="228" idx="0"/>
          </p:cNvCxnSpPr>
          <p:nvPr/>
        </p:nvCxnSpPr>
        <p:spPr>
          <a:xfrm flipH="1">
            <a:off x="12183278" y="5623512"/>
            <a:ext cx="1200" cy="1572900"/>
          </a:xfrm>
          <a:prstGeom prst="straightConnector1">
            <a:avLst/>
          </a:prstGeom>
          <a:noFill/>
          <a:ln cap="flat" cmpd="sng" w="19050">
            <a:solidFill>
              <a:srgbClr val="FFA800"/>
            </a:solidFill>
            <a:prstDash val="solid"/>
            <a:round/>
            <a:headEnd len="med" w="med" type="diamond"/>
            <a:tailEnd len="med" w="med" type="diamond"/>
          </a:ln>
        </p:spPr>
      </p:cxnSp>
      <p:sp>
        <p:nvSpPr>
          <p:cNvPr id="224" name="Google Shape;224;p33"/>
          <p:cNvSpPr txBox="1"/>
          <p:nvPr/>
        </p:nvSpPr>
        <p:spPr>
          <a:xfrm>
            <a:off x="9602575" y="2133600"/>
            <a:ext cx="5195700" cy="9570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5. Summary of findings</a:t>
            </a:r>
            <a:endParaRPr b="1" sz="3200">
              <a:solidFill>
                <a:srgbClr val="A5A5A5"/>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rgbClr val="A5A5A5"/>
              </a:solidFill>
              <a:latin typeface="Open Sans"/>
              <a:ea typeface="Open Sans"/>
              <a:cs typeface="Open Sans"/>
              <a:sym typeface="Open Sans"/>
            </a:endParaRPr>
          </a:p>
        </p:txBody>
      </p:sp>
      <p:sp>
        <p:nvSpPr>
          <p:cNvPr id="228" name="Google Shape;228;p33"/>
          <p:cNvSpPr txBox="1"/>
          <p:nvPr/>
        </p:nvSpPr>
        <p:spPr>
          <a:xfrm>
            <a:off x="8427900" y="7196400"/>
            <a:ext cx="7510800" cy="1380300"/>
          </a:xfrm>
          <a:prstGeom prst="rect">
            <a:avLst/>
          </a:prstGeom>
          <a:noFill/>
          <a:ln>
            <a:noFill/>
          </a:ln>
        </p:spPr>
        <p:txBody>
          <a:bodyPr anchorCtr="0" anchor="t"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7. Limitations and </a:t>
            </a:r>
            <a:r>
              <a:rPr b="1" lang="en-US" sz="3200">
                <a:solidFill>
                  <a:srgbClr val="A5A5A5"/>
                </a:solidFill>
                <a:latin typeface="Open Sans"/>
                <a:ea typeface="Open Sans"/>
                <a:cs typeface="Open Sans"/>
                <a:sym typeface="Open Sans"/>
              </a:rPr>
              <a:t>further</a:t>
            </a:r>
            <a:r>
              <a:rPr b="1" lang="en-US" sz="3200">
                <a:solidFill>
                  <a:srgbClr val="A5A5A5"/>
                </a:solidFill>
                <a:latin typeface="Open Sans"/>
                <a:ea typeface="Open Sans"/>
                <a:cs typeface="Open Sans"/>
                <a:sym typeface="Open Sans"/>
              </a:rPr>
              <a:t> improvements</a:t>
            </a:r>
            <a:endParaRPr b="1" i="0" sz="3200" u="none" cap="none" strike="noStrike">
              <a:solidFill>
                <a:srgbClr val="A5A5A5"/>
              </a:solidFill>
              <a:latin typeface="Open Sans"/>
              <a:ea typeface="Open Sans"/>
              <a:cs typeface="Open Sans"/>
              <a:sym typeface="Open Sans"/>
            </a:endParaRPr>
          </a:p>
        </p:txBody>
      </p:sp>
      <p:sp>
        <p:nvSpPr>
          <p:cNvPr id="226" name="Google Shape;226;p33"/>
          <p:cNvSpPr txBox="1"/>
          <p:nvPr/>
        </p:nvSpPr>
        <p:spPr>
          <a:xfrm>
            <a:off x="9785528" y="4666512"/>
            <a:ext cx="4797900" cy="9570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Clr>
                <a:srgbClr val="000000"/>
              </a:buClr>
              <a:buSzPts val="3200"/>
              <a:buFont typeface="Arial"/>
              <a:buNone/>
            </a:pPr>
            <a:r>
              <a:rPr b="1" lang="en-US" sz="3200">
                <a:solidFill>
                  <a:srgbClr val="A5A5A5"/>
                </a:solidFill>
                <a:latin typeface="Open Sans"/>
                <a:ea typeface="Open Sans"/>
                <a:cs typeface="Open Sans"/>
                <a:sym typeface="Open Sans"/>
              </a:rPr>
              <a:t>6. Recommendations</a:t>
            </a:r>
            <a:endParaRPr b="1" sz="3200">
              <a:solidFill>
                <a:srgbClr val="A5A5A5"/>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rgbClr val="A5A5A5"/>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Emilia template">
  <a:themeElements>
    <a:clrScheme name="Custom 347">
      <a:dk1>
        <a:srgbClr val="021028"/>
      </a:dk1>
      <a:lt1>
        <a:srgbClr val="FFFFFF"/>
      </a:lt1>
      <a:dk2>
        <a:srgbClr val="294667"/>
      </a:dk2>
      <a:lt2>
        <a:srgbClr val="D6DDE4"/>
      </a:lt2>
      <a:accent1>
        <a:srgbClr val="FFB424"/>
      </a:accent1>
      <a:accent2>
        <a:srgbClr val="FF8400"/>
      </a:accent2>
      <a:accent3>
        <a:srgbClr val="4E6D92"/>
      </a:accent3>
      <a:accent4>
        <a:srgbClr val="6BA0E0"/>
      </a:accent4>
      <a:accent5>
        <a:srgbClr val="1FC3A6"/>
      </a:accent5>
      <a:accent6>
        <a:srgbClr val="ABF07F"/>
      </a:accent6>
      <a:hlink>
        <a:srgbClr val="02102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milia template">
  <a:themeElements>
    <a:clrScheme name="Custom 347">
      <a:dk1>
        <a:srgbClr val="021028"/>
      </a:dk1>
      <a:lt1>
        <a:srgbClr val="FFFFFF"/>
      </a:lt1>
      <a:dk2>
        <a:srgbClr val="294667"/>
      </a:dk2>
      <a:lt2>
        <a:srgbClr val="D6DDE4"/>
      </a:lt2>
      <a:accent1>
        <a:srgbClr val="FFB424"/>
      </a:accent1>
      <a:accent2>
        <a:srgbClr val="FF8400"/>
      </a:accent2>
      <a:accent3>
        <a:srgbClr val="4E6D92"/>
      </a:accent3>
      <a:accent4>
        <a:srgbClr val="6BA0E0"/>
      </a:accent4>
      <a:accent5>
        <a:srgbClr val="1FC3A6"/>
      </a:accent5>
      <a:accent6>
        <a:srgbClr val="ABF07F"/>
      </a:accent6>
      <a:hlink>
        <a:srgbClr val="02102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