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45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6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1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6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3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76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3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2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4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D80-E61E-4F6E-A0C5-6E3D4FDFA622}" type="datetimeFigureOut">
              <a:rPr lang="tr-TR" smtClean="0"/>
              <a:t>26.09.2015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0F0E-BAE9-4DDE-B4FF-CDB2154570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2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31852" y="1412776"/>
            <a:ext cx="8568952" cy="3024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Cloud 3"/>
          <p:cNvSpPr/>
          <p:nvPr/>
        </p:nvSpPr>
        <p:spPr>
          <a:xfrm>
            <a:off x="611560" y="620688"/>
            <a:ext cx="3096344" cy="1268760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Microsoft Azure Services and Paas Architecture</a:t>
            </a:r>
            <a:endParaRPr lang="tr-TR" dirty="0"/>
          </a:p>
        </p:txBody>
      </p:sp>
      <p:sp>
        <p:nvSpPr>
          <p:cNvPr id="5" name="Rounded Rectangle 4"/>
          <p:cNvSpPr/>
          <p:nvPr/>
        </p:nvSpPr>
        <p:spPr>
          <a:xfrm>
            <a:off x="6084168" y="2958108"/>
            <a:ext cx="2520280" cy="12241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Side Reporting Application</a:t>
            </a:r>
            <a:endParaRPr lang="tr-TR" dirty="0"/>
          </a:p>
        </p:txBody>
      </p:sp>
      <p:sp>
        <p:nvSpPr>
          <p:cNvPr id="8" name="Rounded Rectangle 7"/>
          <p:cNvSpPr/>
          <p:nvPr/>
        </p:nvSpPr>
        <p:spPr>
          <a:xfrm>
            <a:off x="611560" y="2924944"/>
            <a:ext cx="2232248" cy="12241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Site Access Point </a:t>
            </a:r>
            <a:r>
              <a:rPr lang="en-US" dirty="0" smtClean="0"/>
              <a:t>Software</a:t>
            </a:r>
            <a:r>
              <a:rPr lang="tr-TR" dirty="0" smtClean="0"/>
              <a:t> WEB API EndPoint</a:t>
            </a:r>
            <a:endParaRPr lang="tr-TR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4941168"/>
            <a:ext cx="1944216" cy="684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Access-Point </a:t>
            </a:r>
            <a:r>
              <a:rPr lang="en-US" dirty="0" smtClean="0"/>
              <a:t>Client</a:t>
            </a:r>
            <a:endParaRPr lang="tr-TR" dirty="0"/>
          </a:p>
        </p:txBody>
      </p:sp>
      <p:sp>
        <p:nvSpPr>
          <p:cNvPr id="12" name="Rounded Rectangle 11"/>
          <p:cNvSpPr/>
          <p:nvPr/>
        </p:nvSpPr>
        <p:spPr>
          <a:xfrm>
            <a:off x="3455877" y="4896998"/>
            <a:ext cx="1944216" cy="684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Access-Point </a:t>
            </a:r>
            <a:r>
              <a:rPr lang="en-US" dirty="0" smtClean="0"/>
              <a:t>Client</a:t>
            </a:r>
            <a:endParaRPr lang="tr-TR" dirty="0"/>
          </a:p>
        </p:txBody>
      </p:sp>
      <p:sp>
        <p:nvSpPr>
          <p:cNvPr id="13" name="Rounded Rectangle 12"/>
          <p:cNvSpPr/>
          <p:nvPr/>
        </p:nvSpPr>
        <p:spPr>
          <a:xfrm>
            <a:off x="6660232" y="4893974"/>
            <a:ext cx="1944216" cy="6840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Access-Point </a:t>
            </a:r>
            <a:r>
              <a:rPr lang="en-US" dirty="0" smtClean="0"/>
              <a:t>Client</a:t>
            </a:r>
            <a:endParaRPr lang="tr-TR" dirty="0"/>
          </a:p>
        </p:txBody>
      </p:sp>
      <p:cxnSp>
        <p:nvCxnSpPr>
          <p:cNvPr id="15" name="Elbow Connector 14"/>
          <p:cNvCxnSpPr>
            <a:stCxn id="8" idx="2"/>
            <a:endCxn id="9" idx="0"/>
          </p:cNvCxnSpPr>
          <p:nvPr/>
        </p:nvCxnSpPr>
        <p:spPr>
          <a:xfrm rot="5400000">
            <a:off x="1331640" y="4545124"/>
            <a:ext cx="792088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4031942" y="1491249"/>
            <a:ext cx="792088" cy="9404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DB Server</a:t>
            </a:r>
            <a:endParaRPr lang="tr-TR" dirty="0"/>
          </a:p>
        </p:txBody>
      </p:sp>
      <p:cxnSp>
        <p:nvCxnSpPr>
          <p:cNvPr id="22" name="Elbow Connector 21"/>
          <p:cNvCxnSpPr>
            <a:stCxn id="12" idx="0"/>
            <a:endCxn id="8" idx="2"/>
          </p:cNvCxnSpPr>
          <p:nvPr/>
        </p:nvCxnSpPr>
        <p:spPr>
          <a:xfrm rot="16200000" flipV="1">
            <a:off x="2703876" y="3172888"/>
            <a:ext cx="747918" cy="270030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13" idx="0"/>
          </p:cNvCxnSpPr>
          <p:nvPr/>
        </p:nvCxnSpPr>
        <p:spPr>
          <a:xfrm rot="16200000" flipH="1">
            <a:off x="4307565" y="1569199"/>
            <a:ext cx="744894" cy="590465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167845" y="2869630"/>
            <a:ext cx="2520280" cy="12961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Side Access Control Management Web Application</a:t>
            </a:r>
            <a:endParaRPr lang="tr-TR" dirty="0"/>
          </a:p>
        </p:txBody>
      </p:sp>
      <p:cxnSp>
        <p:nvCxnSpPr>
          <p:cNvPr id="35" name="Elbow Connector 34"/>
          <p:cNvCxnSpPr>
            <a:stCxn id="8" idx="0"/>
            <a:endCxn id="16" idx="2"/>
          </p:cNvCxnSpPr>
          <p:nvPr/>
        </p:nvCxnSpPr>
        <p:spPr>
          <a:xfrm rot="5400000" flipH="1" flipV="1">
            <a:off x="2398069" y="1291071"/>
            <a:ext cx="963488" cy="230425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" idx="0"/>
            <a:endCxn id="16" idx="3"/>
          </p:cNvCxnSpPr>
          <p:nvPr/>
        </p:nvCxnSpPr>
        <p:spPr>
          <a:xfrm rot="5400000" flipH="1" flipV="1">
            <a:off x="4209002" y="2650647"/>
            <a:ext cx="43796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4"/>
            <a:endCxn id="5" idx="0"/>
          </p:cNvCxnSpPr>
          <p:nvPr/>
        </p:nvCxnSpPr>
        <p:spPr>
          <a:xfrm>
            <a:off x="4824030" y="1961456"/>
            <a:ext cx="2520278" cy="9966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2015-09-26T13:27:02Z</dcterms:created>
  <dcterms:modified xsi:type="dcterms:W3CDTF">2015-09-26T13:56:13Z</dcterms:modified>
</cp:coreProperties>
</file>