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E814-1C34-4D09-9CE1-200FC6F09E0D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3622-C03E-4EC6-B2CD-06598606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 rot="10800000">
            <a:off x="1405890" y="-114300"/>
            <a:ext cx="6057900" cy="4320540"/>
          </a:xfrm>
          <a:prstGeom prst="flowChartManualOperation">
            <a:avLst/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2To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nual Operation 4"/>
          <p:cNvSpPr/>
          <p:nvPr/>
        </p:nvSpPr>
        <p:spPr>
          <a:xfrm rot="10800000">
            <a:off x="1524000" y="481966"/>
            <a:ext cx="6057900" cy="4320540"/>
          </a:xfrm>
          <a:prstGeom prst="flowChartManualOperation">
            <a:avLst/>
          </a:prstGeom>
          <a:solidFill>
            <a:srgbClr val="C0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2To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Operation 5"/>
          <p:cNvSpPr/>
          <p:nvPr/>
        </p:nvSpPr>
        <p:spPr>
          <a:xfrm rot="10800000">
            <a:off x="1642110" y="1078230"/>
            <a:ext cx="6057900" cy="4320540"/>
          </a:xfrm>
          <a:prstGeom prst="flowChartManualOperation">
            <a:avLst/>
          </a:prstGeom>
          <a:solidFill>
            <a:srgbClr val="00B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2To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79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 KOR</dc:creator>
  <cp:lastModifiedBy>OGU KOR</cp:lastModifiedBy>
  <cp:revision>1</cp:revision>
  <dcterms:created xsi:type="dcterms:W3CDTF">2014-04-18T12:15:57Z</dcterms:created>
  <dcterms:modified xsi:type="dcterms:W3CDTF">2014-04-18T12:19:11Z</dcterms:modified>
</cp:coreProperties>
</file>