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22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BFFBC4-14A8-4F86-81E4-E15E62CBC2ED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F18B304-5471-4010-AFE2-574D65A4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693-829E-3879-2116-DA8784C2D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.NET 7 &amp; C# 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5CD20-17A2-69A1-EDD1-B9F17683C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New?</a:t>
            </a:r>
          </a:p>
        </p:txBody>
      </p:sp>
    </p:spTree>
    <p:extLst>
      <p:ext uri="{BB962C8B-B14F-4D97-AF65-F5344CB8AC3E}">
        <p14:creationId xmlns:p14="http://schemas.microsoft.com/office/powerpoint/2010/main" val="320075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57D8-08AD-6D19-9E02-26634B16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11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5225-DACF-95D4-FDFE-F7ECCC2F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Members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Generic Math Support</a:t>
            </a:r>
          </a:p>
          <a:p>
            <a:r>
              <a:rPr lang="en-US" dirty="0"/>
              <a:t>Raw String Literals</a:t>
            </a:r>
          </a:p>
          <a:p>
            <a:r>
              <a:rPr lang="en-US" dirty="0"/>
              <a:t>UTF-8 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143087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[_, 2, _, _]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[3,_, _, _]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[_,3, _, _]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Discard Pattern</a:t>
            </a:r>
          </a:p>
        </p:txBody>
      </p:sp>
    </p:spTree>
    <p:extLst>
      <p:ext uri="{BB962C8B-B14F-4D97-AF65-F5344CB8AC3E}">
        <p14:creationId xmlns:p14="http://schemas.microsoft.com/office/powerpoint/2010/main" val="12455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[.., 4]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Number is [1, .., 4]</a:t>
            </a:r>
          </a:p>
          <a:p>
            <a:pPr>
              <a:buClr>
                <a:schemeClr val="accent6"/>
              </a:buClr>
              <a:buFont typeface="Century Gothic" panose="020B0502020202020204" pitchFamily="34" charset="0"/>
              <a:buChar char="×"/>
            </a:pPr>
            <a:r>
              <a:rPr lang="en-US" dirty="0"/>
              <a:t>Number is [.., 1, _]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Range Pattern</a:t>
            </a:r>
          </a:p>
        </p:txBody>
      </p:sp>
    </p:spTree>
    <p:extLst>
      <p:ext uri="{BB962C8B-B14F-4D97-AF65-F5344CB8AC3E}">
        <p14:creationId xmlns:p14="http://schemas.microsoft.com/office/powerpoint/2010/main" val="410453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8FD-510E-0260-303F-DFDC383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11 – LIST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B27A5-C652-6948-1348-B85D9CFC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int[] numbers = { 1, 2, 3, 4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is [.., var </a:t>
            </a:r>
            <a:r>
              <a:rPr lang="en-US" dirty="0" err="1"/>
              <a:t>lastNumber:int</a:t>
            </a:r>
            <a:r>
              <a:rPr lang="en-US" dirty="0"/>
              <a:t>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lastNumber</a:t>
            </a:r>
            <a:r>
              <a:rPr lang="en-US" dirty="0"/>
              <a:t> ==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7FA2-DEB0-723B-2E75-30884BD4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Var Pattern</a:t>
            </a:r>
          </a:p>
        </p:txBody>
      </p:sp>
    </p:spTree>
    <p:extLst>
      <p:ext uri="{BB962C8B-B14F-4D97-AF65-F5344CB8AC3E}">
        <p14:creationId xmlns:p14="http://schemas.microsoft.com/office/powerpoint/2010/main" val="151973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225</TotalTime>
  <Words>142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Mesh</vt:lpstr>
      <vt:lpstr>.NET 7 &amp; C# 11</vt:lpstr>
      <vt:lpstr>C# 11 </vt:lpstr>
      <vt:lpstr>C# 11 – LIST Patterns</vt:lpstr>
      <vt:lpstr>C# 11 – LIST PATTERNS</vt:lpstr>
      <vt:lpstr>C# 11 – LIST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7 &amp; C# 11</dc:title>
  <dc:creator>OGU KOR</dc:creator>
  <cp:lastModifiedBy>OGU KOR</cp:lastModifiedBy>
  <cp:revision>3</cp:revision>
  <dcterms:created xsi:type="dcterms:W3CDTF">2022-12-04T23:59:01Z</dcterms:created>
  <dcterms:modified xsi:type="dcterms:W3CDTF">2022-12-05T03:45:20Z</dcterms:modified>
</cp:coreProperties>
</file>