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83" autoAdjust="0"/>
    <p:restoredTop sz="94660"/>
  </p:normalViewPr>
  <p:slideViewPr>
    <p:cSldViewPr snapToGrid="0">
      <p:cViewPr>
        <p:scale>
          <a:sx n="75" d="100"/>
          <a:sy n="75" d="100"/>
        </p:scale>
        <p:origin x="106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F8AF6-ED66-4734-A466-A84C8FFA601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D1C4A2-3650-4E24-9BB9-975BDB49AF60}">
      <dgm:prSet/>
      <dgm:spPr/>
      <dgm:t>
        <a:bodyPr/>
        <a:lstStyle/>
        <a:p>
          <a:r>
            <a:rPr lang="en-US"/>
            <a:t>Regex Improvements</a:t>
          </a:r>
        </a:p>
      </dgm:t>
    </dgm:pt>
    <dgm:pt modelId="{F2262D6B-5B48-45E6-8264-4190F9E6C0BD}" type="parTrans" cxnId="{3036B470-96C6-4832-832F-B2B810B97CF1}">
      <dgm:prSet/>
      <dgm:spPr/>
      <dgm:t>
        <a:bodyPr/>
        <a:lstStyle/>
        <a:p>
          <a:endParaRPr lang="en-US"/>
        </a:p>
      </dgm:t>
    </dgm:pt>
    <dgm:pt modelId="{8DDCE3E9-DC10-4CCE-B8B3-648321CB774C}" type="sibTrans" cxnId="{3036B470-96C6-4832-832F-B2B810B97CF1}">
      <dgm:prSet/>
      <dgm:spPr/>
      <dgm:t>
        <a:bodyPr/>
        <a:lstStyle/>
        <a:p>
          <a:endParaRPr lang="en-US"/>
        </a:p>
      </dgm:t>
    </dgm:pt>
    <dgm:pt modelId="{BC6C870E-6FBA-4475-817A-E65284A264B0}">
      <dgm:prSet/>
      <dgm:spPr/>
      <dgm:t>
        <a:bodyPr/>
        <a:lstStyle/>
        <a:p>
          <a:r>
            <a:rPr lang="en-US"/>
            <a:t>Simplified LINQ Ordering</a:t>
          </a:r>
        </a:p>
      </dgm:t>
    </dgm:pt>
    <dgm:pt modelId="{6B873BAE-134B-4F5A-83A6-AE2B2D88838F}" type="parTrans" cxnId="{173E24D9-9AC2-4C79-B4BC-AAECAAD73BAB}">
      <dgm:prSet/>
      <dgm:spPr/>
      <dgm:t>
        <a:bodyPr/>
        <a:lstStyle/>
        <a:p>
          <a:endParaRPr lang="en-US"/>
        </a:p>
      </dgm:t>
    </dgm:pt>
    <dgm:pt modelId="{995FE8F5-9386-4249-8336-C7698F9735FA}" type="sibTrans" cxnId="{173E24D9-9AC2-4C79-B4BC-AAECAAD73BAB}">
      <dgm:prSet/>
      <dgm:spPr/>
      <dgm:t>
        <a:bodyPr/>
        <a:lstStyle/>
        <a:p>
          <a:endParaRPr lang="en-US"/>
        </a:p>
      </dgm:t>
    </dgm:pt>
    <dgm:pt modelId="{7B7EA14B-FB0B-41C4-8086-E35E6EF261E5}">
      <dgm:prSet/>
      <dgm:spPr/>
      <dgm:t>
        <a:bodyPr/>
        <a:lstStyle/>
        <a:p>
          <a:r>
            <a:rPr lang="en-US"/>
            <a:t>Reflection Improvements</a:t>
          </a:r>
        </a:p>
      </dgm:t>
    </dgm:pt>
    <dgm:pt modelId="{A3BF6946-8119-4560-873D-C1BDC56011CA}" type="parTrans" cxnId="{20B65CC9-06FA-4A09-99FA-63CA57A72F1A}">
      <dgm:prSet/>
      <dgm:spPr/>
      <dgm:t>
        <a:bodyPr/>
        <a:lstStyle/>
        <a:p>
          <a:endParaRPr lang="en-US"/>
        </a:p>
      </dgm:t>
    </dgm:pt>
    <dgm:pt modelId="{2DB5AA33-ED51-4074-8C68-CDA44CAAF335}" type="sibTrans" cxnId="{20B65CC9-06FA-4A09-99FA-63CA57A72F1A}">
      <dgm:prSet/>
      <dgm:spPr/>
      <dgm:t>
        <a:bodyPr/>
        <a:lstStyle/>
        <a:p>
          <a:endParaRPr lang="en-US"/>
        </a:p>
      </dgm:t>
    </dgm:pt>
    <dgm:pt modelId="{25DCD56C-4AF5-49C4-AA3B-7F99953FD031}">
      <dgm:prSet/>
      <dgm:spPr/>
      <dgm:t>
        <a:bodyPr/>
        <a:lstStyle/>
        <a:p>
          <a:r>
            <a:rPr lang="en-US"/>
            <a:t>Nanoseconds In DateTime</a:t>
          </a:r>
        </a:p>
      </dgm:t>
    </dgm:pt>
    <dgm:pt modelId="{8C062E8B-8209-4A9F-8A98-2B7075BE7BA2}" type="parTrans" cxnId="{5B43E15B-4F63-40E2-919F-482EDC72E1AB}">
      <dgm:prSet/>
      <dgm:spPr/>
      <dgm:t>
        <a:bodyPr/>
        <a:lstStyle/>
        <a:p>
          <a:endParaRPr lang="en-US"/>
        </a:p>
      </dgm:t>
    </dgm:pt>
    <dgm:pt modelId="{54E3786F-A620-43A7-864B-A97D7D595CA7}" type="sibTrans" cxnId="{5B43E15B-4F63-40E2-919F-482EDC72E1AB}">
      <dgm:prSet/>
      <dgm:spPr/>
      <dgm:t>
        <a:bodyPr/>
        <a:lstStyle/>
        <a:p>
          <a:endParaRPr lang="en-US"/>
        </a:p>
      </dgm:t>
    </dgm:pt>
    <dgm:pt modelId="{74C33119-9612-48DC-A91C-74284619AE5D}">
      <dgm:prSet/>
      <dgm:spPr/>
      <dgm:t>
        <a:bodyPr/>
        <a:lstStyle/>
        <a:p>
          <a:r>
            <a:rPr lang="en-US"/>
            <a:t>Memory Caching Improvements</a:t>
          </a:r>
        </a:p>
      </dgm:t>
    </dgm:pt>
    <dgm:pt modelId="{36BF8438-C9B4-406A-AB22-8CDC8E8F0494}" type="parTrans" cxnId="{66D39B1E-A839-4CE4-9806-536797A6E9AD}">
      <dgm:prSet/>
      <dgm:spPr/>
      <dgm:t>
        <a:bodyPr/>
        <a:lstStyle/>
        <a:p>
          <a:endParaRPr lang="en-US"/>
        </a:p>
      </dgm:t>
    </dgm:pt>
    <dgm:pt modelId="{8BF54B89-AB17-404B-BAF8-1D78B93167F2}" type="sibTrans" cxnId="{66D39B1E-A839-4CE4-9806-536797A6E9AD}">
      <dgm:prSet/>
      <dgm:spPr/>
      <dgm:t>
        <a:bodyPr/>
        <a:lstStyle/>
        <a:p>
          <a:endParaRPr lang="en-US"/>
        </a:p>
      </dgm:t>
    </dgm:pt>
    <dgm:pt modelId="{5BEE642B-6D3C-4D86-BE15-4901651D4261}" type="pres">
      <dgm:prSet presAssocID="{381F8AF6-ED66-4734-A466-A84C8FFA6011}" presName="vert0" presStyleCnt="0">
        <dgm:presLayoutVars>
          <dgm:dir/>
          <dgm:animOne val="branch"/>
          <dgm:animLvl val="lvl"/>
        </dgm:presLayoutVars>
      </dgm:prSet>
      <dgm:spPr/>
    </dgm:pt>
    <dgm:pt modelId="{84E32828-4706-445E-9984-C922F0E77B9A}" type="pres">
      <dgm:prSet presAssocID="{07D1C4A2-3650-4E24-9BB9-975BDB49AF60}" presName="thickLine" presStyleLbl="alignNode1" presStyleIdx="0" presStyleCnt="5"/>
      <dgm:spPr/>
    </dgm:pt>
    <dgm:pt modelId="{0F980581-0671-4FB7-81B3-73143FA8798A}" type="pres">
      <dgm:prSet presAssocID="{07D1C4A2-3650-4E24-9BB9-975BDB49AF60}" presName="horz1" presStyleCnt="0"/>
      <dgm:spPr/>
    </dgm:pt>
    <dgm:pt modelId="{8B5C5954-9A3B-4749-989A-97BE7B136DA5}" type="pres">
      <dgm:prSet presAssocID="{07D1C4A2-3650-4E24-9BB9-975BDB49AF60}" presName="tx1" presStyleLbl="revTx" presStyleIdx="0" presStyleCnt="5"/>
      <dgm:spPr/>
    </dgm:pt>
    <dgm:pt modelId="{2B04FF67-89C4-4E84-8F80-F7C986448F22}" type="pres">
      <dgm:prSet presAssocID="{07D1C4A2-3650-4E24-9BB9-975BDB49AF60}" presName="vert1" presStyleCnt="0"/>
      <dgm:spPr/>
    </dgm:pt>
    <dgm:pt modelId="{502C0E10-35F1-41B2-8FA7-C4DFFB49CD58}" type="pres">
      <dgm:prSet presAssocID="{BC6C870E-6FBA-4475-817A-E65284A264B0}" presName="thickLine" presStyleLbl="alignNode1" presStyleIdx="1" presStyleCnt="5"/>
      <dgm:spPr/>
    </dgm:pt>
    <dgm:pt modelId="{AB3DC2DC-4911-490E-84ED-4BDF32DA28B2}" type="pres">
      <dgm:prSet presAssocID="{BC6C870E-6FBA-4475-817A-E65284A264B0}" presName="horz1" presStyleCnt="0"/>
      <dgm:spPr/>
    </dgm:pt>
    <dgm:pt modelId="{4B9CE6FF-5E67-4152-904B-04B12265FCE2}" type="pres">
      <dgm:prSet presAssocID="{BC6C870E-6FBA-4475-817A-E65284A264B0}" presName="tx1" presStyleLbl="revTx" presStyleIdx="1" presStyleCnt="5"/>
      <dgm:spPr/>
    </dgm:pt>
    <dgm:pt modelId="{11E29D36-399A-4335-82C3-F296D89FE949}" type="pres">
      <dgm:prSet presAssocID="{BC6C870E-6FBA-4475-817A-E65284A264B0}" presName="vert1" presStyleCnt="0"/>
      <dgm:spPr/>
    </dgm:pt>
    <dgm:pt modelId="{A39AAF7A-08AC-42FB-91A0-C61AD58078D1}" type="pres">
      <dgm:prSet presAssocID="{7B7EA14B-FB0B-41C4-8086-E35E6EF261E5}" presName="thickLine" presStyleLbl="alignNode1" presStyleIdx="2" presStyleCnt="5"/>
      <dgm:spPr/>
    </dgm:pt>
    <dgm:pt modelId="{787FF08B-A75D-4D00-9C50-1A776FE7506E}" type="pres">
      <dgm:prSet presAssocID="{7B7EA14B-FB0B-41C4-8086-E35E6EF261E5}" presName="horz1" presStyleCnt="0"/>
      <dgm:spPr/>
    </dgm:pt>
    <dgm:pt modelId="{FB720803-8746-4E58-91B6-8862665D7988}" type="pres">
      <dgm:prSet presAssocID="{7B7EA14B-FB0B-41C4-8086-E35E6EF261E5}" presName="tx1" presStyleLbl="revTx" presStyleIdx="2" presStyleCnt="5"/>
      <dgm:spPr/>
    </dgm:pt>
    <dgm:pt modelId="{DB96C2AF-0A6D-4147-B04D-F1D835177FC3}" type="pres">
      <dgm:prSet presAssocID="{7B7EA14B-FB0B-41C4-8086-E35E6EF261E5}" presName="vert1" presStyleCnt="0"/>
      <dgm:spPr/>
    </dgm:pt>
    <dgm:pt modelId="{93BB356D-CD62-4BD9-8F2D-3985BA7F4BEC}" type="pres">
      <dgm:prSet presAssocID="{25DCD56C-4AF5-49C4-AA3B-7F99953FD031}" presName="thickLine" presStyleLbl="alignNode1" presStyleIdx="3" presStyleCnt="5"/>
      <dgm:spPr/>
    </dgm:pt>
    <dgm:pt modelId="{36CA2717-ADFE-439F-A92F-CCBD5904C142}" type="pres">
      <dgm:prSet presAssocID="{25DCD56C-4AF5-49C4-AA3B-7F99953FD031}" presName="horz1" presStyleCnt="0"/>
      <dgm:spPr/>
    </dgm:pt>
    <dgm:pt modelId="{83FE9F09-A0B1-47BF-940B-786D6C188236}" type="pres">
      <dgm:prSet presAssocID="{25DCD56C-4AF5-49C4-AA3B-7F99953FD031}" presName="tx1" presStyleLbl="revTx" presStyleIdx="3" presStyleCnt="5"/>
      <dgm:spPr/>
    </dgm:pt>
    <dgm:pt modelId="{7D973B50-4411-4A91-930F-93B4E19CF611}" type="pres">
      <dgm:prSet presAssocID="{25DCD56C-4AF5-49C4-AA3B-7F99953FD031}" presName="vert1" presStyleCnt="0"/>
      <dgm:spPr/>
    </dgm:pt>
    <dgm:pt modelId="{8888D7EA-78BF-4EA9-ACE6-61BAE3BB80CF}" type="pres">
      <dgm:prSet presAssocID="{74C33119-9612-48DC-A91C-74284619AE5D}" presName="thickLine" presStyleLbl="alignNode1" presStyleIdx="4" presStyleCnt="5"/>
      <dgm:spPr/>
    </dgm:pt>
    <dgm:pt modelId="{B18451C2-A812-4626-B21C-77406804CB4D}" type="pres">
      <dgm:prSet presAssocID="{74C33119-9612-48DC-A91C-74284619AE5D}" presName="horz1" presStyleCnt="0"/>
      <dgm:spPr/>
    </dgm:pt>
    <dgm:pt modelId="{6613585D-EE8D-448F-9AA5-29CD087501DD}" type="pres">
      <dgm:prSet presAssocID="{74C33119-9612-48DC-A91C-74284619AE5D}" presName="tx1" presStyleLbl="revTx" presStyleIdx="4" presStyleCnt="5"/>
      <dgm:spPr/>
    </dgm:pt>
    <dgm:pt modelId="{9B63B9C0-BBC1-46B9-A915-FC1CD448CC76}" type="pres">
      <dgm:prSet presAssocID="{74C33119-9612-48DC-A91C-74284619AE5D}" presName="vert1" presStyleCnt="0"/>
      <dgm:spPr/>
    </dgm:pt>
  </dgm:ptLst>
  <dgm:cxnLst>
    <dgm:cxn modelId="{66D39B1E-A839-4CE4-9806-536797A6E9AD}" srcId="{381F8AF6-ED66-4734-A466-A84C8FFA6011}" destId="{74C33119-9612-48DC-A91C-74284619AE5D}" srcOrd="4" destOrd="0" parTransId="{36BF8438-C9B4-406A-AB22-8CDC8E8F0494}" sibTransId="{8BF54B89-AB17-404B-BAF8-1D78B93167F2}"/>
    <dgm:cxn modelId="{5B43E15B-4F63-40E2-919F-482EDC72E1AB}" srcId="{381F8AF6-ED66-4734-A466-A84C8FFA6011}" destId="{25DCD56C-4AF5-49C4-AA3B-7F99953FD031}" srcOrd="3" destOrd="0" parTransId="{8C062E8B-8209-4A9F-8A98-2B7075BE7BA2}" sibTransId="{54E3786F-A620-43A7-864B-A97D7D595CA7}"/>
    <dgm:cxn modelId="{BF78D75F-E234-4ABF-9222-306CDA8BD3EB}" type="presOf" srcId="{07D1C4A2-3650-4E24-9BB9-975BDB49AF60}" destId="{8B5C5954-9A3B-4749-989A-97BE7B136DA5}" srcOrd="0" destOrd="0" presId="urn:microsoft.com/office/officeart/2008/layout/LinedList"/>
    <dgm:cxn modelId="{A73F6441-5DD1-4AB9-B2A9-32838DAE4543}" type="presOf" srcId="{25DCD56C-4AF5-49C4-AA3B-7F99953FD031}" destId="{83FE9F09-A0B1-47BF-940B-786D6C188236}" srcOrd="0" destOrd="0" presId="urn:microsoft.com/office/officeart/2008/layout/LinedList"/>
    <dgm:cxn modelId="{408AB867-B086-4CE7-91A6-48F9B5907DAD}" type="presOf" srcId="{381F8AF6-ED66-4734-A466-A84C8FFA6011}" destId="{5BEE642B-6D3C-4D86-BE15-4901651D4261}" srcOrd="0" destOrd="0" presId="urn:microsoft.com/office/officeart/2008/layout/LinedList"/>
    <dgm:cxn modelId="{3036B470-96C6-4832-832F-B2B810B97CF1}" srcId="{381F8AF6-ED66-4734-A466-A84C8FFA6011}" destId="{07D1C4A2-3650-4E24-9BB9-975BDB49AF60}" srcOrd="0" destOrd="0" parTransId="{F2262D6B-5B48-45E6-8264-4190F9E6C0BD}" sibTransId="{8DDCE3E9-DC10-4CCE-B8B3-648321CB774C}"/>
    <dgm:cxn modelId="{1B624272-DDAC-46AD-AFF0-714232D2935F}" type="presOf" srcId="{7B7EA14B-FB0B-41C4-8086-E35E6EF261E5}" destId="{FB720803-8746-4E58-91B6-8862665D7988}" srcOrd="0" destOrd="0" presId="urn:microsoft.com/office/officeart/2008/layout/LinedList"/>
    <dgm:cxn modelId="{AF86AB88-4B1F-4214-93F5-EE774459CEC0}" type="presOf" srcId="{74C33119-9612-48DC-A91C-74284619AE5D}" destId="{6613585D-EE8D-448F-9AA5-29CD087501DD}" srcOrd="0" destOrd="0" presId="urn:microsoft.com/office/officeart/2008/layout/LinedList"/>
    <dgm:cxn modelId="{20B65CC9-06FA-4A09-99FA-63CA57A72F1A}" srcId="{381F8AF6-ED66-4734-A466-A84C8FFA6011}" destId="{7B7EA14B-FB0B-41C4-8086-E35E6EF261E5}" srcOrd="2" destOrd="0" parTransId="{A3BF6946-8119-4560-873D-C1BDC56011CA}" sibTransId="{2DB5AA33-ED51-4074-8C68-CDA44CAAF335}"/>
    <dgm:cxn modelId="{173E24D9-9AC2-4C79-B4BC-AAECAAD73BAB}" srcId="{381F8AF6-ED66-4734-A466-A84C8FFA6011}" destId="{BC6C870E-6FBA-4475-817A-E65284A264B0}" srcOrd="1" destOrd="0" parTransId="{6B873BAE-134B-4F5A-83A6-AE2B2D88838F}" sibTransId="{995FE8F5-9386-4249-8336-C7698F9735FA}"/>
    <dgm:cxn modelId="{F0C853F0-1DA1-4A40-A41D-5C2AB3FAB618}" type="presOf" srcId="{BC6C870E-6FBA-4475-817A-E65284A264B0}" destId="{4B9CE6FF-5E67-4152-904B-04B12265FCE2}" srcOrd="0" destOrd="0" presId="urn:microsoft.com/office/officeart/2008/layout/LinedList"/>
    <dgm:cxn modelId="{5CD73F3A-6CD4-49B9-852B-92BB375F87B0}" type="presParOf" srcId="{5BEE642B-6D3C-4D86-BE15-4901651D4261}" destId="{84E32828-4706-445E-9984-C922F0E77B9A}" srcOrd="0" destOrd="0" presId="urn:microsoft.com/office/officeart/2008/layout/LinedList"/>
    <dgm:cxn modelId="{076455EA-9F58-468C-97CC-4F1DF8C0FF5C}" type="presParOf" srcId="{5BEE642B-6D3C-4D86-BE15-4901651D4261}" destId="{0F980581-0671-4FB7-81B3-73143FA8798A}" srcOrd="1" destOrd="0" presId="urn:microsoft.com/office/officeart/2008/layout/LinedList"/>
    <dgm:cxn modelId="{0A7CF72D-A730-4A38-9301-EB276467AF62}" type="presParOf" srcId="{0F980581-0671-4FB7-81B3-73143FA8798A}" destId="{8B5C5954-9A3B-4749-989A-97BE7B136DA5}" srcOrd="0" destOrd="0" presId="urn:microsoft.com/office/officeart/2008/layout/LinedList"/>
    <dgm:cxn modelId="{DD73479B-0468-45E6-BA08-E0745062D2DF}" type="presParOf" srcId="{0F980581-0671-4FB7-81B3-73143FA8798A}" destId="{2B04FF67-89C4-4E84-8F80-F7C986448F22}" srcOrd="1" destOrd="0" presId="urn:microsoft.com/office/officeart/2008/layout/LinedList"/>
    <dgm:cxn modelId="{3DA16DE8-1048-4E3D-89DE-43AE70519289}" type="presParOf" srcId="{5BEE642B-6D3C-4D86-BE15-4901651D4261}" destId="{502C0E10-35F1-41B2-8FA7-C4DFFB49CD58}" srcOrd="2" destOrd="0" presId="urn:microsoft.com/office/officeart/2008/layout/LinedList"/>
    <dgm:cxn modelId="{626AF5E7-F129-4DC7-AF76-AF5919AA8A2B}" type="presParOf" srcId="{5BEE642B-6D3C-4D86-BE15-4901651D4261}" destId="{AB3DC2DC-4911-490E-84ED-4BDF32DA28B2}" srcOrd="3" destOrd="0" presId="urn:microsoft.com/office/officeart/2008/layout/LinedList"/>
    <dgm:cxn modelId="{6E844C1D-A3C6-4AAF-8BAF-0A46E0F1492D}" type="presParOf" srcId="{AB3DC2DC-4911-490E-84ED-4BDF32DA28B2}" destId="{4B9CE6FF-5E67-4152-904B-04B12265FCE2}" srcOrd="0" destOrd="0" presId="urn:microsoft.com/office/officeart/2008/layout/LinedList"/>
    <dgm:cxn modelId="{60B79097-50DE-4576-B901-6AFC2358C697}" type="presParOf" srcId="{AB3DC2DC-4911-490E-84ED-4BDF32DA28B2}" destId="{11E29D36-399A-4335-82C3-F296D89FE949}" srcOrd="1" destOrd="0" presId="urn:microsoft.com/office/officeart/2008/layout/LinedList"/>
    <dgm:cxn modelId="{67F951BA-2E11-4107-8C08-530529D8E915}" type="presParOf" srcId="{5BEE642B-6D3C-4D86-BE15-4901651D4261}" destId="{A39AAF7A-08AC-42FB-91A0-C61AD58078D1}" srcOrd="4" destOrd="0" presId="urn:microsoft.com/office/officeart/2008/layout/LinedList"/>
    <dgm:cxn modelId="{69B8ECB9-B52E-43D5-8CEC-99C91276526F}" type="presParOf" srcId="{5BEE642B-6D3C-4D86-BE15-4901651D4261}" destId="{787FF08B-A75D-4D00-9C50-1A776FE7506E}" srcOrd="5" destOrd="0" presId="urn:microsoft.com/office/officeart/2008/layout/LinedList"/>
    <dgm:cxn modelId="{02B3D2D2-92D8-4E39-8E67-1AFFD07A3A92}" type="presParOf" srcId="{787FF08B-A75D-4D00-9C50-1A776FE7506E}" destId="{FB720803-8746-4E58-91B6-8862665D7988}" srcOrd="0" destOrd="0" presId="urn:microsoft.com/office/officeart/2008/layout/LinedList"/>
    <dgm:cxn modelId="{E582C590-D775-42A3-BA2C-055D933C692E}" type="presParOf" srcId="{787FF08B-A75D-4D00-9C50-1A776FE7506E}" destId="{DB96C2AF-0A6D-4147-B04D-F1D835177FC3}" srcOrd="1" destOrd="0" presId="urn:microsoft.com/office/officeart/2008/layout/LinedList"/>
    <dgm:cxn modelId="{606C55AF-1EA1-4195-B268-C9B5D1DE5893}" type="presParOf" srcId="{5BEE642B-6D3C-4D86-BE15-4901651D4261}" destId="{93BB356D-CD62-4BD9-8F2D-3985BA7F4BEC}" srcOrd="6" destOrd="0" presId="urn:microsoft.com/office/officeart/2008/layout/LinedList"/>
    <dgm:cxn modelId="{DF5226E5-E82F-4779-9961-CDE281D4A0A3}" type="presParOf" srcId="{5BEE642B-6D3C-4D86-BE15-4901651D4261}" destId="{36CA2717-ADFE-439F-A92F-CCBD5904C142}" srcOrd="7" destOrd="0" presId="urn:microsoft.com/office/officeart/2008/layout/LinedList"/>
    <dgm:cxn modelId="{9917D3F2-714E-4AFA-BE4F-EB477F6D1BD6}" type="presParOf" srcId="{36CA2717-ADFE-439F-A92F-CCBD5904C142}" destId="{83FE9F09-A0B1-47BF-940B-786D6C188236}" srcOrd="0" destOrd="0" presId="urn:microsoft.com/office/officeart/2008/layout/LinedList"/>
    <dgm:cxn modelId="{851DE69E-BEB7-485C-A58C-6AD089B3575E}" type="presParOf" srcId="{36CA2717-ADFE-439F-A92F-CCBD5904C142}" destId="{7D973B50-4411-4A91-930F-93B4E19CF611}" srcOrd="1" destOrd="0" presId="urn:microsoft.com/office/officeart/2008/layout/LinedList"/>
    <dgm:cxn modelId="{7C6B9CAA-EB27-4B25-A79B-C9052CC9E812}" type="presParOf" srcId="{5BEE642B-6D3C-4D86-BE15-4901651D4261}" destId="{8888D7EA-78BF-4EA9-ACE6-61BAE3BB80CF}" srcOrd="8" destOrd="0" presId="urn:microsoft.com/office/officeart/2008/layout/LinedList"/>
    <dgm:cxn modelId="{F8F3B02F-BB15-4B6E-A5A9-3A4C2972671A}" type="presParOf" srcId="{5BEE642B-6D3C-4D86-BE15-4901651D4261}" destId="{B18451C2-A812-4626-B21C-77406804CB4D}" srcOrd="9" destOrd="0" presId="urn:microsoft.com/office/officeart/2008/layout/LinedList"/>
    <dgm:cxn modelId="{9433BC48-3A07-43BF-B545-7B59391DA7CA}" type="presParOf" srcId="{B18451C2-A812-4626-B21C-77406804CB4D}" destId="{6613585D-EE8D-448F-9AA5-29CD087501DD}" srcOrd="0" destOrd="0" presId="urn:microsoft.com/office/officeart/2008/layout/LinedList"/>
    <dgm:cxn modelId="{F2C2E951-11AE-4FB5-BFBE-918D2FD780E6}" type="presParOf" srcId="{B18451C2-A812-4626-B21C-77406804CB4D}" destId="{9B63B9C0-BBC1-46B9-A915-FC1CD448CC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32828-4706-445E-9984-C922F0E77B9A}">
      <dsp:nvSpPr>
        <dsp:cNvPr id="0" name=""/>
        <dsp:cNvSpPr/>
      </dsp:nvSpPr>
      <dsp:spPr>
        <a:xfrm>
          <a:off x="0" y="381"/>
          <a:ext cx="99059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C5954-9A3B-4749-989A-97BE7B136DA5}">
      <dsp:nvSpPr>
        <dsp:cNvPr id="0" name=""/>
        <dsp:cNvSpPr/>
      </dsp:nvSpPr>
      <dsp:spPr>
        <a:xfrm>
          <a:off x="0" y="381"/>
          <a:ext cx="9905998" cy="62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Regex Improvements</a:t>
          </a:r>
        </a:p>
      </dsp:txBody>
      <dsp:txXfrm>
        <a:off x="0" y="381"/>
        <a:ext cx="9905998" cy="624687"/>
      </dsp:txXfrm>
    </dsp:sp>
    <dsp:sp modelId="{502C0E10-35F1-41B2-8FA7-C4DFFB49CD58}">
      <dsp:nvSpPr>
        <dsp:cNvPr id="0" name=""/>
        <dsp:cNvSpPr/>
      </dsp:nvSpPr>
      <dsp:spPr>
        <a:xfrm>
          <a:off x="0" y="625069"/>
          <a:ext cx="99059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CE6FF-5E67-4152-904B-04B12265FCE2}">
      <dsp:nvSpPr>
        <dsp:cNvPr id="0" name=""/>
        <dsp:cNvSpPr/>
      </dsp:nvSpPr>
      <dsp:spPr>
        <a:xfrm>
          <a:off x="0" y="625069"/>
          <a:ext cx="9905998" cy="62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Simplified LINQ Ordering</a:t>
          </a:r>
        </a:p>
      </dsp:txBody>
      <dsp:txXfrm>
        <a:off x="0" y="625069"/>
        <a:ext cx="9905998" cy="624687"/>
      </dsp:txXfrm>
    </dsp:sp>
    <dsp:sp modelId="{A39AAF7A-08AC-42FB-91A0-C61AD58078D1}">
      <dsp:nvSpPr>
        <dsp:cNvPr id="0" name=""/>
        <dsp:cNvSpPr/>
      </dsp:nvSpPr>
      <dsp:spPr>
        <a:xfrm>
          <a:off x="0" y="1249756"/>
          <a:ext cx="99059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20803-8746-4E58-91B6-8862665D7988}">
      <dsp:nvSpPr>
        <dsp:cNvPr id="0" name=""/>
        <dsp:cNvSpPr/>
      </dsp:nvSpPr>
      <dsp:spPr>
        <a:xfrm>
          <a:off x="0" y="1249756"/>
          <a:ext cx="9905998" cy="62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Reflection Improvements</a:t>
          </a:r>
        </a:p>
      </dsp:txBody>
      <dsp:txXfrm>
        <a:off x="0" y="1249756"/>
        <a:ext cx="9905998" cy="624687"/>
      </dsp:txXfrm>
    </dsp:sp>
    <dsp:sp modelId="{93BB356D-CD62-4BD9-8F2D-3985BA7F4BEC}">
      <dsp:nvSpPr>
        <dsp:cNvPr id="0" name=""/>
        <dsp:cNvSpPr/>
      </dsp:nvSpPr>
      <dsp:spPr>
        <a:xfrm>
          <a:off x="0" y="1874444"/>
          <a:ext cx="99059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E9F09-A0B1-47BF-940B-786D6C188236}">
      <dsp:nvSpPr>
        <dsp:cNvPr id="0" name=""/>
        <dsp:cNvSpPr/>
      </dsp:nvSpPr>
      <dsp:spPr>
        <a:xfrm>
          <a:off x="0" y="1874444"/>
          <a:ext cx="9905998" cy="62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Nanoseconds In DateTime</a:t>
          </a:r>
        </a:p>
      </dsp:txBody>
      <dsp:txXfrm>
        <a:off x="0" y="1874444"/>
        <a:ext cx="9905998" cy="624687"/>
      </dsp:txXfrm>
    </dsp:sp>
    <dsp:sp modelId="{8888D7EA-78BF-4EA9-ACE6-61BAE3BB80CF}">
      <dsp:nvSpPr>
        <dsp:cNvPr id="0" name=""/>
        <dsp:cNvSpPr/>
      </dsp:nvSpPr>
      <dsp:spPr>
        <a:xfrm>
          <a:off x="0" y="2499131"/>
          <a:ext cx="99059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3585D-EE8D-448F-9AA5-29CD087501DD}">
      <dsp:nvSpPr>
        <dsp:cNvPr id="0" name=""/>
        <dsp:cNvSpPr/>
      </dsp:nvSpPr>
      <dsp:spPr>
        <a:xfrm>
          <a:off x="0" y="2499131"/>
          <a:ext cx="9905998" cy="62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Memory Caching Improvements</a:t>
          </a:r>
        </a:p>
      </dsp:txBody>
      <dsp:txXfrm>
        <a:off x="0" y="2499131"/>
        <a:ext cx="9905998" cy="624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4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1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1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19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44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44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7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69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8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9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22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1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0BFFBC4-14A8-4F86-81E4-E15E62CBC2E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5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0BFFBC4-14A8-4F86-81E4-E15E62CBC2E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76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dotnet/csharp/language-reference/compiler-messages/warning-waves#cs8981---the-type-name-only-contains-lower-cased-ascii-character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B693-829E-3879-2116-DA8784C2D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.NET 7 &amp; C# 11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5CD20-17A2-69A1-EDD1-B9F17683C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New?</a:t>
            </a:r>
          </a:p>
        </p:txBody>
      </p:sp>
    </p:spTree>
    <p:extLst>
      <p:ext uri="{BB962C8B-B14F-4D97-AF65-F5344CB8AC3E}">
        <p14:creationId xmlns:p14="http://schemas.microsoft.com/office/powerpoint/2010/main" val="320075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A9DCBB-734A-77D3-9518-0455FB4CD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179" y="714375"/>
            <a:ext cx="3332955" cy="50768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What is NEXT? .NET 7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2B000-CDF8-68A8-34CF-431A7FA6F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3046" y="714375"/>
            <a:ext cx="6253751" cy="507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dirty="0"/>
              <a:t>Rate Limiting</a:t>
            </a:r>
          </a:p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dirty="0"/>
              <a:t>Output Caching</a:t>
            </a:r>
          </a:p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dirty="0"/>
              <a:t>Built-in HTTP/3 Support</a:t>
            </a:r>
          </a:p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dirty="0" err="1"/>
              <a:t>gRPC</a:t>
            </a:r>
            <a:r>
              <a:rPr lang="en-US" dirty="0"/>
              <a:t> - JSON Transcoding</a:t>
            </a:r>
          </a:p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dirty="0" err="1"/>
              <a:t>Blazor</a:t>
            </a:r>
            <a:endParaRPr lang="en-US" dirty="0"/>
          </a:p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dirty="0"/>
              <a:t>Entity Framework Core 7</a:t>
            </a:r>
          </a:p>
          <a:p>
            <a:pPr algn="l">
              <a:buClr>
                <a:schemeClr val="tx1"/>
              </a:buCl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3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57D8-08AD-6D19-9E02-26634B16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11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95225-DACF-95D4-FDFE-F7ECCC2F4E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Required Members</a:t>
            </a:r>
          </a:p>
          <a:p>
            <a:r>
              <a:rPr lang="en-US" dirty="0"/>
              <a:t>Generic Attributes</a:t>
            </a:r>
          </a:p>
          <a:p>
            <a:r>
              <a:rPr lang="en-US" dirty="0"/>
              <a:t>Generic Math Support</a:t>
            </a:r>
          </a:p>
          <a:p>
            <a:r>
              <a:rPr lang="en-US" dirty="0"/>
              <a:t>Raw String Literals</a:t>
            </a:r>
          </a:p>
          <a:p>
            <a:r>
              <a:rPr lang="en-US" dirty="0"/>
              <a:t>UTF-8 string literals</a:t>
            </a:r>
          </a:p>
          <a:p>
            <a:r>
              <a:rPr lang="en-US" dirty="0" err="1"/>
              <a:t>Lıst</a:t>
            </a:r>
            <a:r>
              <a:rPr lang="en-US" dirty="0"/>
              <a:t> Patterns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833A1-6A2F-90A4-01EF-35CA5791F4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File-local types</a:t>
            </a:r>
          </a:p>
          <a:p>
            <a:r>
              <a:rPr lang="en-US" dirty="0"/>
              <a:t>Auto-</a:t>
            </a:r>
            <a:r>
              <a:rPr lang="en-US" b="1" dirty="0"/>
              <a:t>default</a:t>
            </a:r>
            <a:r>
              <a:rPr lang="en-US" dirty="0"/>
              <a:t> structs</a:t>
            </a:r>
          </a:p>
          <a:p>
            <a:r>
              <a:rPr lang="en-US" dirty="0"/>
              <a:t>Extended </a:t>
            </a:r>
            <a:r>
              <a:rPr lang="en-US" b="1" dirty="0" err="1"/>
              <a:t>nameof</a:t>
            </a:r>
            <a:r>
              <a:rPr lang="en-US" dirty="0"/>
              <a:t> scope</a:t>
            </a:r>
          </a:p>
          <a:p>
            <a:r>
              <a:rPr lang="en-US" dirty="0"/>
              <a:t>Numeric </a:t>
            </a:r>
            <a:r>
              <a:rPr lang="en-US" b="1" dirty="0" err="1"/>
              <a:t>IntPtr</a:t>
            </a:r>
            <a:r>
              <a:rPr lang="en-US" dirty="0"/>
              <a:t> and </a:t>
            </a:r>
            <a:r>
              <a:rPr lang="en-US" b="1" dirty="0" err="1"/>
              <a:t>UIntPtr</a:t>
            </a:r>
            <a:endParaRPr lang="en-US" b="1" dirty="0"/>
          </a:p>
          <a:p>
            <a:r>
              <a:rPr lang="en-US" dirty="0"/>
              <a:t>ref fields and ref scoped variables</a:t>
            </a:r>
          </a:p>
          <a:p>
            <a:r>
              <a:rPr lang="en-US" dirty="0"/>
              <a:t>Improved method group conversion to delegate</a:t>
            </a:r>
          </a:p>
        </p:txBody>
      </p:sp>
    </p:spTree>
    <p:extLst>
      <p:ext uri="{BB962C8B-B14F-4D97-AF65-F5344CB8AC3E}">
        <p14:creationId xmlns:p14="http://schemas.microsoft.com/office/powerpoint/2010/main" val="143087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68FD-510E-0260-303F-DFDC383C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11 – LIST Patterns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B27A5-C652-6948-1348-B85D9CFC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int[] numbers = { 1, 2, 3, 4 }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Number is [_, 2, _, _]</a:t>
            </a:r>
          </a:p>
          <a:p>
            <a:pPr>
              <a:buClr>
                <a:schemeClr val="accent6"/>
              </a:buClr>
              <a:buFont typeface="Century Gothic" panose="020B0502020202020204" pitchFamily="34" charset="0"/>
              <a:buChar char="×"/>
            </a:pPr>
            <a:r>
              <a:rPr lang="en-US" dirty="0"/>
              <a:t>Number is [3,_, _, _]</a:t>
            </a:r>
          </a:p>
          <a:p>
            <a:pPr>
              <a:buClr>
                <a:schemeClr val="accent6"/>
              </a:buClr>
              <a:buFont typeface="Century Gothic" panose="020B0502020202020204" pitchFamily="34" charset="0"/>
              <a:buChar char="×"/>
            </a:pPr>
            <a:r>
              <a:rPr lang="en-US" dirty="0"/>
              <a:t>Number is [_,3, _, _]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87FA2-DEB0-723B-2E75-30884BD49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Discard Pattern</a:t>
            </a:r>
          </a:p>
        </p:txBody>
      </p:sp>
    </p:spTree>
    <p:extLst>
      <p:ext uri="{BB962C8B-B14F-4D97-AF65-F5344CB8AC3E}">
        <p14:creationId xmlns:p14="http://schemas.microsoft.com/office/powerpoint/2010/main" val="124551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68FD-510E-0260-303F-DFDC383C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11 – LIST PATTERNS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B27A5-C652-6948-1348-B85D9CFC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int[] numbers = { 1, 2, 3, 4 }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Number is [.., 4]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Number is [1, .., 4]</a:t>
            </a:r>
          </a:p>
          <a:p>
            <a:pPr>
              <a:buClr>
                <a:schemeClr val="accent6"/>
              </a:buClr>
              <a:buFont typeface="Century Gothic" panose="020B0502020202020204" pitchFamily="34" charset="0"/>
              <a:buChar char="×"/>
            </a:pPr>
            <a:r>
              <a:rPr lang="en-US" dirty="0"/>
              <a:t>Number is [.., 1, _]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87FA2-DEB0-723B-2E75-30884BD49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Range Pattern</a:t>
            </a:r>
          </a:p>
        </p:txBody>
      </p:sp>
    </p:spTree>
    <p:extLst>
      <p:ext uri="{BB962C8B-B14F-4D97-AF65-F5344CB8AC3E}">
        <p14:creationId xmlns:p14="http://schemas.microsoft.com/office/powerpoint/2010/main" val="410453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68FD-510E-0260-303F-DFDC383C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11 – LIST PATTERNS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B27A5-C652-6948-1348-B85D9CFC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int[] numbers = { 1, 2, 3, 4 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Number is [.., var </a:t>
            </a:r>
            <a:r>
              <a:rPr lang="en-US" dirty="0" err="1"/>
              <a:t>lastNumber:int</a:t>
            </a:r>
            <a:r>
              <a:rPr lang="en-US" dirty="0"/>
              <a:t>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lastNumber</a:t>
            </a:r>
            <a:r>
              <a:rPr lang="en-US" dirty="0"/>
              <a:t> ==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87FA2-DEB0-723B-2E75-30884BD49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Var Pattern</a:t>
            </a:r>
          </a:p>
        </p:txBody>
      </p:sp>
    </p:spTree>
    <p:extLst>
      <p:ext uri="{BB962C8B-B14F-4D97-AF65-F5344CB8AC3E}">
        <p14:creationId xmlns:p14="http://schemas.microsoft.com/office/powerpoint/2010/main" val="151973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E922-A87F-1DF3-B73D-F1818EA4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2330-5C1B-BCF4-09F7-71A11C2F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match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kullandığımız</a:t>
            </a:r>
            <a:r>
              <a:rPr lang="en-US" dirty="0"/>
              <a:t> </a:t>
            </a:r>
            <a:r>
              <a:rPr lang="en-US" dirty="0" err="1"/>
              <a:t>patternlerı</a:t>
            </a:r>
            <a:r>
              <a:rPr lang="en-US" dirty="0"/>
              <a:t> </a:t>
            </a:r>
            <a:r>
              <a:rPr lang="en-US" b="1" dirty="0"/>
              <a:t>Span&lt;char&gt;</a:t>
            </a:r>
            <a:r>
              <a:rPr lang="en-US" dirty="0"/>
              <a:t> yada </a:t>
            </a:r>
            <a:r>
              <a:rPr lang="en-US" b="1" dirty="0" err="1"/>
              <a:t>ReadOnlySpan</a:t>
            </a:r>
            <a:r>
              <a:rPr lang="en-US" b="1" dirty="0"/>
              <a:t>&lt;char&gt;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kullanabiliyoruz</a:t>
            </a:r>
            <a:r>
              <a:rPr lang="en-US" dirty="0"/>
              <a:t>.</a:t>
            </a:r>
          </a:p>
          <a:p>
            <a:r>
              <a:rPr lang="en-US" dirty="0"/>
              <a:t>Regex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sevenler</a:t>
            </a:r>
            <a:r>
              <a:rPr lang="en-US" dirty="0"/>
              <a:t> </a:t>
            </a:r>
            <a:r>
              <a:rPr lang="en-US" dirty="0" err="1"/>
              <a:t>için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15D61-AA11-4EF4-BF0A-314392BA2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Pattern match </a:t>
            </a:r>
            <a:r>
              <a:rPr lang="en-US" b="1" dirty="0"/>
              <a:t>Span&lt;char&gt;</a:t>
            </a:r>
            <a:r>
              <a:rPr lang="en-US" dirty="0"/>
              <a:t> or </a:t>
            </a:r>
            <a:r>
              <a:rPr lang="en-US" b="1" dirty="0" err="1"/>
              <a:t>ReadOnlySpan</a:t>
            </a:r>
            <a:r>
              <a:rPr lang="en-US" b="1" dirty="0"/>
              <a:t>&lt;char&gt;</a:t>
            </a:r>
            <a:r>
              <a:rPr lang="en-US" dirty="0"/>
              <a:t> on a constant string</a:t>
            </a:r>
          </a:p>
        </p:txBody>
      </p:sp>
    </p:spTree>
    <p:extLst>
      <p:ext uri="{BB962C8B-B14F-4D97-AF65-F5344CB8AC3E}">
        <p14:creationId xmlns:p14="http://schemas.microsoft.com/office/powerpoint/2010/main" val="95766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ky at sea">
            <a:extLst>
              <a:ext uri="{FF2B5EF4-FFF2-40B4-BE49-F238E27FC236}">
                <a16:creationId xmlns:a16="http://schemas.microsoft.com/office/drawing/2014/main" id="{34B540B4-40BE-1030-485A-2FEA50BE99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D90F08-8553-8A54-BC5E-1D25BD2E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/>
              <a:t>C# 11 - Warning WAVES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05E1C-14AE-ECFC-1539-245FF7169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>
                <a:hlinkClick r:id="rId4"/>
              </a:rPr>
              <a:t>C# Compiler warning waves | Microsoft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9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D17D-33C7-8DBB-065E-A5CB70C8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CHANGES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4B5AC148-537F-34AE-A22C-30164888A4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666999"/>
          <a:ext cx="990599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324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D2CB-7FF4-4E92-E77D-C8EC71DD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4FAD-2098-DAA0-6C1D-D4CDC18FA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5 No longer Supported</a:t>
            </a:r>
          </a:p>
          <a:p>
            <a:r>
              <a:rPr lang="en-US" dirty="0"/>
              <a:t>.NET 6 Long Term Support 3 years</a:t>
            </a:r>
          </a:p>
          <a:p>
            <a:r>
              <a:rPr lang="en-US" dirty="0"/>
              <a:t>.NET 7 Standard Term Support 18 Ay</a:t>
            </a:r>
          </a:p>
          <a:p>
            <a:r>
              <a:rPr lang="en-US" dirty="0"/>
              <a:t>.NET 8 November 2023 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68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2030</TotalTime>
  <Words>289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</vt:lpstr>
      <vt:lpstr>Mesh</vt:lpstr>
      <vt:lpstr>.NET 7 &amp; C# 11</vt:lpstr>
      <vt:lpstr>C# 11 </vt:lpstr>
      <vt:lpstr>C# 11 – LIST Patterns</vt:lpstr>
      <vt:lpstr>C# 11 – LIST PATTERNS</vt:lpstr>
      <vt:lpstr>C# 11 – LIST PATTERNS</vt:lpstr>
      <vt:lpstr>C# 11</vt:lpstr>
      <vt:lpstr>C# 11 - Warning WAVES</vt:lpstr>
      <vt:lpstr>INTERESTING CHANGES</vt:lpstr>
      <vt:lpstr>SUPPORT</vt:lpstr>
      <vt:lpstr>What is NEXT? .NET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7 &amp; C# 11</dc:title>
  <dc:creator>OGU KOR</dc:creator>
  <cp:lastModifiedBy>OGU KOR</cp:lastModifiedBy>
  <cp:revision>5</cp:revision>
  <dcterms:created xsi:type="dcterms:W3CDTF">2022-12-04T23:59:01Z</dcterms:created>
  <dcterms:modified xsi:type="dcterms:W3CDTF">2022-12-06T16:46:53Z</dcterms:modified>
</cp:coreProperties>
</file>