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9:33.5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45E95F-F56A-45BE-B397-18BAA70FAFC4}" emma:medium="tactile" emma:mode="ink">
          <msink:context xmlns:msink="http://schemas.microsoft.com/ink/2010/main" type="writingRegion" rotatedBoundingBox="4045,-47 9115,313 8974,2303 3903,1942"/>
        </emma:interpretation>
      </emma:emma>
    </inkml:annotationXML>
    <inkml:traceGroup>
      <inkml:annotationXML>
        <emma:emma xmlns:emma="http://www.w3.org/2003/04/emma" version="1.0">
          <emma:interpretation id="{6D071DB4-A427-49D1-9B56-B6B56422C2E4}" emma:medium="tactile" emma:mode="ink">
            <msink:context xmlns:msink="http://schemas.microsoft.com/ink/2010/main" type="paragraph" rotatedBoundingBox="4045,-47 7926,228 7881,869 3999,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F3B11-A2DB-41F1-A611-D6DB75D9F13B}" emma:medium="tactile" emma:mode="ink">
              <msink:context xmlns:msink="http://schemas.microsoft.com/ink/2010/main" type="line" rotatedBoundingBox="4045,-47 7926,228 7881,869 3999,593"/>
            </emma:interpretation>
          </emma:emma>
        </inkml:annotationXML>
        <inkml:traceGroup>
          <inkml:annotationXML>
            <emma:emma xmlns:emma="http://www.w3.org/2003/04/emma" version="1.0">
              <emma:interpretation id="{B6872792-5AFE-433E-A79E-C074A0B9794E}" emma:medium="tactile" emma:mode="ink">
                <msink:context xmlns:msink="http://schemas.microsoft.com/ink/2010/main" type="inkWord" rotatedBoundingBox="4045,-47 7926,228 7881,869 3999,593"/>
              </emma:interpretation>
              <emma:one-of disjunction-type="recognition" id="oneOf0">
                <emma:interpretation id="interp0" emma:lang="ru-RU" emma:confidence="0">
                  <emma:literal>Список</emma:literal>
                </emma:interpretation>
                <emma:interpretation id="interp1" emma:lang="ru-RU" emma:confidence="0">
                  <emma:literal>список</emma:literal>
                </emma:interpretation>
                <emma:interpretation id="interp2" emma:lang="ru-RU" emma:confidence="0">
                  <emma:literal>Список.</emma:literal>
                </emma:interpretation>
                <emma:interpretation id="interp3" emma:lang="ru-RU" emma:confidence="0">
                  <emma:literal>Список,</emma:literal>
                </emma:interpretation>
                <emma:interpretation id="interp4" emma:lang="ru-RU" emma:confidence="0">
                  <emma:literal>Список;</emma:literal>
                </emma:interpretation>
              </emma:one-of>
            </emma:emma>
          </inkml:annotationXML>
          <inkml:trace contextRef="#ctx0" brushRef="#br0">-504-1854 0,'0'-33'47,"-34"33"-47,34-34 31,0-68 0,-34 102-31,34-34 16,-34 34-16,1 0 31,-1-34-31,0 34 16,0 0 0,0 34-1,0-34-15,34 34 0,-34 34 31,1 0-15,33 67 15,0-33-15,67-1 15,-67-67-31,34 0 16,0-34-16,0 0 15,0 34-15,0-34 16,101 0 0,-101 0-16,68-34 31,-35-34 0,-33 68-31,68-101 16,-102 67-1,34 34 1,-34-34 15,33 203 47,-33-135-78,-33-34 0,33 34 16,0 34 31,0-170 15,33 34-46,-33 35 0,34 33-16,34-68 15,-34 68 1,0-34 15,0 34-31,0 34 31,-1 0-31,-33 0 16,0-1 0,0 35-1,34-34-15,-34 0 32,34-34-32,0 34 15,0-68 1,0 34-1,0 0-15,-34-34 0,33 0 16,1 0 0,0-33 15,-34 33-15,34 68 30,-34-1-46,0 69 32,34-102-32,-34 34 15,34-34-15,0 0 16,33-34 15,-33 0-15,102-67 15,-136 67-31,34 34 16,-34-34-1,0 0 1,33 203 62,-33-135-62,34-34-1,-34 34-15,34 0 16</inkml:trace>
          <inkml:trace contextRef="#ctx0" brushRef="#br0" timeOffset="2187.0857">1460-1583 0,'34'-67'109,"-68"67"-109,34-34 16,-34 34-16,-101 0 78,101 0-78,34 34 16,-34-1-1,0-33-15,34 34 16,0 68 31,34-34-16,0-68-31,135 0 47,-101 0-32,-34 0-15,0 0 16,-34-34-16,68 0 16,-34 34-1,-1-34 1,1 34-16,-34-34 0,34 34 16,-34-34-16,34 34 15,-34-34 1,34 34-16,34-33 734,-102 33-687,34 33-47,0 103 78,34-68-62,-34-35 15,33-33-31,1 0 16,0 0-1,-34 34-15,34-34 16,34 0 0,-34-34-1,0 1-15,-1 33 16,1 0-16,-34-34 0,0 0 15,34 0 1,-34 0 0,0-34-1,0 35 1,0-1-16,-34 34 0,0-68 31,1 68-31,-1 0 16,-102 0 15,68 0-15,-33 102 15,101-69-31,0 1 0,-34 0 16,34 34-1,34-34 16</inkml:trace>
          <inkml:trace contextRef="#ctx0" brushRef="#br0" timeOffset="3001.8667">2409-1684 0,'-34'0'78,"34"34"-62,0 67 15,-34-67-31,34 0 15,0 67 64,68-168-48,-68 33-16,169-68 32,-169 68-47,34 34 16,34 0 0,-68-33-16,0 66 46,-34-33-46,34 34 0,-34-34 16,34 34 0,-34 0-1,34 0 1,-34-34-16,34 34 0,0 0 31,0-1-31,34-33 16,-34 34-16,34-34 15,34 0 1,-1 34-16,1-34 16,34 0 15,-35 0-31</inkml:trace>
        </inkml:traceGroup>
      </inkml:traceGroup>
    </inkml:traceGroup>
    <inkml:traceGroup>
      <inkml:annotationXML>
        <emma:emma xmlns:emma="http://www.w3.org/2003/04/emma" version="1.0">
          <emma:interpretation id="{A78995AA-A976-4105-8893-4D3A6359C7FF}" emma:medium="tactile" emma:mode="ink">
            <msink:context xmlns:msink="http://schemas.microsoft.com/ink/2010/main" type="paragraph" rotatedBoundingBox="7145,1287 8974,1287 8974,2303 7145,23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AD692E-6EF8-4980-B6DA-1CE931FBA667}" emma:medium="tactile" emma:mode="ink">
              <msink:context xmlns:msink="http://schemas.microsoft.com/ink/2010/main" type="line" rotatedBoundingBox="7145,1287 8974,1287 8974,2303 7145,2303"/>
            </emma:interpretation>
          </emma:emma>
        </inkml:annotationXML>
        <inkml:traceGroup>
          <inkml:annotationXML>
            <emma:emma xmlns:emma="http://www.w3.org/2003/04/emma" version="1.0">
              <emma:interpretation id="{7C6D4237-75F5-49F0-891E-A67B21DA42AE}" emma:medium="tactile" emma:mode="ink">
                <msink:context xmlns:msink="http://schemas.microsoft.com/ink/2010/main" type="inkWord" rotatedBoundingBox="7145,1457 7450,1457 7450,1694 7145,1694">
                  <msink:destinationLink direction="to" ref="{E2885576-305B-4F69-8540-D07DB620E303}"/>
                </msink:context>
              </emma:interpretation>
              <emma:one-of disjunction-type="recognition" id="oneOf1">
                <emma:interpretation id="interp5" emma:lang="ru-RU" emma:confidence="0">
                  <emma:literal>о</emma:literal>
                </emma:interpretation>
                <emma:interpretation id="interp6" emma:lang="ru-RU" emma:confidence="0">
                  <emma:literal>О</emma:literal>
                </emma:interpretation>
                <emma:interpretation id="interp7" emma:lang="ru-RU" emma:confidence="0">
                  <emma:literal>.</emma:literal>
                </emma:interpretation>
                <emma:interpretation id="interp8" emma:lang="ru-RU" emma:confidence="0">
                  <emma:literal>а</emma:literal>
                </emma:interpretation>
                <emma:interpretation id="interp9" emma:lang="ru-RU" emma:confidence="0">
                  <emma:literal>°</emma:literal>
                </emma:interpretation>
              </emma:one-of>
            </emma:emma>
          </inkml:annotationXML>
          <inkml:trace contextRef="#ctx0" brushRef="#br0" timeOffset="-439849.0745">2273-465 0,'0'-34'16,"-34"34"-1,34 68 79,0-34-94,34 0 31,0-34-31,68 0 31,-69 0-15,1-34-16,0 34 16,-34-34-16,34 0 15,-34 0-15,0-34 32,-34 35-1,-135 33 0,101 33-15,68 1-1,-34-34 1,34 34-16,0 68 16</inkml:trace>
        </inkml:traceGroup>
        <inkml:traceGroup>
          <inkml:annotationXML>
            <emma:emma xmlns:emma="http://www.w3.org/2003/04/emma" version="1.0">
              <emma:interpretation id="{425624DB-2E69-46A5-B95B-FE1294F9B36E}" emma:medium="tactile" emma:mode="ink">
                <msink:context xmlns:msink="http://schemas.microsoft.com/ink/2010/main" type="inkWord" rotatedBoundingBox="7958,1287 8974,1287 8974,2303 7958,2303"/>
              </emma:interpretation>
              <emma:one-of disjunction-type="recognition" id="oneOf2">
                <emma:interpretation id="interp10" emma:lang="ru-RU" emma:confidence="0">
                  <emma:literal>ан,</emma:literal>
                </emma:interpretation>
                <emma:interpretation id="interp11" emma:lang="ru-RU" emma:confidence="0">
                  <emma:literal>а,</emma:literal>
                </emma:interpretation>
                <emma:interpretation id="interp12" emma:lang="ru-RU" emma:confidence="0">
                  <emma:literal>ан</emma:literal>
                </emma:interpretation>
                <emma:interpretation id="interp13" emma:lang="ru-RU" emma:confidence="0">
                  <emma:literal>ал,</emma:literal>
                </emma:interpretation>
                <emma:interpretation id="interp14" emma:lang="ru-RU" emma:confidence="0">
                  <emma:literal>аи</emma:literal>
                </emma:interpretation>
              </emma:one-of>
            </emma:emma>
          </inkml:annotationXML>
          <inkml:trace contextRef="#ctx0" brushRef="#br0" timeOffset="-428967.6721">3662-330 0,'0'34'62,"0"0"-62,0 0 16,0 102 46,0-103 1,67-100-32,-33 67-15,136 0 15,-103 34 0,-67-1-15,0 1-16,0 136 47,34-137-47,0 35 15</inkml:trace>
          <inkml:trace contextRef="#ctx0" brushRef="#br0" timeOffset="-429527.2174">3255-465 0,'0'-102'63,"0"69"-48,0-1 1,34 34-16,-34-34 16,0-34 15,-34 34 0,0 34-31,1 34 31,-35 0-15,68 0-16,-34 0 16,0 0-16,34-1 15,0 1-15,0 34 31,34 0-15,0-68 0,0 0-1,67-34 1,-33 0 0,-34 0-16,0-34 15,-34 35 32,-34 66-16,34 1-15,0 102 15,0-102-15,34-1-1,0-33-15,-1 34 32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41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7B97E3-2B13-45E8-B020-B169ACAAA5BD}" emma:medium="tactile" emma:mode="ink">
          <msink:context xmlns:msink="http://schemas.microsoft.com/ink/2010/main" type="inkDrawing" rotatedBoundingBox="16738,3747 19024,3048 19066,3182 16780,3881" semanticType="callout" shapeName="Other">
            <msink:sourceLink direction="with" ref="{F196616B-26DE-4D88-8CDE-C50CEB41D71A}"/>
            <msink:sourceLink direction="with" ref="{1BE966BE-082C-4CD2-98D7-51AB19952A67}"/>
            <msink:sourceLink direction="with" ref="{E7255FF1-DA03-486A-B211-89DF038ADD8E}"/>
          </msink:context>
        </emma:interpretation>
      </emma:emma>
    </inkml:annotationXML>
    <inkml:trace contextRef="#ctx0" brushRef="#br0">175 643 0,'-68'0'78,"68"-34"-78,-34 34 16,0 0 31,0 0-47,34 34 78,0-68-62,34 34-1,0 0-15,0-34 16,0 1-16,0 33 16,135-68 15,-135 68-31,34-34 15,-34 34-15,67-34 16,68-34 15,-33 35-15,-68-1-16,-1 34 16,-33-34-16,0 34 0,135-34 31,-135 0-31,0 34 0,34-34 15,-34 34-15,34-34 16,-35 34-16,137-34 31,-69 1 1,-67 33-17,136 0 16,-1 0 32,-135-34-32,67 34 32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6:19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35FD39-66FC-4558-B379-12B2DD52E6BF}" emma:medium="tactile" emma:mode="ink">
          <msink:context xmlns:msink="http://schemas.microsoft.com/ink/2010/main" type="writingRegion" rotatedBoundingBox="498,6948 5275,6932 5284,9615 507,9631"/>
        </emma:interpretation>
      </emma:emma>
    </inkml:annotationXML>
    <inkml:traceGroup>
      <inkml:annotationXML>
        <emma:emma xmlns:emma="http://www.w3.org/2003/04/emma" version="1.0">
          <emma:interpretation id="{4DDAFB71-903E-4654-9F27-DEE687D101CF}" emma:medium="tactile" emma:mode="ink">
            <msink:context xmlns:msink="http://schemas.microsoft.com/ink/2010/main" type="paragraph" rotatedBoundingBox="2312,6925 5038,7029 5009,7795 2283,769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637381C-E6ED-4EF2-AB8B-6F514976FA9F}" emma:medium="tactile" emma:mode="ink">
              <msink:context xmlns:msink="http://schemas.microsoft.com/ink/2010/main" type="line" rotatedBoundingBox="2312,6925 5038,7029 5009,7795 2283,7691"/>
            </emma:interpretation>
          </emma:emma>
        </inkml:annotationXML>
        <inkml:traceGroup>
          <inkml:annotationXML>
            <emma:emma xmlns:emma="http://www.w3.org/2003/04/emma" version="1.0">
              <emma:interpretation id="{6F44F94C-AF8E-4FDA-9330-02917D44A14C}" emma:medium="tactile" emma:mode="ink">
                <msink:context xmlns:msink="http://schemas.microsoft.com/ink/2010/main" type="inkWord" rotatedBoundingBox="2312,6925 2781,6943 2754,7631 2286,7613"/>
              </emma:interpretation>
              <emma:one-of disjunction-type="recognition" id="oneOf0">
                <emma:interpretation id="interp0" emma:lang="ru-RU" emma:confidence="0">
                  <emma:literal>6</emma:literal>
                </emma:interpretation>
                <emma:interpretation id="interp1" emma:lang="ru-RU" emma:confidence="0">
                  <emma:literal>ь</emma:literal>
                </emma:interpretation>
                <emma:interpretation id="interp2" emma:lang="ru-RU" emma:confidence="0">
                  <emma:literal>в</emma:literal>
                </emma:interpretation>
                <emma:interpretation id="interp3" emma:lang="ru-RU" emma:confidence="0">
                  <emma:literal>°</emma:literal>
                </emma:interpretation>
                <emma:interpretation id="interp4" emma:lang="ru-RU" emma:confidence="0">
                  <emma:literal>ъ</emma:literal>
                </emma:interpretation>
              </emma:one-of>
            </emma:emma>
          </inkml:annotationXML>
          <inkml:trace contextRef="#ctx0" brushRef="#br0">-1436 6062 0,'0'-101'140,"-33"101"-140,33-34 31,-34 34-31,-102 0 63,102 0-63,1 34 16,-35 0-1,68 0-15,-68 67 31,34-67-15,0 0-16,34 0 16,0 0-16,0 135 31,0-135-15,0 0-16,0 0 15,34-34-15,-34 33 16,34-33-16,34 34 31,-34-34-15,0 0-16,33 0 15,-67-34-15,34 34 16,-34-33-16,0-69 47,-34 34-16,0 68-15,-33 0-1,-69 0 48,170 34-32</inkml:trace>
        </inkml:traceGroup>
        <inkml:traceGroup>
          <inkml:annotationXML>
            <emma:emma xmlns:emma="http://www.w3.org/2003/04/emma" version="1.0">
              <emma:interpretation id="{05D2AA75-A350-4094-B93F-68198B6DA06C}" emma:medium="tactile" emma:mode="ink">
                <msink:context xmlns:msink="http://schemas.microsoft.com/ink/2010/main" type="inkWord" rotatedBoundingBox="4726,7033 5037,7044 5009,7795 4698,7783"/>
              </emma:interpretation>
              <emma:one-of disjunction-type="recognition" id="oneOf1">
                <emma:interpretation id="interp5" emma:lang="ru-RU" emma:confidence="0">
                  <emma:literal>ъ</emma:literal>
                </emma:interpretation>
                <emma:interpretation id="interp6" emma:lang="ru-RU" emma:confidence="0">
                  <emma:literal>8</emma:literal>
                </emma:interpretation>
                <emma:interpretation id="interp7" emma:lang="ru-RU" emma:confidence="0">
                  <emma:literal>6</emma:literal>
                </emma:interpretation>
                <emma:interpretation id="interp8" emma:lang="ru-RU" emma:confidence="0">
                  <emma:literal>Ъ</emma:literal>
                </emma:interpretation>
                <emma:interpretation id="interp9" emma:lang="ru-RU" emma:confidence="0">
                  <emma:literal>ь</emma:literal>
                </emma:interpretation>
              </emma:one-of>
            </emma:emma>
          </inkml:annotationXML>
          <inkml:trace contextRef="#ctx0" brushRef="#br0" timeOffset="1069.0189">596 6232 0,'0'-34'31,"-33"0"-15,33 0-16,0 0 31,0 0-31,33 34 32,1-33-32,0 33 15,34 0 1,-34 0-1,0 0 1,-34 33-16,0 1 16,-34 68 15,-136 67 16,137-101-32,-1-34-15,0 34 32,34-35-32,0 35 15,0-34 1,68 34 15,-35-68-31,1 34 16,0-34-16,34 0 31,-34 0 0,-34-34-31,34 0 16,-34 0 0,0 0-1,-34 0-15,34 0 16,0 1-16,-34-1 15,-68-68 17,68 102-17,34-34-15,0 0 47</inkml:trace>
        </inkml:traceGroup>
      </inkml:traceGroup>
    </inkml:traceGroup>
    <inkml:traceGroup>
      <inkml:annotationXML>
        <emma:emma xmlns:emma="http://www.w3.org/2003/04/emma" version="1.0">
          <emma:interpretation id="{58903B17-3438-45BC-9AFE-AEDC0E3ED1EA}" emma:medium="tactile" emma:mode="ink">
            <msink:context xmlns:msink="http://schemas.microsoft.com/ink/2010/main" type="paragraph" rotatedBoundingBox="1073,7856 4770,7673 4815,8590 1118,8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2FA8B3A-8ED0-4D17-A235-26539C15F47C}" emma:medium="tactile" emma:mode="ink">
              <msink:context xmlns:msink="http://schemas.microsoft.com/ink/2010/main" type="line" rotatedBoundingBox="1073,7856 4770,7673 4815,8590 1118,8772"/>
            </emma:interpretation>
          </emma:emma>
        </inkml:annotationXML>
        <inkml:traceGroup>
          <inkml:annotationXML>
            <emma:emma xmlns:emma="http://www.w3.org/2003/04/emma" version="1.0">
              <emma:interpretation id="{02E807CD-2AC6-4D7C-98A4-FD087F1C7EE7}" emma:medium="tactile" emma:mode="ink">
                <msink:context xmlns:msink="http://schemas.microsoft.com/ink/2010/main" type="inkWord" rotatedBoundingBox="1073,7856 2438,7789 2483,8705 1118,8772"/>
              </emma:interpretation>
              <emma:one-of disjunction-type="recognition" id="oneOf2">
                <emma:interpretation id="interp10" emma:lang="ru-RU" emma:confidence="0">
                  <emma:literal>“</emma:literal>
                </emma:interpretation>
                <emma:interpretation id="interp11" emma:lang="ru-RU" emma:confidence="0">
                  <emma:literal>„</emma:literal>
                </emma:interpretation>
                <emma:interpretation id="interp12" emma:lang="ru-RU" emma:confidence="0">
                  <emma:literal>«</emma:literal>
                </emma:interpretation>
                <emma:interpretation id="interp13" emma:lang="ru-RU" emma:confidence="0">
                  <emma:literal>я</emma:literal>
                </emma:interpretation>
                <emma:interpretation id="interp14" emma:lang="ru-RU" emma:confidence="0">
                  <emma:literal>11</emma:literal>
                </emma:interpretation>
              </emma:one-of>
            </emma:emma>
          </inkml:annotationXML>
          <inkml:trace contextRef="#ctx0" brushRef="#br0" timeOffset="19669.7828">-2214 6807 0,'-34'0'31,"0"0"-15,34 34 0,-34 0-1,-102 102 32,103-69-47,-103 35 31,102-34-31,-33-1 16,-69 69 15,34-1 0,1-33-15,67-68 15,68 0-15</inkml:trace>
          <inkml:trace contextRef="#ctx0" brushRef="#br0" timeOffset="20168.2597">-1774 6774 0,'0'135'94,"-34"-101"-94,34 34 16,-34 67 15,34-67-16,-34 33 1,34-33 0,0 68 15</inkml:trace>
        </inkml:traceGroup>
        <inkml:traceGroup>
          <inkml:annotationXML>
            <emma:emma xmlns:emma="http://www.w3.org/2003/04/emma" version="1.0">
              <emma:interpretation id="{92E65A6F-260E-41D7-B10D-4F1129D5A918}" emma:medium="tactile" emma:mode="ink">
                <msink:context xmlns:msink="http://schemas.microsoft.com/ink/2010/main" type="inkWord" rotatedBoundingBox="4731,7992 4786,7989 4807,8432 4752,8434"/>
              </emma:interpretation>
              <emma:one-of disjunction-type="recognition" id="oneOf3">
                <emma:interpretation id="interp15" emma:lang="ru-RU" emma:confidence="0">
                  <emma:literal>'</emma:literal>
                </emma:interpretation>
                <emma:interpretation id="interp16" emma:lang="ru-RU" emma:confidence="0">
                  <emma:literal>1</emma:literal>
                </emma:interpretation>
                <emma:interpretation id="interp17" emma:lang="ru-RU" emma:confidence="0">
                  <emma:literal>,</emma:literal>
                </emma:interpretation>
                <emma:interpretation id="interp18" emma:lang="ru-RU" emma:confidence="0">
                  <emma:literal>;</emma:literal>
                </emma:interpretation>
                <emma:interpretation id="interp19" emma:lang="ru-RU" emma:confidence="0">
                  <emma:literal>!</emma:literal>
                </emma:interpretation>
              </emma:one-of>
            </emma:emma>
          </inkml:annotationXML>
          <inkml:trace contextRef="#ctx0" brushRef="#br0" timeOffset="20917.9763">529 6977 0,'0'34'63,"0"0"-63,0-1 15,0 69 32,34-68-47,-34 34 16,33 67 15</inkml:trace>
        </inkml:traceGroup>
      </inkml:traceGroup>
    </inkml:traceGroup>
    <inkml:traceGroup>
      <inkml:annotationXML>
        <emma:emma xmlns:emma="http://www.w3.org/2003/04/emma" version="1.0">
          <emma:interpretation id="{8D8404C4-FE19-46E7-B913-30606BDBC2C8}" emma:medium="tactile" emma:mode="ink">
            <msink:context xmlns:msink="http://schemas.microsoft.com/ink/2010/main" type="paragraph" rotatedBoundingBox="505,8852 5282,8836 5284,9615 507,96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C52733-2B7A-4D73-B299-2FAA955E2FBC}" emma:medium="tactile" emma:mode="ink">
              <msink:context xmlns:msink="http://schemas.microsoft.com/ink/2010/main" type="inkBullet" rotatedBoundingBox="505,8940 1048,8938 1050,9481 507,9483"/>
            </emma:interpretation>
            <emma:one-of disjunction-type="recognition" id="oneOf4">
              <emma:interpretation id="interp20" emma:lang="ru-RU" emma:confidence="0">
                <emma:literal>10</emma:literal>
              </emma:interpretation>
              <emma:interpretation id="interp21" emma:lang="ru-RU" emma:confidence="0">
                <emma:literal>(0</emma:literal>
              </emma:interpretation>
              <emma:interpretation id="interp22" emma:lang="ru-RU" emma:confidence="0">
                <emma:literal>О</emma:literal>
              </emma:interpretation>
              <emma:interpretation id="interp23" emma:lang="ru-RU" emma:confidence="0">
                <emma:literal>00</emma:literal>
              </emma:interpretation>
              <emma:interpretation id="interp24" emma:lang="ru-RU" emma:confidence="0">
                <emma:literal>со</emma:literal>
              </emma:interpretation>
            </emma:one-of>
          </emma:emma>
        </inkml:annotationXML>
        <inkml:trace contextRef="#ctx0" brushRef="#br0" timeOffset="7047.7281">-3468 7925 0,'-33'0'16,"33"34"15,-34 0-15,0 0 0,34 0-16,-34-1 15,0 69 1,0-68-1,0 0 1,34 0-16,0-1 16,0 35 15</inkml:trace>
        <inkml:trace contextRef="#ctx0" brushRef="#br0" timeOffset="7597.2532">-3400 8128 0,'-34'0'47,"34"34"-32,0 0-15,-34 0 16,34 34 0,0 67 31,0-101-32,34-34-15,0 0 16,34 0-1,-34-34 1,67-68 0,-101 69-1,34-1-15,-34 0 16,0-102 15,0 69-15,-34-1-1,1 68 1,-1 0 0,0 0-16,0 0 15,-68 102 32,102-69-47,0 69 16</inkml:trace>
      </inkml:traceGroup>
      <inkml:traceGroup>
        <inkml:annotationXML>
          <emma:emma xmlns:emma="http://www.w3.org/2003/04/emma" version="1.0">
            <emma:interpretation id="{3A80BD06-C3FD-4238-9D6D-126FF28D9B72}" emma:medium="tactile" emma:mode="ink">
              <msink:context xmlns:msink="http://schemas.microsoft.com/ink/2010/main" type="line" rotatedBoundingBox="2266,8846 5282,8836 5284,9615 2268,9625"/>
            </emma:interpretation>
          </emma:emma>
        </inkml:annotationXML>
        <inkml:traceGroup>
          <inkml:annotationXML>
            <emma:emma xmlns:emma="http://www.w3.org/2003/04/emma" version="1.0">
              <emma:interpretation id="{476D87FA-89AE-4F86-89B3-B5B64144D9BA}" emma:medium="tactile" emma:mode="ink">
                <msink:context xmlns:msink="http://schemas.microsoft.com/ink/2010/main" type="inkWord" rotatedBoundingBox="2266,8941 2877,8939 2880,9616 2268,9619"/>
              </emma:interpretation>
              <emma:one-of disjunction-type="recognition" id="oneOf5">
                <emma:interpretation id="interp25" emma:lang="ru-RU" emma:confidence="0">
                  <emma:literal>18</emma:literal>
                </emma:interpretation>
                <emma:interpretation id="interp26" emma:lang="ru-RU" emma:confidence="0">
                  <emma:literal>48</emma:literal>
                </emma:interpretation>
                <emma:interpretation id="interp27" emma:lang="ru-RU" emma:confidence="0">
                  <emma:literal>78</emma:literal>
                </emma:interpretation>
                <emma:interpretation id="interp28" emma:lang="ru-RU" emma:confidence="0">
                  <emma:literal>08</emma:literal>
                </emma:interpretation>
                <emma:interpretation id="interp29" emma:lang="ru-RU" emma:confidence="0">
                  <emma:literal>$8</emma:literal>
                </emma:interpretation>
              </emma:one-of>
            </emma:emma>
          </inkml:annotationXML>
          <inkml:trace contextRef="#ctx0" brushRef="#br0" timeOffset="8504.127">-1944 8331 0,'0'-33'62,"34"-1"-30,-34 0-17,34 34-15,0-34 16,-34 0-16,68-34 31,-68 35-15,68-35 62,-68 102-47,0 0-31,-34-1 16,34 35-1,0 0 1,-34-34-16,34 33 16,0 103 62</inkml:trace>
          <inkml:trace contextRef="#ctx0" brushRef="#br0" timeOffset="9261.843">-1503 8230 0,'0'-169'78,"0"135"-62,0 0 0,34 34-16,-34-34 0,33 34 15,1-34 1,0 34 0,0 0-1,-34 102 32,0-68-47,-34-1 16,0 35-1,0-34-15,34 0 16,0 0-16,-67 0 16,67-1-16,0 1 0,0 0 15,-34-34 1,34 34-16,0 0 0,34 68 31,0-102-15,-34 33-16,33-33 15,35 0 17,-34 0-1,-34-67 0,0 33-31,-34 0 16,34 0-1,0 0-15,-34 34 0,34-34 16,-34 34-16,34-34 16,-33 1-1,33-1 32,33 34-31</inkml:trace>
        </inkml:traceGroup>
        <inkml:traceGroup>
          <inkml:annotationXML>
            <emma:emma xmlns:emma="http://www.w3.org/2003/04/emma" version="1.0">
              <emma:interpretation id="{A4257730-0A35-4469-9A2B-57110DEA7815}" emma:medium="tactile" emma:mode="ink">
                <msink:context xmlns:msink="http://schemas.microsoft.com/ink/2010/main" type="inkWord" rotatedBoundingBox="4873,8838 5282,8836 5284,9615 4876,9617"/>
              </emma:interpretation>
              <emma:one-of disjunction-type="recognition" id="oneOf6">
                <emma:interpretation id="interp30" emma:lang="ru-RU" emma:confidence="0">
                  <emma:literal>9</emma:literal>
                </emma:interpretation>
              </emma:one-of>
            </emma:emma>
          </inkml:annotationXML>
          <inkml:trace contextRef="#ctx0" brushRef="#br0" timeOffset="12954.3694">1037 8061 0,'-34'0'109,"34"-34"-109,0 0 16,0 0 15,-34 0-31,34 0 15,-34 34-15,34-34 16,-34 34 0,0-34-16,1 34 31,-35 0-15,34 0-1,34 34-15,-34-34 0,34 34 16,0 136 31,0-137-32,0 1 1,0 0 0,34-34-16,0 34 15,0-34 1,33 0-1,-33 0-15,0 0 16,-34-34-16,34 34 16,0-34-1,34 0 79,-68 170-31,-34-102-63,34 0 15,0 33 1,-34-33-1,34 0 1,-34 0-16,34 0 16,-34-34-16,34 34 15,-34-34-15,0 34 16,1-34 15,-103 33 32,136-66-63,-34 33 31,68 0 0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6:08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CB781A-386D-4C92-B47C-9406315D0F6C}" emma:medium="tactile" emma:mode="ink">
          <msink:context xmlns:msink="http://schemas.microsoft.com/ink/2010/main" type="writingRegion" rotatedBoundingBox="8835,5614 8916,8255 8424,8270 8343,5629"/>
        </emma:interpretation>
      </emma:emma>
    </inkml:annotationXML>
    <inkml:traceGroup>
      <inkml:annotationXML>
        <emma:emma xmlns:emma="http://www.w3.org/2003/04/emma" version="1.0">
          <emma:interpretation id="{C58203B4-567E-451B-A8FD-F2DC4017225A}" emma:medium="tactile" emma:mode="ink">
            <msink:context xmlns:msink="http://schemas.microsoft.com/ink/2010/main" type="paragraph" rotatedBoundingBox="8835,5614 8916,8255 8424,8270 8343,5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C34582-EB14-4785-99FF-37A64C2422EB}" emma:medium="tactile" emma:mode="ink">
              <msink:context xmlns:msink="http://schemas.microsoft.com/ink/2010/main" type="line" rotatedBoundingBox="8835,5614 8916,8255 8424,8270 8343,5629"/>
            </emma:interpretation>
          </emma:emma>
        </inkml:annotationXML>
        <inkml:traceGroup>
          <inkml:annotationXML>
            <emma:emma xmlns:emma="http://www.w3.org/2003/04/emma" version="1.0">
              <emma:interpretation id="{CE1A57AB-BD42-4026-8BCD-D4795FD42510}" emma:medium="tactile" emma:mode="ink">
                <msink:context xmlns:msink="http://schemas.microsoft.com/ink/2010/main" type="inkWord" rotatedBoundingBox="8835,5614 8856,6290 8364,6305 8343,5629"/>
              </emma:interpretation>
              <emma:one-of disjunction-type="recognition" id="oneOf0">
                <emma:interpretation id="interp0" emma:lang="ru-RU" emma:confidence="0">
                  <emma:literal>ы</emma:literal>
                </emma:interpretation>
                <emma:interpretation id="interp1" emma:lang="ru-RU" emma:confidence="0">
                  <emma:literal>Ы</emma:literal>
                </emma:interpretation>
                <emma:interpretation id="interp2" emma:lang="ru-RU" emma:confidence="0">
                  <emma:literal>и</emma:literal>
                </emma:interpretation>
                <emma:interpretation id="interp3" emma:lang="ru-RU" emma:confidence="0">
                  <emma:literal>о</emma:literal>
                </emma:interpretation>
                <emma:interpretation id="interp4" emma:lang="ru-RU" emma:confidence="0">
                  <emma:literal>а</emma:literal>
                </emma:interpretation>
              </emma:one-of>
            </emma:emma>
          </inkml:annotationXML>
          <inkml:trace contextRef="#ctx0" brushRef="#br0">4627 4775 0,'0'-67'47,"-34"67"-47,34-34 0,0 0 31,-34 34-31,34-34 16,-34 34 0,-34 0 15,34 0-16,1 34-15,-35 0 32,68 0-32,-34 33 15,34-33-15,0 0 16,0 0-16,0 0 16,0 0-1,34-34-15,34 34 16,-35-34 15,1-34-31,0 34 16,0-68-1,0 68-15,-34-34 16,34 34-16,-34-34 0,34 170 109,-34-102-109,-34 0 16,0-1-16,34 1 16,-34 0-16,34 0 15,0 0-15,-34-34 0,0 68 31,0-68-15,1 33 0,-1-33-16,0 0 15,-34 0 1,-34 0 31</inkml:trace>
        </inkml:traceGroup>
        <inkml:traceGroup>
          <inkml:annotationXML>
            <emma:emma xmlns:emma="http://www.w3.org/2003/04/emma" version="1.0">
              <emma:interpretation id="{D6C9FBA8-73F2-466D-91E6-FD3C6A13E346}" emma:medium="tactile" emma:mode="ink">
                <msink:context xmlns:msink="http://schemas.microsoft.com/ink/2010/main" type="inkWord" rotatedBoundingBox="8868,7545 8890,8256 8568,8266 8546,7555"/>
              </emma:interpretation>
              <emma:one-of disjunction-type="recognition" id="oneOf1">
                <emma:interpretation id="interp5" emma:lang="ru-RU" emma:confidence="0">
                  <emma:literal>ы</emma:literal>
                </emma:interpretation>
                <emma:interpretation id="interp6" emma:lang="ru-RU" emma:confidence="0">
                  <emma:literal>м</emma:literal>
                </emma:interpretation>
                <emma:interpretation id="interp7" emma:lang="ru-RU" emma:confidence="0">
                  <emma:literal>н</emma:literal>
                </emma:interpretation>
                <emma:interpretation id="interp8" emma:lang="ru-RU" emma:confidence="0">
                  <emma:literal>т</emma:literal>
                </emma:interpretation>
                <emma:interpretation id="interp9" emma:lang="ru-RU" emma:confidence="0">
                  <emma:literal>и</emma:literal>
                </emma:interpretation>
              </emma:one-of>
            </emma:emma>
          </inkml:annotationXML>
          <inkml:trace contextRef="#ctx0" brushRef="#br0" timeOffset="4673.4636">4660 6638 0,'-33'0'31,"33"-34"-31,-34 34 32,34-34-32,-34 34 31,34-33-31,-34 33 0,-34 0 47,1 33-32,33-33 1,34 34-16,0 0 16,0 0-1,0 0 1,34-34 0,67 0 15,-67 0-16,0 0 1,-34-34-16,34 34 0,0 68 94,-34-34-79,0-1-15,0 35 16,0-34-16,0 0 16,0 34-16,-34-68 15,34 34-15,-34-1 0,34 1 16,-34 0-16,-34 68 47,34-102-32,-33 0 17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6:37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E9F54C-AB91-45B0-B7E6-D57A0FBD710D}" emma:medium="tactile" emma:mode="ink">
          <msink:context xmlns:msink="http://schemas.microsoft.com/ink/2010/main" type="writingRegion" rotatedBoundingBox="8515,6351 10788,7796 10384,8431 8111,6987"/>
        </emma:interpretation>
      </emma:emma>
    </inkml:annotationXML>
    <inkml:traceGroup>
      <inkml:annotationXML>
        <emma:emma xmlns:emma="http://www.w3.org/2003/04/emma" version="1.0">
          <emma:interpretation id="{6A9DEF89-3D26-495A-B3EB-A7B0C63904F3}" emma:medium="tactile" emma:mode="ink">
            <msink:context xmlns:msink="http://schemas.microsoft.com/ink/2010/main" type="paragraph" rotatedBoundingBox="8515,6351 10788,7796 10384,8431 8111,6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26E782-CBCE-4D68-A6FA-4872670B8975}" emma:medium="tactile" emma:mode="ink">
              <msink:context xmlns:msink="http://schemas.microsoft.com/ink/2010/main" type="line" rotatedBoundingBox="8515,6351 10788,7796 10384,8431 8111,6987"/>
            </emma:interpretation>
          </emma:emma>
        </inkml:annotationXML>
        <inkml:traceGroup>
          <inkml:annotationXML>
            <emma:emma xmlns:emma="http://www.w3.org/2003/04/emma" version="1.0">
              <emma:interpretation id="{B5758137-4F33-4D9A-922F-488523B79E18}" emma:medium="tactile" emma:mode="ink">
                <msink:context xmlns:msink="http://schemas.microsoft.com/ink/2010/main" type="inkWord" rotatedBoundingBox="8515,6351 10788,7796 10384,8431 8111,6987"/>
              </emma:interpretation>
              <emma:one-of disjunction-type="recognition" id="oneOf0">
                <emma:interpretation id="interp0" emma:lang="ru-RU" emma:confidence="0">
                  <emma:literal>то</emma:literal>
                </emma:interpretation>
                <emma:interpretation id="interp1" emma:lang="ru-RU" emma:confidence="0">
                  <emma:literal>То</emma:literal>
                </emma:interpretation>
                <emma:interpretation id="interp2" emma:lang="ru-RU" emma:confidence="0">
                  <emma:literal>Т-10</emma:literal>
                </emma:interpretation>
                <emma:interpretation id="interp3" emma:lang="ru-RU" emma:confidence="0">
                  <emma:literal>Гло</emma:literal>
                </emma:interpretation>
                <emma:interpretation id="interp4" emma:lang="ru-RU" emma:confidence="0">
                  <emma:literal>Тео</emma:literal>
                </emma:interpretation>
              </emma:one-of>
            </emma:emma>
          </inkml:annotationXML>
          <inkml:trace contextRef="#ctx0" brushRef="#br0">4186 5521 0,'0'101'62,"0"-67"-46,0 0 0,0 135 15,34 1 16,-34-35-16,34-101-31,34 0 47</inkml:trace>
          <inkml:trace contextRef="#ctx0" brushRef="#br0" timeOffset="482.4609">4525 5487 0,'34'34'62,"0"-34"-62,0 33 16,135 137 31,-34-103-32,-67 1 1,68 34-1,-69-34 1,103 67 0,-35 0 15,-67-67 0,-34 0-31</inkml:trace>
          <inkml:trace contextRef="#ctx0" brushRef="#br0" timeOffset="-23844.7675">5812 6943 0,'0'-34'78,"34"0"-47,0 0-15,-34 0-16,34 34 15,-1-67 1,1 101 62,-68-1-62,34 35-1,-33-34-15,-1 0 16,34 0-16,0 0 16,0 0-1,0-1 1,34-33-1,-1 0 1</inkml:trace>
          <inkml:trace contextRef="#ctx0" brushRef="#br0" timeOffset="-23389.3328">6184 6909 0,'0'136'110,"0"-103"-110,0 1 15,34-34-15,68 0 47,-68 0-31,0-34-16,-34 1 15,67-69 1,-67 68-16,34 0 16,-34 0-16,0 0 15,0 1-15,0-1 0,-34 34 0,1-34 16,-1 34-1,-34 0 1,34 0 0,0 34-16,0-34 15,0 34-15,1-34 16,33 33-16,0 1 16,0 34-1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32:59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4319AC-4040-4891-A68B-DB0390A53537}" emma:medium="tactile" emma:mode="ink">
          <msink:context xmlns:msink="http://schemas.microsoft.com/ink/2010/main" type="writingRegion" rotatedBoundingBox="20794,3826 21234,3826 21234,4470 20794,4470"/>
        </emma:interpretation>
      </emma:emma>
    </inkml:annotationXML>
    <inkml:traceGroup>
      <inkml:annotationXML>
        <emma:emma xmlns:emma="http://www.w3.org/2003/04/emma" version="1.0">
          <emma:interpretation id="{DA40C99B-D8BD-45BA-AA0E-E39BBB8DE00A}" emma:medium="tactile" emma:mode="ink">
            <msink:context xmlns:msink="http://schemas.microsoft.com/ink/2010/main" type="paragraph" rotatedBoundingBox="20794,3826 21234,3826 21234,4470 20794,4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4104D5-A470-43F8-B61A-5C0F360C02F5}" emma:medium="tactile" emma:mode="ink">
              <msink:context xmlns:msink="http://schemas.microsoft.com/ink/2010/main" type="line" rotatedBoundingBox="20794,3826 21234,3826 21234,4470 20794,4470"/>
            </emma:interpretation>
          </emma:emma>
        </inkml:annotationXML>
        <inkml:traceGroup>
          <inkml:annotationXML>
            <emma:emma xmlns:emma="http://www.w3.org/2003/04/emma" version="1.0">
              <emma:interpretation id="{8C9148C8-D6E6-4CAA-AE39-7B06D6DB9E45}" emma:medium="tactile" emma:mode="ink">
                <msink:context xmlns:msink="http://schemas.microsoft.com/ink/2010/main" type="inkWord" rotatedBoundingBox="20794,3826 21234,3826 21234,4470 20794,4470"/>
              </emma:interpretation>
              <emma:one-of disjunction-type="recognition" id="oneOf0">
                <emma:interpretation id="interp0" emma:lang="ru-RU" emma:confidence="0">
                  <emma:literal>3</emma:literal>
                </emma:interpretation>
                <emma:interpretation id="interp1" emma:lang="ru-RU" emma:confidence="0">
                  <emma:literal>З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ъ</emma:literal>
                </emma:interpretation>
                <emma:interpretation id="interp4" emma:lang="ru-RU" emma:confidence="0">
                  <emma:literal>S</emma:literal>
                </emma:interpretation>
              </emma:one-of>
            </emma:emma>
          </inkml:annotationXML>
          <inkml:trace contextRef="#ctx0" brushRef="#br0">1906-3353 0,'135'0'110,"-33"0"-95,-69 0-15,1 0 16,0 0-16,-34 34 16,34-34-16,-34 34 15,-34 0 1,34 0-1,-101 0 1,101-1-16,-34-33 16,34 34-16,34 0 31,-1 0-15,1-34-16,0 34 15,0-34 1,0 0-16,-34 34 0,34-34 15,-34 34-15,0-1 32,0 1-32,-34 0 15,0-34 1,0 34-16,0-34 16,0 34-16,1-34 15,-1 0-15,0 34 16,0 0 15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34:14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E249F7-5F5B-440D-990A-EE7F3B4CF5E0}" emma:medium="tactile" emma:mode="ink">
          <msink:context xmlns:msink="http://schemas.microsoft.com/ink/2010/main" type="writingRegion" rotatedBoundingBox="15104,4707 25433,4707 25433,10092 15104,10092"/>
        </emma:interpretation>
      </emma:emma>
    </inkml:annotationXML>
    <inkml:traceGroup>
      <inkml:annotationXML>
        <emma:emma xmlns:emma="http://www.w3.org/2003/04/emma" version="1.0">
          <emma:interpretation id="{48D2EC48-43EE-42DA-8F7D-E01D7F0937E5}" emma:medium="tactile" emma:mode="ink">
            <msink:context xmlns:msink="http://schemas.microsoft.com/ink/2010/main" type="paragraph" rotatedBoundingBox="18491,4707 22216,4707 22216,5689 18491,56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7B1C37-5A06-473D-804F-4E5290D96D7A}" emma:medium="tactile" emma:mode="ink">
              <msink:context xmlns:msink="http://schemas.microsoft.com/ink/2010/main" type="inkBullet" rotatedBoundingBox="18491,5181 18863,5181 18863,5689 18491,5689"/>
            </emma:interpretation>
            <emma:one-of disjunction-type="recognition" id="oneOf0">
              <emma:interpretation id="interp0" emma:lang="ru-RU" emma:confidence="0">
                <emma:literal>↳</emma:literal>
              </emma:interpretation>
            </emma:one-of>
          </emma:emma>
        </inkml:annotationXML>
        <inkml:trace contextRef="#ctx0" brushRef="#br0">-330-1863 0,'0'-34'15,"0"1"1,0-1 15,0 0 0,0 169 32,-34-135-63,34 34 16,0 68 15,-33-102-31,33 34 15,0 135 48,169-135-1,0-34 1,-135-34-32</inkml:trace>
      </inkml:traceGroup>
      <inkml:traceGroup>
        <inkml:annotationXML>
          <emma:emma xmlns:emma="http://www.w3.org/2003/04/emma" version="1.0">
            <emma:interpretation id="{30B9E234-21AA-4EFF-BB55-B5DBDE0DEE07}" emma:medium="tactile" emma:mode="ink">
              <msink:context xmlns:msink="http://schemas.microsoft.com/ink/2010/main" type="line" rotatedBoundingBox="19540,4707 22216,4707 22216,5553 19540,5553"/>
            </emma:interpretation>
          </emma:emma>
        </inkml:annotationXML>
        <inkml:traceGroup>
          <inkml:annotationXML>
            <emma:emma xmlns:emma="http://www.w3.org/2003/04/emma" version="1.0">
              <emma:interpretation id="{9BB500EB-D9EF-4C23-8F58-3D1F281D648E}" emma:medium="tactile" emma:mode="ink">
                <msink:context xmlns:msink="http://schemas.microsoft.com/ink/2010/main" type="inkWord" rotatedBoundingBox="19575,4654 22260,4815 22216,5553 19531,5392"/>
              </emma:interpretation>
              <emma:one-of disjunction-type="recognition" id="oneOf1">
                <emma:interpretation id="interp1" emma:lang="ru-RU" emma:confidence="0">
                  <emma:literal>-</emma:literal>
                </emma:interpretation>
                <emma:interpretation id="interp2" emma:lang="ru-RU" emma:confidence="0">
                  <emma:literal>=</emma:literal>
                </emma:interpretation>
                <emma:interpretation id="interp3" emma:lang="ru-RU" emma:confidence="0">
                  <emma:literal>т</emma:literal>
                </emma:interpretation>
                <emma:interpretation id="interp4" emma:lang="ru-RU" emma:confidence="0">
                  <emma:literal>+</emma:literal>
                </emma:interpretation>
                <emma:interpretation id="interp5" emma:lang="ru-RU" emma:confidence="0">
                  <emma:literal>:</emma:literal>
                </emma:interpretation>
              </emma:one-of>
            </emma:emma>
          </inkml:annotationXML>
          <inkml:trace contextRef="#ctx0" brushRef="#br0" timeOffset="-50752.4708">2583-2167 0,'34'0'47,"0"0"-47,101 135 46,-67-101-46,101 67 32,-33 35-17,33-1 17</inkml:trace>
          <inkml:trace contextRef="#ctx0" brushRef="#br0" timeOffset="-51350.0414">1601-2438 0,'-34'0'47,"34"-34"-47,-34 34 31,0 0-15,0 34 0,0-1-16,-33 1 15,-69 68 16,-33 0-15,0-1 15,33 1 1,102-102-32,0 34 15,0-34-15,34 33 0,0 1 16</inkml:trace>
        </inkml:traceGroup>
      </inkml:traceGroup>
    </inkml:traceGroup>
    <inkml:traceGroup>
      <inkml:annotationXML>
        <emma:emma xmlns:emma="http://www.w3.org/2003/04/emma" version="1.0">
          <emma:interpretation id="{FF63172F-9837-4074-ADF5-B563B4D9C408}" emma:medium="tactile" emma:mode="ink">
            <msink:context xmlns:msink="http://schemas.microsoft.com/ink/2010/main" type="paragraph" rotatedBoundingBox="18762,5486 23164,5486 23164,6095 18762,60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314D81-D2BE-4798-82F1-4F5E340FC656}" emma:medium="tactile" emma:mode="ink">
              <msink:context xmlns:msink="http://schemas.microsoft.com/ink/2010/main" type="line" rotatedBoundingBox="18762,5486 23164,5486 23164,6095 18762,6095"/>
            </emma:interpretation>
          </emma:emma>
        </inkml:annotationXML>
        <inkml:traceGroup>
          <inkml:annotationXML>
            <emma:emma xmlns:emma="http://www.w3.org/2003/04/emma" version="1.0">
              <emma:interpretation id="{BB48D1D6-362E-4A9C-AFA4-7361260C6EC6}" emma:medium="tactile" emma:mode="ink">
                <msink:context xmlns:msink="http://schemas.microsoft.com/ink/2010/main" type="inkWord" rotatedBoundingBox="18731,5947 18803,5575 18867,5587 18794,5959"/>
              </emma:interpretation>
              <emma:one-of disjunction-type="recognition" id="oneOf2">
                <emma:interpretation id="interp6" emma:lang="ru-RU" emma:confidence="0">
                  <emma:literal>(</emma:literal>
                </emma:interpretation>
                <emma:interpretation id="interp7" emma:lang="ru-RU" emma:confidence="0">
                  <emma:literal>'</emma:literal>
                </emma:interpretation>
                <emma:interpretation id="interp8" emma:lang="ru-RU" emma:confidence="0">
                  <emma:literal>т</emma:literal>
                </emma:interpretation>
                <emma:interpretation id="interp9" emma:lang="ru-RU" emma:confidence="0">
                  <emma:literal>1</emma:literal>
                </emma:interpretation>
                <emma:interpretation id="interp10" emma:lang="ru-RU" emma:confidence="0">
                  <emma:literal>,</emma:literal>
                </emma:interpretation>
              </emma:one-of>
            </emma:emma>
          </inkml:annotationXML>
          <inkml:trace contextRef="#ctx0" brushRef="#br0" timeOffset="266.2542">-25-1592 0,'-34'0'78,"34"34"-78,-34 0 15,34 0 17,0 67-17,-33-101-15,33 34 16,0 34 0,33 0 15</inkml:trace>
        </inkml:traceGroup>
        <inkml:traceGroup>
          <inkml:annotationXML>
            <emma:emma xmlns:emma="http://www.w3.org/2003/04/emma" version="1.0">
              <emma:interpretation id="{3A6082D4-E462-4235-A1ED-84EA7EF4F460}" emma:medium="tactile" emma:mode="ink">
                <msink:context xmlns:msink="http://schemas.microsoft.com/ink/2010/main" type="inkWord" rotatedBoundingBox="23073,5443 23241,6023 22916,6117 22748,5537"/>
              </emma:interpretation>
              <emma:one-of disjunction-type="recognition" id="oneOf3">
                <emma:interpretation id="interp11" emma:lang="ru-RU" emma:confidence="0">
                  <emma:literal>9</emma:literal>
                </emma:interpretation>
                <emma:interpretation id="interp12" emma:lang="ru-RU" emma:confidence="0">
                  <emma:literal>я</emma:literal>
                </emma:interpretation>
                <emma:interpretation id="interp13" emma:lang="ru-RU" emma:confidence="0">
                  <emma:literal>S</emma:literal>
                </emma:interpretation>
                <emma:interpretation id="interp14" emma:lang="ru-RU" emma:confidence="0">
                  <emma:literal>а</emma:literal>
                </emma:interpretation>
                <emma:interpretation id="interp15" emma:lang="ru-RU" emma:confidence="0">
                  <emma:literal>€</emma:literal>
                </emma:interpretation>
              </emma:one-of>
            </emma:emma>
          </inkml:annotationXML>
          <inkml:trace contextRef="#ctx0" brushRef="#br0" timeOffset="-71959.7236">4208-1558 0,'0'-34'31,"-33"34"-31,33-34 16,0 1 15,-34 33-31,0 0 16,34-34-16,-34 34 16,0 0-1,0 34 1,-33-1-1,67 1-15,-34 0 16,34 0 0,0 0-1,34 34 1,-1-68 0,1 0-1,0 0-15,68 0 16,-102-34-16,67 0 31,-33 34 32,0 68-32,-68-35-16,34 35 1,0 0 0,-34-34-16,34 0 31,0 0-31,-33-34 0,33 33 16,-34-33-16,0 34 46</inkml:trace>
        </inkml:traceGroup>
      </inkml:traceGroup>
    </inkml:traceGroup>
    <inkml:traceGroup>
      <inkml:annotationXML>
        <emma:emma xmlns:emma="http://www.w3.org/2003/04/emma" version="1.0">
          <emma:interpretation id="{5435BB20-F25C-40E9-AED5-8C5F5479F2B3}" emma:medium="tactile" emma:mode="ink">
            <msink:context xmlns:msink="http://schemas.microsoft.com/ink/2010/main" type="paragraph" rotatedBoundingBox="18660,6298 24350,6298 24350,7111 18660,71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49B710-8712-4FE9-811F-1E302D84F978}" emma:medium="tactile" emma:mode="ink">
              <msink:context xmlns:msink="http://schemas.microsoft.com/ink/2010/main" type="line" rotatedBoundingBox="18660,6298 24350,6298 24350,7111 18660,7111"/>
            </emma:interpretation>
          </emma:emma>
        </inkml:annotationXML>
        <inkml:traceGroup>
          <inkml:annotationXML>
            <emma:emma xmlns:emma="http://www.w3.org/2003/04/emma" version="1.0">
              <emma:interpretation id="{22EEDA3F-7250-4464-BC38-43E201DC9EEA}" emma:medium="tactile" emma:mode="ink">
                <msink:context xmlns:msink="http://schemas.microsoft.com/ink/2010/main" type="inkWord" rotatedBoundingBox="18660,6434 18795,6434 18795,7010 18660,7010"/>
              </emma:interpretation>
              <emma:one-of disjunction-type="recognition" id="oneOf4">
                <emma:interpretation id="interp16" emma:lang="ru-RU" emma:confidence="0">
                  <emma:literal>'</emma:literal>
                </emma:interpretation>
                <emma:interpretation id="interp17" emma:lang="ru-RU" emma:confidence="0">
                  <emma:literal>1</emma:literal>
                </emma:interpretation>
                <emma:interpretation id="interp18" emma:lang="ru-RU" emma:confidence="0">
                  <emma:literal>,</emma:literal>
                </emma:interpretation>
                <emma:interpretation id="interp19" emma:lang="ru-RU" emma:confidence="0">
                  <emma:literal>ч</emma:literal>
                </emma:interpretation>
                <emma:interpretation id="interp20" emma:lang="ru-RU" emma:confidence="0">
                  <emma:literal>)</emma:literal>
                </emma:interpretation>
              </emma:one-of>
            </emma:emma>
          </inkml:annotationXML>
          <inkml:trace contextRef="#ctx0" brushRef="#br0" timeOffset="-49861.6191">-736-914 0,'-68'0'47,"34"0"-31,0 33-1,-135 137 32,101-102-31,1-1-1,-103 69 1,69-102 0,33 33-1,-67 69 17,67-35-17</inkml:trace>
        </inkml:traceGroup>
        <inkml:traceGroup>
          <inkml:annotationXML>
            <emma:emma xmlns:emma="http://www.w3.org/2003/04/emma" version="1.0">
              <emma:interpretation id="{3C5E27FE-6050-45A9-9FFE-E8D4ED235CCB}" emma:medium="tactile" emma:mode="ink">
                <msink:context xmlns:msink="http://schemas.microsoft.com/ink/2010/main" type="inkWord" rotatedBoundingBox="22995,6298 24350,6298 24350,7111 22995,7111"/>
              </emma:interpretation>
              <emma:one-of disjunction-type="recognition" id="oneOf5">
                <emma:interpretation id="interp21" emma:lang="ru-RU" emma:confidence="0">
                  <emma:literal>п</emma:literal>
                </emma:interpretation>
                <emma:interpretation id="interp22" emma:lang="ru-RU" emma:confidence="0">
                  <emma:literal>“</emma:literal>
                </emma:interpretation>
                <emma:interpretation id="interp23" emma:lang="ru-RU" emma:confidence="0">
                  <emma:literal>„</emma:literal>
                </emma:interpretation>
                <emma:interpretation id="interp24" emma:lang="ru-RU" emma:confidence="0">
                  <emma:literal>«</emma:literal>
                </emma:interpretation>
                <emma:interpretation id="interp25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-48596.4102">4141-643 0,'0'135'78,"0"-67"-62,-34-34-16,34 33 15,0 69 17,0-35-1,34-67-31</inkml:trace>
          <inkml:trace contextRef="#ctx0" brushRef="#br0" timeOffset="-48121.9579">4683-881 0,'135'136'47,"34"-1"0,-101-101-47,-34 0 0,34 34 16,101 101 15,-135-101-15,0-34-16,34 0 15</inkml:trace>
        </inkml:traceGroup>
      </inkml:traceGroup>
    </inkml:traceGroup>
    <inkml:traceGroup>
      <inkml:annotationXML>
        <emma:emma xmlns:emma="http://www.w3.org/2003/04/emma" version="1.0">
          <emma:interpretation id="{79EDDAA8-DA30-43D0-BA0D-8A4F4799312E}" emma:medium="tactile" emma:mode="ink">
            <msink:context xmlns:msink="http://schemas.microsoft.com/ink/2010/main" type="paragraph" rotatedBoundingBox="15576,6368 25369,5959 25485,8744 15693,9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B28BDD-89A1-4F75-9D95-81ADCB095B31}" emma:medium="tactile" emma:mode="ink">
              <msink:context xmlns:msink="http://schemas.microsoft.com/ink/2010/main" type="line" rotatedBoundingBox="15576,6368 25369,5959 25485,8744 15693,9152"/>
            </emma:interpretation>
          </emma:emma>
        </inkml:annotationXML>
        <inkml:traceGroup>
          <inkml:annotationXML>
            <emma:emma xmlns:emma="http://www.w3.org/2003/04/emma" version="1.0">
              <emma:interpretation id="{85729795-431E-4B17-99F8-48B9373B3BC2}" emma:medium="tactile" emma:mode="ink">
                <msink:context xmlns:msink="http://schemas.microsoft.com/ink/2010/main" type="inkWord" rotatedBoundingBox="15576,6368 25369,5959 25485,8744 15693,9152"/>
              </emma:interpretation>
              <emma:one-of disjunction-type="recognition" id="oneOf6">
                <emma:interpretation id="interp26" emma:lang="ru-RU" emma:confidence="0">
                  <emma:literal>96,555 0</emma:literal>
                </emma:interpretation>
                <emma:interpretation id="interp27" emma:lang="ru-RU" emma:confidence="0">
                  <emma:literal>Ял“ 5</emma:literal>
                </emma:interpretation>
                <emma:interpretation id="interp28" emma:lang="ru-RU" emma:confidence="0">
                  <emma:literal>Яла: 5</emma:literal>
                </emma:interpretation>
                <emma:interpretation id="interp29" emma:lang="ru-RU" emma:confidence="0">
                  <emma:literal>66,555 0</emma:literal>
                </emma:interpretation>
                <emma:interpretation id="interp30" emma:lang="ru-RU" emma:confidence="0">
                  <emma:literal>,44,ю 5</emma:literal>
                </emma:interpretation>
              </emma:one-of>
            </emma:emma>
          </inkml:annotationXML>
          <inkml:trace contextRef="#ctx0" brushRef="#br0" timeOffset="-45810.751">-2226 1050 0,'-34'0'79,"34"34"-64,0 135 32,0-135-47,34 0 16,-34 34-1,34-68-15,-34 101 16,34-67 0,-34 0-1,33 34-15,-33-35 16,0 35-1,0-34 17</inkml:trace>
          <inkml:trace contextRef="#ctx0" brushRef="#br0" timeOffset="-45369.3282">-2700 1151 0,'0'-67'31,"0"33"16,0 68-16,-34 0-15,0-1-1,0 35 1,-34 0-1,34-68-15,-33 68 16,-69 101 15,69-101 1,67-34-17,-34-34-15,34 33 0</inkml:trace>
          <inkml:trace contextRef="#ctx0" brushRef="#br0" timeOffset="-70062.9123">-2023 203 0,'0'-34'31,"-34"34"-31,34-34 0,-34 34 31,34-33-31,-34 33 16,-33 0 31,33 0-32,0 33-15,-102 69 47,136-68-47,-33 0 16,33 0-16,0 135 47,0-135-32,0 0 1,33 0-16,1-34 16,0 33-1,0-33 1,0 0-16,0 0 31,-34-33-31,0-1 16,0 0 15,0 0-31,-34 0 31,0 34-31,-34 0 32,34 0-1,1 0-16,33 68 17</inkml:trace>
          <inkml:trace contextRef="#ctx0" brushRef="#br0" timeOffset="-49422.1997">-228-745 0,'0'34'78,"34"0"-62,-34 33-16,34-33 15,-34 0 1,34 135-1,-34-101 1,33 68 15</inkml:trace>
          <inkml:trace contextRef="#ctx0" brushRef="#br0" timeOffset="-46716.6157">-93 1016 0,'0'169'109,"34"-135"-93,-34 0-1,0 34 1,0 67 15,34-67-15,0 0-1</inkml:trace>
          <inkml:trace contextRef="#ctx0" brushRef="#br0" timeOffset="-47193.0565">449 982 0,'0'-34'62,"0"68"-30,34-34-32,-34 34 15,34 0 1,101 135 15,-101-135-15,34 0-16,68 135 31,-69-101-15,1 67-1,-34-101 1,-34 0-16,0 0 15,34-34-15,-34 34 16</inkml:trace>
          <inkml:trace contextRef="#ctx0" brushRef="#br0" timeOffset="-65661.7087">5970 169 0,'-34'34'63,"0"0"-63,34 0 15,0 34 1,-34-34-16,34 33 15,0 69 32,34-136 0,0 0-47,0-34 16,-1 0-1,1 34-15,-34-34 16,34 34-16,0 0 16,-34-34-16,34 34 47,-34 34-16,0 0-31,0 34 31,34-34-15,0-34-16,-1 33 15,1-33 1,68 0 0,-102-33-1,169-103 16,-169 102-31,0 0 16,0-67 0,-34 33-1,1 68 1,-1 0 0,-68 0-1,68 0 1,0 0-16,0 0 0,34 34 0,-67 34 31,67-34-31,0 67 31</inkml:trace>
          <inkml:trace contextRef="#ctx0" brushRef="#br0" timeOffset="-66993.961">4310 271 0,'0'-102'79,"-34"68"-48,-101 34 0,101 0-15,0 34-1,0-34-15,0 34 16,0-34-16,34 34 16,-33-34-16,33 34 15,0 0 1,0 0-1,33-34-15,137 0 63,-136 0-63,-1 0 31,-33-34-31,34 34 0,0 135 94,-34-101-94,-34-34 0,34 34 16,0 0-1,-34 34 1,1-68-16,33 33 15,-34-33-15,-102 0 63,170 0-32</inkml:trace>
          <inkml:trace contextRef="#ctx0" brushRef="#br0" timeOffset="-1397.3338">-25 169 0,'0'68'110,"0"-34"-110,0 34 46,-34-68-46,34 34 16,-34-34-16,34 33 31,34-33 32,0 0-63,102 0 47,-103 0-16,1 34-15,-34 0-1,34 0 1,-34 0-1,0 0-15,0 0 16,0-1 0,-34-33-16,-33 68 31,33-68-15,-68 34 62,68-68-47,34 0-31</inkml:trace>
          <inkml:trace contextRef="#ctx0" brushRef="#br0" timeOffset="-1032.9782">-59 305 0,'-34'-34'62,"34"0"-46,0 0 0,34 34-1,0 0 17,0-34-32,0 34 15,34 0 16,-35 0-31,1 0 16,102 34 31</inkml:trace>
        </inkml:traceGroup>
      </inkml:traceGroup>
    </inkml:traceGroup>
    <inkml:traceGroup>
      <inkml:annotationXML>
        <emma:emma xmlns:emma="http://www.w3.org/2003/04/emma" version="1.0">
          <emma:interpretation id="{609D63B6-8CAA-477F-B192-8F785900305D}" emma:medium="tactile" emma:mode="ink">
            <msink:context xmlns:msink="http://schemas.microsoft.com/ink/2010/main" type="paragraph" rotatedBoundingBox="15149,8768 20583,9100 20522,10104 15088,9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471CCC-9820-4E58-8E11-3A671C50D724}" emma:medium="tactile" emma:mode="ink">
              <msink:context xmlns:msink="http://schemas.microsoft.com/ink/2010/main" type="inkBullet" rotatedBoundingBox="15133,9031 15667,9064 15632,9634 15098,9602"/>
            </emma:interpretation>
            <emma:one-of disjunction-type="recognition" id="oneOf7">
              <emma:interpretation id="interp31" emma:lang="ru-RU" emma:confidence="0">
                <emma:literal>•</emma:literal>
              </emma:interpretation>
            </emma:one-of>
          </emma:emma>
        </inkml:annotationXML>
        <inkml:trace contextRef="#ctx0" brushRef="#br0" timeOffset="-62742.9189">-3581 1897 0,'0'-34'141,"-34"34"-141,34 34 16,-34 33 15,34-33-31,-33 34 16,33-34-16,-34 0 15,0-1 1,34 1-16,0 0 15,0 34 1,-34-34 0,34 0-16,169-204 62,-169 136-46,102-33-1,-102 33-15,34 0 32,0 34-32,-68 34 62,34 0-62,-34 0 16,34-1-16,-34 1 15,34 0-15,0 136 47,0-137-31,34-33 0,34 0-1,-35 0 1,1-33-16,68-35 31,-102 34-15,34-34-16,-34 34 15,0 0-15,0 1 16,0-69 0,-34 102-16,0-34 15,0 34 1,0 0-1,-33 0 1,33 34-16,34 0 16,-34 0-1,0 0-15,34-1 16,0 1-16,0 0 31,68 0-31</inkml:trace>
      </inkml:traceGroup>
      <inkml:traceGroup>
        <inkml:annotationXML>
          <emma:emma xmlns:emma="http://www.w3.org/2003/04/emma" version="1.0">
            <emma:interpretation id="{8A6366E9-E0A5-493F-BF49-D8C14D270508}" emma:medium="tactile" emma:mode="ink">
              <msink:context xmlns:msink="http://schemas.microsoft.com/ink/2010/main" type="line" rotatedBoundingBox="16731,8865 20583,9100 20522,10104 16670,9868"/>
            </emma:interpretation>
          </emma:emma>
        </inkml:annotationXML>
        <inkml:traceGroup>
          <inkml:annotationXML>
            <emma:emma xmlns:emma="http://www.w3.org/2003/04/emma" version="1.0">
              <emma:interpretation id="{F01E36FC-F16F-4BF1-8B2E-81A0E932BFBD}" emma:medium="tactile" emma:mode="ink">
                <msink:context xmlns:msink="http://schemas.microsoft.com/ink/2010/main" type="inkWord" rotatedBoundingBox="16723,9006 17315,9042 17269,9793 16677,9756"/>
              </emma:interpretation>
              <emma:one-of disjunction-type="recognition" id="oneOf8">
                <emma:interpretation id="interp32" emma:lang="ru-RU" emma:confidence="0">
                  <emma:literal>18</emma:literal>
                </emma:interpretation>
                <emma:interpretation id="interp33" emma:lang="ru-RU" emma:confidence="0">
                  <emma:literal>#8</emma:literal>
                </emma:interpretation>
                <emma:interpretation id="interp34" emma:lang="ru-RU" emma:confidence="0">
                  <emma:literal>88</emma:literal>
                </emma:interpretation>
                <emma:interpretation id="interp35" emma:lang="ru-RU" emma:confidence="0">
                  <emma:literal>8</emma:literal>
                </emma:interpretation>
                <emma:interpretation id="interp36" emma:lang="ru-RU" emma:confidence="0">
                  <emma:literal>1</emma:literal>
                </emma:interpretation>
              </emma:one-of>
            </emma:emma>
          </inkml:annotationXML>
          <inkml:trace contextRef="#ctx0" brushRef="#br0" timeOffset="-61377.5856">-1820 2303 0,'0'-34'31,"0"0"-31,0-135 47,34 135-32,0-34 1,0 1 0,0 67-1,0-34 1,33 34 0,-67 135 30,0-101-46,-34 0 16,-67 135 15,101-135-15,-34 135 0,34-67 15,0-68-16,34 0 1,0-34 0,0 0 15,-34-34-31,0-68 31,0 68-15,-34 1-1,0-35 17,34 34-17,-34 34-15,34-34 32</inkml:trace>
          <inkml:trace contextRef="#ctx0" brushRef="#br0" timeOffset="-62017.2279">-2192 2303 0,'0'-34'31,"34"0"-15,33-34 15,-67 35-31,34 33 16,0-68 0,0 34-16,-34 0 15,34 0 32,-34 68-16,-34 34-15,34 0 0,-34 67 15,34-101-31,-34-34 15,34 34-15,0 0 0,0 101 47,34-101-15</inkml:trace>
        </inkml:traceGroup>
        <inkml:traceGroup>
          <inkml:annotationXML>
            <emma:emma xmlns:emma="http://www.w3.org/2003/04/emma" version="1.0">
              <emma:interpretation id="{8E75A31D-2799-4187-AE19-4B6939F250AF}" emma:medium="tactile" emma:mode="ink">
                <msink:context xmlns:msink="http://schemas.microsoft.com/ink/2010/main" type="inkWord" rotatedBoundingBox="18780,9683 18842,8987 19179,9018 19116,9713"/>
              </emma:interpretation>
              <emma:one-of disjunction-type="recognition" id="oneOf9">
                <emma:interpretation id="interp37" emma:lang="ru-RU" emma:confidence="0">
                  <emma:literal>S</emma:literal>
                </emma:interpretation>
                <emma:interpretation id="interp38" emma:lang="ru-RU" emma:confidence="0">
                  <emma:literal>9</emma:literal>
                </emma:interpretation>
                <emma:interpretation id="interp39" emma:lang="ru-RU" emma:confidence="0">
                  <emma:literal>5</emma:literal>
                </emma:interpretation>
                <emma:interpretation id="interp40" emma:lang="ru-RU" emma:confidence="0">
                  <emma:literal>я</emma:literal>
                </emma:interpretation>
                <emma:interpretation id="interp41" emma:lang="ru-RU" emma:confidence="0">
                  <emma:literal>4</emma:literal>
                </emma:interpretation>
              </emma:one-of>
            </emma:emma>
          </inkml:annotationXML>
          <inkml:trace contextRef="#ctx0" brushRef="#br0" timeOffset="-59537.8601">280 1964 0,'0'-34'47,"-34"1"-16,34-1-31,-34 34 0,0-34 47,0 34-32,1 0 1,-1 34-16,0-34 16,0 0-16,34 34 0,-34-1 15,0 1 1,34 0-16,0 0 16,0 34 15,0-34-31,0-1 15,34 1 1,0-34-16,0 0 16,34 0 15,-35 0-15,1 0-16,-34-34 15,34 34-15,-34-33 16,34 33 62,-34 135-16,-34-101-46,34 34 0,-34-68-16,34 34 15,-34-34-15,34 33 0,-33-33 16,-1 34 0,-34 0 15,34-34-16,0 0 1,0 0 15</inkml:trace>
        </inkml:traceGroup>
        <inkml:traceGroup>
          <inkml:annotationXML>
            <emma:emma xmlns:emma="http://www.w3.org/2003/04/emma" version="1.0">
              <emma:interpretation id="{A4F139AA-6C23-4F58-BE1D-A320FB2B5A79}" emma:medium="tactile" emma:mode="ink">
                <msink:context xmlns:msink="http://schemas.microsoft.com/ink/2010/main" type="inkWord" rotatedBoundingBox="20216,9296 20570,9317 20522,10104 20167,10082"/>
              </emma:interpretation>
              <emma:one-of disjunction-type="recognition" id="oneOf10">
                <emma:interpretation id="interp42" emma:lang="ru-RU" emma:confidence="0">
                  <emma:literal>8</emma:literal>
                </emma:interpretation>
                <emma:interpretation id="interp43" emma:lang="ru-RU" emma:confidence="0">
                  <emma:literal>ъ</emma:literal>
                </emma:interpretation>
                <emma:interpretation id="interp44" emma:lang="ru-RU" emma:confidence="0">
                  <emma:literal>6</emma:literal>
                </emma:interpretation>
                <emma:interpretation id="interp45" emma:lang="ru-RU" emma:confidence="0">
                  <emma:literal>Ъ</emma:literal>
                </emma:interpretation>
                <emma:interpretation id="interp46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-14525.8727">1364 2337 0,'0'-68'63,"67"-34"-16,-33 102-47,0-33 31,0 33-15,34 0-1,-68 67 48,0-33-63,-34 0 15,34 0-15,0 0 16,-34-34-16,-34 68 31,68-35-31,-135 137 47,101-136-47,34 33 16,0-33-1,0 0 1,34 0-16,-34 0 16,34-34-16,33 68 31,-33-68-15,102 0 15,-102 0-16,-34-34-15,0-34 32,-34 68-17,0-68 1,34 34 0,-34 34-16,0-34 15,34 1-15,0-1 16,-34 34-16,34-34 15,-34 34-15,34-34 0,0 0 32,-33 34-32,33-34 31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42.8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9CBDE8-FED9-413F-9A68-6313F1E8C5C0}" emma:medium="tactile" emma:mode="ink">
          <msink:context xmlns:msink="http://schemas.microsoft.com/ink/2010/main" type="inkDrawing" rotatedBoundingBox="18944,5549 19023,3349 19111,3352 19032,5553" semanticType="callout" shapeName="Other">
            <msink:sourceLink direction="with" ref="{379FB6D8-344D-4DE9-92C7-A33BB8851E2C}"/>
            <msink:sourceLink direction="with" ref="{B5862E7D-4D6D-4438-90DD-E3FB91723818}"/>
            <msink:sourceLink direction="with" ref="{1BE966BE-082C-4CD2-98D7-51AB19952A67}"/>
          </msink:context>
        </emma:interpretation>
      </emma:emma>
    </inkml:annotationXML>
    <inkml:trace contextRef="#ctx0" brushRef="#br0">115 0 0,'0'68'140,"0"-34"-140,0 33 16,0-33-1,-34 0-15,34 34 16,0-34 0,-34 0-16,34-1 15,0 137 17,0-69-17,-33-101-15,33 34 0,0 0 16,0 135-1,0 1 17,0-1-1,0-33 0,0 33 0,0 0 16,0-135-31,0 0 0,0 34-1,33 67 32,-33 35 62,0-137-62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45.7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929FE4-FC34-4F31-9B52-2D9EBDCD8EBE}" emma:medium="tactile" emma:mode="ink">
          <msink:context xmlns:msink="http://schemas.microsoft.com/ink/2010/main" type="inkDrawing" rotatedBoundingBox="14190,5655 18882,3389 18994,3622 14302,5888" semanticType="callout" shapeName="Other">
            <msink:sourceLink direction="with" ref="{F196616B-26DE-4D88-8CDE-C50CEB41D71A}"/>
            <msink:sourceLink direction="with" ref="{1BE966BE-082C-4CD2-98D7-51AB19952A67}"/>
            <msink:sourceLink direction="with" ref="{F6EC0845-7A18-4D63-A388-EEBEE7A21E03}"/>
          </msink:context>
        </emma:interpretation>
      </emma:emma>
    </inkml:annotationXML>
    <inkml:trace contextRef="#ctx0" brushRef="#br0">4673 0 0,'34'0'157,"-68"0"-157,0 0 31,34 34-31,-34-34 0,1 34 16,-1-1-1,-68 1 1,0 68 15,35-68-15,-103 67 15,137-101-31,-35 68 16,-68 34-1,-33-35 1,101 1-1,-67 34 1,-35-35 15,35 35-15,0-34 0,67 0-16,-102-1 15,35 1 1,-34 0 15,-1-1-15,103 1-1,-103 0 17,136-68-32,-135 68 15,34-34 1,-35 33 15,35 1 0,101-68-31,-135 68 16,67-34 15,34-1-31,-33 1 31,67-34-15,0 0-16,-102 102 31,69-102-15,33 34-16,0-34 0,0 0 16,0 34-1,0-34-15,-33 0 16,33 34-1,0-1 1,0-33 0,-34 0-1,34 34 1,1-34 0,-69 34 30,68-34-46,-67 34 157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47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7175FE-1481-43CF-8F93-FFCF5777C382}" emma:medium="tactile" emma:mode="ink">
          <msink:context xmlns:msink="http://schemas.microsoft.com/ink/2010/main" type="inkDrawing" rotatedBoundingBox="14547,3173 16433,4010 16405,4072 14519,3235" semanticType="callout" shapeName="Other">
            <msink:sourceLink direction="with" ref="{47D5349A-2CF1-4398-9BC7-F6E6F1B4445B}"/>
            <msink:sourceLink direction="with" ref="{E7255FF1-DA03-486A-B211-89DF038ADD8E}"/>
          </msink:context>
        </emma:interpretation>
      </emma:emma>
    </inkml:annotationXML>
    <inkml:trace contextRef="#ctx0" brushRef="#br0">0 0 0,'68'0'156,"-34"0"-156,0 33 16,0-33-16,-1 34 15,1-34-15,0 34 16,102 34 15,-103-68-31,1 34 0,34 0 16,101 67 15,-135-101-15,34 34-16,0 0 15,-1 0 1,-33-34-16,68 34 15,-68 0-15,34-1 16,-35-33-16,103 68 31,-102-68-15,0 34-16,-1-34 16,1 0-16,0 0 15,0 34-15,0-34 16,0 34-1,0-34-15,0 0 16,-34 34-16,33-34 16,35 0 46,-34 34-31,34-1 32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06.8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03DB36-A307-43D7-AA4D-9D7CC71495EF}" emma:medium="tactile" emma:mode="ink">
          <msink:context xmlns:msink="http://schemas.microsoft.com/ink/2010/main" type="writingRegion" rotatedBoundingBox="5241,2209 3229,3931 2158,2679 4170,957"/>
        </emma:interpretation>
      </emma:emma>
    </inkml:annotationXML>
    <inkml:traceGroup>
      <inkml:annotationXML>
        <emma:emma xmlns:emma="http://www.w3.org/2003/04/emma" version="1.0">
          <emma:interpretation id="{0A240E31-39FE-4F65-AEEA-9B1FE75DD519}" emma:medium="tactile" emma:mode="ink">
            <msink:context xmlns:msink="http://schemas.microsoft.com/ink/2010/main" type="paragraph" rotatedBoundingBox="5241,2209 3229,3931 3045,3716 5057,1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312001-CC48-4345-BC17-4B4781A5B35E}" emma:medium="tactile" emma:mode="ink">
              <msink:context xmlns:msink="http://schemas.microsoft.com/ink/2010/main" type="line" rotatedBoundingBox="5241,2209 3229,3931 3045,3716 5057,1994"/>
            </emma:interpretation>
          </emma:emma>
        </inkml:annotationXML>
        <inkml:traceGroup>
          <inkml:annotationXML>
            <emma:emma xmlns:emma="http://www.w3.org/2003/04/emma" version="1.0">
              <emma:interpretation id="{B9540FF6-4CB4-4545-8175-D8D77B543793}" emma:medium="tactile" emma:mode="ink">
                <msink:context xmlns:msink="http://schemas.microsoft.com/ink/2010/main" type="inkWord" rotatedBoundingBox="5216,2179 5028,2339 4876,2161 5063,2001">
                  <msink:destinationLink direction="with" ref="{92EA2039-781E-41A5-B77D-74929A9DEDBA}"/>
                </msink:context>
              </emma:interpretation>
              <emma:one-of disjunction-type="recognition" id="oneOf0">
                <emma:interpretation id="interp0" emma:lang="ru-RU" emma:confidence="0">
                  <emma:literal>D</emma:literal>
                </emma:interpretation>
                <emma:interpretation id="interp1" emma:lang="ru-RU" emma:confidence="0">
                  <emma:literal>о</emma:literal>
                </emma:interpretation>
                <emma:interpretation id="interp2" emma:lang="ru-RU" emma:confidence="0">
                  <emma:literal>Г</emma:literal>
                </emma:interpretation>
                <emma:interpretation id="interp3" emma:lang="ru-RU" emma:confidence="0">
                  <emma:literal>Р</emma:literal>
                </emma:interpretation>
                <emma:interpretation id="interp4" emma:lang="ru-RU" emma:confidence="0">
                  <emma:literal>ъ</emma:literal>
                </emma:interpretation>
              </emma:one-of>
            </emma:emma>
          </inkml:annotationXML>
          <inkml:trace contextRef="#ctx0" brushRef="#br0">106 77 0,'34'0'63</inkml:trace>
          <inkml:trace contextRef="#ctx0" brushRef="#br0" timeOffset="1138.0839">38 111 0,'-34'0'0,"34"-34"0,0 68 94,0 0-78,34-34-16,-34 33 15,34 1 1,0-34 15,67 0 1,-67-34-1,-34 1-16,0-35 1,0 34 0,-34 0 31,0 34-47,1 0 31,-1 68-31</inkml:trace>
        </inkml:traceGroup>
        <inkml:traceGroup>
          <inkml:annotationXML>
            <emma:emma xmlns:emma="http://www.w3.org/2003/04/emma" version="1.0">
              <emma:interpretation id="{63E2C2D7-3712-4C7B-8198-3FDC7980A346}" emma:medium="tactile" emma:mode="ink">
                <msink:context xmlns:msink="http://schemas.microsoft.com/ink/2010/main" type="inkWord" rotatedBoundingBox="3471,3723 3229,3931 3045,3716 3288,3508">
                  <msink:destinationLink direction="with" ref="{92EA2039-781E-41A5-B77D-74929A9DEDBA}"/>
                  <msink:destinationLink direction="with" ref="{7A3D489D-F9FB-4250-AAF7-DD69D373DCC3}"/>
                </msink:context>
              </emma:interpretation>
              <emma:one-of disjunction-type="recognition" id="oneOf1">
                <emma:interpretation id="interp5" emma:lang="ru-RU" emma:confidence="0">
                  <emma:literal>о</emma:literal>
                </emma:interpretation>
                <emma:interpretation id="interp6" emma:lang="ru-RU" emma:confidence="0">
                  <emma:literal>е</emma:literal>
                </emma:interpretation>
                <emma:interpretation id="interp7" emma:lang="ru-RU" emma:confidence="0">
                  <emma:literal>°</emma:literal>
                </emma:interpretation>
                <emma:interpretation id="interp8" emma:lang="ru-RU" emma:confidence="0">
                  <emma:literal>.</emma:literal>
                </emma:interpretation>
                <emma:interpretation id="interp9" emma:lang="ru-RU" emma:confidence="0">
                  <emma:literal>в</emma:literal>
                </emma:interpretation>
              </emma:one-of>
            </emma:emma>
          </inkml:annotationXML>
          <inkml:trace contextRef="#ctx0" brushRef="#br0" timeOffset="2495.3821">-1655 1601 0,'-68'0'78,"34"0"-62,34 34-1,0 67 32,0-67-31,34-34-16,101 0 47,-101 0-32,34-68 17,-68 35-32,0-1 15,-34-34 1,0 68-1,-34 0 1,35 0 0,-35 0-1,34 34-15,0-34 16,34 34-16,-34-34 31,34 67-31</inkml:trace>
        </inkml:traceGroup>
      </inkml:traceGroup>
    </inkml:traceGroup>
    <inkml:traceGroup>
      <inkml:annotationXML>
        <emma:emma xmlns:emma="http://www.w3.org/2003/04/emma" version="1.0">
          <emma:interpretation id="{4FEC7E2B-F31A-4F40-ADD9-75067B0BA5C5}" emma:medium="tactile" emma:mode="ink">
            <msink:context xmlns:msink="http://schemas.microsoft.com/ink/2010/main" type="paragraph" rotatedBoundingBox="3947,1167 4469,1921 4128,2158 3606,14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972A0D-E9F9-4A9B-8700-435CB42746FA}" emma:medium="tactile" emma:mode="ink">
              <msink:context xmlns:msink="http://schemas.microsoft.com/ink/2010/main" type="line" rotatedBoundingBox="3947,1167 4469,1921 4128,2158 3606,1404"/>
            </emma:interpretation>
          </emma:emma>
        </inkml:annotationXML>
        <inkml:traceGroup>
          <inkml:annotationXML>
            <emma:emma xmlns:emma="http://www.w3.org/2003/04/emma" version="1.0">
              <emma:interpretation id="{D6A2B44B-40CA-4BCE-8DB3-7240BFA1A204}" emma:medium="tactile" emma:mode="ink">
                <msink:context xmlns:msink="http://schemas.microsoft.com/ink/2010/main" type="inkWord" rotatedBoundingBox="3947,1167 4469,1921 4128,2158 3606,1404"/>
              </emma:interpretation>
              <emma:one-of disjunction-type="recognition" id="oneOf2">
                <emma:interpretation id="interp10" emma:lang="ru-RU" emma:confidence="0">
                  <emma:literal>сети</emma:literal>
                </emma:interpretation>
                <emma:interpretation id="interp11" emma:lang="ru-RU" emma:confidence="0">
                  <emma:literal>сваи</emma:literal>
                </emma:interpretation>
                <emma:interpretation id="interp12" emma:lang="ru-RU" emma:confidence="0">
                  <emma:literal>аги</emma:literal>
                </emma:interpretation>
                <emma:interpretation id="interp13" emma:lang="ru-RU" emma:confidence="0">
                  <emma:literal>Сети</emma:literal>
                </emma:interpretation>
                <emma:interpretation id="interp14" emma:lang="ru-RU" emma:confidence="0">
                  <emma:literal>Сваи</emma:literal>
                </emma:interpretation>
              </emma:one-of>
            </emma:emma>
          </inkml:annotationXML>
          <inkml:trace contextRef="#ctx0" brushRef="#br0" timeOffset="9643.2068">-741-330 0,'0'136'141,"-34"-136"-141,34-34 47,34 0-31,34-34 15,-34 68-16,33 0 17,-67 34-17,0 0 1,34 0-16,-34 0 16,0 0-1,0 0 1,34 0-16</inkml:trace>
          <inkml:trace contextRef="#ctx0" brushRef="#br0" timeOffset="11222.7151">-910-194 0,'-34'0'15,"68"0"79,0-34-78,-1 34-16,-33-34 0,68 0 31,-68 0-31,34 34 16,-34-33-1,34 33-15,-34-34 0,0 0 47,34 34-47,-34 68 78,-34-35-78,34 1 16,-34 34 0,34 0-1,-34 101 48,34-135-48,34 0 1</inkml:trace>
          <inkml:trace contextRef="#ctx0" brushRef="#br0" timeOffset="9135.73">-809-668 0,'-34'0'47,"34"-34"-47,-33 34 0,33-34 16,-34 0 0,0 34 15,34-34-31,-34 34 0,-34 0 31,34 0-15,34 34-16,-34-34 15,34 34-15,-33 0 16,33 0-16,0 0 16,0 135 15,0-135-16,33-34-15,1 0 32,0-34-17,-34 0-15,34-34 16,-34 1 46,34 67-30,-34 34-17,0-1-15,0 35 16,0 0 0,34-34-1,0 0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03.2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5D3595-3014-4E9C-BE8B-116534E53F41}" emma:medium="tactile" emma:mode="ink">
          <msink:context xmlns:msink="http://schemas.microsoft.com/ink/2010/main" type="writingRegion" rotatedBoundingBox="13140,2742 16763,2742 16763,7348 13140,7348"/>
        </emma:interpretation>
      </emma:emma>
    </inkml:annotationXML>
    <inkml:traceGroup>
      <inkml:annotationXML>
        <emma:emma xmlns:emma="http://www.w3.org/2003/04/emma" version="1.0">
          <emma:interpretation id="{E6CD42FB-A50F-4F69-8804-6F29470C576D}" emma:medium="tactile" emma:mode="ink">
            <msink:context xmlns:msink="http://schemas.microsoft.com/ink/2010/main" type="paragraph" rotatedBoundingBox="13140,2742 14596,2742 14596,3217 13140,3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1F9FD2-2721-4820-8F08-E9148CF068B2}" emma:medium="tactile" emma:mode="ink">
              <msink:context xmlns:msink="http://schemas.microsoft.com/ink/2010/main" type="line" rotatedBoundingBox="13140,2742 14596,2742 14596,3217 13140,3217"/>
            </emma:interpretation>
          </emma:emma>
        </inkml:annotationXML>
        <inkml:traceGroup>
          <inkml:annotationXML>
            <emma:emma xmlns:emma="http://www.w3.org/2003/04/emma" version="1.0">
              <emma:interpretation id="{41244B4F-6052-45C2-B0B3-CEF9E6B20773}" emma:medium="tactile" emma:mode="ink">
                <msink:context xmlns:msink="http://schemas.microsoft.com/ink/2010/main" type="inkWord" rotatedBoundingBox="13061,3112 13352,2643 13709,2864 13417,3334"/>
              </emma:interpretation>
              <emma:one-of disjunction-type="recognition" id="oneOf0">
                <emma:interpretation id="interp0" emma:lang="ru-RU" emma:confidence="0">
                  <emma:literal>а</emma:literal>
                </emma:interpretation>
                <emma:interpretation id="interp1" emma:lang="ru-RU" emma:confidence="0">
                  <emma:literal>аш</emma:literal>
                </emma:interpretation>
                <emma:interpretation id="interp2" emma:lang="ru-RU" emma:confidence="0">
                  <emma:literal>аи</emma:literal>
                </emma:interpretation>
                <emma:interpretation id="interp3" emma:lang="ru-RU" emma:confidence="0">
                  <emma:literal>аж</emma:literal>
                </emma:interpretation>
                <emma:interpretation id="interp4" emma:lang="ru-RU" emma:confidence="0">
                  <emma:literal>ах</emma:literal>
                </emma:interpretation>
              </emma:one-of>
            </emma:emma>
          </inkml:annotationXML>
          <inkml:trace contextRef="#ctx0" brushRef="#br0">-5148-2608 0,'-34'-34'47,"0"0"-32,0 34 1,0 0 0,-33 0-1,33 0 1,34 34-16,-102 34 31,68-34-31,1 34 16,-1 67 15,34-101-15,0 0-16,34 0 31,-1-34-31,1 0 16,0-34-1,0 34-15,0-34 16,34 0-1,-68 0-15,33 0 16,-33 1-16,34-69 78,-34 271-15,0-135-48,0 0 17,34 34-32</inkml:trace>
        </inkml:traceGroup>
        <inkml:traceGroup>
          <inkml:annotationXML>
            <emma:emma xmlns:emma="http://www.w3.org/2003/04/emma" version="1.0">
              <emma:interpretation id="{47D5349A-2CF1-4398-9BC7-F6E6F1B4445B}" emma:medium="tactile" emma:mode="ink">
                <msink:context xmlns:msink="http://schemas.microsoft.com/ink/2010/main" type="inkWord" rotatedBoundingBox="14218,3016 14593,3007 14598,3216 14224,3225">
                  <msink:destinationLink direction="with" ref="{207175FE-1481-43CF-8F93-FFCF5777C382}"/>
                </msink:context>
              </emma:interpretation>
              <emma:one-of disjunction-type="recognition" id="oneOf1">
                <emma:interpretation id="interp5" emma:lang="ru-RU" emma:confidence="0">
                  <emma:literal>о</emma:literal>
                </emma:interpretation>
                <emma:interpretation id="interp6" emma:lang="ru-RU" emma:confidence="0">
                  <emma:literal>°</emma:literal>
                </emma:interpretation>
                <emma:interpretation id="interp7" emma:lang="ru-RU" emma:confidence="0">
                  <emma:literal>0</emma:literal>
                </emma:interpretation>
                <emma:interpretation id="interp8" emma:lang="ru-RU" emma:confidence="0">
                  <emma:literal>Д</emma:literal>
                </emma:interpretation>
                <emma:interpretation id="interp9" emma:lang="ru-RU" emma:confidence="0">
                  <emma:literal>х</emma:literal>
                </emma:interpretation>
              </emma:one-of>
            </emma:emma>
          </inkml:annotationXML>
          <inkml:trace contextRef="#ctx0" brushRef="#br0" timeOffset="-33311.8137">-4403-2337 0,'0'68'110,"0"-34"-110,34-34 31,-34 34-31,34-34 15,101 0 32,-101 0-31,-34-34-16,34 34 0,-34-34 16,0 0-1,-34-34 16,0 34-15,0 34 0,-33 0-1,33 0-15,0 0 16,0 34-16,-34 0 31,68 0-31,-34-34 0,34 34 31,0 0-15,34 0-16</inkml:trace>
        </inkml:traceGroup>
      </inkml:traceGroup>
    </inkml:traceGroup>
    <inkml:traceGroup>
      <inkml:annotationXML>
        <emma:emma xmlns:emma="http://www.w3.org/2003/04/emma" version="1.0">
          <emma:interpretation id="{4FF36644-7406-4FF1-8F73-6EBC43834BF9}" emma:medium="tactile" emma:mode="ink">
            <msink:context xmlns:msink="http://schemas.microsoft.com/ink/2010/main" type="paragraph" rotatedBoundingBox="13512,3352 16763,3352 16763,4808 13512,48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339994-A17C-42E2-842E-FBE40B88480E}" emma:medium="tactile" emma:mode="ink">
              <msink:context xmlns:msink="http://schemas.microsoft.com/ink/2010/main" type="line" rotatedBoundingBox="13512,3352 16763,3352 16763,4808 13512,4808"/>
            </emma:interpretation>
          </emma:emma>
        </inkml:annotationXML>
        <inkml:traceGroup>
          <inkml:annotationXML>
            <emma:emma xmlns:emma="http://www.w3.org/2003/04/emma" version="1.0">
              <emma:interpretation id="{E7255FF1-DA03-486A-B211-89DF038ADD8E}" emma:medium="tactile" emma:mode="ink">
                <msink:context xmlns:msink="http://schemas.microsoft.com/ink/2010/main" type="inkWord" rotatedBoundingBox="15476,3758 16763,3758 16763,4808 15476,4808">
                  <msink:destinationLink direction="with" ref="{207175FE-1481-43CF-8F93-FFCF5777C382}"/>
                  <msink:destinationLink direction="with" ref="{265262DE-29C6-4D59-91DC-E17EFC8997D5}"/>
                  <msink:destinationLink direction="with" ref="{187B97E3-2B13-45E8-B020-B169ACAAA5BD}"/>
                </msink:context>
              </emma:interpretation>
              <emma:one-of disjunction-type="recognition" id="oneOf2">
                <emma:interpretation id="interp10" emma:lang="ru-RU" emma:confidence="0">
                  <emma:literal>газо,</emma:literal>
                </emma:interpretation>
                <emma:interpretation id="interp11" emma:lang="ru-RU" emma:confidence="0">
                  <emma:literal>Да</emma:literal>
                </emma:interpretation>
                <emma:interpretation id="interp12" emma:lang="ru-RU" emma:confidence="0">
                  <emma:literal>газа,</emma:literal>
                </emma:interpretation>
                <emma:interpretation id="interp13" emma:lang="ru-RU" emma:confidence="0">
                  <emma:literal>газ;</emma:literal>
                </emma:interpretation>
                <emma:interpretation id="interp14" emma:lang="ru-RU" emma:confidence="0">
                  <emma:literal>газ:</emma:literal>
                </emma:interpretation>
              </emma:one-of>
            </emma:emma>
          </inkml:annotationXML>
          <inkml:trace contextRef="#ctx0" brushRef="#br0" timeOffset="1821.7398">-2744-1118 0,'-33'-34'46,"33"1"-30,-34 33-16,34-34 16,-34 34-1,34-34-15,-34 34 16,0-34 0,0 34-1,-67 0 16,67 0-15,0 34-16,0-34 16,34 34-16,-68 0 15,68-1 1,-34 1-16,34 0 16,0 34 15,0-34-31,0 0 15,34-34-15,0 0 16,0 34-16,34-34 16,-34 0-1,0 0-15,-1 0 16,35-68 15,-68 34 16,34 34 0,-34 34-16,0 0-15,0 0-1,34-34-15,0 33 32</inkml:trace>
          <inkml:trace contextRef="#ctx0" brushRef="#br0" timeOffset="2537.4231">-2676-881 0,'0'-33'94,"68"33"-32,-34 0-30,-34 33-32,0 1 15,-34-34 16,34 34-31,0 0 63,34-34-63,0 0 47,-34 68 0,0-34-47,-34-34 15,34 33-15,-34-33 32,0 34-32,0-34 31,0 0-16</inkml:trace>
          <inkml:trace contextRef="#ctx0" brushRef="#br0" timeOffset="-30018.6688">-2134-1592 0,'-34'0'32,"34"-34"-32,-34 34 15,0 0 32,1 34-16,-1 0-31,34 0 16,0 0 0,0 0-1,0 0-15,34-34 16,-1 33 0,1-33-1,34 0 1,-34 0-16,0-33 15,0 33-15,0 0 16,-34-34-16,33 0 16,-33 0-1,0-34 1,0 34-16,-33 0 16,-1 34-1,-34 0 1,34 0-1,0 34-15,0-34 16,0 0-16,34 34 0,-33 0 16,33 0 15,0 34-31</inkml:trace>
          <inkml:trace contextRef="#ctx0" brushRef="#br0" timeOffset="506.4849">-5216-1998 0,'34'0'78,"-34"-34"-78,34 34 16,0-34 0,0 34-1,0 0 1,-1 0-1,-33 68 17,0-34-32,-33 0 15,-1-1 1,34 1 0,0 0-1,0 34 16,0-34-31,34-34 16,-1 34 0,1-34-16,0 0 15,0 33 1,0-33-16,34 34 31</inkml:trace>
        </inkml:traceGroup>
      </inkml:traceGroup>
    </inkml:traceGroup>
    <inkml:traceGroup>
      <inkml:annotationXML>
        <emma:emma xmlns:emma="http://www.w3.org/2003/04/emma" version="1.0">
          <emma:interpretation id="{863C2700-1679-4C67-BCB6-F8389DD10F4F}" emma:medium="tactile" emma:mode="ink">
            <msink:context xmlns:msink="http://schemas.microsoft.com/ink/2010/main" type="paragraph" rotatedBoundingBox="14253,5473 14630,7348 13823,7509 13446,56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FB50E3-362A-4875-97D6-70E1CD71FEE0}" emma:medium="tactile" emma:mode="ink">
              <msink:context xmlns:msink="http://schemas.microsoft.com/ink/2010/main" type="line" rotatedBoundingBox="14253,5473 14630,7347 13823,7509 13446,5634"/>
            </emma:interpretation>
          </emma:emma>
        </inkml:annotationXML>
        <inkml:traceGroup>
          <inkml:annotationXML>
            <emma:emma xmlns:emma="http://www.w3.org/2003/04/emma" version="1.0">
              <emma:interpretation id="{F6EC0845-7A18-4D63-A388-EEBEE7A21E03}" emma:medium="tactile" emma:mode="ink">
                <msink:context xmlns:msink="http://schemas.microsoft.com/ink/2010/main" type="inkWord" rotatedBoundingBox="14402,6214 14630,7347 13823,7509 13595,6376">
                  <msink:destinationLink direction="with" ref="{94929FE4-FC34-4F31-9B52-2D9EBDCD8EBE}"/>
                </msink:context>
              </emma:interpretation>
              <emma:one-of disjunction-type="recognition" id="oneOf3">
                <emma:interpretation id="interp15" emma:lang="ru-RU" emma:confidence="0">
                  <emma:literal>о“</emma:literal>
                </emma:interpretation>
                <emma:interpretation id="interp16" emma:lang="ru-RU" emma:confidence="0">
                  <emma:literal>о“.</emma:literal>
                </emma:interpretation>
                <emma:interpretation id="interp17" emma:lang="ru-RU" emma:confidence="0">
                  <emma:literal>ос“</emma:literal>
                </emma:interpretation>
                <emma:interpretation id="interp18" emma:lang="ru-RU" emma:confidence="0">
                  <emma:literal>ос“.</emma:literal>
                </emma:interpretation>
                <emma:interpretation id="interp19" emma:lang="ru-RU" emma:confidence="0">
                  <emma:literal>ос“;</emma:literal>
                </emma:interpretation>
              </emma:one-of>
            </emma:emma>
          </inkml:annotationXML>
          <inkml:trace contextRef="#ctx0" brushRef="#br0" timeOffset="3916.7402">-4674 1151 0,'0'-169'140,"0"135"-124,-34 34-16,0-34 16,0 34-1,1 0-15,-1 0 16,-34 0-1,34 34-15,-34 34 32,35-68-32,-1 34 15,34 0-15,0 0 16,0 67 15,34-33-15,-1-68-16,1 0 15,68 0 1,-34-34 15,-35 34-31,35-102 78,-34 238-15,-34-102-47,0 0-16,0-1 15,34-33-15,-34 34 16,34-34-16,0 34 15</inkml:trace>
          <inkml:trace contextRef="#ctx0" brushRef="#br0" timeOffset="4526.323">-4437 1524 0,'0'135'125,"0"-67"-94,102-68 16,-35-34-32,-33 0 17,0 34-32,-34-33 0,34 134 93,-68-67-93,34 0 16,0 0 0,0 33 15,34-33-15,0-34-1,0 0 1</inkml:trace>
          <inkml:trace contextRef="#ctx0" brushRef="#br0" timeOffset="-30924.5335">-4640 169 0,'-34'0'31,"0"0"-31,0 0 62,34 68-30,-34-68-32,34 34 0,0 0 15,34 0 16,0-34-31,0 0 16,34 0 15,-34 0-31,0 0 16,-34-34-16,33 0 31,-33 0-31,0 0 16,-33-34-1,-1 68 1,34-33-16,-34 33 16,-34 0-1,34 0-15,0 33 32,0-33-32,34 34 0,-67 34 31,67-34-16,67 0 17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34.1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8C74F3-560B-4641-8F19-3D291643D08B}" emma:medium="tactile" emma:mode="ink">
          <msink:context xmlns:msink="http://schemas.microsoft.com/ink/2010/main" type="writingRegion" rotatedBoundingBox="18910,5311 20224,6740 19922,7017 18609,5588"/>
        </emma:interpretation>
      </emma:emma>
    </inkml:annotationXML>
    <inkml:traceGroup>
      <inkml:annotationXML>
        <emma:emma xmlns:emma="http://www.w3.org/2003/04/emma" version="1.0">
          <emma:interpretation id="{21E52627-87B0-422D-94B3-81D367417218}" emma:medium="tactile" emma:mode="ink">
            <msink:context xmlns:msink="http://schemas.microsoft.com/ink/2010/main" type="paragraph" rotatedBoundingBox="18910,5311 20224,6740 19922,7017 18609,5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80189A-F557-458B-AFC3-DE2C4E6DF02C}" emma:medium="tactile" emma:mode="ink">
              <msink:context xmlns:msink="http://schemas.microsoft.com/ink/2010/main" type="line" rotatedBoundingBox="18910,5311 20224,6740 19922,7017 18609,5588"/>
            </emma:interpretation>
          </emma:emma>
        </inkml:annotationXML>
        <inkml:traceGroup>
          <inkml:annotationXML>
            <emma:emma xmlns:emma="http://www.w3.org/2003/04/emma" version="1.0">
              <emma:interpretation id="{B5862E7D-4D6D-4438-90DD-E3FB91723818}" emma:medium="tactile" emma:mode="ink">
                <msink:context xmlns:msink="http://schemas.microsoft.com/ink/2010/main" type="inkWord" rotatedBoundingBox="18910,5311 20224,6740 19922,7017 18609,5588">
                  <msink:destinationLink direction="with" ref="{1D9CBDE8-FED9-413F-9A68-6313F1E8C5C0}"/>
                </msink:context>
              </emma:interpretation>
              <emma:one-of disjunction-type="recognition" id="oneOf0">
                <emma:interpretation id="interp0" emma:lang="ru-RU" emma:confidence="0">
                  <emma:literal>006</emma:literal>
                </emma:interpretation>
                <emma:interpretation id="interp1" emma:lang="ru-RU" emma:confidence="0">
                  <emma:literal>осла</emma:literal>
                </emma:interpretation>
                <emma:interpretation id="interp2" emma:lang="ru-RU" emma:confidence="0">
                  <emma:literal>осла.</emma:literal>
                </emma:interpretation>
                <emma:interpretation id="interp3" emma:lang="ru-RU" emma:confidence="0">
                  <emma:literal>осмосе</emma:literal>
                </emma:interpretation>
                <emma:interpretation id="interp4" emma:lang="ru-RU" emma:confidence="0">
                  <emma:literal>00:</emma:literal>
                </emma:interpretation>
              </emma:one-of>
            </emma:emma>
          </inkml:annotationXML>
          <inkml:trace contextRef="#ctx0" brushRef="#br0">169 0 0,'-102'0'140,"69"34"-124,-1 0 0,34 0-1,0 67 1,67 1 15,-33-102-31,-34 34 16,34-34-1,102 0 17,-103 0-32,1-34 15,-34 0 1,34 0 0,-34 0-16,0 0 15,-34 0 1,0 34-1,34-33-15,-33 33 0,-35 0 16,-101 0 31,135 0-16,34 67-15</inkml:trace>
          <inkml:trace contextRef="#ctx0" brushRef="#br0" timeOffset="36723.0817">812 643 0,'0'-33'31,"-33"-1"-16,33 0 1,-34 34-16,34-34 16,-34 34-16,-102 0 62,103 0-62,-1 34 16,0-34-1,34 34-15,-34 33 32,34 1-17,0-34-15,0 0 16,34 0 0,0-34-16,33 0 15,-33 0 16,0 0-31,0-34 16,68 0 0,-102 0-1,33 34-15,-33-34 0,34 102 94,-34-34-78,0 34-1,34-68-15,-34 33 16,34-33-16,34 34 16</inkml:trace>
          <inkml:trace contextRef="#ctx0" brushRef="#br0" timeOffset="37329.6526">1185 1151 0,'0'-101'140,"-34"101"-124,0 0-1,34 34-15,-34 0 16,34-1 0,0 1-16,-33 0 15,33 0-15,33 68 32,1-69-17,-34 1-15,0 0 16,34-34-16,135 0 47,-101-34 0,-68 0-47,-101 34 62,101 68-15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15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567080-FD9D-4323-9BAC-F82DC04E81B5}" emma:medium="tactile" emma:mode="ink">
          <msink:context xmlns:msink="http://schemas.microsoft.com/ink/2010/main" type="writingRegion" rotatedBoundingBox="27475,1823 23882,4587 23267,3788 26860,1024"/>
        </emma:interpretation>
      </emma:emma>
    </inkml:annotationXML>
    <inkml:traceGroup>
      <inkml:annotationXML>
        <emma:emma xmlns:emma="http://www.w3.org/2003/04/emma" version="1.0">
          <emma:interpretation id="{EB8EEB2C-E5FA-4D1D-AD4C-59A8A1FCE7F8}" emma:medium="tactile" emma:mode="ink">
            <msink:context xmlns:msink="http://schemas.microsoft.com/ink/2010/main" type="paragraph" rotatedBoundingBox="27475,1823 23882,4587 23267,3788 26860,10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ABE212-8AAC-44AE-8EEE-67C6462AE3D6}" emma:medium="tactile" emma:mode="ink">
              <msink:context xmlns:msink="http://schemas.microsoft.com/ink/2010/main" type="line" rotatedBoundingBox="27475,1823 23882,4587 23267,3788 26860,1024"/>
            </emma:interpretation>
          </emma:emma>
        </inkml:annotationXML>
        <inkml:traceGroup>
          <inkml:annotationXML>
            <emma:emma xmlns:emma="http://www.w3.org/2003/04/emma" version="1.0">
              <emma:interpretation id="{BDB29F75-DF9E-4F1A-9CFE-701D1E1F232F}" emma:medium="tactile" emma:mode="ink">
                <msink:context xmlns:msink="http://schemas.microsoft.com/ink/2010/main" type="inkWord" rotatedBoundingBox="26732,1061 27510,1625 27233,2008 26455,1444">
                  <msink:destinationLink direction="with" ref="{B662214C-2789-4188-BC58-AFB6F7D5C63B}"/>
                </msink:context>
              </emma:interpretation>
              <emma:one-of disjunction-type="recognition" id="oneOf0">
                <emma:interpretation id="interp0" emma:lang="ru-RU" emma:confidence="0">
                  <emma:literal>то</emma:literal>
                </emma:interpretation>
                <emma:interpretation id="interp1" emma:lang="ru-RU" emma:confidence="0">
                  <emma:literal>°</emma:literal>
                </emma:interpretation>
                <emma:interpretation id="interp2" emma:lang="ru-RU" emma:confidence="0">
                  <emma:literal>По</emma:literal>
                </emma:interpretation>
                <emma:interpretation id="interp3" emma:lang="ru-RU" emma:confidence="0">
                  <emma:literal>#о</emma:literal>
                </emma:interpretation>
                <emma:interpretation id="interp4" emma:lang="ru-RU" emma:confidence="0">
                  <emma:literal>До</emma:literal>
                </emma:interpretation>
              </emma:one-of>
            </emma:emma>
          </inkml:annotationXML>
          <inkml:trace contextRef="#ctx0" brushRef="#br0">440 240 0,'0'-68'62,"-34"34"-46,34 0 15,-67-33-15,67 33-1,-34 34-15,-68 0 32,68 34-17,0-34 1,1 33-16,33 1 16,-68 68-1,34-68 1,34 0-1,0 0 1,0-1-16,34-33 0,0 0 16,0 34-1,-1-34 1,1 0-16,0-34 16,68-33 15,-102 33-16,0-34 1,34 68-16,-34-34 16,0 68 46,0 102-15,0-103-47,0 1 16,34-34-16,33 68 15</inkml:trace>
          <inkml:trace contextRef="#ctx0" brushRef="#br0" timeOffset="649.6173">576 477 0,'0'-68'94,"34"68"-78,67 0 31,-33 34-32,-68 0 1,0 0 15,0 0-15,-34-34-1,34 33 17,0 1-17,34-34-15,0 0 32,-34 34-32,34-34 0,-34 34 31,-102 102 31,68-136-46,34 33-16</inkml:trace>
        </inkml:traceGroup>
        <inkml:traceGroup>
          <inkml:annotationXML>
            <emma:emma xmlns:emma="http://www.w3.org/2003/04/emma" version="1.0">
              <emma:interpretation id="{BFE45209-DDA9-4CCC-BE10-38625B1C5974}" emma:medium="tactile" emma:mode="ink">
                <msink:context xmlns:msink="http://schemas.microsoft.com/ink/2010/main" type="inkWord" rotatedBoundingBox="25937,1882 26260,1791 26316,1992 25993,2082">
                  <msink:destinationLink direction="with" ref="{B662214C-2789-4188-BC58-AFB6F7D5C63B}"/>
                </msink:context>
              </emma:interpretation>
              <emma:one-of disjunction-type="recognition" id="oneOf1">
                <emma:interpretation id="interp5" emma:lang="ru-RU" emma:confidence="0">
                  <emma:literal>°</emma:literal>
                </emma:interpretation>
                <emma:interpretation id="interp6" emma:lang="ru-RU" emma:confidence="0">
                  <emma:literal>с</emma:literal>
                </emma:interpretation>
                <emma:interpretation id="interp7" emma:lang="ru-RU" emma:confidence="0">
                  <emma:literal>С</emma:literal>
                </emma:interpretation>
                <emma:interpretation id="interp8" emma:lang="ru-RU" emma:confidence="0">
                  <emma:literal>о</emma:literal>
                </emma:interpretation>
                <emma:interpretation id="interp9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-18833.9951">-406 816 0,'0'-34'78,"-68"34"-31,34 0-16,34 34-31,0-1 47,34-33-31,-34 34-1,34-34-15,0 0 16,-1 0 15,1 0-15,0-34-16,0 34 15,-34-33-15,34-1 32,-34 0-32,0 0 31,-34 34-31,34-34 0,-34 34 15,0 0 1,0 0-16,-67 34 31,67-34-15,-34 34 15</inkml:trace>
        </inkml:traceGroup>
        <inkml:traceGroup>
          <inkml:annotationXML>
            <emma:emma xmlns:emma="http://www.w3.org/2003/04/emma" version="1.0">
              <emma:interpretation id="{D53B93DD-38E0-430E-8987-FDE62B877EC1}" emma:medium="tactile" emma:mode="ink">
                <msink:context xmlns:msink="http://schemas.microsoft.com/ink/2010/main" type="inkWord" rotatedBoundingBox="23289,3824 24464,2867 25079,3621 23903,4578"/>
              </emma:interpretation>
              <emma:one-of disjunction-type="recognition" id="oneOf2">
                <emma:interpretation id="interp10" emma:lang="ru-RU" emma:confidence="0">
                  <emma:literal>о:</emma:literal>
                </emma:interpretation>
                <emma:interpretation id="interp11" emma:lang="ru-RU" emma:confidence="0">
                  <emma:literal>0:</emma:literal>
                </emma:interpretation>
                <emma:interpretation id="interp12" emma:lang="ru-RU" emma:confidence="0">
                  <emma:literal>05:</emma:literal>
                </emma:interpretation>
                <emma:interpretation id="interp13" emma:lang="ru-RU" emma:confidence="0">
                  <emma:literal>095:</emma:literal>
                </emma:interpretation>
                <emma:interpretation id="interp14" emma:lang="ru-RU" emma:confidence="0">
                  <emma:literal>о.</emma:literal>
                </emma:interpretation>
              </emma:one-of>
            </emma:emma>
          </inkml:annotationXML>
          <inkml:trace contextRef="#ctx0" brushRef="#br0" timeOffset="5858.5878">-2777 2644 0,'0'-135'125,"-34"135"-125,0-34 16,0 34 0,-33 0-1,33 0 1,-68 102 15,102-69-31,-34 1 16,34 0-1,0 68 17,0-68-32,34-34 15,0 0 1,0 0-16,0-34 16,67 0-1,-67-34 16,-34 34 16,34 68-15,-68 0-32,34 0 15,0 68 1,34-102-16,-34 33 31,34-33-31,0 68 16</inkml:trace>
          <inkml:trace contextRef="#ctx0" brushRef="#br0" timeOffset="6757.4586">-2709 3118 0,'0'-33'125,"34"33"-125,-1-34 32,1 0-17,-34 0 1,0 0 0,68-34 46,-34 170 1,-68-68-48,34 0-15,0 101 47,34-67-16,34-34-31</inkml:trace>
          <inkml:trace contextRef="#ctx0" brushRef="#br0" timeOffset="4868.6467">-1897 2136 0,'34'-34'63,"0"34"-47,-34-33-16,0-1 46,0 0-30,-34 34 0,0 0-16,34-34 0,-33 34 15,-35 0 17,34 0-17,-34 68 16,68-34-31,-34-1 16,34 103 15,34-102 1,0-34-32,102 0 46,-103 0-46,35 0 16,-68-34-16,34 0 31,-34 0-31,0-67 32,0 67-17,-34 34-15,-34 0 31,68-34-31,-67 34 16,-1 34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19.7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2F132D-0DF0-4468-8FC9-56B787F28628}" emma:medium="tactile" emma:mode="ink">
          <msink:context xmlns:msink="http://schemas.microsoft.com/ink/2010/main" type="inkDrawing" rotatedBoundingBox="24853,3073 25963,2086 26014,2143 24904,3130" semanticType="strikethrough" shapeName="Other"/>
        </emma:interpretation>
      </emma:emma>
    </inkml:annotationXML>
    <inkml:trace contextRef="#ctx0" brushRef="#br0">-542 985 0,'0'-34'110,"-68"102"-48,35-68-62,33 34 0,-170 135 47,35 0 0,-1-67-16,69-34-15,-1-35-16,34 1 15,-102 68 17,103-68-17,-69 34 1,68-68 0,34 33-16,-34-33 15,34 34-15,-34 0 78,34 0-46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23.7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16BA4E-AD39-4BF1-A307-B0BED4BCF919}" emma:medium="tactile" emma:mode="ink">
          <msink:context xmlns:msink="http://schemas.microsoft.com/ink/2010/main" type="writingRegion" rotatedBoundingBox="26401,1999 28185,6605 27032,7051 25249,2445"/>
        </emma:interpretation>
      </emma:emma>
    </inkml:annotationXML>
    <inkml:traceGroup>
      <inkml:annotationXML>
        <emma:emma xmlns:emma="http://www.w3.org/2003/04/emma" version="1.0">
          <emma:interpretation id="{DEBB5C51-5876-446A-A6C9-B260DB6AE3E5}" emma:medium="tactile" emma:mode="ink">
            <msink:context xmlns:msink="http://schemas.microsoft.com/ink/2010/main" type="paragraph" rotatedBoundingBox="26401,1999 28185,6605 27032,7051 25249,2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1DDFE4-31A4-4083-8DAC-A9C9060EB4EA}" emma:medium="tactile" emma:mode="ink">
              <msink:context xmlns:msink="http://schemas.microsoft.com/ink/2010/main" type="line" rotatedBoundingBox="26401,1999 28185,6605 27032,7051 25249,2445"/>
            </emma:interpretation>
          </emma:emma>
        </inkml:annotationXML>
        <inkml:traceGroup>
          <inkml:annotationXML>
            <emma:emma xmlns:emma="http://www.w3.org/2003/04/emma" version="1.0">
              <emma:interpretation id="{346180C4-CADF-43C0-A504-AF40523F5E05}" emma:medium="tactile" emma:mode="ink">
                <msink:context xmlns:msink="http://schemas.microsoft.com/ink/2010/main" type="inkWord" rotatedBoundingBox="26144,2098 27096,4559 26253,4885 25301,2425"/>
              </emma:interpretation>
              <emma:one-of disjunction-type="recognition" id="oneOf0">
                <emma:interpretation id="interp0" emma:lang="ru-RU" emma:confidence="0">
                  <emma:literal>пост</emma:literal>
                </emma:interpretation>
                <emma:interpretation id="interp1" emma:lang="ru-RU" emma:confidence="0">
                  <emma:literal>гости</emma:literal>
                </emma:interpretation>
                <emma:interpretation id="interp2" emma:lang="ru-RU" emma:confidence="0">
                  <emma:literal>тост</emma:literal>
                </emma:interpretation>
                <emma:interpretation id="interp3" emma:lang="ru-RU" emma:confidence="0">
                  <emma:literal>тост.</emma:literal>
                </emma:interpretation>
                <emma:interpretation id="interp4" emma:lang="ru-RU" emma:confidence="0">
                  <emma:literal>гост.</emma:literal>
                </emma:interpretation>
              </emma:one-of>
            </emma:emma>
          </inkml:annotationXML>
          <inkml:trace contextRef="#ctx0" brushRef="#br0">36 68 0,'-34'0'16,"34"-34"0,0 0-1,0 0 48,0 169-1,0 35-15,0-1-31,0-135-1,0 101 1,34 35 15,-34-102-15,34 33 0,-34-67-1,34 34 1,-34-34-1,34 67 17</inkml:trace>
          <inkml:trace contextRef="#ctx0" brushRef="#br0" timeOffset="829.793">172 1287 0,'0'-34'32,"-34"34"-32,34-34 0,-34 34 31,34-34-16,-34 34-15,0 0 16,0 0 0,34 34-16,-33-34 15,33 34-15,-34 0 32,34 0-1,0 0-31,0-1 15,34-33-15,101 0 47,-101 0-31,0-33 0,0 33-1,-34-34-15,0-34 47,0 34-31,-34 0-16,0 34 15,0 0 1,0 0 0,0 0 15,34 68-31</inkml:trace>
          <inkml:trace contextRef="#ctx0" brushRef="#br0" timeOffset="1711.6474">138 1829 0,'0'-34'15,"-34"34"-15,34-34 16,-34 34-16,-67 0 78,67 0-78,0 0 16,34 34-16,-34 0 15,34 0-15,-34-34 0,34 33 16,0 69 31,0-68-47,34-34 15,34 0 1,-34 0 0,67-102 15,-101 68-15,34 1-1,0 168 79,-34-101-63,0 0-15,34-34-16,0 34 15</inkml:trace>
          <inkml:trace contextRef="#ctx0" brushRef="#br0" timeOffset="2228.1301">273 2133 0,'0'-33'32,"34"33"-1,68 0 0,-68 0-15,0 0-1,-34 33-15,0 1 32,-136 136 30,136-136-62,0-1 16,34-33-1,0 0 1,0 34-16,33-34 16,69 0 15,-136 34-16,34-34-15,34 34 16</inkml:trace>
        </inkml:traceGroup>
        <inkml:traceGroup>
          <inkml:annotationXML>
            <emma:emma xmlns:emma="http://www.w3.org/2003/04/emma" version="1.0">
              <emma:interpretation id="{4E9E8AC2-82DB-4D1F-AB02-AC3ADFE5C06D}" emma:medium="tactile" emma:mode="ink">
                <msink:context xmlns:msink="http://schemas.microsoft.com/ink/2010/main" type="inkWord" rotatedBoundingBox="27754,5493 28185,6605 27032,7051 26602,5939">
                  <msink:destinationLink direction="with" ref="{D8BDB4A3-42CD-4C7C-8F41-0E35A67C7900}"/>
                </msink:context>
              </emma:interpretation>
              <emma:one-of disjunction-type="recognition" id="oneOf1">
                <emma:interpretation id="interp5" emma:lang="ru-RU" emma:confidence="0">
                  <emma:literal>о“</emma:literal>
                </emma:interpretation>
                <emma:interpretation id="interp6" emma:lang="ru-RU" emma:confidence="0">
                  <emma:literal>о“.</emma:literal>
                </emma:interpretation>
                <emma:interpretation id="interp7" emma:lang="ru-RU" emma:confidence="0">
                  <emma:literal>от.</emma:literal>
                </emma:interpretation>
                <emma:interpretation id="interp8" emma:lang="ru-RU" emma:confidence="0">
                  <emma:literal>ос“</emma:literal>
                </emma:interpretation>
                <emma:interpretation id="interp9" emma:lang="ru-RU" emma:confidence="0">
                  <emma:literal>ос“.</emma:literal>
                </emma:interpretation>
              </emma:one-of>
            </emma:emma>
          </inkml:annotationXML>
          <inkml:trace contextRef="#ctx0" brushRef="#br0" timeOffset="13510.9029">1628 3556 0,'0'-34'31,"-34"34"-31,34-34 32,-34 34-32,34-34 0,-34 34 47,34-34-47,-33 34 15,-1 0 16,34 34-31,0 0 16,0 34 31,0-34-31,34-34-1,67 0 16,-67 0-15,-34-34-16,34 34 16,-34-34-16,0 0 31,-34 0-15,0 34-1,-67 0 16,67 0-15,34 34-16,0 0 31</inkml:trace>
          <inkml:trace contextRef="#ctx0" brushRef="#br0" timeOffset="14583.9382">1052 4132 0,'-34'0'47,"34"-102"16,-33 102-63,-1-34 31,0 0-31,0 34 16,0 0-1,-34 0 1,35 34-16,-35-34 15,68 34 1,-34-34 0,34 34-16,0 0 15,-34-34-15,34 34 16,0-1 0,0 1-16,34-34 0,0 0 15,67 0 16,-67 0-31,0-34 16,0 34 0,0-33-16,0 33 15,-34-34-15,34 0 32,-34 0-17,0 68 32,-34-34-47,34 34 16,0 0-1,34-1 1,-1 1 0,35 68 15,0-68-16</inkml:trace>
          <inkml:trace contextRef="#ctx0" brushRef="#br0" timeOffset="15214.5307">1289 4335 0,'0'34'62,"-33"-34"-62,33 34 16,0 67 46,101-101 1,-33-34-1,-34 170 17,-34-102-64,34-34 1,-1 33-1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19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102F8F-3807-4AEE-B5FC-BB3892025608}" emma:medium="tactile" emma:mode="ink">
          <msink:context xmlns:msink="http://schemas.microsoft.com/ink/2010/main" type="writingRegion" rotatedBoundingBox="2198,4008 4463,7433 4042,7711 1777,4287"/>
        </emma:interpretation>
      </emma:emma>
    </inkml:annotationXML>
    <inkml:traceGroup>
      <inkml:annotationXML>
        <emma:emma xmlns:emma="http://www.w3.org/2003/04/emma" version="1.0">
          <emma:interpretation id="{21C8CC48-9C4B-48B4-B734-FB157C7DF189}" emma:medium="tactile" emma:mode="ink">
            <msink:context xmlns:msink="http://schemas.microsoft.com/ink/2010/main" type="paragraph" rotatedBoundingBox="2198,4008 4463,7433 4042,7711 1777,4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6DBA18-43B0-4D74-B816-2962923EA18A}" emma:medium="tactile" emma:mode="ink">
              <msink:context xmlns:msink="http://schemas.microsoft.com/ink/2010/main" type="line" rotatedBoundingBox="2198,4008 4463,7433 4042,7711 1777,4287"/>
            </emma:interpretation>
          </emma:emma>
        </inkml:annotationXML>
        <inkml:traceGroup>
          <inkml:annotationXML>
            <emma:emma xmlns:emma="http://www.w3.org/2003/04/emma" version="1.0">
              <emma:interpretation id="{706404E8-3EB3-4D2A-8441-0927D18CEB20}" emma:medium="tactile" emma:mode="ink">
                <msink:context xmlns:msink="http://schemas.microsoft.com/ink/2010/main" type="inkWord" rotatedBoundingBox="2198,4008 2799,4917 2455,5145 1854,4236"/>
              </emma:interpretation>
              <emma:one-of disjunction-type="recognition" id="oneOf0">
                <emma:interpretation id="interp0" emma:lang="ru-RU" emma:confidence="0">
                  <emma:literal>кг</emma:literal>
                </emma:interpretation>
                <emma:interpretation id="interp1" emma:lang="ru-RU" emma:confidence="0">
                  <emma:literal>саг</emma:literal>
                </emma:interpretation>
                <emma:interpretation id="interp2" emma:lang="ru-RU" emma:confidence="0">
                  <emma:literal>рог</emma:literal>
                </emma:interpretation>
                <emma:interpretation id="interp3" emma:lang="ru-RU" emma:confidence="0">
                  <emma:literal>(гг</emma:literal>
                </emma:interpretation>
                <emma:interpretation id="interp4" emma:lang="ru-RU" emma:confidence="0">
                  <emma:literal>тег</emma:literal>
                </emma:interpretation>
              </emma:one-of>
            </emma:emma>
          </inkml:annotationXML>
          <inkml:trace contextRef="#ctx0" brushRef="#br0">372 576 0,'0'-34'47,"34"34"-47,68 0 78,-102 34-47,-34 68-15,0-69 0,34 35-1,0 34 17,34-68-1,0-34-31,33 34 15,1-1 1</inkml:trace>
          <inkml:trace contextRef="#ctx0" brushRef="#br0" timeOffset="-481.4594">271 0 0,'-34'0'16,"0"0"0,0 34-16,-34-34 15,34 34 1,-33 34 15,67-34-31,0 33 16,0 1-1,0-34 1,34-34-16,-1 0 16,1 0-1,0 0 1,-34-34-16,68 0 16,-68 0-1,34 0-15,-34 1 16,34-1 46,-34 169 1,0-67-48,0-34-15,33 0 32,35 0-32</inkml:trace>
        </inkml:traceGroup>
        <inkml:traceGroup>
          <inkml:annotationXML>
            <emma:emma xmlns:emma="http://www.w3.org/2003/04/emma" version="1.0">
              <emma:interpretation id="{B41787A3-1536-4923-8961-3EAE49D348B4}" emma:medium="tactile" emma:mode="ink">
                <msink:context xmlns:msink="http://schemas.microsoft.com/ink/2010/main" type="inkWord" rotatedBoundingBox="3753,6370 4458,7436 4042,7711 3337,6646"/>
              </emma:interpretation>
              <emma:one-of disjunction-type="recognition" id="oneOf1">
                <emma:interpretation id="interp5" emma:lang="ru-RU" emma:confidence="0">
                  <emma:literal>см</emma:literal>
                </emma:interpretation>
                <emma:interpretation id="interp6" emma:lang="ru-RU" emma:confidence="0">
                  <emma:literal>ст.</emma:literal>
                </emma:interpretation>
                <emma:interpretation id="interp7" emma:lang="ru-RU" emma:confidence="0">
                  <emma:literal>см.</emma:literal>
                </emma:interpretation>
                <emma:interpretation id="interp8" emma:lang="ru-RU" emma:confidence="0">
                  <emma:literal>ста</emma:literal>
                </emma:interpretation>
                <emma:interpretation id="interp9" emma:lang="ru-RU" emma:confidence="0">
                  <emma:literal>ст,</emma:literal>
                </emma:interpretation>
              </emma:one-of>
            </emma:emma>
          </inkml:annotationXML>
          <inkml:trace contextRef="#ctx0" brushRef="#br0" timeOffset="1039.994">1828 2608 0,'0'-68'110,"-33"34"-95,33 1-15,-34 33 0,0-34 32,0 34-17,0 0 1,0 0-16,0 0 15,34 34-15,-67-1 16,67 1 0,0 0-16,-34 0 0,34 0 15,0 67 1,34-33 15,0-68-15,-1 34-16,1-34 15,0 0 1,34-68 15,-68 34 16,34 68-16,-34 0-15,34 0 0,-1 34 15</inkml:trace>
          <inkml:trace contextRef="#ctx0" brushRef="#br0" timeOffset="1622.5488">2032 3014 0,'34'0'78,"-1"0"-78,1-33 15,34 33 1,-34 0 15,-34 33-15,0 1-1,-34 0 1,0 0 0,34 0-1,0 0-15,34-34 16,0 34 0,0-34-16,-34 33 0,34-33 31,-34 34-31,33-34 0,-33 34 15,0 68 32,-67-1-31,33-101 0,0 34-1,0-34 1,0 0 15,68 34-31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30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62214C-2789-4188-BC58-AFB6F7D5C63B}" emma:medium="tactile" emma:mode="ink">
          <msink:context xmlns:msink="http://schemas.microsoft.com/ink/2010/main" type="inkDrawing" rotatedBoundingBox="26198,1961 28827,3340 28742,3503 26112,2124" semanticType="callout" shapeName="Other">
            <msink:sourceLink direction="with" ref="{9027C4AA-FFD6-4E8F-8450-F2C215E0A4F2}"/>
            <msink:sourceLink direction="with" ref="{BDB29F75-DF9E-4F1A-9CFE-701D1E1F232F}"/>
            <msink:sourceLink direction="with" ref="{BFE45209-DDA9-4CCC-BE10-38625B1C5974}"/>
          </msink:context>
        </emma:interpretation>
      </emma:emma>
    </inkml:annotationXML>
    <inkml:trace contextRef="#ctx0" brushRef="#br0">0 0 0,'34'0'47,"0"0"-31,34 0 15,-68 34-31,68 0 16,-1 0-1,-33-34-15,-34 34 16,68-1 0,-34-33-16,101 68 15,1 0 17,33 34-1,-135-102-31,34 33 15,101 69 1,0 0 15,-33-35-15,-68-33 0,101 68 15,-101-68-16,-1 0-15,1 33 16,-34-67-16,34 34 16,-34-34-16,-34 34 15,33-34-15,1 34 16,0-34-16,0 34 16,0-34-16,0 0 15,0 0 1,-34 34-16,34-34 15,-1 0-15,-33 33 0,34-33 16,34 0 15,-68 34-31,34-34 0,34 0 47,-68 34-47,67 0 110,-101-34-95,34-34-15,-33 34 31,33-34-31,-34 34 16,-34 0 31,68 34-16,0 0 0,0 0-31,34-34 16,-34 34-16,34-34 16,101 0 46,-101 0-46,-34-34-1,0 0 17,0 0-17,-102 34 48,69 0-63,33 34 31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35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BDB4A3-42CD-4C7C-8F41-0E35A67C7900}" emma:medium="tactile" emma:mode="ink">
          <msink:context xmlns:msink="http://schemas.microsoft.com/ink/2010/main" type="inkDrawing" rotatedBoundingBox="27731,5468 28604,3549 28671,3579 27798,5498" semanticType="callout" shapeName="Other">
            <msink:sourceLink direction="with" ref="{1F57929D-D73A-4B86-A787-B4970D52425E}"/>
            <msink:sourceLink direction="with" ref="{4E9E8AC2-82DB-4D1F-AB02-AC3ADFE5C06D}"/>
          </msink:context>
        </emma:interpretation>
      </emma:emma>
    </inkml:annotationXML>
    <inkml:trace contextRef="#ctx0" brushRef="#br0">851 0 0,'0'68'93,"-34"-34"-93,0 0 16,0 67 0,0 1-1,0-68 1,-33 135-1,33-33 1,-68 33 0,34-34-1,35-67 1,-35 68 0,0-1-1,0 34 16,1-33-15,33-68-16,0-1 16,0 1-1,34 0 17,0-34 14,34-34-46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36.1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27C4AA-FFD6-4E8F-8450-F2C215E0A4F2}" emma:medium="tactile" emma:mode="ink">
          <msink:context xmlns:msink="http://schemas.microsoft.com/ink/2010/main" type="inkDrawing" rotatedBoundingBox="28820,3589 30105,5600 30000,5667 28715,3656" semanticType="underline" shapeName="Other">
            <msink:sourceLink direction="with" ref="{3AE3EAA1-ACDE-45A0-9F88-40F1E4869DB7}"/>
            <msink:sourceLink direction="with" ref="{2CE46EFF-0C64-47F0-92D5-2A1F4D8D9DC6}"/>
            <msink:destinationLink direction="with" ref="{B662214C-2789-4188-BC58-AFB6F7D5C63B}"/>
          </msink:context>
        </emma:interpretation>
      </emma:emma>
    </inkml:annotationXML>
    <inkml:trace contextRef="#ctx0" brushRef="#br0">38 112 0,'0'-34'32,"-34"34"-32,34-34 31,0 0 16,0 68-16,0 0-31,34 34 31,-34-1-15,101 103 15,-33-103-15,-34 69-1,0-102 1,0 0-16,33 135 16,1-101-1,34 67 1,-1 34 15,35-33-15,-35 33-1,-67-101-15,34 0 16,34 67 15,-1 1-15,-67-102-1,-34-1-15,34 35 32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37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71F997-2295-44FF-A80A-CB83D37B8E50}" emma:medium="tactile" emma:mode="ink">
          <msink:context xmlns:msink="http://schemas.microsoft.com/ink/2010/main" type="writingRegion" rotatedBoundingBox="8211,3476 7617,6919 6258,6684 6852,3241"/>
        </emma:interpretation>
      </emma:emma>
    </inkml:annotationXML>
    <inkml:traceGroup>
      <inkml:annotationXML>
        <emma:emma xmlns:emma="http://www.w3.org/2003/04/emma" version="1.0">
          <emma:interpretation id="{44DFB254-09DD-439E-81BD-9184400103CC}" emma:medium="tactile" emma:mode="ink">
            <msink:context xmlns:msink="http://schemas.microsoft.com/ink/2010/main" type="paragraph" rotatedBoundingBox="8211,3476 7617,6919 6258,6684 6852,3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96EF8B-526C-406E-B07A-8F5E7993AAB9}" emma:medium="tactile" emma:mode="ink">
              <msink:context xmlns:msink="http://schemas.microsoft.com/ink/2010/main" type="line" rotatedBoundingBox="8211,3476 7617,6919 6258,6684 6852,3241"/>
            </emma:interpretation>
          </emma:emma>
        </inkml:annotationXML>
        <inkml:traceGroup>
          <inkml:annotationXML>
            <emma:emma xmlns:emma="http://www.w3.org/2003/04/emma" version="1.0">
              <emma:interpretation id="{41A36F69-B958-4152-BFF5-9DAF85EB85C5}" emma:medium="tactile" emma:mode="ink">
                <msink:context xmlns:msink="http://schemas.microsoft.com/ink/2010/main" type="inkWord" rotatedBoundingBox="6542,5805 7279,3267 7723,3396 6986,5934">
                  <msink:destinationLink direction="to" ref="{1AE2D40E-4611-4E19-A1ED-95A602376E01}"/>
                </msink:context>
              </emma:interpretation>
              <emma:one-of disjunction-type="recognition" id="oneOf0">
                <emma:interpretation id="interp0" emma:lang="ru-RU" emma:confidence="0">
                  <emma:literal>ото,</emma:literal>
                </emma:interpretation>
                <emma:interpretation id="interp1" emma:lang="ru-RU" emma:confidence="0">
                  <emma:literal>ото.</emma:literal>
                </emma:interpretation>
                <emma:interpretation id="interp2" emma:lang="ru-RU" emma:confidence="0">
                  <emma:literal>ятя.</emma:literal>
                </emma:interpretation>
                <emma:interpretation id="interp3" emma:lang="ru-RU" emma:confidence="0">
                  <emma:literal>ятя,</emma:literal>
                </emma:interpretation>
                <emma:interpretation id="interp4" emma:lang="ru-RU" emma:confidence="0">
                  <emma:literal>Ятя,</emma:literal>
                </emma:interpretation>
              </emma:one-of>
            </emma:emma>
          </inkml:annotationXML>
          <inkml:trace contextRef="#ctx0" brushRef="#br0">-2835-7214 0,'0'-169'157,"0"-1"-79,0 103 250</inkml:trace>
          <inkml:trace contextRef="#ctx0" brushRef="#br0" timeOffset="-26647.4492">-2835-7993 0,'-33'0'31,"33"34"-31,0 0 32,0 0-32,33 0 15,-33-1-15,34-33 16,0 34-1,0 0-15,0-34 16,0 0 0,34 0-1,-35 0-15,1 0 16,-34-34-16,0 0 16,0 1-1,0-1-15,-34 0 16,1 34-16,-1-34 15,0 34 1,-68 0 0,68 0-16,0 34 15,1-34 1,33 34-16,0 33 31</inkml:trace>
          <inkml:trace contextRef="#ctx0" brushRef="#br0" timeOffset="-27696.4507">-2360-9652 0,'0'-68'110,"0"170"-63,0-69-32,33 1 1,1-34-16,34 34 16,68-34 30,-103 0-46,1-34 16,-34 0-16,34 34 16,-34-33-16,0-35 15,0 34 1,-34 34-16,-135 0 47,135 0-32,0 34-15,0-34 16,0 0-16,34 34 0,0 0 31</inkml:trace>
          <inkml:trace contextRef="#ctx0" brushRef="#br0" timeOffset="4643.4367">-2835-7959 0,'0'34'125,"0"-102"-94,0 34 0,34 0-15,-34 1-16,0-1 16,34 0-16,0 0 15,-34 0 1,34 0-16,-34 0 15,0 0-15,0 1 16,34 33-16,-34-34 0,34 0 16,-34 0-16,34-34 15,-34 34 1,0 1-16,67-103 31,-33 102-31,-34 0 31,0 0-31,34 1 0,0-35 16,-34 34 0,0 0-16,34-34 15,-34 35 1,34-1-16,-34-34 16,33 34-1,-33 0 16,0 0-31,34 34 0,-34-34 16,34-33 93,-68 67-109,34 34 16,-34-1 0,1 1-1,33 0 1,-34-34-16,34 34 16,0 0-16,-34-34 0,34 34 15,-34-34-15,34 34 16,-34-34-1,34 34-15,-34-1 32,0-33-32,34 34 0,-33-34 31,33 34-15,0-102 62,0 35-78,0-1 15,33 0 1,1 0-16,-34 0 16,34 0-1,-34 0-15,34 0 16,0-33 31,34 67 15,-35 67-15,-66-33-31,33 0-16,0 68 31,0-68-15,0 0 15,67 33-16</inkml:trace>
        </inkml:traceGroup>
        <inkml:traceGroup>
          <inkml:annotationXML>
            <emma:emma xmlns:emma="http://www.w3.org/2003/04/emma" version="1.0">
              <emma:interpretation id="{A0C1D9F8-4C1F-40F2-A7BC-AEAF33CA14D0}" emma:medium="tactile" emma:mode="ink">
                <msink:context xmlns:msink="http://schemas.microsoft.com/ink/2010/main" type="inkWord" rotatedBoundingBox="6554,5682 7896,6351 7605,6934 6264,6265">
                  <msink:destinationLink direction="to" ref="{1AE2D40E-4611-4E19-A1ED-95A602376E01}"/>
                </msink:context>
              </emma:interpretation>
              <emma:one-of disjunction-type="recognition" id="oneOf1">
                <emma:interpretation id="interp5" emma:lang="ru-RU" emma:confidence="0">
                  <emma:literal>бой</emma:literal>
                </emma:interpretation>
                <emma:interpretation id="interp6" emma:lang="ru-RU" emma:confidence="0">
                  <emma:literal>030</emma:literal>
                </emma:interpretation>
                <emma:interpretation id="interp7" emma:lang="ru-RU" emma:confidence="0">
                  <emma:literal>бои</emma:literal>
                </emma:interpretation>
                <emma:interpretation id="interp8" emma:lang="ru-RU" emma:confidence="0">
                  <emma:literal>сбой</emma:literal>
                </emma:interpretation>
                <emma:interpretation id="interp9" emma:lang="ru-RU" emma:confidence="0">
                  <emma:literal>бок</emma:literal>
                </emma:interpretation>
              </emma:one-of>
            </emma:emma>
          </inkml:annotationXML>
          <inkml:trace contextRef="#ctx0" brushRef="#br0" timeOffset="-15681.975">-2564-6943 0,'0'-34'63,"0"0"-48,34-67 48,-68 67-48,1 34 1,-103 0 15,102 0-15,-34 68-1,68-35 1,-33 35 0,33 34 15,0-68-31,33-34 16,69 0 15,-68 0-31,0-34 31,0 34-31,-34-34 0,34 0 31,-34 0 16,33 136 0,-66-102-47,33 67 31,67-33-31</inkml:trace>
          <inkml:trace contextRef="#ctx0" brushRef="#br0" timeOffset="-15075.3982">-2360-6672 0,'0'34'110,"-34"-34"-110,34 34 15,0 135 48,34-169-48,33 0 17,-33 0-17,34 0 1,-68-34-16,34 34 47,0 169 0,-34-67-1,67-102-14</inkml:trace>
          <inkml:trace contextRef="#ctx0" brushRef="#br0" timeOffset="2189.0914">-3173-7045 0,'-102'0'109,"68"0"-93,34 34-16,0 68 62,0-68-62,0 0 16,34-34-16,68 0 47,-68 0-32,0 0 1,-34-34-16,33 0 16,-33 0-1,0-34 16,0 34-15,-169 34 62,135 0-62,34 34-1,-34-34-15,34 34 0,0 0 16,68 0 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8:40.1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B12B5E-8D6B-48A3-B212-9DD6B5B2D15A}" emma:medium="tactile" emma:mode="ink">
          <msink:context xmlns:msink="http://schemas.microsoft.com/ink/2010/main" type="inkDrawing" rotatedBoundingBox="5045,10810 7685,10784 7687,10904 5046,10929" semanticType="underline" shapeName="Other">
            <msink:sourceLink direction="with" ref="{FDFECDE8-5B4E-4196-925B-B793566A82DD}"/>
            <msink:sourceLink direction="with" ref="{769765C5-1D63-4248-8F19-0FAF7CB1C413}"/>
            <msink:sourceLink direction="with" ref="{7CA99638-37C3-49F5-A2F6-E4E3DEDE7E20}"/>
          </msink:context>
        </emma:interpretation>
      </emma:emma>
    </inkml:annotationXML>
    <inkml:trace contextRef="#ctx0" brushRef="#br0">0 75 0,'67'34'187,"-33"-68"-187,0 34 16,135 0 31,-101-33-47,0 33 31,101 0 0,-33 0-15,-103-34-1,1 34-15,136 0 32,-35 0-1,34 0-15,1 0 15,-35 0 16,35 0-16,-1 0 16,0 0 0,-135 0-47,0 0 15,0 0 1,101 0 31,-135 34-47,34-34 15,102 33 110,-102-33-109,67 34 203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8:42.7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07E05E-1F71-4CCC-AC91-2C9EE1C24007}" emma:medium="tactile" emma:mode="ink">
          <msink:context xmlns:msink="http://schemas.microsoft.com/ink/2010/main" type="inkDrawing" rotatedBoundingBox="7386,12894 7798,11169 7916,11197 7504,12923" semanticType="scratchOut" shapeName="Other">
            <msink:sourceLink direction="with" ref="{769765C5-1D63-4248-8F19-0FAF7CB1C413}"/>
            <msink:sourceLink direction="with" ref="{FDFECDE8-5B4E-4196-925B-B793566A82DD}"/>
            <msink:sourceLink direction="with" ref="{7CA99638-37C3-49F5-A2F6-E4E3DEDE7E20}"/>
          </msink:context>
        </emma:interpretation>
      </emma:emma>
    </inkml:annotationXML>
    <inkml:trace contextRef="#ctx0" brushRef="#br0">-1852-1931 0,'0'34'94,"-34"-34"-94,34 34 16,0 101 46,-34-101-62,34 0 16,0 136 15,0-1 0,-34-169-15,34 34-16,0 0 15,0 67 1,-34-67 0,34 34-1,0 33 17,-34-67-32,34 0 15,0 0-15,-34 0 16,34 34-1,-33-35 1,-1 1 0,34 0-1,-34 0-15,34 0 16,0 0 0,0 0-16,-34-34 0,34 34 15,0-1 1,-34-33-16,34 34 15,0 34 64,-34-34-64,34 67 157,0-134-156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8:51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137028-6651-40D7-B50B-B168CD28B5B9}" emma:medium="tactile" emma:mode="ink">
          <msink:context xmlns:msink="http://schemas.microsoft.com/ink/2010/main" type="inkDrawing" rotatedBoundingBox="4842,14664 7577,15118 7498,15597 4762,15142" semanticType="callout" shapeName="Other">
            <msink:sourceLink direction="to" ref="{399E3A41-AA73-40D0-9820-A83F0828BE89}"/>
            <msink:sourceLink direction="to" ref="{0E98976B-D358-4C69-9535-E190F1FEB183}"/>
          </msink:context>
        </emma:interpretation>
      </emma:emma>
    </inkml:annotationXML>
    <inkml:trace contextRef="#ctx0" brushRef="#br0">0 0 0,'34'33'16,"-34"1"-16,68 34 0,-34-34 15,-34 0-15,34-34 0,-34 34 0,67-1 0,-33-33 0,0 34 0,-34 0 0,34-34 0,0 0 0,-34 34 0,34-34 0,-34 34 0,34-34 0,33 68 16,1-34-16,-34-34 0,0 33 0,0-33 0,33 0 0,-33 34 16,0-34-1,0 0-15,0 34 16,34-34 0,33 34 15,-33-34-16,67 0 17,-67 0-17,-34 34-15,34-34 32,-34 0-32,33 0 15,69 0 16,33 0 16,0 0 0,1 0 0,-136 0-31,0 0-16,135 34 78,-101-34-47,-35-34 0,35 34 32,-34-34-1,0 34 126,-68 0-157,34-34-31,-34 34 0,0 0 16,-135 0 62,169-34-63,-34 34-15,170 0 157,33 0-79,-101 34 31,-102-34-93,0 0-1,0 34 17,0-34-32,34 34 0,-34-34 15,0 34 1,1 0 0,-1-1-1,0-33 1,0 0-1,34 34-15,-34-34 0,34 34 16,-34-34 0,68 34 31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8:54.0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9BBE7D-8E95-4C46-85E9-729BEA7B3E4C}" emma:medium="tactile" emma:mode="ink">
          <msink:context xmlns:msink="http://schemas.microsoft.com/ink/2010/main" type="inkDrawing" rotatedBoundingBox="7843,15054 9573,13429 9723,13589 7993,15214" semanticType="callout" shapeName="Other">
            <msink:sourceLink direction="from" ref="{034E41FD-4DCC-4C7D-BFD2-5C7C30646CF1}"/>
            <msink:sourceLink direction="to" ref="{E1989D30-9DA6-4064-8A61-E8A2A910AAE9}"/>
          </msink:context>
        </emma:interpretation>
      </emma:emma>
    </inkml:annotationXML>
    <inkml:trace contextRef="#ctx0" brushRef="#br0">0 1596 0,'0'-34'250,"34"0"-203,0 34-31,-34-34-16,34 34 0,0-34 15,0 34 16,-34-34-31,67 1 32,-33-1-32,0 0 15,135-102 32,-101 103-31,-34-1-16,34 0 31,67-102 0,-67 102-15,-34 1-16,34-1 16,-68 0-1,169-135 32,-169 135-31,34 0-16,0 34 15,33-68 1,-67 34-16,34 34 16,0-68-1,0 68-15,0-67 16,0 67-1,-34-34 1,34 34-16,-34-34 0,33 0 16,69-67 62,-102 67-78,34 34 0,-34-34 31,34 34 16,-34-34-47,34 34 172,-68 0-110,34 34-46,-34-34-16,0 34 31,0-34-15,34 34-16,-34-34 15,34 33 1,-34-33-16,1 0 31,33 34-31,-34-34 0,0 34 125,135-169-47,-67 135-62,-34-34-16,34 34 31,0 0-15,0-34 0,0 34-1,0 0-15,-34-34 0,34 34 31,-1 0 94,-134 68-46,101 0-48,-34-68-31,34 33 15,0 35 32,-34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6:56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A8C3AC-47A1-4AEC-84B2-2E4582A3B1CC}" emma:medium="tactile" emma:mode="ink">
          <msink:context xmlns:msink="http://schemas.microsoft.com/ink/2010/main" type="writingRegion" rotatedBoundingBox="8401,9749 11269,14869 10768,15149 7901,10030"/>
        </emma:interpretation>
      </emma:emma>
    </inkml:annotationXML>
    <inkml:traceGroup>
      <inkml:annotationXML>
        <emma:emma xmlns:emma="http://www.w3.org/2003/04/emma" version="1.0">
          <emma:interpretation id="{6D6A9F70-DD20-4C45-A4C6-3EDBC7314849}" emma:medium="tactile" emma:mode="ink">
            <msink:context xmlns:msink="http://schemas.microsoft.com/ink/2010/main" type="paragraph" rotatedBoundingBox="8401,9749 11269,14869 10768,15149 7901,10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D941F1-EEA7-4B4B-832B-4CE12472CEFB}" emma:medium="tactile" emma:mode="ink">
              <msink:context xmlns:msink="http://schemas.microsoft.com/ink/2010/main" type="line" rotatedBoundingBox="8401,9749 11269,14869 10768,15149 7901,10030"/>
            </emma:interpretation>
          </emma:emma>
        </inkml:annotationXML>
        <inkml:traceGroup>
          <inkml:annotationXML>
            <emma:emma xmlns:emma="http://www.w3.org/2003/04/emma" version="1.0">
              <emma:interpretation id="{46C999D1-BF65-4E47-86CC-058546D20E36}" emma:medium="tactile" emma:mode="ink">
                <msink:context xmlns:msink="http://schemas.microsoft.com/ink/2010/main" type="inkWord" rotatedBoundingBox="8274,9820 8855,10856 8532,11037 7952,10001"/>
              </emma:interpretation>
              <emma:one-of disjunction-type="recognition" id="oneOf0">
                <emma:interpretation id="interp0" emma:lang="ru-RU" emma:confidence="0">
                  <emma:literal>ста</emma:literal>
                </emma:interpretation>
                <emma:interpretation id="interp1" emma:lang="ru-RU" emma:confidence="0">
                  <emma:literal>ас.</emma:literal>
                </emma:interpretation>
                <emma:interpretation id="interp2" emma:lang="ru-RU" emma:confidence="0">
                  <emma:literal>ста.</emma:literal>
                </emma:interpretation>
                <emma:interpretation id="interp3" emma:lang="ru-RU" emma:confidence="0">
                  <emma:literal>ага</emma:literal>
                </emma:interpretation>
                <emma:interpretation id="interp4" emma:lang="ru-RU" emma:confidence="0">
                  <emma:literal>сто.</emma:literal>
                </emma:interpretation>
              </emma:one-of>
            </emma:emma>
          </inkml:annotationXML>
          <inkml:trace contextRef="#ctx0" brushRef="#br0">1490 4116 0,'0'-34'93,"0"0"-77,0 0 0,0 0-1,-34 34 1,-68 0 31,68 0-47,1 0 15,33 34-15,-34-34 16,34 34-16,-34 34 31,34-34-15,34 33-1,-34-33 1,34-34-16,67 0 31,-67 0-15,34 0 0,-34-34-1,-1 0 63,-66 34-62,33 34 15,0 102 0,33-102 1</inkml:trace>
          <inkml:trace contextRef="#ctx0" brushRef="#br0" timeOffset="589.5616">1693 4556 0,'0'-34'47,"68"34"15,-34 0-46,-1 0-16,-33 34 0,0 0 15,0 0 1,-33-34 0,33 34-1,-34-34-15,0 33 31,34 1-31,0 0 32,0 0-32,0 0 15,34-34-15,33 34 16,1 0 15,0 33-15</inkml:trace>
        </inkml:traceGroup>
        <inkml:traceGroup>
          <inkml:annotationXML>
            <emma:emma xmlns:emma="http://www.w3.org/2003/04/emma" version="1.0">
              <emma:interpretation id="{E1989D30-9DA6-4064-8A61-E8A2A910AAE9}" emma:medium="tactile" emma:mode="ink">
                <msink:context xmlns:msink="http://schemas.microsoft.com/ink/2010/main" type="inkWord" rotatedBoundingBox="10494,13487 11269,14869 10768,15149 9994,13767">
                  <msink:destinationLink direction="to" ref="{E79BBE7D-8E95-4C46-85E9-729BEA7B3E4C}"/>
                </msink:context>
              </emma:interpretation>
              <emma:one-of disjunction-type="recognition" id="oneOf1">
                <emma:interpretation id="interp5" emma:lang="ru-RU" emma:confidence="0">
                  <emma:literal>ах</emma:literal>
                </emma:interpretation>
                <emma:interpretation id="interp6" emma:lang="ru-RU" emma:confidence="0">
                  <emma:literal>аль</emma:literal>
                </emma:interpretation>
                <emma:interpretation id="interp7" emma:lang="ru-RU" emma:confidence="0">
                  <emma:literal>га</emma:literal>
                </emma:interpretation>
                <emma:interpretation id="interp8" emma:lang="ru-RU" emma:confidence="0">
                  <emma:literal>ась</emma:literal>
                </emma:interpretation>
                <emma:interpretation id="interp9" emma:lang="ru-RU" emma:confidence="0">
                  <emma:literal>асе</emma:literal>
                </emma:interpretation>
              </emma:one-of>
            </emma:emma>
          </inkml:annotationXML>
          <inkml:trace contextRef="#ctx0" brushRef="#br0" timeOffset="67899.8436">3793 7841 0,'0'-102'156,"-34"69"-156,34-1 16,-34 0-1,0 34-15,0 0 32,-67 0-1,67 0-16,-34 68 1,34-68-16,34 33 0,-34 1 16,0 34-1,34 0 1,0-1 0,0-33-1,0 0 1,34 0-16,0-34 15,0 0 1,0 0-16,67-34 31,-33 0-31,-68 0 16,68 1 15,-34-1 32,-68 34-63,34 34 15,-34-1 1,0 1-16,34 0 16,0 0-1,0 135 16,0-135-15,0 0-16,34-34 0,34 34 31</inkml:trace>
          <inkml:trace contextRef="#ctx0" brushRef="#br0" timeOffset="68590.5007">4165 8518 0,'0'-34'79,"-34"34"-64,0 0 16,1 34-15,-1 0 0,34 0-16,0 0 15,0 0-15,-34 0 16,34 33 0,-34-33-16,34 0 15,0 0 1,0 0-16,34 34 15,0-1 1,33 1 15,-33-68 1,0 0-1,-34-34-16,-34 0-15,34 0 16,-34 34-16,1-33 16,-1 33-1,-68 0 17,68 0-17,0 67 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9:39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5BB828-F177-4900-A9FE-E94F20BF01ED}" emma:medium="tactile" emma:mode="ink">
          <msink:context xmlns:msink="http://schemas.microsoft.com/ink/2010/main" type="writingRegion" rotatedBoundingBox="19345,82 23017,216 22976,1362 19303,1229"/>
        </emma:interpretation>
      </emma:emma>
    </inkml:annotationXML>
    <inkml:traceGroup>
      <inkml:annotationXML>
        <emma:emma xmlns:emma="http://www.w3.org/2003/04/emma" version="1.0">
          <emma:interpretation id="{2AD7F954-97C1-428A-BF24-71F26B22A0A7}" emma:medium="tactile" emma:mode="ink">
            <msink:context xmlns:msink="http://schemas.microsoft.com/ink/2010/main" type="paragraph" rotatedBoundingBox="19345,82 23017,216 22976,1362 19303,12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1612F-33AD-4CC9-93C7-A76286329FFB}" emma:medium="tactile" emma:mode="ink">
              <msink:context xmlns:msink="http://schemas.microsoft.com/ink/2010/main" type="line" rotatedBoundingBox="19345,82 23017,216 22976,1362 19303,1229"/>
            </emma:interpretation>
          </emma:emma>
        </inkml:annotationXML>
        <inkml:traceGroup>
          <inkml:annotationXML>
            <emma:emma xmlns:emma="http://www.w3.org/2003/04/emma" version="1.0">
              <emma:interpretation id="{D1B211AF-64A6-4AD8-BB32-58D20D9B9481}" emma:medium="tactile" emma:mode="ink">
                <msink:context xmlns:msink="http://schemas.microsoft.com/ink/2010/main" type="inkWord" rotatedBoundingBox="19345,82 23017,216 22976,1362 19303,1229"/>
              </emma:interpretation>
              <emma:one-of disjunction-type="recognition" id="oneOf0">
                <emma:interpretation id="interp0" emma:lang="ru-RU" emma:confidence="0">
                  <emma:literal>Дерево</emma:literal>
                </emma:interpretation>
                <emma:interpretation id="interp1" emma:lang="ru-RU" emma:confidence="0">
                  <emma:literal>Дерева</emma:literal>
                </emma:interpretation>
                <emma:interpretation id="interp2" emma:lang="ru-RU" emma:confidence="0">
                  <emma:literal>Древо</emma:literal>
                </emma:interpretation>
                <emma:interpretation id="interp3" emma:lang="ru-RU" emma:confidence="0">
                  <emma:literal>Дерев</emma:literal>
                </emma:interpretation>
                <emma:interpretation id="interp4" emma:lang="ru-RU" emma:confidence="0">
                  <emma:literal>Деревцо</emma:literal>
                </emma:interpretation>
              </emma:one-of>
            </emma:emma>
          </inkml:annotationXML>
          <inkml:trace contextRef="#ctx0" brushRef="#br0">373 11 0,'34'0'109,"-34"68"-93,0-34-1,-34 33 1,34-33-16,-34 0 0,0 34 16,0-34-1,0 33-15,34-33 16,-34-34-1,34 34 1,-33-34 15,33-34-15,0 0 0,101 34 30,-67 0-30,0 34-16,-34 0 16,34 0-16,0-34 15,0 0-15,-1 34 16,1 0-16,0-34 0,102 0 31,-35-34-15,-33 0-1,-34 0 1,-34 0-16,0 0 0,34 1 16,-34-1-16,0 0 15,0 0-15,-34-34 0,34 34 16,-102-67 0,1 33-1,-35 68-15,1 0 31,-35 0-15,136 0-16,-101 34 31,101-34-31,0 0 0,34 34 0,0 34 32</inkml:trace>
          <inkml:trace contextRef="#ctx0" brushRef="#br0" timeOffset="1314.256">1084 553 0,'0'-34'0,"34"34"16,-34-34-16,34 34 15,0-34 17,67-67-1,-101 67-31,0 0 16,-34 0 15,0 34-31,1 34 15,-1-34 1,0 34 0,-68 34-1,102-35 1,0 1-16,0 34 16,0-34-1,34 0 1,0-34-16,135 0 31,-135 0-31,136-34 31,-103-34-15,69-101 15,-102 169-15,-34-34-16,0 68 47,0 0-32,0 0-15,-34 101 16,34-67 0,-34-34-16,34 0 15,-34 135 1,34-135-1,-34 135 32,0-169 0,34-169-16,0 67-31,0 1 16,34 33 0,34-34 15,33-33-15,-67 135-1,0 0-15,136 0 31,-103 34-15,-67-1 0,0 69 15,0-68-31,-67 34 31,33-68-31,0 34 16,0-34-16,-68 0 31,68 0-31</inkml:trace>
          <inkml:trace contextRef="#ctx0" brushRef="#br0" timeOffset="3935.765">2100 553 0,'34'0'63,"0"-34"-47,0 34-1,-1 0-15,1-34 16,0 0-16,0 34 15,0-34-15,34 1 47,-68-1-31,0 0 0,-34 34-16,0 0 15,0 0 1,-34 34-1,-67 67 17,135-67-32,0 34 47,34 0-32,0-68-15,-1 34 16,1-34-16,136 0 31,-103 0-15,1 0-16,-34-34 15,34 34-15,101-102 32,-101 34-17,101-101 16,-67 34 1,-68 101-32,-34 0 0,67-68 47,-67 68-32,-34 34-15,-33 0 31,33 0-31,-34 34 16,34-34-16,-135 170 31,135-103-15,0 35 0,0-68-1,34 0-15,0 101 31,0-101-15,34 34 0,0-68-1,34 0 1,-34 0-16,0 0 16,-34-34-16,33 0 15,-33 0 1,0 0-1,-33 0-15,-1 34 16,-34-34 0,34 34-1,0 34-15,0-34 16,34 34-16,34 0 31,0-34-15,135 0 15,-101 0-15,-34 0-16,0 0 15,34 0 48,-35 102-16,-33-68-32,34-34-15,34 33 16,0-33 0,0 0-1,-1 0 1,35-101 15,-102 67-31,0 0 16,0-34-1,0 34-15,0 1 16,-34 33-16,0 0 16,-34 0-1,-67 33 1,33 35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12.3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AE93B3-0246-4D79-9875-6324B3941BEC}" emma:medium="tactile" emma:mode="ink">
          <msink:context xmlns:msink="http://schemas.microsoft.com/ink/2010/main" type="writingRegion" rotatedBoundingBox="3962,5824 4300,5824 4300,6061 3962,6061"/>
        </emma:interpretation>
      </emma:emma>
    </inkml:annotationXML>
    <inkml:traceGroup>
      <inkml:annotationXML>
        <emma:emma xmlns:emma="http://www.w3.org/2003/04/emma" version="1.0">
          <emma:interpretation id="{0864A2C9-98ED-4C76-94F4-7731EA99A3F6}" emma:medium="tactile" emma:mode="ink">
            <msink:context xmlns:msink="http://schemas.microsoft.com/ink/2010/main" type="paragraph" rotatedBoundingBox="3962,5824 4300,5824 4300,6061 3962,6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68F7DC-D3F4-4E8C-BF95-715639A90145}" emma:medium="tactile" emma:mode="ink">
              <msink:context xmlns:msink="http://schemas.microsoft.com/ink/2010/main" type="line" rotatedBoundingBox="3962,5824 4300,5824 4300,6061 3962,6061"/>
            </emma:interpretation>
          </emma:emma>
        </inkml:annotationXML>
        <inkml:traceGroup>
          <inkml:annotationXML>
            <emma:emma xmlns:emma="http://www.w3.org/2003/04/emma" version="1.0">
              <emma:interpretation id="{421E09C1-6E84-4AE4-B50A-E85003FAF332}" emma:medium="tactile" emma:mode="ink">
                <msink:context xmlns:msink="http://schemas.microsoft.com/ink/2010/main" type="inkWord" rotatedBoundingBox="3962,5824 4300,5824 4300,6061 3962,6061">
                  <msink:destinationLink direction="from" ref="{1AE2D40E-4611-4E19-A1ED-95A602376E01}"/>
                  <msink:destinationLink direction="with" ref="{7A3D489D-F9FB-4250-AAF7-DD69D373DCC3}"/>
                </msink:context>
              </emma:interpretation>
              <emma:one-of disjunction-type="recognition" id="oneOf0">
                <emma:interpretation id="interp0" emma:lang="ru-RU" emma:confidence="0">
                  <emma:literal>о</emma:literal>
                </emma:interpretation>
                <emma:interpretation id="interp1" emma:lang="ru-RU" emma:confidence="0">
                  <emma:literal>0</emma:literal>
                </emma:interpretation>
                <emma:interpretation id="interp2" emma:lang="ru-RU" emma:confidence="0">
                  <emma:literal>°</emma:literal>
                </emma:interpretation>
                <emma:interpretation id="interp3" emma:lang="ru-RU" emma:confidence="0">
                  <emma:literal>Х</emma:literal>
                </emma:interpretation>
                <emma:interpretation id="interp4" emma:lang="ru-RU" emma:confidence="0">
                  <emma:literal>О</emma:literal>
                </emma:interpretation>
              </emma:one-of>
            </emma:emma>
          </inkml:annotationXML>
          <inkml:trace contextRef="#ctx0" brushRef="#br0">1998 1897 0,'0'34'47,"34"-34"-16,-34 34-31,34-34 0,-1 33 16,1-33-1,34 0 1,-34 0-16,67-67 47,-101 33-47,0-68 31,0 68-15,-33 34-16,-1 0 31,-34 0-16,0 34 1,68 0-16,-34 0 31,1-34-31,66 34 32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9:49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1FED11-A7BA-4C39-A23E-13C8381B4C0F}" emma:medium="tactile" emma:mode="ink">
          <msink:context xmlns:msink="http://schemas.microsoft.com/ink/2010/main" type="writingRegion" rotatedBoundingBox="3168,8351 8537,8700 8481,9557 3112,9208"/>
        </emma:interpretation>
      </emma:emma>
    </inkml:annotationXML>
    <inkml:traceGroup>
      <inkml:annotationXML>
        <emma:emma xmlns:emma="http://www.w3.org/2003/04/emma" version="1.0">
          <emma:interpretation id="{FFD0DB55-BCC1-4CA9-82BD-DE714BE45B94}" emma:medium="tactile" emma:mode="ink">
            <msink:context xmlns:msink="http://schemas.microsoft.com/ink/2010/main" type="paragraph" rotatedBoundingBox="3168,8351 8537,8700 8481,9557 3112,9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4F7A3B-09C6-4025-AEEC-1A678BDD4609}" emma:medium="tactile" emma:mode="ink">
              <msink:context xmlns:msink="http://schemas.microsoft.com/ink/2010/main" type="line" rotatedBoundingBox="3168,8351 8537,8700 8481,9557 3112,9208"/>
            </emma:interpretation>
          </emma:emma>
        </inkml:annotationXML>
        <inkml:traceGroup>
          <inkml:annotationXML>
            <emma:emma xmlns:emma="http://www.w3.org/2003/04/emma" version="1.0">
              <emma:interpretation id="{4D0523D1-87F4-42C8-8849-A37A2259AF13}" emma:medium="tactile" emma:mode="ink">
                <msink:context xmlns:msink="http://schemas.microsoft.com/ink/2010/main" type="inkWord" rotatedBoundingBox="3168,8351 8537,8700 8481,9557 3112,9208"/>
              </emma:interpretation>
              <emma:one-of disjunction-type="recognition" id="oneOf0">
                <emma:interpretation id="interp0" emma:lang="ru-RU" emma:confidence="0">
                  <emma:literal>Множество</emma:literal>
                </emma:interpretation>
                <emma:interpretation id="interp1" emma:lang="ru-RU" emma:confidence="0">
                  <emma:literal>Множества</emma:literal>
                </emma:interpretation>
                <emma:interpretation id="interp2" emma:lang="ru-RU" emma:confidence="0">
                  <emma:literal>Множеств</emma:literal>
                </emma:interpretation>
                <emma:interpretation id="interp3" emma:lang="ru-RU" emma:confidence="0">
                  <emma:literal>Множеству</emma:literal>
                </emma:interpretation>
                <emma:interpretation id="interp4" emma:lang="ru-RU" emma:confidence="0">
                  <emma:literal>Множестве</emma:literal>
                </emma:interpretation>
              </emma:one-of>
            </emma:emma>
          </inkml:annotationXML>
          <inkml:trace contextRef="#ctx0" brushRef="#br0">0 677 0,'34'34'78,"0"-34"-62,0 0-1,0 0-15,-1-34 16,137-68 15,-136 69-31,67-137 31,1 35-15,-102 101 0,0 0-16,34 0 15,0-67 48,-34 134-48,-34 1 1,34 0-16,-34 34 16,0 67 15,34 35 0,34-103 0,0-67-31,33 0 16,-33 0 0,102-135 15,-35 33-16,-101 68 1,0 1-16,68-69 16,-68 68-16,34 0 15,-34 0-15,0 1 16,0-1 15,-34 34-15,0 0-16,0 34 15,1-1 1,33 1-16,-34 0 16,0 34-1,34 0-15,0 101 32,0-135-32,34 34 31,-34-35-31,67 35 15,-33-68 1,0 34-16,0-34 16,34 34-1</inkml:trace>
          <inkml:trace contextRef="#ctx0" brushRef="#br0" timeOffset="1431.3761">1219 406 0,'0'102'78,"-34"-102"-78,34 34 16,-33 67-1,33-67 1,0 0 46,0-102-46,0 34 0,33 0-16,35-67 62,-34 101-62,0 34 47,-34 0-16,102-34 1,-69 0-32,1-34 15,34 0 1,0-68-1,-34 102 1,-34-34 0,0 0-1,0 68 17,0 0-32,-34 0 15,0 102 16,34-103-31,0 1 16,0 0-16,0 0 16,0 0-16,34-34 0,33 0 31,-33 0-15,0-34-16,34 0 78,-34 136-47,-34-68-15,34-34-16,33 33 31,1-33-16,-34 0 1,0-33-16,67-35 31,-101 34-31,34-68 32,-34 1-17,-34 33 1,1 68-1,-1 0 1,0 0-16,0 34 0,0-34 16,-34 34-16,35-34 15,-69 101 1,102-67 0,0 34-1</inkml:trace>
          <inkml:trace contextRef="#ctx0" brushRef="#br0" timeOffset="1904.8219">2201 542 0,'0'-68'79,"34"0"-64,0 68 1,136 0 15,-137 0-31,1 0 16,0 0-1,-34 34-15,34 34 16,-34-1 0,0-33-1,-34 0-15,-67 102 31,67-136-15,0 33 15,0-33-31</inkml:trace>
          <inkml:trace contextRef="#ctx0" brushRef="#br0" timeOffset="2271.1693">2642 474 0,'0'34'62,"-34"0"-46,34-1-16,0 1 15,-34 0-15,34 34 16,0-34 15,34 33-15</inkml:trace>
          <inkml:trace contextRef="#ctx0" brushRef="#br0" timeOffset="3312.1631">3082 575 0,'0'-33'63,"-34"33"-63,34-34 31,-34 34-31,-101 0 47,101 0-31,0 34-1,-34-1 1,68 1 0,-34 34-1,34 0 1,0-34-1,34-34-15,34 33 32,0 1-17,33-34 17,-67 0-32,34-34 15,-34 34-15,34-33 16,101-69 31,-67 0-32,-102 69-15,0-1 63,0 0-63,-34 34 15,0 0 1,-68 68 31,68-35-47,0 1 16,34 0-16,-33 0 15,33 34 1,0 33 15,0-67-15,33-34-16,35 34 31,34-34-15,-68 0-16,33-34 15,1 34 1</inkml:trace>
          <inkml:trace contextRef="#ctx0" brushRef="#br0" timeOffset="4084.9001">3895 575 0,'0'-33'63,"-102"33"-16,68 0-47,0 33 15,1-33-15,33 34 16,-68 0 0,68 0-1,0 0-15,0 67 31,0-67-15,34-34-16,0 34 16,-1-34-16,1 0 15,0 0-15,0 0 16,0 0-16,34 0 16,-34-34-16,67-33 31,35-1-16,-136 34-15,67 0 16,-33 0 0,0 34-1,-34-34-15,34 68 78,-68 0-78,34 0 16,0 135 31,0-135-16,-34-34-15,34-34-1</inkml:trace>
          <inkml:trace contextRef="#ctx0" brushRef="#br0" timeOffset="4319.1309">3996 474 0,'34'-34'63,"136"34"-32,-1 0 16,-101 0-47</inkml:trace>
          <inkml:trace contextRef="#ctx0" brushRef="#br0" timeOffset="5358.1168">4572 542 0,'0'33'32,"34"-33"-17,0-33 1,0 33-1,0-34-15,101-34 32,-101 34-32,0-68 15,0 69 1,-34-1 0,0 0-1,0 0 1,-34 34-1,0 0 1,0 34-16,-135 101 47,67 35-16,102-136-31,-34 135 31,34-101-31,0-35 16,34 1-16,0 34 16,0-68-1,0 0-15,0 0 16,-1 0 0,-33-34-1,0-34 16,-33 35-15,-1 33 0,0 0 15,102 0 16,-35-34-47,35 34 15,34 0 48,-68 34-47,-34-1 15,34 1-31,-34 0 15,0 0-15,33-34 0,1 34 32,0-34-32,102 0 31,-103 0-15,35-68-1,-68 34 1,34 0-16,0 1 15,-34-1-15,0 0 16,0 0-16,-34-34 31,-68 68-15,1 0 0,67 0-1,-34 34 1,34-34-16,-33 102 31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6:54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393537-2440-48E3-935C-C9E9D682C09D}" emma:medium="tactile" emma:mode="ink">
          <msink:context xmlns:msink="http://schemas.microsoft.com/ink/2010/main" type="writingRegion" rotatedBoundingBox="3829,9700 5254,10867 4895,11305 3471,10138"/>
        </emma:interpretation>
      </emma:emma>
    </inkml:annotationXML>
    <inkml:traceGroup>
      <inkml:annotationXML>
        <emma:emma xmlns:emma="http://www.w3.org/2003/04/emma" version="1.0">
          <emma:interpretation id="{4BFFD33B-48E2-48FB-AC42-A8A1EDBEA426}" emma:medium="tactile" emma:mode="ink">
            <msink:context xmlns:msink="http://schemas.microsoft.com/ink/2010/main" type="paragraph" rotatedBoundingBox="3829,9700 5254,10867 4895,11305 3471,10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59DFC-C7AE-4C68-B8CD-C23C64F81376}" emma:medium="tactile" emma:mode="ink">
              <msink:context xmlns:msink="http://schemas.microsoft.com/ink/2010/main" type="line" rotatedBoundingBox="3829,9700 5254,10867 4895,11305 3471,10138"/>
            </emma:interpretation>
          </emma:emma>
        </inkml:annotationXML>
        <inkml:traceGroup>
          <inkml:annotationXML>
            <emma:emma xmlns:emma="http://www.w3.org/2003/04/emma" version="1.0">
              <emma:interpretation id="{CA094A65-D914-47AB-A654-7ABBC3140A12}" emma:medium="tactile" emma:mode="ink">
                <msink:context xmlns:msink="http://schemas.microsoft.com/ink/2010/main" type="inkWord" rotatedBoundingBox="3829,9700 5254,10867 4895,11305 3471,10138"/>
              </emma:interpretation>
              <emma:one-of disjunction-type="recognition" id="oneOf0">
                <emma:interpretation id="interp0" emma:lang="ru-RU" emma:confidence="0">
                  <emma:literal>ало</emma:literal>
                </emma:interpretation>
                <emma:interpretation id="interp1" emma:lang="ru-RU" emma:confidence="0">
                  <emma:literal>арго</emma:literal>
                </emma:interpretation>
                <emma:interpretation id="interp2" emma:lang="ru-RU" emma:confidence="0">
                  <emma:literal>сего</emma:literal>
                </emma:interpretation>
                <emma:interpretation id="interp3" emma:lang="ru-RU" emma:confidence="0">
                  <emma:literal>Сего</emma:literal>
                </emma:interpretation>
                <emma:interpretation id="interp4" emma:lang="ru-RU" emma:confidence="0">
                  <emma:literal>алло</emma:literal>
                </emma:interpretation>
              </emma:one-of>
            </emma:emma>
          </inkml:annotationXML>
          <inkml:trace contextRef="#ctx0" brushRef="#br0">847 1354 0,'0'-33'63,"-34"33"-63,34-34 0,-34 34 31,34-34-15,-34 34-16,0 0 31,0 0-16,1 34-15,-35 101 47,68-101-31,0 68 0,0-68-1,34-34-15,33 33 31,-33-33-15,0-33-16,34-1 31,-68 0-15,34 0-16,-34 0 31,0 0-15,0 102 31,-34-68-47,34 34 15,0 101 32,0-101-47,34 0 16</inkml:trace>
          <inkml:trace contextRef="#ctx0" brushRef="#br0" timeOffset="525.5028">915 1998 0,'33'0'47,"35"-68"31,-34 68-47,-34 136 32,0-35-17,34-33-30</inkml:trace>
          <inkml:trace contextRef="#ctx0" brushRef="#br0" timeOffset="-7646.2966">1829 2337 0,'-34'0'47,"34"67"0,0-33-32,0 0-15,34-34 0,-34 34 16,34-34-16,101 34 78,-135-68-78,0 0 16,0-34 15,0 34-15,0-33-1,-34 67-15,34-34 16,-33 34-16,-1-34 15,0 34 1,-34 0 0,34 34-1,-34-34 1,68 34-16,-33 33 31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6:47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4BB935-514B-48EA-98E4-C5BEC1E5E510}" emma:medium="tactile" emma:mode="ink">
          <msink:context xmlns:msink="http://schemas.microsoft.com/ink/2010/main" type="writingRegion" rotatedBoundingBox="8999,11611 4877,16457 3486,15274 7608,10428"/>
        </emma:interpretation>
      </emma:emma>
    </inkml:annotationXML>
    <inkml:traceGroup>
      <inkml:annotationXML>
        <emma:emma xmlns:emma="http://www.w3.org/2003/04/emma" version="1.0">
          <emma:interpretation id="{DBC3B0C4-182A-4F02-B707-C97DDB59AA73}" emma:medium="tactile" emma:mode="ink">
            <msink:context xmlns:msink="http://schemas.microsoft.com/ink/2010/main" type="paragraph" rotatedBoundingBox="8999,11611 4877,16457 3486,15274 7608,10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F1B7C-2830-4826-832B-DB6B20271E4B}" emma:medium="tactile" emma:mode="ink">
              <msink:context xmlns:msink="http://schemas.microsoft.com/ink/2010/main" type="line" rotatedBoundingBox="8999,11611 4877,16457 3486,15274 7608,10428"/>
            </emma:interpretation>
          </emma:emma>
        </inkml:annotationXML>
        <inkml:traceGroup>
          <inkml:annotationXML>
            <emma:emma xmlns:emma="http://www.w3.org/2003/04/emma" version="1.0">
              <emma:interpretation id="{FDFECDE8-5B4E-4196-925B-B793566A82DD}" emma:medium="tactile" emma:mode="ink">
                <msink:context xmlns:msink="http://schemas.microsoft.com/ink/2010/main" type="inkWord" rotatedBoundingBox="6947,12769 7351,10717 8198,10884 7794,12936">
                  <msink:destinationLink direction="with" ref="{3FB12B5E-8D6B-48A3-B212-9DD6B5B2D15A}"/>
                  <msink:destinationLink direction="with" ref="{3607E05E-1F71-4CCC-AC91-2C9EE1C24007}"/>
                </msink:context>
              </emma:interpretation>
              <emma:one-of disjunction-type="recognition" id="oneOf0">
                <emma:interpretation id="interp0" emma:lang="ru-RU" emma:confidence="0">
                  <emma:literal>его.</emma:literal>
                </emma:interpretation>
                <emma:interpretation id="interp1" emma:lang="ru-RU" emma:confidence="0">
                  <emma:literal>0:</emma:literal>
                </emma:interpretation>
                <emma:interpretation id="interp2" emma:lang="ru-RU" emma:confidence="0">
                  <emma:literal>ого.</emma:literal>
                </emma:interpretation>
                <emma:interpretation id="interp3" emma:lang="ru-RU" emma:confidence="0">
                  <emma:literal>:</emma:literal>
                </emma:interpretation>
                <emma:interpretation id="interp4" emma:lang="ru-RU" emma:confidence="0">
                  <emma:literal>%</emma:literal>
                </emma:interpretation>
              </emma:one-of>
            </emma:emma>
          </inkml:annotationXML>
          <inkml:trace contextRef="#ctx0" brushRef="#br0">4775 2472 0,'0'-34'32,"-34"34"-32,34-34 47,-33 34-16,-1 34 0,34 0-15,0 0-1,34 0 1,-34 0-16,33-34 0,35 34 31,0-34-15,0 0-1,-34 0 1,-1-34-16,1 34 16,-34-34-1,0-68 1,-34 34 15,1 68-31,-1 0 16,-136 0 31,136 34-16,34 34-15</inkml:trace>
          <inkml:trace contextRef="#ctx0" brushRef="#br0" timeOffset="113017.9371">4301 2269 0,'-34'0'78,"34"-34"-62,-34 34-16,102 68 140,-34-68-140,-34 34 0,34-34 16,-34 33 0,34-33-16,0 34 62,0-34-46,-34 34-16,33 0 62,-100 0-15,33-34-31,0 0-1,-102 34 79</inkml:trace>
          <inkml:trace contextRef="#ctx0" brushRef="#br0" timeOffset="115705.5103">4166 4335 0,'0'-170'125,"0"137"-125,0-1 16,34-136 47,-34 103 30,0 202-46,0 1 0,0-103-16,0 1-15,101 0 46,-67-68-46,0 34 0,-34-34-16,34 34 0,0 0 31,0-33-15,-1 33-1,35 0 48</inkml:trace>
        </inkml:traceGroup>
        <inkml:traceGroup>
          <inkml:annotationXML>
            <emma:emma xmlns:emma="http://www.w3.org/2003/04/emma" version="1.0">
              <emma:interpretation id="{769765C5-1D63-4248-8F19-0FAF7CB1C413}" emma:medium="tactile" emma:mode="ink">
                <msink:context xmlns:msink="http://schemas.microsoft.com/ink/2010/main" type="inkWord" rotatedBoundingBox="6458,12775 6930,13780 6576,13946 6104,12942">
                  <msink:destinationLink direction="with" ref="{3607E05E-1F71-4CCC-AC91-2C9EE1C24007}"/>
                  <msink:destinationLink direction="with" ref="{3FB12B5E-8D6B-48A3-B212-9DD6B5B2D15A}"/>
                </msink:context>
              </emma:interpretation>
              <emma:one-of disjunction-type="recognition" id="oneOf1">
                <emma:interpretation id="interp5" emma:lang="ru-RU" emma:confidence="0">
                  <emma:literal>Г.</emma:literal>
                </emma:interpretation>
                <emma:interpretation id="interp6" emma:lang="ru-RU" emma:confidence="0">
                  <emma:literal>б.</emma:literal>
                </emma:interpretation>
                <emma:interpretation id="interp7" emma:lang="ru-RU" emma:confidence="0">
                  <emma:literal>о.</emma:literal>
                </emma:interpretation>
                <emma:interpretation id="interp8" emma:lang="ru-RU" emma:confidence="0">
                  <emma:literal>€</emma:literal>
                </emma:interpretation>
                <emma:interpretation id="interp9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10881.4011">3488 4978 0,'0'-34'32,"34"68"46,0-34-63,-34 34 17,0 0-17,0 0 1,-34-34-16,34 34 31,0 0 0,0-1-31,34-33 0,-34 34 16,0 34 15,34-34-15,-68 0-1,34 0 17,-34-34-32,34 33 15</inkml:trace>
          <inkml:trace contextRef="#ctx0" brushRef="#br0" timeOffset="13160.5718">1389 7315 0,'0'68'125,"-34"-34"-125,34-1 32,0 1-32,0 0 15,101-34 48,-33-34-1,-34 34-31,-34 68 1,-34-68-32,34 34 15,0 135 48</inkml:trace>
        </inkml:traceGroup>
        <inkml:traceGroup>
          <inkml:annotationXML>
            <emma:emma xmlns:emma="http://www.w3.org/2003/04/emma" version="1.0">
              <emma:interpretation id="{7CA99638-37C3-49F5-A2F6-E4E3DEDE7E20}" emma:medium="tactile" emma:mode="ink">
                <msink:context xmlns:msink="http://schemas.microsoft.com/ink/2010/main" type="inkWord" rotatedBoundingBox="3729,14977 7161,13008 7938,14361 4506,16331">
                  <msink:destinationLink direction="with" ref="{3FB12B5E-8D6B-48A3-B212-9DD6B5B2D15A}"/>
                  <msink:destinationLink direction="with" ref="{3607E05E-1F71-4CCC-AC91-2C9EE1C24007}"/>
                </msink:context>
              </emma:interpretation>
              <emma:one-of disjunction-type="recognition" id="oneOf2">
                <emma:interpretation id="interp10" emma:lang="ru-RU" emma:confidence="0">
                  <emma:literal>Пой</emma:literal>
                </emma:interpretation>
                <emma:interpretation id="interp11" emma:lang="ru-RU" emma:confidence="0">
                  <emma:literal>Пои</emma:literal>
                </emma:interpretation>
                <emma:interpretation id="interp12" emma:lang="ru-RU" emma:confidence="0">
                  <emma:literal>По.</emma:literal>
                </emma:interpretation>
                <emma:interpretation id="interp13" emma:lang="ru-RU" emma:confidence="0">
                  <emma:literal>По“</emma:literal>
                </emma:interpretation>
                <emma:interpretation id="interp14" emma:lang="ru-RU" emma:confidence="0">
                  <emma:literal>Той</emma:literal>
                </emma:interpretation>
              </emma:one-of>
            </emma:emma>
          </inkml:annotationXML>
          <inkml:trace contextRef="#ctx0" brushRef="#br0" timeOffset="118684.3552">4064 4538 0,'0'135'187,"0"-67"-171,-34-34-1,34 0 1,0 67 15,-34-67-15,34 0-1,-33 0-15,33 0 16,-34-34-16,34 34 16,0 0-16,-34-34 0,34 34 15,-34 33 17,34-33-17,0 0 1,-34 0-16,34 0 15,0 0 1,-34-1-16,34 35 16,-34-68-1,34 34-15,-34 0 16,34 0 0,-33 0-1,33 0 1,0-1-16,-34-33 0,34 34 15,-34-34-15,34 34 16,-34-34-16,0 34 31,34 0-31,-34-34 0,0 34 32,1 0-17,-1-34 1,0 0-16,0 33 15,0 1 1,0-34-16,-34 0 16,35 34 15,-1-34-31,-34 0 31,34 34-31,0-34 16,-67 0 15,101 34-31,-34-34 16,-136 34 77,137-34-77,-1 0 0,-34 0-1,34 0 17,-101 0 14,101-34-46,-68 34 47,102-34-47,-34 34 16,-67 0 46,101-34-62,-34 34 16,-135 0 93,169-34-109,-34 34 32,68 0 124,33 0-109,-67-34-47,34 34 94,-203 0 15,135 0-109,68 34 125,0-34-109,0 0-1,-34 34-15,33-34 31,1 0-31,-34 34 0,34-34 16,0 0 0,-34 34-16,34-34 15,-34 34 17,34-34-32,-34 34 62</inkml:trace>
          <inkml:trace contextRef="#ctx0" brushRef="#br0" timeOffset="3593.4363">1931 5926 0,'-34'0'109,"34"-33"-93,0-1 46,-34 34-62,-68 0 63,68 0-48,0 0 1,34 34-16,-33-34 0,33 33 16,0 69 15,0-68-31,0 0 16,33-34-1,1 34 1,0-34-1,68 0 17,-68 0-32,-34-34 15,0-34 32,-34 0-31,0 68-1,0-34-15,0 34 16,-34 0 0,68 34-1</inkml:trace>
          <inkml:trace contextRef="#ctx0" brushRef="#br0" timeOffset="10157.7016">3387 4436 0,'0'-67'94,"-34"33"-63,-102 34 0,69 67 0,33-67-31,0 34 16,34 0-16,0 0 16,0 68-1,0-68 1,34-34-16,-34 33 15,34-33 1,101 0 15,-101 0-31,0 0 16,-34-33-16,34 33 62,-68 33-30,34 1-17,0 0 1,-34 0 0,34 0-16,34 34 31</inkml:trace>
          <inkml:trace contextRef="#ctx0" brushRef="#br0" timeOffset="119693.3116">1897 5960 0,'-34'0'110,"102"34"-17,-68-68-93,33 34 16,1 0 15,-34-34-31,34 34 16,68 0 140,-68-33-109,-34 66-47</inkml:trace>
          <inkml:trace contextRef="#ctx0" brushRef="#br0" timeOffset="12346.7917">1219 6739 0,'0'-34'79,"0"1"-48,34-69 16,-68 102-47,34-34 0,-34 34 15,34-34 1,-33 34-16,-35 0 31,34 0-15,0 34-1,0-34-15,34 34 0,-67 0 32,67 0-32,-34 0 15,34-1 1,0 1-16,-34 0 16,34 0-16,0 0 15,34 34 1,-34-35-1,34-33 1,-1 34-16,1-34 31,0 0-31,0 0 16,-34-34-16,34 34 16,-34-33-16,34-35 93,-34 102-61,0 0-17,0 101 32,34-101-47,-1 34 31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9:59.5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1E5D76-5A5F-48FF-81D2-029547B0C842}" emma:medium="tactile" emma:mode="ink">
          <msink:context xmlns:msink="http://schemas.microsoft.com/ink/2010/main" type="writingRegion" rotatedBoundingBox="7264,9925 32854,10693 32632,18089 7042,17321"/>
        </emma:interpretation>
      </emma:emma>
    </inkml:annotationXML>
    <inkml:traceGroup>
      <inkml:annotationXML>
        <emma:emma xmlns:emma="http://www.w3.org/2003/04/emma" version="1.0">
          <emma:interpretation id="{371C84C7-E17D-486B-850E-0F97603EC991}" emma:medium="tactile" emma:mode="ink">
            <msink:context xmlns:msink="http://schemas.microsoft.com/ink/2010/main" type="paragraph" rotatedBoundingBox="13558,9954 28851,10910 28756,12418 13464,114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F82FA4-1B5D-4799-AC5E-65ECE7643774}" emma:medium="tactile" emma:mode="ink">
              <msink:context xmlns:msink="http://schemas.microsoft.com/ink/2010/main" type="inkBullet" rotatedBoundingBox="13536,10310 13962,10337 13918,11040 13492,11013"/>
            </emma:interpretation>
            <emma:one-of disjunction-type="recognition" id="oneOf0">
              <emma:interpretation id="interp0" emma:lang="ru-RU" emma:confidence="0">
                <emma:literal>1.</emma:literal>
              </emma:interpretation>
              <emma:interpretation id="interp1" emma:lang="ru-RU" emma:confidence="0">
                <emma:literal>1</emma:literal>
              </emma:interpretation>
              <emma:interpretation id="interp2" emma:lang="ru-RU" emma:confidence="0">
                <emma:literal>г.</emma:literal>
              </emma:interpretation>
              <emma:interpretation id="interp3" emma:lang="ru-RU" emma:confidence="0">
                <emma:literal>И.</emma:literal>
              </emma:interpretation>
              <emma:interpretation id="interp4" emma:lang="ru-RU" emma:confidence="0">
                <emma:literal>Л.</emma:literal>
              </emma:interpretation>
            </emma:one-of>
          </emma:emma>
        </inkml:annotationXML>
        <inkml:trace contextRef="#ctx0" brushRef="#br0">0 373 0,'68'-68'125,"-68"34"-125,34 1 15,34-35 1,-68 34-16,67 0 31,-67 0-31,0 0 16,34 34-16,-34-34 15,34 34 48,-68 34-47,34 0-1,-34 0-15,34 0 16,-34 34-1,34-34 1,-33 135 15,33-34 1,-34-101-1,68 0 31</inkml:trace>
        <inkml:trace contextRef="#ctx0" brushRef="#br0" timeOffset="337.3217">373 678 0,'34'34'125,"-34"-68"-94</inkml:trace>
      </inkml:traceGroup>
      <inkml:traceGroup>
        <inkml:annotationXML>
          <emma:emma xmlns:emma="http://www.w3.org/2003/04/emma" version="1.0">
            <emma:interpretation id="{EE00B118-2692-4BD2-9106-EE13EA76B833}" emma:medium="tactile" emma:mode="ink">
              <msink:context xmlns:msink="http://schemas.microsoft.com/ink/2010/main" type="line" rotatedBoundingBox="14851,10035 28851,10910 28756,12418 14756,11543"/>
            </emma:interpretation>
          </emma:emma>
        </inkml:annotationXML>
        <inkml:traceGroup>
          <inkml:annotationXML>
            <emma:emma xmlns:emma="http://www.w3.org/2003/04/emma" version="1.0">
              <emma:interpretation id="{3D235BDA-FDC5-4549-A74E-25E54C607F39}" emma:medium="tactile" emma:mode="ink">
                <msink:context xmlns:msink="http://schemas.microsoft.com/ink/2010/main" type="inkWord" rotatedBoundingBox="14847,10100 19594,10397 19529,11438 14782,11141"/>
              </emma:interpretation>
              <emma:one-of disjunction-type="recognition" id="oneOf1">
                <emma:interpretation id="interp5" emma:lang="ru-RU" emma:confidence="0">
                  <emma:literal>Линейный</emma:literal>
                </emma:interpretation>
                <emma:interpretation id="interp6" emma:lang="ru-RU" emma:confidence="0">
                  <emma:literal>Линейны</emma:literal>
                </emma:interpretation>
                <emma:interpretation id="interp7" emma:lang="ru-RU" emma:confidence="0">
                  <emma:literal>Линейными</emma:literal>
                </emma:interpretation>
                <emma:interpretation id="interp8" emma:lang="ru-RU" emma:confidence="0">
                  <emma:literal>Линейным</emma:literal>
                </emma:interpretation>
                <emma:interpretation id="interp9" emma:lang="ru-RU" emma:confidence="0">
                  <emma:literal>Линейных</emma:literal>
                </emma:interpretation>
              </emma:one-of>
            </emma:emma>
          </inkml:annotationXML>
          <inkml:trace contextRef="#ctx0" brushRef="#br0" timeOffset="7766.4159">1490-101 0,'0'34'172,"-34"0"-172,1 67 31,33-67-15,0 0-16,-34 34 15,0-1 1,34-33-16,-34 68 16,34-68-1,-34 67 1,34-67 31,0-68-16,34 0-31,0-135 31,0 101-15,-34 35-16,34-35 0,-34 34 15,33-68 1,-33 68 0,0 1-16,34-35 15,-34 0 17,34 68-32,0 136 93,-34 33-61,0-67-32,0-35 15,0 69 16,34-102-31,-34-1 0,0 35 16,0-34 0,34-34-16,0 68 31</inkml:trace>
          <inkml:trace contextRef="#ctx0" brushRef="#br0" timeOffset="10187.7291">1829 373 0,'0'34'47,"0"0"-31,0 135 31,0 0 0,0-135-32,34-34-15,34 0 31,33-67-15,-33-1 15,-34 0-15,-34 34-16,0 0 16,34 34-16,-34-34 15,34 1 32,-34 134 0,-34-67-31,34 0-1,0 34 1,34-68-16,-34 34 15,33-34-15,69 0 32,-34-34-1,-1-34 0,-67 34-31,34 0 0,0 0 16,-34 0-16,0 1 15,0-1-15,34 34 16,-34-34-16,0 0 16,0 0 31,0 68-32,-34 0 1,34 0-16,0 33 15,-34 1 17,34 0-32,0 67 47,0-168-1,34-1-30,-34 0 0,0 0-1,34 0 32,0 34-31,0 0 15,0 0-15,0 0-1,-1-34-15,1 34 16,-34-34 0,34 0 15,0 34-16,-34 170 64,0-136-79,0 0 15,34-34-15,0 0 16,101 0 15,35-136 0,-137 102-15,-33 0 0,34-33-16,-34 33 15,0 0 1,0 0-1,-34 34-15,1 0 16,-1 0 0,0 34-1,0 101 32,34-33-31,0-68-16,0 0 15,0 0-15,34-34 0,0 33 16,0-33 0,33 0-1,-33 0-15,34-33 16,101-103 31,-169 102-47,34 0 31,-34 0 0,0 68-15,-34 0 0,34 0-1,0 34 1,0 67 15,102-135 0,-68 0-15,67-101 15,-101 67-31,102-68 47,-102 68-31,0 68-1,0 0 1,-34 0-16,34 0 16,0 0-16,0 33 31,0-33-31,0 0 15,34 0 1,-34-136 31,0 69-47,0-1 0,-34-34 16,0-34 15,0 35-31,-33-1 15,67 34-15,-34 0 16,34 0-16,0 0 16,0-67-1,0 67 1,34 0-16,-1-34 31,1 68-31,34-34 16</inkml:trace>
          <inkml:trace contextRef="#ctx0" brushRef="#br0" timeOffset="12260.708">4234 542 0,'-34'0'47,"68"102"31,-68-68-78,34 34 16,-34-68-16,34 101 16,0-33 15,-34-68-31,34 34 47,0-68-32,34 0 1,-34 0-16,0 0 16,34 0-16,-34 1 15,34 33-15,-1 0 63,-33 33-48,34 1 1,0-34 15,0 0-15,0 0-1,-34-34-15,68-67 32,-35 67-17,-33 0-15,34 34 0,-68 34 47,1 0-31,33 0-16,-34 135 31,34-101 0,67-1-15,-33-67 0,34-33-1,-34 33-15,101-170 31,-67 69 1,-68 67-32,34 0 0,0 0 15,-34 0 17,0 0-17,-34 68 16,0 0-15,34 0-16,0 0 16,0 67-1,-34-101-15,34 34 0,0 0 16,0 34 0,0 0-1,34-68-15,0 0 16,0 0-1,34-68 17,-68 34-32,0-101 31,33 67 31,35 68-30,-68-34-32,34 34 15,0-34-15,0 34 16,0 0 0,-34-34-16,34 34 15,-68 34 32,0 0-31,34 0-16,0 0 15,0 135 17,0-135-17,169-34 32,-135 0-31,34-68-1,67-33 1,-135 67 0,68-34-1,-68 0 48,34 68-63,-102 34 31,68 0-31,-68 101 31,68-33-15,0-68-1,34 0 1,0-34 0,0 0-16,0 0 15,0-34-15,135-102 47,-169 103-47,34-1 16,-34 0 31,0 68-32,-34 0 1,34-1-16,0 35 16,0 0-1,34 0 16,0-68-15,0 0 15,-1-34-31</inkml:trace>
          <inkml:trace contextRef="#ctx0" brushRef="#br0" timeOffset="12443.8833">5859 475 0,'0'-68'31,"-34"34"-15,34 0-16,0 0 15,0 0-15,0 1 0,34-1 16,34-68 0,-34 102-1,0-34 1,33 34-16</inkml:trace>
        </inkml:traceGroup>
        <inkml:traceGroup>
          <inkml:annotationXML>
            <emma:emma xmlns:emma="http://www.w3.org/2003/04/emma" version="1.0">
              <emma:interpretation id="{5F446405-93D3-4803-AF3F-0B8E4F238274}" emma:medium="tactile" emma:mode="ink">
                <msink:context xmlns:msink="http://schemas.microsoft.com/ink/2010/main" type="inkWord" rotatedBoundingBox="20578,10808 24648,11062 24579,12157 20510,11902"/>
              </emma:interpretation>
              <emma:one-of disjunction-type="recognition" id="oneOf2">
                <emma:interpretation id="interp10" emma:lang="ru-RU" emma:confidence="0">
                  <emma:literal>порядок</emma:literal>
                </emma:interpretation>
                <emma:interpretation id="interp11" emma:lang="ru-RU" emma:confidence="0">
                  <emma:literal>порезок</emma:literal>
                </emma:interpretation>
                <emma:interpretation id="interp12" emma:lang="ru-RU" emma:confidence="0">
                  <emma:literal>поряди</emma:literal>
                </emma:interpretation>
                <emma:interpretation id="interp13" emma:lang="ru-RU" emma:confidence="0">
                  <emma:literal>порозах</emma:literal>
                </emma:interpretation>
                <emma:interpretation id="interp14" emma:lang="ru-RU" emma:confidence="0">
                  <emma:literal>Порядок</emma:literal>
                </emma:interpretation>
              </emma:one-of>
            </emma:emma>
          </inkml:annotationXML>
          <inkml:trace contextRef="#ctx0" brushRef="#br0" timeOffset="13765.1449">7112 610 0,'0'136'110,"-34"-103"-95,34 35 1,-34-68-16,34 34 62,0-68-46,68-67 15,0 33-15,-34 34 0,0-34-16,33 34 15,-33 34 1,34 0-1,-68 34 1,0 68 31,0-68-47,0 0 0,0 33 16,-34-33-16,34 34 15,0 33 16,136-101 16,-69-67 31,-33 67-62,0 34-16,0 33 31,0-67-31,0 0 0,67 0 32,-67 0-17,68-101 1,-102 67-1,34 0-15,-34 0 16,0-67 0,-102-35 15,68 136-15,0 0-16,-67 0 15,-1 34 1,34 68-1,34-69 1,34 1-16,0 0 16,0 34 15,68 0-31</inkml:trace>
          <inkml:trace contextRef="#ctx0" brushRef="#br0" timeOffset="15588.8937">8331 678 0,'34'-34'78,"0"68"16,-68 0-78,0 0-16,34-1 15,-33 35-15,33-34 16,-34 0-16,34 0 16,-34 135-1,0-67 1,34-68 0,0 33 30,0-101-30,0 1 0,34-103-1,-34 68 1,34 1-16,33-103 47,-33 136-47,34-67 15,-34 101 1,0 0-16,0-34 16,67 34-1,-33 34 1,-68 135 31,34-33-16,-68-136-31,0 33 16,34 1-16,-102 0 31,69-34 0,33-101 0</inkml:trace>
          <inkml:trace contextRef="#ctx0" brushRef="#br0" timeOffset="16179.451">8907 881 0,'0'34'47,"-34"-34"-47,34 34 0,-34 0 16,34-1 15,0 1-15,0 0-16,34-34 15,0 0 1,0 0-16,0 0 16,34-68-1,-68 35 1,67-69 0,-67 68-1,0-67 16,-34 33 1,1 68-17,-1 0 17,0 0-32,34 34 15,0 0 1,0-1-1,34 1-15,0 0 16,-34 0-16,33 0 16,-33 0-16,34 0 15,34 67 1,-34-101 0,-34 34-1,68 0-15</inkml:trace>
          <inkml:trace contextRef="#ctx0" brushRef="#br0" timeOffset="16911.1581">9517 915 0,'0'-34'47,"0"0"-31,34 34-16,-34-34 16,0-67 46,-34 101-31,0 0-31,0 67 32,0-33-32,34 0 0,-34 34 15,34 0 1,0-35-1,0 1-15,0 0 16,34-34-16,0 0 16,0 34-16,0-34 15,0-34-15,101-34 32,-101 68-1,0 0-16,-34 68 1,0-34-16,0 0 16,-34 101-1,0 35 1,34-103 0,-34-33-16,34 0 0,-34 34 15,34-34 1,-34 0-1,1-34-15,-1 0 16,0 0 0,0 0-16,34-34 0,-34 0 15,34 0 1,0-34 0,34 1-16</inkml:trace>
          <inkml:trace contextRef="#ctx0" brushRef="#br0" timeOffset="17393.619">9923 949 0,'-34'0'62,"34"34"-46,0 33-1,0-33-15,34 0 16,0-34 0,34 0-1,33-34 1,-33 0-1,-34 34-15,0-101 16,0 67 0,-34 0-16,0-34 15,0 34-15,-34 1 16,0-35 0,0 68-16,-68 0 15,1 34 1,33 0 15,68-1-31,-34 1 0,34 0 16,0 0 15,68 0-31</inkml:trace>
          <inkml:trace contextRef="#ctx0" brushRef="#br0" timeOffset="18036.225">10533 813 0,'-34'0'31,"34"102"16,-34-68-47,34 33 16,0-33 0,-34 0-16,34 0 15,0 0 16,34-68 16,101-101-15,-135 101-32,102 0 15,-34-34 1,-34 34-1,33 0 32,-100 34-31,-35 34 0,68 0-16,-34 0 15,0 0-15,34 0 16,0 0-1,0-1-15,102 69 32,-68-102-17,67 34 1,68 0 0</inkml:trace>
        </inkml:traceGroup>
        <inkml:traceGroup>
          <inkml:annotationXML>
            <emma:emma xmlns:emma="http://www.w3.org/2003/04/emma" version="1.0">
              <emma:interpretation id="{F1DCDA10-16A2-48B5-A427-A676E1FE6E42}" emma:medium="tactile" emma:mode="ink">
                <msink:context xmlns:msink="http://schemas.microsoft.com/ink/2010/main" type="inkWord" rotatedBoundingBox="25617,10708 28851,10910 28784,11975 25550,11773"/>
              </emma:interpretation>
              <emma:one-of disjunction-type="recognition" id="oneOf3">
                <emma:interpretation id="interp15" emma:lang="ru-RU" emma:confidence="0">
                  <emma:literal>эл-тов.</emma:literal>
                </emma:interpretation>
                <emma:interpretation id="interp16" emma:lang="ru-RU" emma:confidence="0">
                  <emma:literal>Эл. тов.</emma:literal>
                </emma:interpretation>
                <emma:interpretation id="interp17" emma:lang="ru-RU" emma:confidence="0">
                  <emma:literal>элеатов</emma:literal>
                </emma:interpretation>
                <emma:interpretation id="interp18" emma:lang="ru-RU" emma:confidence="0">
                  <emma:literal>элеатов.</emma:literal>
                </emma:interpretation>
                <emma:interpretation id="interp19" emma:lang="ru-RU" emma:confidence="0">
                  <emma:literal>Эктов.</emma:literal>
                </emma:interpretation>
              </emma:one-of>
            </emma:emma>
          </inkml:annotationXML>
          <inkml:trace contextRef="#ctx0" brushRef="#br0" timeOffset="18908.0574">12124 915 0,'0'-68'47,"34"68"-31,0-34-1,34 34 1,34 0 0,-69 0-1,1 0 1,0 0-16,-34 34 0,68 0 15,-68 0-15,34-34 16,-34 34-16,0 0 16,0-1-1,-34 69-15,-135 67 47,135-169-31,0 34-16,0-34 15,-68 0 17,68 0-17,34-34-15,0 1 32</inkml:trace>
          <inkml:trace contextRef="#ctx0" brushRef="#br0" timeOffset="19074.2166">12091 1152 0,'-34'0'31,"203"0"32,0 0-32,-67 0-16</inkml:trace>
          <inkml:trace contextRef="#ctx0" brushRef="#br0" timeOffset="19806.9163">12632 1287 0,'0'102'172,"102"-102"-125,-68-34-47,135-101 46,-169 101-46,0 0 0,68 0 16,-34-34 0,-34 34-16,0 1 15,34-1 17,-34 0-32,-34 34 31,34 34-16,-34 0 1,34-1-16,0 35 16,0 0-1,0-34 1,0 34 0,34-68-16,0 67 15</inkml:trace>
          <inkml:trace contextRef="#ctx0" brushRef="#br0" timeOffset="20089.1851">13276 1220 0,'135'0'78,"35"0"-47</inkml:trace>
          <inkml:trace contextRef="#ctx0" brushRef="#br0" timeOffset="20648.7189">13886 1118 0,'33'0'47,"-33"68"-1,0-34-30,-67 135 15,67-135-15,0 0 0,0 0-1,0-102 32,0 34-47,0-34 16,-34 34-1,0 1-15,34-1 16,0 0-16,0 0 16,-34 34-16,34-34 31,0 0-31,0 0 15,34 34-15,101 0 47,-101 0-47,0 0 16,34 34-16</inkml:trace>
          <inkml:trace contextRef="#ctx0" brushRef="#br0" timeOffset="21810.8293">14258 1186 0,'-34'0'0,"0"34"47,34 0-32,-34-34-15,34 33 0,0 69 32,0-68-17,34 0-15,0-34 16,0 34-16,0-34 16,34 0-1,-34 0 1,-1 0-16,1 0 0,-34-34 0,34 0 15,-34 0 1,0-101 15,0 101-31,-34-34 16,34 34 0,-67 0-16,33 34 0,-34 0 31,34 34-16,34 0-15,0 0 16,0 34 0,0-35-16,34 1 15,0-34-15,34 68 16,-1-68 0,103 0 15,-137 0-31,103-34 15,-1-101 17,-101 135-32,68-136 31,-34 1-15,-68 101-1,33-34-15,-33 34 31,0 0-31,68-67 32,-68-1-1,-34 102-15,-33 0 15,33 0-16,-68 102 1,1 33 15,67-33-15,0 67 0,34 1-1,0-35 16,0-67-15,34-34-16,-34-1 16,0 1-16,34 0 15,-1 0 1,1-34-16,34-34 31,-68 0-15,34 0-16,-34 1 31,0-1-31,-34 0 16,0-34 15,0 68-31,-33 0 16,67 34 15</inkml:trace>
          <inkml:trace contextRef="#ctx0" brushRef="#br0" timeOffset="22003.0125">15274 1592 0,'0'34'78</inkml:trace>
        </inkml:traceGroup>
      </inkml:traceGroup>
    </inkml:traceGroup>
    <inkml:traceGroup>
      <inkml:annotationXML>
        <emma:emma xmlns:emma="http://www.w3.org/2003/04/emma" version="1.0">
          <emma:interpretation id="{7AA14922-06D2-42C7-B7AC-2538230A8D49}" emma:medium="tactile" emma:mode="ink">
            <msink:context xmlns:msink="http://schemas.microsoft.com/ink/2010/main" type="paragraph" rotatedBoundingBox="7211,11687 32801,12455 32751,14133 7161,13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99F0E0-F950-42B2-AD48-ABA6A3F088B4}" emma:medium="tactile" emma:mode="ink">
              <msink:context xmlns:msink="http://schemas.microsoft.com/ink/2010/main" type="inkBullet" rotatedBoundingBox="7181,12692 7492,12702 7482,13010 7171,13000"/>
            </emma:interpretation>
            <emma:one-of disjunction-type="recognition" id="oneOf4">
              <emma:interpretation id="interp20" emma:lang="ru-RU" emma:confidence="0">
                <emma:literal>•</emma:literal>
              </emma:interpretation>
            </emma:one-of>
          </emma:emma>
        </inkml:annotationXML>
        <inkml:trace contextRef="#ctx0" brushRef="#br0" timeOffset="-189435.9194">-6062 2405 0,'-68'0'62,"68"-34"-62,-34 34 16,1 0 15,33 34-31,-34-34 16,34 34-16,-34 0 16,34 0-1,0 33 1,0-33-16,0 0 15,34 0 1,0-34-16,-1 0 16,35 0-1,-34 0 1,0-34 15,-34 0-31,0 0 16,-34 1-16,34-1 15,-34 34-15,0-34 16,0 34 0,1-34-16,-1 34 15,0 0-15,0 0 16,0 0 0,34 34-16,0 34 31</inkml:trace>
      </inkml:traceGroup>
      <inkml:traceGroup>
        <inkml:annotationXML>
          <emma:emma xmlns:emma="http://www.w3.org/2003/04/emma" version="1.0">
            <emma:interpretation id="{E59557F4-370C-4E70-AE47-CF47867EBADD}" emma:medium="tactile" emma:mode="ink">
              <msink:context xmlns:msink="http://schemas.microsoft.com/ink/2010/main" type="line" rotatedBoundingBox="9727,11763 32801,12455 32751,14133 9676,13440"/>
            </emma:interpretation>
          </emma:emma>
        </inkml:annotationXML>
        <inkml:traceGroup>
          <inkml:annotationXML>
            <emma:emma xmlns:emma="http://www.w3.org/2003/04/emma" version="1.0">
              <emma:interpretation id="{07BAFB48-6A46-4F9C-A7AA-A9D260D21BE6}" emma:medium="tactile" emma:mode="ink">
                <msink:context xmlns:msink="http://schemas.microsoft.com/ink/2010/main" type="inkWord" rotatedBoundingBox="9687,13103 9964,13111 9954,13449 9676,13440"/>
              </emma:interpretation>
              <emma:one-of disjunction-type="recognition" id="oneOf5">
                <emma:interpretation id="interp21" emma:lang="ru-RU" emma:confidence="0">
                  <emma:literal>о</emma:literal>
                </emma:interpretation>
                <emma:interpretation id="interp22" emma:lang="ru-RU" emma:confidence="0">
                  <emma:literal>°</emma:literal>
                </emma:interpretation>
                <emma:interpretation id="interp23" emma:lang="ru-RU" emma:confidence="0">
                  <emma:literal>0</emma:literal>
                </emma:interpretation>
                <emma:interpretation id="interp24" emma:lang="ru-RU" emma:confidence="0">
                  <emma:literal>О</emma:literal>
                </emma:interpretation>
                <emma:interpretation id="interp25" emma:lang="ru-RU" emma:confidence="0">
                  <emma:literal>D</emma:literal>
                </emma:interpretation>
              </emma:one-of>
            </emma:emma>
          </inkml:annotationXML>
          <inkml:trace contextRef="#ctx0" brushRef="#br0" timeOffset="-190399.839">-3725 2845 0,'0'-67'125,"-34"67"-109,0 0 0,34 34-16,-34-1 15,34 1 1,0 68 15,0-68-15,34 0-1,-34-1-15,34-33 16,0 34-16,0-34 16,0 0-16,-1 0 15,1 0 1,0-34-16,-34 1 15,0-35 1,0 0 0,-68 0 15,68 35-31,-33 33 16,-103 0 30,102 33-30</inkml:trace>
        </inkml:traceGroup>
        <inkml:traceGroup>
          <inkml:annotationXML>
            <emma:emma xmlns:emma="http://www.w3.org/2003/04/emma" version="1.0">
              <emma:interpretation id="{0B9C6C39-AD8F-45FE-BFA4-5F53883FEBDE}" emma:medium="tactile" emma:mode="ink">
                <msink:context xmlns:msink="http://schemas.microsoft.com/ink/2010/main" type="inkWord" rotatedBoundingBox="13459,11875 14109,11894 14085,12665 13436,12646"/>
              </emma:interpretation>
              <emma:one-of disjunction-type="recognition" id="oneOf6">
                <emma:interpretation id="interp26" emma:lang="ru-RU" emma:confidence="0">
                  <emma:literal>2.</emma:literal>
                </emma:interpretation>
                <emma:interpretation id="interp27" emma:lang="ru-RU" emma:confidence="0">
                  <emma:literal>2,</emma:literal>
                </emma:interpretation>
                <emma:interpretation id="interp28" emma:lang="ru-RU" emma:confidence="0">
                  <emma:literal>г.</emma:literal>
                </emma:interpretation>
                <emma:interpretation id="interp29" emma:lang="ru-RU" emma:confidence="0">
                  <emma:literal>ч.</emma:literal>
                </emma:interpretation>
                <emma:interpretation id="interp30" emma:lang="ru-RU" emma:confidence="0">
                  <emma:literal>ъ.</emma:literal>
                </emma:interpretation>
              </emma:one-of>
            </emma:emma>
          </inkml:annotationXML>
          <inkml:trace contextRef="#ctx0" brushRef="#br0" timeOffset="23832.7616">0 1626 0,'-34'-34'78,"34"0"-78,34 34 16,136 0 31,-103 0-16,-33 0-31,0 0 16,-34 34-16,0 34 15,0-34 1,-34 0-16,34 0 16,-68-1-1,1 35 1,-69 68 15,68-69-15,68-33-1,0 0 1,0 0 0,34-34-16,0 34 31,0-34-31,0 0 16,135 0 15,-135 0-31,0 0 15,34 0-15</inkml:trace>
          <inkml:trace contextRef="#ctx0" brushRef="#br0" timeOffset="24032.9512">576 2270 0,'-34'0'31,"34"67"63</inkml:trace>
        </inkml:traceGroup>
        <inkml:traceGroup>
          <inkml:annotationXML>
            <emma:emma xmlns:emma="http://www.w3.org/2003/04/emma" version="1.0">
              <emma:interpretation id="{276C45BA-9F1B-46F8-889C-DF17EE50F492}" emma:medium="tactile" emma:mode="ink">
                <msink:context xmlns:msink="http://schemas.microsoft.com/ink/2010/main" type="inkWord" rotatedBoundingBox="14918,12084 15907,12114 15882,12943 14893,12913"/>
              </emma:interpretation>
              <emma:one-of disjunction-type="recognition" id="oneOf7">
                <emma:interpretation id="interp31" emma:lang="ru-RU" emma:confidence="0">
                  <emma:literal>Не</emma:literal>
                </emma:interpretation>
                <emma:interpretation id="interp32" emma:lang="ru-RU" emma:confidence="0">
                  <emma:literal>На</emma:literal>
                </emma:interpretation>
                <emma:interpretation id="interp33" emma:lang="ru-RU" emma:confidence="0">
                  <emma:literal>не</emma:literal>
                </emma:interpretation>
                <emma:interpretation id="interp34" emma:lang="ru-RU" emma:confidence="0">
                  <emma:literal>Нв</emma:literal>
                </emma:interpretation>
                <emma:interpretation id="interp35" emma:lang="ru-RU" emma:confidence="0">
                  <emma:literal>НЕ</emma:literal>
                </emma:interpretation>
              </emma:one-of>
            </emma:emma>
          </inkml:annotationXML>
          <inkml:trace contextRef="#ctx0" brushRef="#br0" timeOffset="32753.2794">1592 1762 0,'0'67'156,"-34"-33"-140,34 34-1,-34-34 1,0 0-16,34-1 16,-34 1-16,34 0 15,-33 68 1,33-68 0,0 67-1,-34-101-15,34 34 47,0-68-16,34 0-31,-34 1 16,0-1-16,33 34 0,-33-34 31,34 34-31,0 34 78,0-34-62,0 0 0,0-34-1,0 34-15,-34-34 0,67-68 47,-33 102-47,0-101 31,0 67-15,-34 0 15,0 68 0,-34 34-31,0-1 32,0-33-32,1 34 15,33-34 1,0 135 15,0-135-31,0 0 16,33-34-1,35 0 1,-34 0 0,0 0-1,34-34-15</inkml:trace>
          <inkml:trace contextRef="#ctx0" brushRef="#br0" timeOffset="33318.8204">1998 2405 0,'102'0'79,"-68"-34"-64,0 34-15,33-68 16,-67 35-1,34-1 1,-34 0 0,0 0-16,-67 0 31,-1 34-15,34 0-16,0 34 15,0-34-15,34 34 16,-34 0-16,0 0 15,34-1-15,0 1 16,0 68 0,34-102-1,102 169 17,-102-169-32,101 0 31,-67 0-31</inkml:trace>
        </inkml:traceGroup>
        <inkml:traceGroup>
          <inkml:annotationXML>
            <emma:emma xmlns:emma="http://www.w3.org/2003/04/emma" version="1.0">
              <emma:interpretation id="{DFE0783B-89F2-4368-8B2A-DC26EB587297}" emma:medium="tactile" emma:mode="ink">
                <msink:context xmlns:msink="http://schemas.microsoft.com/ink/2010/main" type="inkWord" rotatedBoundingBox="16902,12407 19860,12496 19834,13361 16876,13272"/>
              </emma:interpretation>
              <emma:one-of disjunction-type="recognition" id="oneOf8">
                <emma:interpretation id="interp36" emma:lang="ru-RU" emma:confidence="0">
                  <emma:literal>должно</emma:literal>
                </emma:interpretation>
                <emma:interpretation id="interp37" emma:lang="ru-RU" emma:confidence="0">
                  <emma:literal>должное</emma:literal>
                </emma:interpretation>
                <emma:interpretation id="interp38" emma:lang="ru-RU" emma:confidence="0">
                  <emma:literal>должном</emma:literal>
                </emma:interpretation>
                <emma:interpretation id="interp39" emma:lang="ru-RU" emma:confidence="0">
                  <emma:literal>должаю</emma:literal>
                </emma:interpretation>
                <emma:interpretation id="interp40" emma:lang="ru-RU" emma:confidence="0">
                  <emma:literal>должало</emma:literal>
                </emma:interpretation>
              </emma:one-of>
            </emma:emma>
          </inkml:annotationXML>
          <inkml:trace contextRef="#ctx0" brushRef="#br0" timeOffset="34616.0583">3692 2439 0,'0'-34'31,"0"-34"16,34 34-31,-34 1-1,0-69 1,0 68-1,-34 0 1,0 34-16,0 0 31,-102 0-15,35 102 15,101-68-15,0 101-1,34-67 17,0-68-32,33 34 31,-33-34-31,34-34 16,0-34-1,-34 68 1,-1-34-16,-33 0 15,0 1 1,0-1 0,34 68 15,-68-1-31,1 1 16,33 0-16,-34 135 31,0-101-31,34-34 15,-34 68 1,0-1 0,34-67-1,-34 0-15,0-34 0,34 34 16,-34-34 0,1 0-1,-35-34 16,68 0-31,0-34 32,34 35-32</inkml:trace>
          <inkml:trace contextRef="#ctx0" brushRef="#br0" timeOffset="35140.5599">3861 2439 0,'0'-34'47,"34"0"0,-68 34-32,34 34 1,0 34 0,102-68 31,-69 0-32,-33-34-15,68-34 16,-34-67 15,-68 67-15,34 34-16,0 0 15,-34 34-15,0 0 16,-101 0 15,101 0-31,34 34 16,-34 0-16,34 0 15,0 101 17,0-101-17,68 34 1</inkml:trace>
          <inkml:trace contextRef="#ctx0" brushRef="#br0" timeOffset="44243.2528">4267 2168 0,'34'0'109,"-34"68"-77,-34-1-17,1-33 1,-35 102 15,68-102-31,0-1 16,0 35-1,-34-68-15,34 34 16,34-34 15,-34-34-31,34 0 16,-34 0-1,0 1-15,34-1 16,-34-34 0,33 34-1,-33 0 1,0 0-16,34 1 31,-34-1 0,34 135 16,-68-67-47,34 34 16,0-34 0,0 0-16,0-1 0,34 35 15,0 0 16,0-34-15,0-34-16,0 0 16,33 0-16</inkml:trace>
          <inkml:trace contextRef="#ctx0" brushRef="#br0" timeOffset="45233.2088">4606 2439 0,'0'-169'78,"34"101"-47,0 68-31,34-34 16,-35 34-1,1 0 1,-34 34 0,34 0-1,-34 0-15,0-1 16,0 1-16,0 34 16,-34-34-1,-33 67 1,33-67-1,0-34-15,34 34 16,-34-34 15,34-34 1,34 34-32,-34-34 15,34 1 1,0 33-16,67-102 31,-67 102-15,-34-34-16,34 34 15,-34-34 1,34 34-16,-34 34 62,-34 34-30,0-34-17,34 0 1,0-1-16,0 69 62,68-68-30</inkml:trace>
          <inkml:trace contextRef="#ctx0" brushRef="#br0" timeOffset="45614.5782">5148 2608 0,'0'-34'31,"0"0"0,34 34-31,-34-33 0,34-1 16,-34 0 0,0 0-1,0 0 1,0 0-16,0 0 16,-34 34-16,34-33 15,-34 33 1,0 0-1,0 33 1,34 1-16,-34 0 16,34 102-1,34-35 17,0-33-17,0-68-15,0 34 16,0 0-16,0-34 15,-1 0-15,1 0 16,0 0-16,34 0 16,0-34-16</inkml:trace>
          <inkml:trace contextRef="#ctx0" brushRef="#br0" timeOffset="46830.7252">5656 2337 0,'-34'0'31,"0"0"-15,34 34-1,-34 0 1,0 0 0,34 0-16,-33 0 15,33-1-15,-34 1 16,34 0-16,0 0 16,-34-34-16,34 34 15,0 0 1,-34-34-16,34-34 47,34 0-32,-34 0-15,34 0 16,-34 0-16,34 1 16,-34-1-1,0 0 1,33 34-16,1 0 31,0 0-15,68 0 15,-68 0 0,0 0-15,-1-34-1,1 34 17,-68 34-17,1 0 1,33 0 0,-34-1-1,34 1-15,0 0 16,0 102 15,34-136-15,-34 34-16,33-34 15,1 0 1,0 0 0,0 0-1,-34-34-15,34 34 16,-34 67 46,34-33-62,0 0 16,-34 0 15,33-34-31,69 0 31,-34-34-15,0-34 0,-68 35-1,67-69 1,-67 68 0,0 0-16,0 0 15,0 0-15,-34 34 0,1-33 31,-1 33-31,-102 0 32,68 0-17,1 67 1,67-33 0,0 34-1,67 0 16</inkml:trace>
        </inkml:traceGroup>
        <inkml:traceGroup>
          <inkml:annotationXML>
            <emma:emma xmlns:emma="http://www.w3.org/2003/04/emma" version="1.0">
              <emma:interpretation id="{5DE1B1A6-2E51-489B-BB10-5B6AB1A6CE3A}" emma:medium="tactile" emma:mode="ink">
                <msink:context xmlns:msink="http://schemas.microsoft.com/ink/2010/main" type="inkWord" rotatedBoundingBox="20377,12111 21945,12158 21910,13320 20342,13273"/>
              </emma:interpretation>
              <emma:one-of disjunction-type="recognition" id="oneOf9">
                <emma:interpretation id="interp41" emma:lang="ru-RU" emma:confidence="0">
                  <emma:literal>быть</emma:literal>
                </emma:interpretation>
                <emma:interpretation id="interp42" emma:lang="ru-RU" emma:confidence="0">
                  <emma:literal>бить</emma:literal>
                </emma:interpretation>
                <emma:interpretation id="interp43" emma:lang="ru-RU" emma:confidence="0">
                  <emma:literal>бать</emma:literal>
                </emma:interpretation>
                <emma:interpretation id="interp44" emma:lang="ru-RU" emma:confidence="0">
                  <emma:literal>бытью</emma:literal>
                </emma:interpretation>
                <emma:interpretation id="interp45" emma:lang="ru-RU" emma:confidence="0">
                  <emma:literal>бытья</emma:literal>
                </emma:interpretation>
              </emma:one-of>
            </emma:emma>
          </inkml:annotationXML>
          <inkml:trace contextRef="#ctx0" brushRef="#br0" timeOffset="47952.7987">7214 2676 0,'0'-68'63,"-34"68"-63,34-34 0,-34 0 47,0 34-32,-101 0 32,101 0-47,0 34 16,-34 0-1,68 0-15,0 0 16,0 34 0,0-34-16,34-1 15,0-33 1,0 0-1,0 0-15,0-33 16,33-1 0,-67 0-16,68-102 31,-68 1-15,0 33-16,-34-33 31,0 33-31,0-33 47,34 33-32,34 68 1,136 0 15,-1 68 0</inkml:trace>
          <inkml:trace contextRef="#ctx0" brushRef="#br0" timeOffset="49125.9164">7417 2405 0,'0'34'47,"-34"-34"-47,34 34 0,-34 0 16,0-1 0,1 35-1,-1-34-15,34 34 16,-34 0-16,34-1 15,0-33 1,0 0 0,34-34-1,33 0 1,-33 0 0,-34-34-16,68-67 15,-68 67 1,0 0-1,34 34-15,-34-34 0,0 0 16,0 0 15,-34 0-31,169 34 63,-101 0-63,34 0 31,-34-34-31,-34 1 16,68-1-1,-68 0 1,-68 68 31,68 0-47,-34-1 15,0 1 1,34 0-16,0 0 16,0 0-16,0 0 15,0 0 1,34 0-16,0-34 16,0 0-16,0 0 15,33-34 1,1-34-1,68-34 17,-136 68-17,33 34-15,-33 34 63,0 0-63,0 34 15,-33 0 17,33 33-17,0 35 48,0-170-16,33-34-32</inkml:trace>
          <inkml:trace contextRef="#ctx0" brushRef="#br0" timeOffset="49409.197">7925 2371 0,'135'0'94,"35"0"-47,-102 0-31</inkml:trace>
          <inkml:trace contextRef="#ctx0" brushRef="#br0" timeOffset="49852.611">8365 2405 0,'-67'68'110,"33"-34"-95,0 67 1,34-67 0,0 135 15,0-101-15,0-34-16,0 0 15,34-34-15,0 0 16,-1 34-1,1-34 1,0 0-16,-34-34 0,0 0 31,0-68-15,0 69 0,-34 33-16,-67 0 62,101 33-62</inkml:trace>
        </inkml:traceGroup>
        <inkml:traceGroup>
          <inkml:annotationXML>
            <emma:emma xmlns:emma="http://www.w3.org/2003/04/emma" version="1.0">
              <emma:interpretation id="{B74FC581-B6B1-4A01-BDA2-3E857D78B634}" emma:medium="tactile" emma:mode="ink">
                <msink:context xmlns:msink="http://schemas.microsoft.com/ink/2010/main" type="inkWord" rotatedBoundingBox="22811,12349 29421,12548 29381,13887 22771,13689"/>
              </emma:interpretation>
              <emma:one-of disjunction-type="recognition" id="oneOf10">
                <emma:interpretation id="interp46" emma:lang="ru-RU" emma:confidence="0">
                  <emma:literal>повторяющихся</emma:literal>
                </emma:interpretation>
                <emma:interpretation id="interp47" emma:lang="ru-RU" emma:confidence="0">
                  <emma:literal>повторяющиеся</emma:literal>
                </emma:interpretation>
                <emma:interpretation id="interp48" emma:lang="ru-RU" emma:confidence="0">
                  <emma:literal>повторяющимся</emma:literal>
                </emma:interpretation>
                <emma:interpretation id="interp49" emma:lang="ru-RU" emma:confidence="0">
                  <emma:literal>повторяющимися</emma:literal>
                </emma:interpretation>
                <emma:interpretation id="interp50" emma:lang="ru-RU" emma:confidence="0">
                  <emma:literal>Повторяющихся</emma:literal>
                </emma:interpretation>
              </emma:one-of>
            </emma:emma>
          </inkml:annotationXML>
          <inkml:trace contextRef="#ctx0" brushRef="#br0" timeOffset="52004.6704">9517 2303 0,'-34'34'94,"0"0"-94,34 0 16,-34 0-16,34 0 15,-34 0-15,0 67 32,-33-33 14,202-136 17,34-67-32,-135 135-15,0-34-1,0 34 1,-34 34 0,0 0-1,0-1-15,-34 1 16,0 68 0,34-68-1,0 0 1,0 0-1,34-34 1,0 0-16,0 0 16,34-68 15,-68 34 0,34 34-31,-34 34 16,0 67 15,0-67-15,33 0-16,-33 0 15,34-34-15,0 0 16,0 0-16,0 34 16,34-68-1,-1 0 1,-67 0-1,68-33 1,-68-35 0,0 34-1,-34 34 1,0 34-16,-101 0 31,101 0-15,-34 34-16,1 34 31,67-34-31,0 0 16,67 0-1</inkml:trace>
          <inkml:trace contextRef="#ctx0" brushRef="#br0" timeOffset="52662.3093">10228 2676 0,'34'-34'47,"67"0"-32,69-67 17,-136 67-32,33-34 15,1 0 1,-34 34-16,0-67 16,-34-1 15,0 68-16,-34 34-15,-34 0 32,34 0-32,-33 68 15,-1-34 1,-34 135 0,68-67-1,1 67 1,33-67-1,0-68 1,0 0-16,33 33 0,-33-33 16,34 0-1,0-34-15,34 0 16,-34 0 0,0-34-16,-34 0 15,0 0 1,0 1-16,0-1 15,-34 0-15,0-34 32,0 68-32,0 0 15,102 0 17</inkml:trace>
          <inkml:trace contextRef="#ctx0" brushRef="#br0" timeOffset="53593.1826">10736 2676 0,'0'-34'15,"-34"34"1,34-34-16,34 0 47,101 34-16,-101 0-15,0 0-16,34 0 15,67 0 16,-101 34 1,-68-34-1,-33 68 0,67-34-15,-34 34-1,34 67 17,0-101-17,34-34-15,-34 34 16,33-34-16,69 0 31,-68 0-31,34-68 31,-68 34-31,0 0 0,0-67 32,0 67-32,0 0 0,0 0 15,-34 34-15,0-34 16,0 34-16,-68 0 16,1 68 15,101-34-31,0 0 15,34 33 1</inkml:trace>
          <inkml:trace contextRef="#ctx0" brushRef="#br0" timeOffset="53031.6642">10871 2608 0,'-33'0'31,"-1"0"-15,34 34-16,-34 0 15,34 0-15,-34 34 16,34-35 0,0 137 46,0-204-46,34-68 15</inkml:trace>
          <inkml:trace contextRef="#ctx0" brushRef="#br0" timeOffset="54200.7636">11549 2676 0,'-34'34'31,"0"0"-15,0 33 0,0 1-1,34-34-15,-67 135 16,67-135-16,0 34 15,-68 67 17,34-67-32,34-34 31,0-68 0,34 0-31,-34-67 16,34 67-16,33-102 31,-33 35-15,68-69-1,-1 69 17,-33 67-32,-34 34 15,34 0 1,-34 0-16,0 0 15,-34 34-15,0 0 16,0 0-16,0-1 16,-102 103 15,102-102-31,-34 0 16,0-34-16,34 33 46</inkml:trace>
          <inkml:trace contextRef="#ctx0" brushRef="#br0" timeOffset="54692.2321">11955 2947 0,'-34'0'31,"34"34"16,68-34-15,-34 0-17,101-136 16,-135 102-15,0 1 0,0-1-1,0 0 1,-34 34 0,1 0-1,-1 0-15,34 34 16,0 0-1,0-1 1,34 1-16,-34 0 16,0 0-1,0 0-15,33 0 16,-33 0-16,34-34 0,0 67 31,34 1-15</inkml:trace>
          <inkml:trace contextRef="#ctx0" brushRef="#br0" timeOffset="55708.2028">12497 2744 0,'0'-34'47,"0"0"-1,0 68-30,-34 34 15,34-35-15,-34 35-16,34-34 16,0 0-16,-34 34 31,34-35 0,0-66-15,0-1-1,0 0 1,34 34-16,-34-34 16,0-34-1,34 68-15,-34-34 31,34 34-31,0 0 47,0-33-31,0 33 31,-1 135 31,-33-101-62,0 0-16,34-34 15,0 0 1,34 0-1,0-68 17,-68 34-32,34 0 15,-1 0-15,-33 1 32,0-1-32,0-34 31,0 34-16,-33 34-15,-69 0 32,68 0-32,-101 136 47,135-103-47,0 1 15,0 0 16,67 34-31</inkml:trace>
          <inkml:trace contextRef="#ctx0" brushRef="#br0" timeOffset="56781.2276">13107 2642 0,'0'-34'78,"-34"68"-16,34 0-62,-34 0 16,34 0-16,-34 33 15,34-33 1,0 34-16,0-34 31,34 0-31,0-34 16,0 0-16,33-34 31,1-34-15,-68 34-1,34 0-15,0 1 16,-34-1-16,0 0 16,0 0 31,-34 68-32,34 0 1,0 33-1,0 1 1,0-34-16,0 0 16,34-34-16,0 0 15,67 0 1,35-136 31,-136 103-32,0-69 17,-34 102-1,34 34 0,0 0-15,0 0-16,34 33 15,-34-33-15,34 102 32,-1-69-32,-33 1 15,0 68 32,-101-136 16,101-34-32,34 0-15</inkml:trace>
          <inkml:trace contextRef="#ctx0" brushRef="#br0" timeOffset="57689.094">13886 2642 0,'0'-34'62,"0"102"-15,-34-34-47,34 34 16,-34-68-16,34 101 31,0-67-31,0 0 16,34-34-16,33 0 31,-33 0-31,34-68 31,-68 34-15,0 0-16,68 1 15,-68-1-15,0 0 0,0-34 63,34 204-16,-34-1-16,33-135 0,1 0-15,-34-34-16,170-135 47,-103 101-32,35 0 17,-102 34-32,34 34 15,0 0 1,0 0-16,-34 34 16,33-34-16,-33 34 15,0 0 1,0 0-16,0 34 15,-33-34 1,-1-1-16,0 35 16,-34 0 62,68-34-78</inkml:trace>
          <inkml:trace contextRef="#ctx0" brushRef="#br0" timeOffset="58021.4114">14868 2642 0,'0'-68'62,"-34"68"-62,0 0 16,0 0 0,0 0-1,0 34-15,0-34 16,34 34-1,0 0-15,0 0 16,0 0-16,68 67 16,34-33 15,-34-34-31</inkml:trace>
          <inkml:trace contextRef="#ctx0" brushRef="#br0" timeOffset="58971.3251">15342 2710 0,'0'-102'78,"-34"102"-78,-102 0 47,103 34-31,-1 0-16,0 68 31,34-69-31,0 1 16,0 0-1,68 68 1,-35-68 0,1-34-16,0 0 0,102 0 47,-102 0-1,-1 0-14,-33 33-17,34-33-15,0 0 16,0 34-16,0-34 16,34 0-1,67-135 16,-101 67-15,-34 34 0,0-135 15,0 135-31,-34 0 16,0-34-1,0 68 1,0 0-1,34 136 48,0-102-63,34 67 16,-34-67-16,34 34 15,34 34 16,-34-69-15,0 1-16</inkml:trace>
        </inkml:traceGroup>
        <inkml:traceGroup>
          <inkml:annotationXML>
            <emma:emma xmlns:emma="http://www.w3.org/2003/04/emma" version="1.0">
              <emma:interpretation id="{4525F98B-4717-4FF6-974D-F5436D9A7894}" emma:medium="tactile" emma:mode="ink">
                <msink:context xmlns:msink="http://schemas.microsoft.com/ink/2010/main" type="inkWord" rotatedBoundingBox="29973,12760 32789,12845 32763,13719 29946,13634"/>
              </emma:interpretation>
              <emma:one-of disjunction-type="recognition" id="oneOf11">
                <emma:interpretation id="interp51" emma:lang="ru-RU" emma:confidence="0">
                  <emma:literal>элеатов</emma:literal>
                </emma:interpretation>
                <emma:interpretation id="interp52" emma:lang="ru-RU" emma:confidence="0">
                  <emma:literal>эолитов</emma:literal>
                </emma:interpretation>
                <emma:interpretation id="interp53" emma:lang="ru-RU" emma:confidence="0">
                  <emma:literal>эллинов</emma:literal>
                </emma:interpretation>
                <emma:interpretation id="interp54" emma:lang="ru-RU" emma:confidence="0">
                  <emma:literal>эльфов</emma:literal>
                </emma:interpretation>
                <emma:interpretation id="interp55" emma:lang="ru-RU" emma:confidence="0">
                  <emma:literal>элатив</emma:literal>
                </emma:interpretation>
              </emma:one-of>
            </emma:emma>
          </inkml:annotationXML>
          <inkml:trace contextRef="#ctx0" brushRef="#br0" timeOffset="60882.1433">16459 2574 0,'0'-34'47,"0"1"-16,34 33-31,-34-34 16,34 34-16,0-34 31,0 34-15,34 0 0,-35 34-16,35-34 15,0 67 1,0 1 15,-34 0-15,-34-34-16,0 67 15,0-67 1,-34 0 0,0 34-1,34-34-15,-34 0 16,0-34-16,-68 67 31,69-67-31,33 34 0,-34-34 31</inkml:trace>
          <inkml:trace contextRef="#ctx0" brushRef="#br0" timeOffset="61115.3775">16595 2913 0,'135'34'78,"69"-34"-46</inkml:trace>
          <inkml:trace contextRef="#ctx0" brushRef="#br0" timeOffset="61815.0369">17001 3082 0,'34'102'156,"0"-102"-124,0-34-17,101-101 16,-67 101-31,34-102 32,-102 102-32,34 34 15,-34-33-15,0-35 47,-34 68-16,34 34-31,-34 0 16,34-1 0,-34 35-16,0 0 31,34-34-31,0 0 0,0 67 31,34-33-15</inkml:trace>
          <inkml:trace contextRef="#ctx0" brushRef="#br0" timeOffset="62082.2906">17611 3048 0,'135'0'62,"-67"-33"-46,-34 33-1,68 0-15</inkml:trace>
          <inkml:trace contextRef="#ctx0" brushRef="#br0" timeOffset="62420.6129">18288 2913 0,'0'-34'47,"0"68"16,0 0-48,-34 0 1,0 0-16,1 33 16,33-33-1,-34-34-15,34 34 16,0 34 15</inkml:trace>
          <inkml:trace contextRef="#ctx0" brushRef="#br0" timeOffset="63980.1024">18017 2778 0,'136'0'94,"33"0"-79,-101 0 1,-34 0-16,0 0 16,-1 0-16,-33 33 15,34-33 16,0 102 16,-68-102-47,34 34 16,-34 0 0,1 0-16,33-1 15,-34 1 1,34 0-16,0 0 15,0 0-15,0 0 16,0 0-16,34-34 0,135 67 47,-101-67-31,-35 0-16,1-33 15,34-1 1,-68 0-1,34 0-15,-34 0 16,0-101 0,-34 67-1,0 68 1,0-34-16,0 34 16,1 0-16,-35 34 31,34-34-16,0 0-15,34 34 0,0 0 16,34-1 0,101 1-1,-101-34 1,0 0-16,136-34 16,-137 1-16,1 33 15,34-68-15,0 34 16,-1-34-1,-67 34 1,34 1 0,-34-1-16,0 0 15,-34 0 1,1 34-16,-1 0 16,-68 0-1,34 34 16,35-34-31,-1 34 0,34 0 16,-34 33-16,34 1 16,34-68-1,101 169 17,-67-67-1,-68-68-16,34-34-15,-34 34 0,0 0 32,-34-34-1,34 33-31,-34 1 94,34 0-32,0-68-46,34 34 15,-34-34-31,34 34 16,-34-33-16,34-1 31,-34 0-15,0 0-1,0 0 1,0 0 15,-34 34-31,34-34 16,-34 34-16,0 0 15,-68 102 63,102-68-62,0 34-16</inkml:trace>
        </inkml:traceGroup>
      </inkml:traceGroup>
    </inkml:traceGroup>
    <inkml:traceGroup>
      <inkml:annotationXML>
        <emma:emma xmlns:emma="http://www.w3.org/2003/04/emma" version="1.0">
          <emma:interpretation id="{11C6952A-2517-4B93-98BC-93015AB56503}" emma:medium="tactile" emma:mode="ink">
            <msink:context xmlns:msink="http://schemas.microsoft.com/ink/2010/main" type="paragraph" rotatedBoundingBox="7999,14937 7945,17346 7250,17330 7303,14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FD01F4-CBEB-487D-BB36-5AB582CE1CB9}" emma:medium="tactile" emma:mode="ink">
              <msink:context xmlns:msink="http://schemas.microsoft.com/ink/2010/main" type="line" rotatedBoundingBox="7999,14937 7945,17346 7250,17330 7303,14922"/>
            </emma:interpretation>
          </emma:emma>
        </inkml:annotationXML>
        <inkml:traceGroup>
          <inkml:annotationXML>
            <emma:emma xmlns:emma="http://www.w3.org/2003/04/emma" version="1.0">
              <emma:interpretation id="{034E41FD-4DCC-4C7D-BFD2-5C7C30646CF1}" emma:medium="tactile" emma:mode="ink">
                <msink:context xmlns:msink="http://schemas.microsoft.com/ink/2010/main" type="inkWord" rotatedBoundingBox="7999,14937 7945,17346 7250,17330 7303,14922">
                  <msink:destinationLink direction="from" ref="{E79BBE7D-8E95-4C46-85E9-729BEA7B3E4C}"/>
                </msink:context>
              </emma:interpretation>
              <emma:one-of disjunction-type="recognition" id="oneOf12">
                <emma:interpretation id="interp56" emma:lang="ru-RU" emma:confidence="0">
                  <emma:literal>осы</emma:literal>
                </emma:interpretation>
                <emma:interpretation id="interp57" emma:lang="ru-RU" emma:confidence="0">
                  <emma:literal>особи</emma:literal>
                </emma:interpretation>
                <emma:interpretation id="interp58" emma:lang="ru-RU" emma:confidence="0">
                  <emma:literal>осот</emma:literal>
                </emma:interpretation>
                <emma:interpretation id="interp59" emma:lang="ru-RU" emma:confidence="0">
                  <emma:literal>оби</emma:literal>
                </emma:interpretation>
                <emma:interpretation id="interp60" emma:lang="ru-RU" emma:confidence="0">
                  <emma:literal>ох</emma:literal>
                </emma:interpretation>
              </emma:one-of>
            </emma:emma>
          </inkml:annotationXML>
          <inkml:trace contextRef="#ctx0" brushRef="#br0" timeOffset="-176978.0218">-5859 5724 0,'0'-169'157,"-34"169"-157,1-34 15,-1 34 16,-102 0 1,102 0-17,0 0-15,34 34 0,-33-34 16,33 34-16,-34-1 16,34 1-1,0 0-15,0 34 31,34-34-15,-34 0 0,33-34-16,1 0 15,68 0 1,-68 0 0,-34-34-16,34 34 15,-34-34-15,0 0 63,0 170 30,0-103-77,0 1 0,34 34 15</inkml:trace>
          <inkml:trace contextRef="#ctx0" brushRef="#br0" timeOffset="-118005.7007">-5791 6232 0,'0'-34'94,"-34"34"-47,34 34-16,-34 0-15,0 0-1,34 0 1,0 33 31,68-33 15,-34-68-62,0 34 16,0 0 0,0 0-16,-34 34 0,33 0 31,-33 0-16,34-34-15,-34 34 0,0 135 63,34-33-32,-68-102-15,34-1-1,-67 35 32,33-68-31,-136 34 46,170-68-30</inkml:trace>
          <inkml:trace contextRef="#ctx0" brushRef="#br0" timeOffset="-117256.986">-5893 6198 0,'34'34'125,"68"-34"-62,-68 0-47,135 34 30,-169 0-14</inkml:trace>
          <inkml:trace contextRef="#ctx0" brushRef="#br0" timeOffset="-186681.2876">-5656 4640 0,'-33'-34'47,"-35"34"-32,34 34 16,0-34-15,34 34-16,0 0 31,-34 0-31,34 0 16,0 0 0,34 33-1,-34-33-15,34-34 16,0 34-16,0-34 15,0 0 1,67 0 15,-67 0-31,0 0 16,-34-34-16,0 0 16,0-67 30,0 67-46,0 0 16,-34 34-16,-34-68 16,34 68-1,-101 0 17,101 0-1,34 68-31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31.7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E46EFF-0C64-47F0-92D5-2A1F4D8D9DC6}" emma:medium="tactile" emma:mode="ink">
          <msink:context xmlns:msink="http://schemas.microsoft.com/ink/2010/main" type="writingRegion" rotatedBoundingBox="29857,3022 31148,6794 30328,7075 29036,3303">
            <msink:destinationLink direction="with" ref="{9027C4AA-FFD6-4E8F-8450-F2C215E0A4F2}"/>
          </msink:context>
        </emma:interpretation>
      </emma:emma>
    </inkml:annotationXML>
    <inkml:traceGroup>
      <inkml:annotationXML>
        <emma:emma xmlns:emma="http://www.w3.org/2003/04/emma" version="1.0">
          <emma:interpretation id="{BB4F1571-34A0-4032-A947-AE015D1EFADC}" emma:medium="tactile" emma:mode="ink">
            <msink:context xmlns:msink="http://schemas.microsoft.com/ink/2010/main" type="paragraph" rotatedBoundingBox="29857,3022 31148,6794 30328,7075 29036,3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76F2BC-152D-4357-B274-4E1149967CD2}" emma:medium="tactile" emma:mode="ink">
              <msink:context xmlns:msink="http://schemas.microsoft.com/ink/2010/main" type="line" rotatedBoundingBox="29857,3022 31148,6794 30328,7075 29036,3303"/>
            </emma:interpretation>
          </emma:emma>
        </inkml:annotationXML>
        <inkml:traceGroup>
          <inkml:annotationXML>
            <emma:emma xmlns:emma="http://www.w3.org/2003/04/emma" version="1.0">
              <emma:interpretation id="{1F57929D-D73A-4B86-A787-B4970D52425E}" emma:medium="tactile" emma:mode="ink">
                <msink:context xmlns:msink="http://schemas.microsoft.com/ink/2010/main" type="inkWord" rotatedBoundingBox="29857,3022 30122,3796 29304,4076 29039,3302">
                  <msink:destinationLink direction="with" ref="{D8BDB4A3-42CD-4C7C-8F41-0E35A67C7900}"/>
                </msink:context>
              </emma:interpretation>
              <emma:one-of disjunction-type="recognition" id="oneOf0">
                <emma:interpretation id="interp0" emma:lang="ru-RU" emma:confidence="0">
                  <emma:literal>от.</emma:literal>
                </emma:interpretation>
                <emma:interpretation id="interp1" emma:lang="ru-RU" emma:confidence="0">
                  <emma:literal>° 10</emma:literal>
                </emma:interpretation>
                <emma:interpretation id="interp2" emma:lang="ru-RU" emma:confidence="0">
                  <emma:literal>° (0</emma:literal>
                </emma:interpretation>
                <emma:interpretation id="interp3" emma:lang="ru-RU" emma:confidence="0">
                  <emma:literal>он.</emma:literal>
                </emma:interpretation>
                <emma:interpretation id="interp4" emma:lang="ru-RU" emma:confidence="0">
                  <emma:literal>° 50</emma:literal>
                </emma:interpretation>
              </emma:one-of>
            </emma:emma>
          </inkml:annotationXML>
          <inkml:trace contextRef="#ctx0" brushRef="#br0">3152 1185 0,'0'-34'94,"0"0"-79,-102 34 48,35 34-47,67 0-1,-34 0 16,34 34-15,0-34 0,34-34-16,0 34 15,33-34 1,-33 0 0,34-34-1,0-34 32,-68 34-16,34 136 47,-34-68-78,33-34 16,35 33 0</inkml:trace>
          <inkml:trace contextRef="#ctx0" brushRef="#br0" timeOffset="682.6439">3558 1388 0,'0'102'94,"-33"-102"-94,33 34 47,67-34-1,-67-34-46,34 34 16,34 0 15,-34 0-15,-34 34-16,34-34 16,-34 34-16,34 135 93,-68-169-93,0 0 47</inkml:trace>
          <inkml:trace contextRef="#ctx0" brushRef="#br0" timeOffset="923.8742">3525 1355 0,'0'-34'62,"33"0"-46,1 34-1,102 0 1,-1 34 15</inkml:trace>
        </inkml:traceGroup>
        <inkml:traceGroup>
          <inkml:annotationXML>
            <emma:emma xmlns:emma="http://www.w3.org/2003/04/emma" version="1.0">
              <emma:interpretation id="{1906116F-DF66-4A70-97DA-C8A89437179A}" emma:medium="tactile" emma:mode="ink">
                <msink:context xmlns:msink="http://schemas.microsoft.com/ink/2010/main" type="inkWord" rotatedBoundingBox="30473,5460 30952,6861 30328,7075 29848,5674"/>
              </emma:interpretation>
              <emma:one-of disjunction-type="recognition" id="oneOf1">
                <emma:interpretation id="interp5" emma:lang="ru-RU" emma:confidence="0">
                  <emma:literal>я</emma:literal>
                </emma:interpretation>
                <emma:interpretation id="interp6" emma:lang="ru-RU" emma:confidence="0">
                  <emma:literal>Ж</emma:literal>
                </emma:interpretation>
                <emma:interpretation id="interp7" emma:lang="ru-RU" emma:confidence="0">
                  <emma:literal>Е</emma:literal>
                </emma:interpretation>
                <emma:interpretation id="interp8" emma:lang="ru-RU" emma:confidence="0">
                  <emma:literal>ж</emma:literal>
                </emma:interpretation>
                <emma:interpretation id="interp9" emma:lang="ru-RU" emma:confidence="0">
                  <emma:literal>%</emma:literal>
                </emma:interpretation>
              </emma:one-of>
            </emma:emma>
          </inkml:annotationXML>
          <inkml:trace contextRef="#ctx0" brushRef="#br0" timeOffset="8519.1282">4270 3996 0,'-34'-68'32,"34"35"-1,-34 33-31,0 0 15,-68 0 32,69 0-47,-1 33 16,-68 35 15,102-34-15,0 34-1,34-1 17,0-67-32,34 0 15,-35 0 1,1-33-16,0 33 16,0-34-1,0 34-15,0 0 16,-34-34-16,34 34 15,-34-34-15,0 68 47,0 135 31,0-135-62,34-34-16,33 34 47</inkml:trace>
          <inkml:trace contextRef="#ctx0" brushRef="#br0" timeOffset="9451.021">4642 4403 0,'34'-68'203,"-68"68"-187,0 0-16,0 34 15,34 0 16,-33-34-31,33 33 0,-34 1 16,34 0 0,0 0-1,0 68 1,0-69 0,34 1-1,-34 0 1,33-34-1,1 34-15,0-34 16,0 0 0,34-34 31,-68 0-16,0 0-16,-68 34 1,68-33-16,-68 33 31,34 0 1,34 33-17</inkml:trace>
          <inkml:trace contextRef="#ctx0" brushRef="#br0" timeOffset="10257.7893">3897 3488 0,'-34'0'94,"34"34"-78,-34-34-16,34 34 47,0 0-47,0 0 15,34-34-15,68 0 47,-68 0-31,-34-34-1,34 34-15,-34-34 0,0 0 16,-34 0 15,0 34-31,0 0 31,0 0-31,0 0 16,34 34-16,-34-34 16,34 34-16,0 0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5:01:33.3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2F6F23-122D-41E9-80CD-491BB5876566}" emma:medium="tactile" emma:mode="ink">
          <msink:context xmlns:msink="http://schemas.microsoft.com/ink/2010/main" type="writingRegion" rotatedBoundingBox="14399,14111 32526,15652 32349,17739 14222,16198"/>
        </emma:interpretation>
      </emma:emma>
    </inkml:annotationXML>
    <inkml:traceGroup>
      <inkml:annotationXML>
        <emma:emma xmlns:emma="http://www.w3.org/2003/04/emma" version="1.0">
          <emma:interpretation id="{BC10221E-3315-4E7A-A840-2EBE3E28B855}" emma:medium="tactile" emma:mode="ink">
            <msink:context xmlns:msink="http://schemas.microsoft.com/ink/2010/main" type="paragraph" rotatedBoundingBox="14399,14111 32526,15652 32349,17739 14222,16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616B76-5207-4EFF-B698-B1414B173782}" emma:medium="tactile" emma:mode="ink">
              <msink:context xmlns:msink="http://schemas.microsoft.com/ink/2010/main" type="line" rotatedBoundingBox="14399,14111 32526,15652 32349,17739 14222,16198"/>
            </emma:interpretation>
          </emma:emma>
        </inkml:annotationXML>
        <inkml:traceGroup>
          <inkml:annotationXML>
            <emma:emma xmlns:emma="http://www.w3.org/2003/04/emma" version="1.0">
              <emma:interpretation id="{D97BF615-4D51-4BAF-AD44-236C6E792C5F}" emma:medium="tactile" emma:mode="ink">
                <msink:context xmlns:msink="http://schemas.microsoft.com/ink/2010/main" type="inkWord" rotatedBoundingBox="14405,14062 24727,15115 24516,17189 14194,16136"/>
              </emma:interpretation>
              <emma:one-of disjunction-type="recognition" id="oneOf0">
                <emma:interpretation id="interp0" emma:lang="ru-RU" emma:confidence="0">
                  <emma:literal>кала-азара!</emma:literal>
                </emma:interpretation>
                <emma:interpretation id="interp1" emma:lang="ru-RU" emma:confidence="0">
                  <emma:literal>(алказара!)</emma:literal>
                </emma:interpretation>
                <emma:interpretation id="interp2" emma:lang="ru-RU" emma:confidence="0">
                  <emma:literal>кала-азара!)</emma:literal>
                </emma:interpretation>
                <emma:interpretation id="interp3" emma:lang="ru-RU" emma:confidence="0">
                  <emma:literal>Кала-азара!</emma:literal>
                </emma:interpretation>
                <emma:interpretation id="interp4" emma:lang="ru-RU" emma:confidence="0">
                  <emma:literal>Кала-азара!)</emma:literal>
                </emma:interpretation>
              </emma:one-of>
            </emma:emma>
          </inkml:annotationXML>
          <inkml:trace contextRef="#ctx0" brushRef="#br0">6062 1557 0,'0'-101'31,"-34"101"-31,34-34 16,0 0-1,-34 0 1,34 0 0,-33 0-1,-1 34-15,-34 0 16,34 0 0,-68 68-1,69-68 1,33 34-16,-68 34 15,68-34-15,-34 0 16,34 101 0,34-135-16,0 34 15,0 0 1,-1-34-16,103-34 31,-102 0-15,67-34-1,-101 34 1,34 1 0,-34-1-16,-34 34 31,1 101 16,33 69-16,0-103-15,0-33-16,0 0 15,33-34-15,1 0 16,68 34 0</inkml:trace>
          <inkml:trace contextRef="#ctx0" brushRef="#br0" timeOffset="741.6914">6333 1896 0,'0'34'110,"0"0"-64,0 0-30,0 67 31,0-67-31,34-34-1,68 0 16,-69 0-15,1 0 0,-34-34 15,34 68 0,-68-34-31,34 34 0,-34 0 31,34 0-31,0 0 16,-33-1-16,33 1 16,0 34-1,0-34 1,67 0 0</inkml:trace>
          <inkml:trace contextRef="#ctx0" brushRef="#br0" timeOffset="1389.3106">6841 2201 0,'34'0'46,"-34"34"-46,0 0 32,34-1-32,-34 35 15,0-34 1,-34 68 0,34-68-1,-68 33-15</inkml:trace>
          <inkml:trace contextRef="#ctx0" brushRef="#br0" timeOffset="2153.0395">7755 1557 0,'0'-67'32,"-33"33"-17,33 0 1,0 0-16,-34 0 16,34 0-1,-34 0-15,0 34 16,0-33-1,0 33-15,-33 33 32,-103 69-17,136-68 1,0 68 0,34-69-16,0 1 15,0 0-15,34 0 0,0 34 16,0-34-1,34-34-15,-34 0 16,67-34 0,-33 0-1,34-68 17,-102 68-17,0 1 1,-34 33-1,0 0 1,34 33-16,-34 35 31,34 68-15,0-103 0,34 35-1,34-34 1</inkml:trace>
          <inkml:trace contextRef="#ctx0" brushRef="#br0" timeOffset="2686.5482">8060 1930 0,'-34'0'31,"34"34"-31,-33 0 16,33 0-1,0 67 16,-34-101-31,68 0 79,-1-34-79,1 34 31,34 0-16,-34 0-15,-34 34 16,34-34-16,-34 34 16,34 68 15,-34-69-31,-34 69 31,34-68 16</inkml:trace>
          <inkml:trace contextRef="#ctx0" brushRef="#br0" timeOffset="2920.7721">8094 1964 0,'-34'0'15,"34"-34"-15,0 0 47,34 34-31,0 0 0,0 0-16,0 0 0,33 0 15,103 34 16</inkml:trace>
          <inkml:trace contextRef="#ctx0" brushRef="#br0" timeOffset="3270.1142">8568 2472 0,'0'135'94,"0"-67"-79,-34 0-15</inkml:trace>
          <inkml:trace contextRef="#ctx0" brushRef="#br0" timeOffset="-781.7637">5249 2032 0,'0'-34'15,"34"34"1,0 0 78,0 0-94,-34 34 31,0 135 16,34-101-32,-68 33 1,0-101-16,0 34 16,0 0-1</inkml:trace>
          <inkml:trace contextRef="#ctx0" brushRef="#br0" timeOffset="4034.8393">9313 1930 0,'0'-68'47,"0"34"-47,0-135 63,34 135-48,-68 0-15,0 0 16,-101 34 15,101 0-31,0 0 16,-135 102 15,169-68-31,-34 67 16,34-67-1,34 34 1,0 0-16,0-68 15,0 0-15,-1 34 16,1-34-16,0 0 0,34-34 16,67-68 15,-135 68-15,0 0-16,0 1 15,-34 33-15,34-34 16,-33 34-16,-1 0 31,0 34-31,34-1 16,0 1-16,0 0 15,0 0 1,0 0-16,68 101 16,-68-101-1,33-34-15,69 102 16</inkml:trace>
          <inkml:trace contextRef="#ctx0" brushRef="#br0" timeOffset="4742.5119">9720 2302 0,'0'-33'78,"0"-1"-47,-68 34 0,34 0-15,34 34-16,-34-1 15,0 1 1,1 34 0,33-34-16,0 101 31,0-101-15,33 0-1,1-34 1,0 34-1,0-34 1,0 0 0,0 0-1,-34-34-15,0 0 16,0 0 0,0 1-1,0-1 1,-34 34-16,0 0 15,0-34 1,0 34-16,0 0 31,34 34 1</inkml:trace>
          <inkml:trace contextRef="#ctx0" brushRef="#br0" timeOffset="5973.6876">9957 948 0,'0'34'31,"34"-34"-15,-34 34-16,34-34 15,-34 33 1,33 137 31,-33-1 0,0-135-32,-33-34-15,33 34 0,0 0 16,0 0-1,33 101 1,1-67 0,-34-34-1,34-34-15,-34 33 16,34-33-16,0 34 16,0-34-16,0 0 46,-1 0-30,-33-34-16,0 102 156,-33-68-156,33 34 16,0 0 0,-34 0-1,34 0 1,0 135 15,0 0 0,0-101-15,0 34 0,0 33 15,0-101-16,0 0-15,-34-34 0,34 34 16,-34-34-16,0 34 47</inkml:trace>
          <inkml:trace contextRef="#ctx0" brushRef="#br0" timeOffset="-10966.4909">237 33 0,'-34'0'203,"34"-33"-203,-34 33 32,0 0-1,34 33 0,-33-33-31,33 34 16,-34-34-16,34 34 15,0 68 32,0-68-31,0-1-16,0 137 47,34-136-47,-34 33 31,0 69 0,33-35 0,-66-101-31,33 34 32,0 0-32,-34-34 0,0 34 62,0 0 63,68-34-62,-34 34-63,34-34 0,-34 34 31,34-34-31,-34 34 16,0-1-1,33-33-15,-33 34 16,0 0-1,34 0 1,-34 34 0,0-34-1,34-1-15,-34 35 16,0 102 31,34-35 0,-34-101-47,0 0 15,0 0 1,0-1-16,34-33 16,-34 34 15,34-34-16,0 0 1,33-67 15,-67 33-31,34 34 0,0-68 47,0 0-31</inkml:trace>
          <inkml:trace contextRef="#ctx0" brushRef="#br0" timeOffset="-8712.3381">982 948 0,'0'-170'141,"-34"170"-141,0-33 31,1 33-15,-69 0 15,68 0-15,0 0-16,34 33 0,-34 1 15,0-34 1,34 34-16,-33 0 16,33 0-16,0 34 15,0-34 16,0-1-31,0 1 16,33-34-16,1 0 16,68 0 15,-68 0-15,0-34-16,33 1 31,-67-1-31,34 34 15,-34-34 17,34 0-1,-68 34-15,34 34-1,0 34 1,-34-68-16,34 33 15,0 35 17,0-34-32,0 34 15,34-34 1,34 33 0,-34-67-1,0 0-15,33 34 31</inkml:trace>
          <inkml:trace contextRef="#ctx0" brushRef="#br0" timeOffset="-7688.3568">1253 1693 0,'0'-34'125,"0"0"-125,34 34 15,-34-34-15,34 0 16,-34 1 15,34 33-31,-34-34 0,34 0 16,-34 0-1,33 34-15,-33-34 16,34 34 78,-34 34-79,0 101 32,-34-135-47,34 34 16,0 102 31,0-102-16,68-1-31</inkml:trace>
          <inkml:trace contextRef="#ctx0" brushRef="#br0" timeOffset="-6756.4697">1964 1625 0,'0'68'141,"-34"-34"-126,34 0-15,-33-1 0,33 1 16,-68 34 0,34-68-16,0 34 15,0 0 17</inkml:trace>
          <inkml:trace contextRef="#ctx0" brushRef="#br0" timeOffset="-5732.4923">2675 1151 0,'-33'0'15,"33"34"63,0-136-15,-34 102-63,34-34 0,-34 34 15,0-33 1,0 33 0,-67 0-1,67 0 1,34 33-16,-34 1 16,0-34-1,-34 68 1,68-34-16,-34 67 31,34-67-31,0 0 0,34 0 16,-34 0-16,34 0 15,-34 0-15,34-34 16,0 0-16,34 0 31,-35 0-31,1-34 16,34 0-1,-68 0-15,34 34 16,0-102 0,-34 69 46,34 33-62,-34 169 63,0-101-48,0-34-15,33-1 16,1 35 15,34-34-31</inkml:trace>
          <inkml:trace contextRef="#ctx0" brushRef="#br0" timeOffset="-5108.8967">2946 1794 0,'0'-67'78,"0"33"-63,34 34 1,68 0 15,-34 34 0,-68 0-31,0 101 32,0-101-17,-102 101 32,68-135-47,0 68 31,102 34 1,-34-102-32,101 67 31,-67-33-15,0 0-1</inkml:trace>
          <inkml:trace contextRef="#ctx0" brushRef="#br0" timeOffset="-4417.2361">3793 1964 0,'0'135'94,"0"-101"-79,-34 0-15,-101 101 63,101-101-63</inkml:trace>
          <inkml:trace contextRef="#ctx0" brushRef="#br0" timeOffset="-3553.411">4335 1253 0,'0'-102'93,"-34"68"-77,0 34 0,-67 0 15,67 0-31,0 34 15,-34 0 1,68 0 0,-68 33-1,68 35 1,0 0 0,68-1 15,-34-101-16,101 0 17,-33-67-17,-102 33 1,34 0-16,-34 0 16,34 34-16,-34-34 31,0 68 31,-34 0-46,34 34 0,0-1-1,0-33 1,0 0-16,34-34 0,-34 34 15,34-34-15,33 34 32</inkml:trace>
          <inkml:trace contextRef="#ctx0" brushRef="#br0" timeOffset="-2629.5282">4707 1896 0,'0'-34'93,"34"0"-61,0 34-32,0 0 15,0 0 1,0 34-1,-34 0 1,34 34 31,-68-34-16,34 67 32,0-67-63,0 0 15,0 0-15,34 0 16,-34 0 0,0 33-1,0-33 1,-34-34-16,34 34 0,-34-34 15,-68 34 64</inkml:trace>
        </inkml:traceGroup>
        <inkml:traceGroup>
          <inkml:annotationXML>
            <emma:emma xmlns:emma="http://www.w3.org/2003/04/emma" version="1.0">
              <emma:interpretation id="{1B9F1C0D-EA4D-4601-B26F-38623BC85E42}" emma:medium="tactile" emma:mode="ink">
                <msink:context xmlns:msink="http://schemas.microsoft.com/ink/2010/main" type="inkWord" rotatedBoundingBox="26523,15536 29161,16056 28927,17244 26289,16724"/>
              </emma:interpretation>
              <emma:one-of disjunction-type="recognition" id="oneOf1">
                <emma:interpretation id="interp5" emma:lang="ru-RU" emma:confidence="0">
                  <emma:literal>акта;</emma:literal>
                </emma:interpretation>
                <emma:interpretation id="interp6" emma:lang="ru-RU" emma:confidence="0">
                  <emma:literal>афта;</emma:literal>
                </emma:interpretation>
                <emma:interpretation id="interp7" emma:lang="ru-RU" emma:confidence="0">
                  <emma:literal>азота;</emma:literal>
                </emma:interpretation>
                <emma:interpretation id="interp8" emma:lang="ru-RU" emma:confidence="0">
                  <emma:literal>анта;</emma:literal>
                </emma:interpretation>
                <emma:interpretation id="interp9" emma:lang="ru-RU" emma:confidence="0">
                  <emma:literal>аута;</emma:literal>
                </emma:interpretation>
              </emma:one-of>
            </emma:emma>
          </inkml:annotationXML>
          <inkml:trace contextRef="#ctx0" brushRef="#br0" timeOffset="22512.4831">13208 2065 0,'0'-33'32,"34"33"-17,135 0 32,-169-34-31,34 34-16,0 0 0,135 0 31,1 0 0</inkml:trace>
          <inkml:trace contextRef="#ctx0" brushRef="#br0" timeOffset="22846.8026">13310 2269 0,'67'0'62,"-33"-34"-46,0 34-16,135 0 47,-33 0-32</inkml:trace>
          <inkml:trace contextRef="#ctx0" brushRef="#br0" timeOffset="23296.234">13784 1727 0,'-34'0'62,"34"34"-62,-34-1 16,0 1-1,-67 136 17,33-103-17,-34 103 17,34-35-1,68-33-16,0-34-15</inkml:trace>
          <inkml:trace contextRef="#ctx0" brushRef="#br0" timeOffset="24560.4398">14393 2269 0,'0'-34'62,"0"0"-62,0 0 16,34 0-16,-34 0 31,0-33-15,0 33 0,0 0-1,-34 34-15,34-34 0,-34 34 16,-101 0 15,101 0-15,0 34-16,-67 34 31,101-35-15,-34 1-16,34 0 15,0 68 1,0-68-1,68 33 1,-35-67 0,35 0-1,-34 0-15,0-34 16,34 1 0,-68-1-1,33 34-15,1-68 31,-34 34-15,-34 34 15,34 34-15,0 34 0,0 101 15,0-135-16,0 0 1,68 34-16</inkml:trace>
          <inkml:trace contextRef="#ctx0" brushRef="#br0" timeOffset="25017.8799">14630 2675 0,'0'34'32,"34"67"30,-68-67-62,1 0 16,-1 68-1,-34-34 1,34-68 0,0 33-1,0-33 17,68-33-17</inkml:trace>
          <inkml:trace contextRef="#ctx0" brushRef="#br0" timeOffset="25235.0879">14732 2336 0,'-34'0'31,"34"-34"-31,34 34 47</inkml:trace>
          <inkml:trace contextRef="#ctx0" brushRef="#br0" timeOffset="21033.0701">12531 1828 0,'0'-34'78,"34"34"-78,-34-33 16,0-1 15,-68-68 16,68 68-31,-34 34-16,-135 0 47,135 0-32,34 34 1,-102 102 15,68-103-31,34 1 16,0 0-16,0 0 15,34 0-15,0 34 32,0-68-17,34 0 1,-35 0-16,35-34 15,-34 0 1,34 0 15,-68 0-31,34 34 0,-102 34 94,68 0-94,-34 34 16,34 67 15,0-101-15,34 0-16,-34 0 15,34-34 1,34 34-16</inkml:trace>
          <inkml:trace contextRef="#ctx0" brushRef="#br0" timeOffset="21590.6028">12835 2438 0,'-33'0'31,"-1"0"-15,34 34-16,0 0 31,-34 0-15,34-1-16,0 35 31,0-34-16,0 0 1,34-34-16,33 34 31</inkml:trace>
          <inkml:trace contextRef="#ctx0" brushRef="#br0" timeOffset="21806.8156">12835 2201 0,'0'-68'63,"34"68"-32</inkml:trace>
        </inkml:traceGroup>
        <inkml:traceGroup>
          <inkml:annotationXML>
            <emma:emma xmlns:emma="http://www.w3.org/2003/04/emma" version="1.0">
              <emma:interpretation id="{A6FAEF87-3C4B-42BF-A5D6-024CF6AD4A14}" emma:medium="tactile" emma:mode="ink">
                <msink:context xmlns:msink="http://schemas.microsoft.com/ink/2010/main" type="inkWord" rotatedBoundingBox="29929,15928 32484,16145 32367,17530 29811,17313"/>
              </emma:interpretation>
              <emma:one-of disjunction-type="recognition" id="oneOf2">
                <emma:interpretation id="interp10" emma:lang="ru-RU" emma:confidence="0">
                  <emma:literal>ГЕТЕ;</emma:literal>
                </emma:interpretation>
                <emma:interpretation id="interp11" emma:lang="ru-RU" emma:confidence="0">
                  <emma:literal>ГЕБЕ;</emma:literal>
                </emma:interpretation>
                <emma:interpretation id="interp12" emma:lang="ru-RU" emma:confidence="0">
                  <emma:literal>ГЕЕ;</emma:literal>
                </emma:interpretation>
                <emma:interpretation id="interp13" emma:lang="ru-RU" emma:confidence="0">
                  <emma:literal>ГЕНЕ;</emma:literal>
                </emma:interpretation>
                <emma:interpretation id="interp14" emma:lang="ru-RU" emma:confidence="0">
                  <emma:literal>КЕБЕ;</emma:literal>
                </emma:interpretation>
              </emma:one-of>
            </emma:emma>
          </inkml:annotationXML>
          <inkml:trace contextRef="#ctx0" brushRef="#br0" timeOffset="28562.2622">15545 2540 0,'0'-34'62,"34"0"-46,33 34-1,-33-34-15,34 34 16,67 0 15,35 0 1,-136 0-32,0 34 15,-1-34-15,1 0 16,-34 34-16,34 0 31,0 33-31</inkml:trace>
          <inkml:trace contextRef="#ctx0" brushRef="#br0" timeOffset="28054.7907">15613 2032 0,'0'33'78,"0"69"-47,33-68-15,-33 34 0,0 67 15,0-67-31,34-68 16,-34 34-16,0 0 15,0-1-15,34-33 0,-34 34 0,0 0 16,0 0-1,34 0-15,0 0 16,0 33 47,0-67-48,-34-33 16,33-1-15,-33 0 0,0 0-16,34 0 15,0 0-15,-34 0 16,34-67 0,0 67-16,34-135 31,-34 135-16,-34 0-15,0 0 0,0 0 16,67 0 0,-67 0-16,0 1 0,34-35 15,-34 34 1,0 0-16,34 34 0,-34-34 62,34 68-46</inkml:trace>
          <inkml:trace contextRef="#ctx0" brushRef="#br0" timeOffset="29285.963">16629 2472 0,'-34'34'125,"34"0"-125,-34-34 0,34 33 16,0 103 46,0-102-62,34-34 16,-34 34-16,34-34 16,33 0-1,1 0 16</inkml:trace>
          <inkml:trace contextRef="#ctx0" brushRef="#br0" timeOffset="29527.1821">16629 2167 0,'101'0'94</inkml:trace>
          <inkml:trace contextRef="#ctx0" brushRef="#br0" timeOffset="30284.9063">17001 2675 0,'34'-34'78,"0"34"-63,135 0 17,-33 0-1,67 0 16</inkml:trace>
          <inkml:trace contextRef="#ctx0" brushRef="#br0" timeOffset="30842.4384">17103 2912 0,'135'0'110,"34"0"-79,1 0-15,-102 0-1</inkml:trace>
          <inkml:trace contextRef="#ctx0" brushRef="#br0" timeOffset="31316.8927">17543 2302 0,'0'68'78,"-34"-34"-62,34 34-1,-34 0 1,34-1-16,-34-33 16,34 34-16,-34-34 15,1 33-15,-1 35 32,0 67-1,0-135-31,34 34 15,0 67 17</inkml:trace>
          <inkml:trace contextRef="#ctx0" brushRef="#br0" timeOffset="31913.4611">17983 2810 0,'34'34'78,"-34"0"-63,34 0 1,-34 0-16,-34 101 31,34-101-31,-34 0 16,0 0-1,34 0-15,-34 0 16,34 0-16,0-1 16,0 1-16,-33-34 0,33 34 15,-34-34-15,0 0 47,0 0-31,34-34-1</inkml:trace>
          <inkml:trace contextRef="#ctx0" brushRef="#br0" timeOffset="32157.7">18051 2506 0,'68'0'94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5:02:40.4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3A7B98-D70E-4E6E-B764-1FB2BF00CB8F}" emma:medium="tactile" emma:mode="ink">
          <msink:context xmlns:msink="http://schemas.microsoft.com/ink/2010/main" type="writingRegion" rotatedBoundingBox="1205,428 26569,624 26512,7985 1148,7789"/>
        </emma:interpretation>
      </emma:emma>
    </inkml:annotationXML>
    <inkml:traceGroup>
      <inkml:annotationXML>
        <emma:emma xmlns:emma="http://www.w3.org/2003/04/emma" version="1.0">
          <emma:interpretation id="{7A57C005-C326-4CF0-A6C7-80BD7EA60DCD}" emma:medium="tactile" emma:mode="ink">
            <msink:context xmlns:msink="http://schemas.microsoft.com/ink/2010/main" type="paragraph" rotatedBoundingBox="2338,433 13854,605 13836,1853 2320,1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B2BFBA9-3259-4B18-81B2-9A3821330B1D}" emma:medium="tactile" emma:mode="ink">
              <msink:context xmlns:msink="http://schemas.microsoft.com/ink/2010/main" type="line" rotatedBoundingBox="2338,433 13854,605 13836,1853 2320,1682"/>
            </emma:interpretation>
          </emma:emma>
        </inkml:annotationXML>
        <inkml:traceGroup>
          <inkml:annotationXML>
            <emma:emma xmlns:emma="http://www.w3.org/2003/04/emma" version="1.0">
              <emma:interpretation id="{7F4FE660-C02E-4CFA-9FB3-023B517FF3DB}" emma:medium="tactile" emma:mode="ink">
                <msink:context xmlns:msink="http://schemas.microsoft.com/ink/2010/main" type="inkWord" rotatedBoundingBox="2338,433 7698,513 7679,1762 2320,1682"/>
              </emma:interpretation>
              <emma:one-of disjunction-type="recognition" id="oneOf0">
                <emma:interpretation id="interp0" emma:lang="ru-RU" emma:confidence="0">
                  <emma:literal>Применение</emma:literal>
                </emma:interpretation>
                <emma:interpretation id="interp1" emma:lang="ru-RU" emma:confidence="0">
                  <emma:literal>Применения</emma:literal>
                </emma:interpretation>
                <emma:interpretation id="interp2" emma:lang="ru-RU" emma:confidence="0">
                  <emma:literal>Применений</emma:literal>
                </emma:interpretation>
                <emma:interpretation id="interp3" emma:lang="ru-RU" emma:confidence="0">
                  <emma:literal>Применении</emma:literal>
                </emma:interpretation>
                <emma:interpretation id="interp4" emma:lang="ru-RU" emma:confidence="0">
                  <emma:literal>Примененное</emma:literal>
                </emma:interpretation>
              </emma:one-of>
            </emma:emma>
          </inkml:annotationXML>
          <inkml:trace contextRef="#ctx0" brushRef="#br0">68 0 0,'0'135'110,"-34"-67"-110,34 0 15,0 101 32,0-33-31,-34-102-1,34-1-15,0 35 16,0 34 15</inkml:trace>
          <inkml:trace contextRef="#ctx0" brushRef="#br0" timeOffset="540.503">-34 34 0,'34'-34'31,"0"0"0,68 0-15,-69 34-16,1-34 15,0 1-15,0 33 16,0 0-16,0 0 31,0 0-15,-34 33 0,0 137 15,0-1 0,0-33-15,0 33 15,0-68-15</inkml:trace>
          <inkml:trace contextRef="#ctx0" brushRef="#br0" timeOffset="1414.3477">745 406 0,'0'34'79,"-34"0"-79,34 0 15,0 135 16,0 1 1,-34-103-32,34 1 15,0 68 17,-33-136-17,-35-34 32,68 0-31,0-68-1,0-33 1,0-1 0,0 69-1,34 33-15,-34 0 16,34-34-1,-34 34-15,101-67 32,-67 101-32,0 0 15,34 0 1,-35 0 0,1 0-16,-34 34 0,0 101 46,0-101-30,-34 0-16,1 33 16,-35 1-1,34-68 1,34 68 0</inkml:trace>
          <inkml:trace contextRef="#ctx0" brushRef="#br0" timeOffset="2062.9562">1152 406 0,'0'-33'78,"0"100"-47,-34-33-31,34 34 16,0 33 31,34-101-16,33-33-15,-67-1-1,68 0 1,-68 0-16,34 0 16,-34 0 30,34 136 1,-34-68-31,0 0-16,34-34 0,-34 33 16,33-33-16,35 34 31</inkml:trace>
          <inkml:trace contextRef="#ctx0" brushRef="#br0" timeOffset="5182.9358">1626 643 0,'67'0'78,"-33"0"-63,102-135 17,-136 101-17,34 0-15,-34 0 16,0 1 31,33 202 0,-33-101-16,0-35-16,34-33-15,34 0 32,0-67-17,33-35 17,-67 68-17,-34 0 1,0 68 15,0 34-15,-34-68-16,34 34 15,0 34 1,0-35 0,34 1-1,0-34 1,102 0 15,-103 0-31,35-34 16,102-101 15,-170 101-15,33 0-16,-33 0 15,0 1-15,0-1 16,-33 34-16,-35 0 31,68 34-15,-68 67 15,34-67-31,34 0 16,0 0-1,0 0-15,34-1 16,-34 1-16,34-34 15,-34 34-15,34-34 16,101 0 15,-101 0-31,34-34 16,101-101 15,-169 101-15,0 0-16,34 0 15,-34-33 32,-34 100-15,34 35-17,0 0 1,-34-68-16,34 34 15,0 33 48,0-100-47,0-1 15,34 0-16,102 0 64,-102 0-64,-1 34 1,-33-34-16,34 34 0,-34-34 31,0 1 16,34 66-31,-68 1-16,34 34 15,0 0 16,0-34-31,0-1 16,34-33-16,0 34 16,0-34-1,0 0 1,0 0-16,-1-34 16,137-101 15,-170 101-16,0 0-15,34 34 0,-34-34 16,0 1 15,-68 33 1,34 0-32,-34 67 31,68-33-31,-34 0 15,34 34 1,0-1 0,34-67-16,-34 34 15,34-34-15,102 0 47,-102 0-47,33-34 16,-67 1-16,102-103 31,-68 102-15,-34 0-1,34 1 17,-34-1-17,0 68 16,0-1-31,0 1 16,-34 0-16,34 34 16,-34-34-1,34 0 1,0-1 46,0-66-46,0-35 15,34 68-31,33 0 94,-33-34-94,0 0 16,0 34-16,0 0 15,-34-34-15,34 0 32,0 1-32,-34-1 31,0 0-16,0 68 1,-34 0 0,34 33-1,-34-33-15,34 34 32,0-34-32,0 0 15,0-1 1,34-33-16,0 0 15,67 0 1,-67 0 0,102-135 15,-136 101-15,0 0-1,33 0 32,-33 68-31,0 102 31,0-102-47,34-34 15,34 0 1,-34 0-1,0-34-15,0 34 16,-34-34-16,67-68 31,-33 68 1,-68 34-1,34 34-16,0 136 32,0-137-47,0 1 16,34-34-16,34 34 31</inkml:trace>
          <inkml:trace contextRef="#ctx0" brushRef="#br0" timeOffset="5749.4767">5012 610 0,'34'0'78,"-34"-34"-78,34 34 0,0 0 47,0-34-47,0 0 16,0 34-16,-1 0 15,-33-34-15,34 34 16,-34-34-16,0-67 47,-67 67-16,-1 34-15,34 34-16,-34 0 15,68-1 1,-68 69 15,68-68-31,0 0 16,68 33-1,68-33 17,-1 0-17</inkml:trace>
        </inkml:traceGroup>
        <inkml:traceGroup>
          <inkml:annotationXML>
            <emma:emma xmlns:emma="http://www.w3.org/2003/04/emma" version="1.0">
              <emma:interpretation id="{701B05B7-7681-41E1-975C-2FDF1A0598BB}" emma:medium="tactile" emma:mode="ink">
                <msink:context xmlns:msink="http://schemas.microsoft.com/ink/2010/main" type="inkWord" rotatedBoundingBox="9389,643 13853,710 13841,1513 9377,1446"/>
              </emma:interpretation>
              <emma:one-of disjunction-type="recognition" id="oneOf1">
                <emma:interpretation id="interp5" emma:lang="ru-RU" emma:confidence="0">
                  <emma:literal>множеств</emma:literal>
                </emma:interpretation>
                <emma:interpretation id="interp6" emma:lang="ru-RU" emma:confidence="0">
                  <emma:literal>может в</emma:literal>
                </emma:interpretation>
                <emma:interpretation id="interp7" emma:lang="ru-RU" emma:confidence="0">
                  <emma:literal>множит в</emma:literal>
                </emma:interpretation>
                <emma:interpretation id="interp8" emma:lang="ru-RU" emma:confidence="0">
                  <emma:literal>множат в</emma:literal>
                </emma:interpretation>
                <emma:interpretation id="interp9" emma:lang="ru-RU" emma:confidence="0">
                  <emma:literal>множест в</emma:literal>
                </emma:interpretation>
              </emma:one-of>
            </emma:emma>
          </inkml:annotationXML>
          <inkml:trace contextRef="#ctx0" brushRef="#br0" timeOffset="74805.4272">7010 711 0,'0'-34'62,"0"102"-15,0-34-31,0 0-16,34-34 0,0 0 31,0 0-15,0-34-16,-34 0 15,102-68 1,-69 35 0,1-1 15,34-67-16,-68 101 1,0 0 15,0 68-15,0 0 0,0 33-1,-34-67-15,34 102 16,0-1 15,34-33 0,0-68-31,0 0 16,0 0-16,-34-34 16,33 0-16,69-33 15,-68-1 1,0 34-1,0-34 1,-34 1-16,0 33 47,0 68-31,-34 0-1,34 33 1,0 69 15,0-35 0,0-67-15,34-34-16,33 0 16,-33 0-1,34-34-15,-68 0 16,102-33-1,-102 33 1,33-34-16,1 34 16,0 0-1,-34 1-15,0-1 47,34 68-31,-68-1-1,0 1-15,34 0 16,-34 0-16,34 0 16,-33 0-16,33 0 15,-34-1-15,34 1 16,0 0 15,0-68 0,0 0-15,0 1-16,34 33 0,-34-34 31,33 34-31,1 0 16,0 0 0,0 0-1,0 0-15,68-68 47,-35 0-31,-67 34-16,0 1 15,34-1 1,-34 0 0,0 68-1,0 0 1,-34 33-1,34 35 1,0 33 31,0-101-31,34-34-16,0-34 15,34 0 32,-34 34-31,-34 34-1,33-34-15,1 68 32,0-68-17,34 0 16,-34 0-31,0-34 16,0 34-16,-34-34 16,33 0-16,-33 1 15,34-1-15,-34 0 16,0-102 15,-34 69-15,1 67-16,-1 0 15,0 0 1,-34 34 0,-34 33-1,102-33-15,-33 0 16,-1 0-16,34 0 16,34 33-1</inkml:trace>
          <inkml:trace contextRef="#ctx0" brushRef="#br0" timeOffset="75628.2128">8873 542 0,'-34'-34'47,"34"0"-31,0 0-1,34 34-15,0-34 16,0 34-1,135 0 32,-135 68-31,-34 0 0,0-34-1,-34 0-15,0-1 16,-101 137 46,101-170-62,34-34 47,34 0-47,67-135 31,1 67 1,-102 68-17,34 34-15,-34-34 16,34 34-16,0 0 47,-34 34-16,0 0-31,0 0 16,-34 0-16,34 0 15,-34 33-15,34-33 16,0 34 0,-34-68-16,34 34 46,34-34-14,-34-34-32,34 34 15</inkml:trace>
          <inkml:trace contextRef="#ctx0" brushRef="#br0" timeOffset="77233.7465">9550 610 0,'34'-102'125,"-68"102"-125,1 0 16,-35 0 15,34 0-31,0 0 16,34 34-16,-34 0 15,0 0-15,34-1 16,0 1 0,0 68-1,0-68 1,0 0-16,34-34 0,0 34 16,0-34-1,68 0 1,-69 0-16,1 0 0,34-34 15,34-34 1,67-68 31,-169 103-47,34-1 16,-34 0-16,0-34 31,-68 68 0,0 68 0,35 0-15,-1-35 0,34 1-16,0 0 15,-34 0-15,34 0 16,0 34-1,34-68-15,67 67 47,35-67-31,-102 0 0,-1 0-16,35-33 15,0-35 1,67-34-1,-135 68 1,34 0 0,0 1-16,0-69 47,-34 68-1,34 0 17,-68 34-63,0 0 16,0 34-1,34 0-15,-34 0 16,1-34-16,-1 34 15,34 0-15,-34-1 16,34 1-16,0 136 63,34-136-48,0-34-15,135 0 31,-135 0-15,33-34 0,1 0-1,-34 0-15,0 0 0,0 0 32,0-34-32,0 68 15,-1-33-15,-33-1 16,34 34 15,0 0 16,-68 34-47,34-1 16,0 1-1,-34 0-15,34 34 16,0 67 78,-33-135-79,33-33-15,-34-69 31,34 68 1</inkml:trace>
          <inkml:trace contextRef="#ctx0" brushRef="#br0" timeOffset="77449.9527">10566 440 0,'0'-34'47,"34"1"-32,0 33 1,34 0-16,67 0 47,-33 0-47</inkml:trace>
          <inkml:trace contextRef="#ctx0" brushRef="#br0" timeOffset="78066.5415">11176 677 0,'34'0'32,"0"-34"-32,-34 1 15,135-137 17,-67 103-17,-68-1 1,34 34-16,-34 0 15,0-68 1,-34 102 15,-34 34 1,-33 102-17,67-35 1,0 1-1,0-34-15,34 101 32,0-67-17,34-68 1,0-34-16,67 0 31,-67 0-15,-34-34-1,0-34 1,-34 0 15,1 68-31,-35 0 16,68 34 0,-34-34-1,34 34-15,0 0 16</inkml:trace>
        </inkml:traceGroup>
      </inkml:traceGroup>
    </inkml:traceGroup>
    <inkml:traceGroup>
      <inkml:annotationXML>
        <emma:emma xmlns:emma="http://www.w3.org/2003/04/emma" version="1.0">
          <emma:interpretation id="{2849ECA3-3DEA-498F-A124-B66C15355707}" emma:medium="tactile" emma:mode="ink">
            <msink:context xmlns:msink="http://schemas.microsoft.com/ink/2010/main" type="paragraph" rotatedBoundingBox="1192,2147 26555,2343 26544,3873 1180,3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EE8802-0C17-4BD4-A01E-4BB961212B74}" emma:medium="tactile" emma:mode="ink">
              <msink:context xmlns:msink="http://schemas.microsoft.com/ink/2010/main" type="line" rotatedBoundingBox="1192,2147 26555,2343 26544,3873 1180,3676"/>
            </emma:interpretation>
          </emma:emma>
        </inkml:annotationXML>
        <inkml:traceGroup>
          <inkml:annotationXML>
            <emma:emma xmlns:emma="http://www.w3.org/2003/04/emma" version="1.0">
              <emma:interpretation id="{4773DD02-B26F-42E3-A705-46869600386A}" emma:medium="tactile" emma:mode="ink">
                <msink:context xmlns:msink="http://schemas.microsoft.com/ink/2010/main" type="inkWord" rotatedBoundingBox="1192,2147 4578,2173 4570,3209 1184,3182"/>
              </emma:interpretation>
              <emma:one-of disjunction-type="recognition" id="oneOf2">
                <emma:interpretation id="interp10" emma:lang="ru-RU" emma:confidence="0">
                  <emma:literal>Мн.ва</emma:literal>
                </emma:interpretation>
                <emma:interpretation id="interp11" emma:lang="ru-RU" emma:confidence="0">
                  <emma:literal>Мн. ва</emma:literal>
                </emma:interpretation>
                <emma:interpretation id="interp12" emma:lang="ru-RU" emma:confidence="0">
                  <emma:literal>мн. ва</emma:literal>
                </emma:interpretation>
                <emma:interpretation id="interp13" emma:lang="ru-RU" emma:confidence="0">
                  <emma:literal>Мнва</emma:literal>
                </emma:interpretation>
                <emma:interpretation id="interp14" emma:lang="ru-RU" emma:confidence="0">
                  <emma:literal>мин. ва</emma:literal>
                </emma:interpretation>
              </emma:one-of>
            </emma:emma>
          </inkml:annotationXML>
          <inkml:trace contextRef="#ctx0" brushRef="#br0" timeOffset="42290.3781">-1151 2506 0,'-34'34'46,"34"0"-46,0 0 16,67-34 15,-33 0-15,0-34 0,0 34-16,-34-34 15,0 0-15,102-135 16,-35 33 15,-33 1-15,0 101-16,-34 0 0,0-101 62,0 169-46,0-1-1,-34 1-15,34 0 0,-34 135 32,1-101-32,33 34 15,0-68 1,33 67 0,1-67-1,-34 0-15,34-34 16,0 0-16,0 0 15,0-34-15,101-101 32,-101 67-32,34-68 15,-34-33 32,-34 135-47,-34 34 31,-34 170 1,68-103-17,-34 1-15,34-34 16,34 68 0,-34-69-1,0 1-15,34-34 0,0 34 16,0-34-1,0 0-15,33-34 16,-33 34-16,135-169 31,-101 67-15,-34-67 15,0 34 32,-68 168-32,-34 137 0,68-136-15,-34 67-16,34-33 15,0 34 17,-33-69-17,33 1 1,0-68 15,0 1-31,0-35 16,0 34-1,33 0-15,69 34 63,-68 0-47,0 0-1,0 0 1,0-34-16,33-34 15,-67 35 1,136-103 15,-136 102-15,34 34-16,-68 68 62,0-34-62,0 34 16,34-35-16,0 137 31,0-136-15,0 0-16,68-1 16</inkml:trace>
          <inkml:trace contextRef="#ctx0" brushRef="#br0" timeOffset="42565.6378">610 2235 0,'101'0'94,"-101"-34"-94,34 34 0</inkml:trace>
          <inkml:trace contextRef="#ctx0" brushRef="#br0" timeOffset="43250.2907">1050 2235 0,'135'-169'78,"-101"169"-78,-34-34 16,34 0-1,0 34-15,34-135 16,-68 101-16,34-102 31,-34 102-31,0 1 16,0-1-1,-34 34-15,0 0 16,-102 101 31,136-67-32,-67 102 1,67-1 0,0 34-1,0-33 17,0-34-17,34-102-15,33 67 31,-33-67-15,0 0-16,0 0 16,-34-34-16,0 1 15,0-35 17,0 34-32,-34 34 15,0 0 1,-67 0 15,67 0-31,34 34 16</inkml:trace>
          <inkml:trace contextRef="#ctx0" brushRef="#br0" timeOffset="43954.9636">2100 2303 0,'-68'-68'62,"68"34"-46,-34 34-16,34-34 0,-34 34 16,34-33-16,-34-1 31,1 34-16,-1-34-15,0 34 16,-34 0 0,-33 34-1,33 0 1,34-1-16,0 35 16,34-34-16,-34 0 15,34 0-15,0 34 16,0-35-1,34-33 1,0 0-16,34 0 16,-34 0-1,33-33-15,103-137 47,-170 204 31,0 34-62,33 33 0,-33-67-16,34 0 15,34-34-15,0 0 16,33 68-1</inkml:trace>
        </inkml:traceGroup>
        <inkml:traceGroup>
          <inkml:annotationXML>
            <emma:emma xmlns:emma="http://www.w3.org/2003/04/emma" version="1.0">
              <emma:interpretation id="{E82009C3-A09C-4A3A-AD5A-648E2B7D1071}" emma:medium="tactile" emma:mode="ink">
                <msink:context xmlns:msink="http://schemas.microsoft.com/ink/2010/main" type="inkWord" rotatedBoundingBox="6876,2552 13178,2601 13169,3769 6867,3721"/>
              </emma:interpretation>
              <emma:one-of disjunction-type="recognition" id="oneOf3">
                <emma:interpretation id="interp15" emma:lang="ru-RU" emma:confidence="0">
                  <emma:literal>однотипных</emma:literal>
                </emma:interpretation>
                <emma:interpretation id="interp16" emma:lang="ru-RU" emma:confidence="0">
                  <emma:literal>„однотипных</emma:literal>
                </emma:interpretation>
                <emma:interpretation id="interp17" emma:lang="ru-RU" emma:confidence="0">
                  <emma:literal>одноличных</emma:literal>
                </emma:interpretation>
                <emma:interpretation id="interp18" emma:lang="ru-RU" emma:confidence="0">
                  <emma:literal>однотипный</emma:literal>
                </emma:interpretation>
                <emma:interpretation id="interp19" emma:lang="ru-RU" emma:confidence="0">
                  <emma:literal>однотипные</emma:literal>
                </emma:interpretation>
              </emma:one-of>
            </emma:emma>
          </inkml:annotationXML>
          <inkml:trace contextRef="#ctx0" brushRef="#br0" timeOffset="54646.1826">4606 2269 0,'-34'0'63,"34"136"-1,0-103-46,0 1-1,34-34-15,-34 34 16,34-34-16,135 0 47,-135 0-31,0-34-16,0 34 15,-34-34-15,67-67 31,-33-35 1,-34 102-32,-34 1 15,1-35 1,-1 68-16,0-34 16,0 34-16,-34 0 15,34 0 1,-101 169 15,33-101 0,102 0-15</inkml:trace>
          <inkml:trace contextRef="#ctx0" brushRef="#br0" timeOffset="55794.2713">5419 2235 0,'0'-34'47,"-34"0"-16,34 1-15,-34-1-16,0 34 16,0-34-1,0 34-15,-33 0 16,33 34-1,-102 67 1,136-67 0,0 0-16,-34 0 15,34 34 1,0-34-16,34 33 16,0-67-16,0 0 15,34 0-15,67-101 31,-135 67-15,34 34-16,-34-34 16,0 0 31,34 170-16,-34 33 0,-34-68-15,34 35-1,-34-1 1,34-101-16,-67 68 16,-35-34 15,68-68-16,-34 0 1,68-102 31,0 68-47,0 0 0,68-101 16</inkml:trace>
          <inkml:trace contextRef="#ctx0" brushRef="#br0" timeOffset="56827.2575">5453 2167 0,'0'-33'16,"0"-1"0,0 0 15,33 203 31,-66-169-46,33 34-16,-34 0 0,34 0 16,0 0-16,0 0 15,-34-34-15,34 33 47,0-66-31,34-1-16,-34-34 31,34 68-31,-34-34 16,33 34-16,137 0 62,-136-34-46,0 34-16,-34-34 0,67-33 31,-67 33-15,0 0 30,0 68-30,0 33 0,-34-33-16,34 0 15,0 68 1,34-34 15,0-68-15,0 0-1,0 0-15,-34-34 0,34 34 47,0 0-31,-34 34 0,0-1-16,33 1 15,35 34 1,-34-68-1,0 0-15,0 0 16,0 0-16,33-34 31,-33 34-31,-34-34 0,68-33 16,-68 33 0,0-102-1,-34 102 1,0 0-1,0 34-15,-67 0 16,-1 34 0,34 0-1,35 0 1,-1 34 0,34-34-1,0 0 1,67 33-1</inkml:trace>
          <inkml:trace contextRef="#ctx0" brushRef="#br0" timeOffset="83017.2715">6604 2066 0,'0'-34'31,"-34"34"-31,34-34 16,136 34 46,33 0-31,0 0 1,-67 0 30,-102 34-31,0 0-31,0 135 47,0-101-31,0-34 0,0 0-1,0 67 1,34-101-16,-34 34 15,0 0-15,34-34 0,67 0 47,69-169 0,-170 135-47,33 0 16,-33 0-16,34 0 15,-34 0 1,0 0 0,0 1-1,-34 66 17,34 1-17,-33 68 1,33-68-1,0 0-15,0 0 16,33 33 0,-33-33-16,34-34 15,0 0-15,68 0 32,-68 0-32,135-101 31,-67-35-16,-69 102 17,1-34-32,-34 35 47,0 66-32,0 35 1,-34-34-1,34 0-15,-33 34 16,-1-1 15,34-33-31,0 0 0,0 0 47,34-102-16,-34 34-31,33 1 0,35-35 32,-34 68-32,68-68 15,-68 68 1,33 0 0,-33 0-1,-34 34 1,0 0-16,0 34 15,0 67 32,34-135-31,0 0 0,0-34-16,0 34 15,-34-34-15,0 0 0,101-101 31,-67 101-31,0 0 32,-34 0-32,0 0 31,0 68 0,-34 0-31,34 0 16,-68 102 15,34-69-31,34-33 16,0 0-1,-33 0 17,33-68-17,33 0 1,-33 0-16,68 0 15,-68 1 1,68-1 15,0 34 1,-34-34-17,-1 34-15,1 0 16,-34-34-16,34 0 15,0 34-15,34-102 47,-68 69-47,0 66 47,-34 1-31,34 34-1,-34 0 1,34-34-16,0 101 31,0-101-15,34-34-16,-34 34 0,34-34 16,0 0-16,135-136 46,-101 35-30,-1 33 15,-67 34-31,34 34 0,-34-34 16,0 0-16,34 34 0,-68 34 62,0 0-46,34 0-16,-33 34 16,33-34-1,0 101 1,0-101 0,0 0-16,33-34 0,-33 34 15,34-34-15,0 0 31,0 0-31,34-68 32,-68 34-17,34 0-15,-34 0 16,0-67 15,67 101 47,-33-34-62,0 0-16,0 34 16,0-34-1,0 34 1,0 0-16,-34-34 0,33 34 15,-33 136 48,34 33-32,-34-135-15,0 0-1,0 0-15,34-34 0,0 0 16,0-34 15,0 34-15,-34-34-16,34 0 16,67-135-1,-33 101 16,34 0-15,-35 68 0,1 0-1,0 34 17,-68 0-32,0 0 15,0 0 1,-34 0-16,-68 101 31,68-135-15,1 34-16,-1-34 31,0 0 0,68 0-15,0-34-16,-34 0 15,33 34-15,1-34 16,0 34-16,0-33 0,0 33 16,34-34-16,-1 0 31,-33 0-31,0 34 31,-34-34-31,34 34 0,-34-34 16,0 0-1,0 0 1,-34 34-16,-34 0 31,34 0-15,34 34-16,-33 34 31,-1-34-31,34 101 31,0-101-31,34 0 16,-34 0-16,33-34 16,103 0-1,-34 34 1</inkml:trace>
          <inkml:trace contextRef="#ctx0" brushRef="#br0" timeOffset="79706.1138">6841 2235 0,'0'34'31,"34"102"47,-34-69-31</inkml:trace>
        </inkml:traceGroup>
        <inkml:traceGroup>
          <inkml:annotationXML>
            <emma:emma xmlns:emma="http://www.w3.org/2003/04/emma" version="1.0">
              <emma:interpretation id="{E9F59680-7FE4-42B8-ADC2-944585DB2C8D}" emma:medium="tactile" emma:mode="ink">
                <msink:context xmlns:msink="http://schemas.microsoft.com/ink/2010/main" type="inkWord" rotatedBoundingBox="14599,2667 15613,2675 15609,3156 14595,3148"/>
              </emma:interpretation>
              <emma:one-of disjunction-type="recognition" id="oneOf4">
                <emma:interpretation id="interp20" emma:lang="ru-RU" emma:confidence="0">
                  <emma:literal>но</emma:literal>
                </emma:interpretation>
                <emma:interpretation id="interp21" emma:lang="ru-RU" emma:confidence="0">
                  <emma:literal>ню</emma:literal>
                </emma:interpretation>
                <emma:interpretation id="interp22" emma:lang="ru-RU" emma:confidence="0">
                  <emma:literal>нв</emma:literal>
                </emma:interpretation>
                <emma:interpretation id="interp23" emma:lang="ru-RU" emma:confidence="0">
                  <emma:literal>Но</emma:literal>
                </emma:interpretation>
                <emma:interpretation id="interp24" emma:lang="ru-RU" emma:confidence="0">
                  <emma:literal>нь</emma:literal>
                </emma:interpretation>
              </emma:one-of>
            </emma:emma>
          </inkml:annotationXML>
          <inkml:trace contextRef="#ctx0" brushRef="#br0" timeOffset="84581.7644">12328 2201 0,'0'68'94,"-34"-34"-94,34 34 16,-34-34-1,34 67 1,0-67 0,-34 0-16,34-68 78,34 0-78,0-67 31,0 101-31,-34-34 31,33 34-31,1 0 16,-34 34 15,34-34-31,0 0 16,0 0-1,0-34-15,0 34 16,-34-34-16,33 34 16,1-68-1,0 34 32,-68 68-16,34 0-31,-34 0 16,34 0-16,0 0 16,0 101 31,34-135-32,34-34 16,-34 0 16,0 34-31,0 34-16,0 34 47,-1-68-47,69 0 31,-68 0-31,34-68 16,33 0-1,-67 1 1,-34 33-16,34 0 16,-34-102 15,0 103-31,-34 33 15,0-34-15,0 34 16,-33 0 0,33 0-16,-102 135 31,1-33 0,135-68-15,0 33-1</inkml:trace>
        </inkml:traceGroup>
        <inkml:traceGroup>
          <inkml:annotationXML>
            <emma:emma xmlns:emma="http://www.w3.org/2003/04/emma" version="1.0">
              <emma:interpretation id="{01511CB8-EC1D-461C-899D-7A05E020B8D5}" emma:medium="tactile" emma:mode="ink">
                <msink:context xmlns:msink="http://schemas.microsoft.com/ink/2010/main" type="inkWord" rotatedBoundingBox="16869,2706 20898,2738 20889,3812 16861,3781"/>
              </emma:interpretation>
              <emma:one-of disjunction-type="recognition" id="oneOf5">
                <emma:interpretation id="interp25" emma:lang="ru-RU" emma:confidence="0">
                  <emma:literal>разных</emma:literal>
                </emma:interpretation>
                <emma:interpretation id="interp26" emma:lang="ru-RU" emma:confidence="0">
                  <emma:literal>ризных</emma:literal>
                </emma:interpretation>
                <emma:interpretation id="interp27" emma:lang="ru-RU" emma:confidence="0">
                  <emma:literal>Разных</emma:literal>
                </emma:interpretation>
                <emma:interpretation id="interp28" emma:lang="ru-RU" emma:confidence="0">
                  <emma:literal>разнога</emma:literal>
                </emma:interpretation>
                <emma:interpretation id="interp29" emma:lang="ru-RU" emma:confidence="0">
                  <emma:literal>фазных</emma:literal>
                </emma:interpretation>
              </emma:one-of>
            </emma:emma>
          </inkml:annotationXML>
          <inkml:trace contextRef="#ctx0" brushRef="#br0" timeOffset="86261.3703">14766 2134 0,'0'135'140,"0"-101"-140,-34 101 32,-34 35-17,34-1 1,1-33 15,-1-35-15,34-67-1,0 0-15,-34-34 0,0 0 32,34-34-17,0-68 1,0-67 15,0 135-31,34-101 31,0 33-31,0 1 16,-1 33 0,103-34-1,-1 68 16,-101 34-31,0 34 32,0-34-32,-34 34 15,0 102 17,0-103-32,-34 1 15,34 0-15,-34-34 16,0 34-1,1-34-15,-1 0 0,0 34 16,0-34 0,0 0-1</inkml:trace>
          <inkml:trace contextRef="#ctx0" brushRef="#br0" timeOffset="87486.5387">15409 2303 0,'0'-68'94,"-33"68"-94,33-34 0,-34 34 15,-68 0 32,0 68-15,102-34-32,-33 101 31,33-67-16,0-34 1,33-34-16,69 0 31,-68 0-15,0-34-16,-34 0 16,101-33 15,-67 67-31,0 135 94,-34-101-79,34-34 1,0-34-1,135-135 32,-101 101-31,-34 68-16,0 0 16,0 0-16,-1-34 15,1 34-15,0 0 16,0 34-1,-34 0-15,0 0 16,-34 0-16,0 67 47,34-67-47,-34-34 0,34 34 16,0 0-1,34-34-15,34 34 31,-34-1-15,34 35 0,-68-34-16,33 0 15,-33 0 1,0 0-16,0 0 16,0-1-16,0 35 15,0 0-15,-33-68 16,-35 101-1,34-101-15,0 34 16,0-34-16,-67 0 31,67 0-15,34-34-16,0 1 16,-34-1-16,34 0 15,34-68 1,67-67 15,-33 101-15</inkml:trace>
          <inkml:trace contextRef="#ctx0" brushRef="#br0" timeOffset="89191.181">16324 2337 0,'0'-34'15,"0"0"1,34 0-1,-34 0 1,0 0 0,34 34-1,-34 68 32,-34-34-47,0 0 16,34 0-16,-34 67 15,34-67 1,0 0 0,-34 0 31,34-68-32,34-34 1,0 35-1,34-35 17,-35 68-32,103 0 62,-102 0-46,0 0-16,-34-34 0,33 0 15,1 34 1,34-102 47,-68 136-48,-34 34 1,0-34-1,34 135 17,0-135-17,0 0-15,34-34 16,0 0 0,0 0-16,0-34 15,67-34 1,-67 68-16,-34-67 15,68 33-15,34-102 47,-102 102 0,0 68-31,-34 0-1,-34 34 1,68-34-16,0 0 16,-34 0-16,34-1 15,0 69 1,34-34 15,0-68-15,34 0-1,-35-34 1,-33 0-16,34-34 16,-34-33 15,34 33 31,0 68-30,0 0-17,0 0-15,-34-34 0,34 34 16,0 0 0,-34-34-16,33 34 46,1 0-30,-34 34 0,0 0-1,-67 68 1,67-69 0,0 35-16,0 0 31,0 0-16,33-68-15,35 0 32,-34 0-17,-34-34-15,34 0 16,0 34-16,135-169 47,-135 135-32,68-34 1,-69 68-16,1 0 16,34 0-1,-34 0 1,-34 34 0,0 0-1,0 0 1,-34-1-16,-34 69 31,34-102-31,-67 68 31,67-34-15,34-102 31</inkml:trace>
          <inkml:trace contextRef="#ctx0" brushRef="#br0" timeOffset="89564.5233">18017 2472 0,'34'0'16,"0"-34"-1,0 1-15,67-1 47,-101 0-47,34 34 16,-34-34-16,0-34 47,0 34-32,-34 34 1,-33 0 0,33 0-16,-34 68 31,68-34-16,0 0-15,0 101 32,34-67-17,0-68-15,0 34 16,-1-34-16,137 0 16,-1 0 15</inkml:trace>
        </inkml:traceGroup>
        <inkml:traceGroup>
          <inkml:annotationXML>
            <emma:emma xmlns:emma="http://www.w3.org/2003/04/emma" version="1.0">
              <emma:interpretation id="{828F5712-9167-4F15-8936-50B449E925B0}" emma:medium="tactile" emma:mode="ink">
                <msink:context xmlns:msink="http://schemas.microsoft.com/ink/2010/main" type="inkWord" rotatedBoundingBox="22017,2329 26555,2365 26548,3288 22010,3253"/>
              </emma:interpretation>
              <emma:one-of disjunction-type="recognition" id="oneOf6">
                <emma:interpretation id="interp30" emma:lang="ru-RU" emma:confidence="0">
                  <emma:literal>объектов:</emma:literal>
                </emma:interpretation>
                <emma:interpretation id="interp31" emma:lang="ru-RU" emma:confidence="0">
                  <emma:literal>объектов,</emma:literal>
                </emma:interpretation>
                <emma:interpretation id="interp32" emma:lang="ru-RU" emma:confidence="0">
                  <emma:literal>объектов.</emma:literal>
                </emma:interpretation>
                <emma:interpretation id="interp33" emma:lang="ru-RU" emma:confidence="0">
                  <emma:literal>объектов!</emma:literal>
                </emma:interpretation>
                <emma:interpretation id="interp34" emma:lang="ru-RU" emma:confidence="0">
                  <emma:literal>Объектов:</emma:literal>
                </emma:interpretation>
              </emma:one-of>
            </emma:emma>
          </inkml:annotationXML>
          <inkml:trace contextRef="#ctx0" brushRef="#br0" timeOffset="90580.4936">19812 2303 0,'-34'0'63,"0"34"-32,34 0-31,0 0 16,-34-1-16,34 1 15,0 34 1,0-34-1,34-34 1,102 0 0,-1-102 15,-101 35-15,-34 33-1,0-68 1,0 68-16,0 0 15,-34 34-15,-67-34 32,33 34-17,34 34-15,0-34 0,-101 136 32,135-102-17,0 67 16</inkml:trace>
          <inkml:trace contextRef="#ctx0" brushRef="#br0" timeOffset="91146.0343">20320 2337 0,'0'-68'47,"-34"68"-47,0 0 16,0 0 0,-33 68 15,67 0-16,0 33 17,34-33-17,-1-68 1,1 34-16,0-34 16,34 0-1,-68-34-15,68-34 16,-68 34-1,0-101 17,0 101-32,-34-34 15,34 0-15,-102-67 32,1 33-17,67 69 1,34-1-16,0 0 31,0 0-31,34 34 0,33-34 31,103 34-15</inkml:trace>
          <inkml:trace contextRef="#ctx0" brushRef="#br0" timeOffset="94198.9492">20557 2472 0,'0'-34'47,"0"1"-47,0-1 15,102-68 16,-68 102-31,-1-34 16,1-34 0,-34 35-1,34 33-15,-34 101 63,0-67-48,0 0-15,34-34 0,34 0 79,-102 34-64,0-34 1,0 34-1,-34 33 1,68-33-16,0 68 47,0-68-31,34-34-16,34 34 15,0-34 1,-34 0-1,0 0-15,-34-34 0,33 0 32,-33 0-17,0-34 1,-33 34 0,-1 34-1,-34 0 1,34 0-1,34 34 1,0 0 15,34 0-15,0-34-16,0 0 16,135-34-1,-101 0 1,-1-33-1,69-1 1,-102 68 0,0-68 15,0 68-31,-102 0 47,0 34-32,0 68 17,68-35-17,0 35 1,0-68 0,34-34-16,0 34 15,0-34-15,34 0 16,-34 0-1,-1 0-15,35-34 16,101-68 0,-135 102-1,-34-34 1,68-33 0,-34 67-16,-34-34 15,0 68 32,0-1-47,-34 1 16,0 68 15,0-68 16,204-204 0,-136 137-47,33-1 31,-67 0-15,-34 34 15,1 34-31,-1-34 15,0 0-15,34 34 0,-34-1 32,34 1-17,0 0 1,0 0-16,34-34 16,0 34-1,0-34-15,101 0 31,-101 0-31,34-34 16,101-101 31,-101 67-31,-1 34-1,-33 0 1,-34 102 15,34 67 16,-68-101-31,34 0-16,0 34 31,0-34 0,0-68-15,-34 0-16,1 0 15,-103-135 32,136 135-31,34-34 15,0 68-15,34-34-1,-35 34-15,35 0 0,-34 0 16,-34-34 0,34 34-16,0 0 15,0 0 1,-34 34 15,0 0-15,0 34-1,0-34-15,-34 0 16,34-1 0,0 1-16,34 68 31,-34-68-31,0 0 15,33-34-15,35 33 16,-34-33-16,34-33 16,33-35 15,-101 34-15,0 0-16,0-34 15,0 35 1,0-1-16,-33 34 0,-1 0 15,0-34 1,0 34-16,-34 0 16,34 34-1,0 0-15,34-1 16,0 1-16,0 34 31,34-68-15,-34 34-16,34-34 15,0 0-15,135-34 32,-101 34-32,-34-34 0,0 34 15,135-101 1,-33-1 15,-35 34-15,35-67-1,33-35 32,-203 170 0,0 0-47,0 34 0,1 0 16,-103 68-1,35 67 17,67-67-32,34 67 31,0-67-15,0-69-1,67 1 1,-33-34-1,-34-34 17,0 1-32,0-1 15,-34 34-15,-33 0 16,33 0 0,0 0-1,34 34-15,0-1 16</inkml:trace>
          <inkml:trace contextRef="#ctx0" brushRef="#br0" timeOffset="94624.3553">24147 2675 0,'0'34'62</inkml:trace>
          <inkml:trace contextRef="#ctx0" brushRef="#br0" timeOffset="94499.2373">24181 2405 0,'0'-34'63,"0"68"-48</inkml:trace>
        </inkml:traceGroup>
      </inkml:traceGroup>
    </inkml:traceGroup>
    <inkml:traceGroup>
      <inkml:annotationXML>
        <emma:emma xmlns:emma="http://www.w3.org/2003/04/emma" version="1.0">
          <emma:interpretation id="{91AD88F8-3804-4DF2-A22A-4C95E6B55503}" emma:medium="tactile" emma:mode="ink">
            <msink:context xmlns:msink="http://schemas.microsoft.com/ink/2010/main" type="paragraph" rotatedBoundingBox="3020,3817 12429,3962 12407,5337 2999,51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B1F038-A25C-4DBC-ACF2-49D5766B272D}" emma:medium="tactile" emma:mode="ink">
              <msink:context xmlns:msink="http://schemas.microsoft.com/ink/2010/main" type="line" rotatedBoundingBox="3020,3817 12429,3962 12407,5337 2999,5192"/>
            </emma:interpretation>
          </emma:emma>
        </inkml:annotationXML>
        <inkml:traceGroup>
          <inkml:annotationXML>
            <emma:emma xmlns:emma="http://www.w3.org/2003/04/emma" version="1.0">
              <emma:interpretation id="{282D553A-B00E-4C4F-AB0C-F9856E14BA7F}" emma:medium="tactile" emma:mode="ink">
                <msink:context xmlns:msink="http://schemas.microsoft.com/ink/2010/main" type="inkWord" rotatedBoundingBox="3016,4126 6305,4177 6297,4698 3008,4647"/>
              </emma:interpretation>
              <emma:one-of disjunction-type="recognition" id="oneOf7">
                <emma:interpretation id="interp35" emma:lang="ru-RU" emma:confidence="0">
                  <emma:literal>списки</emma:literal>
                </emma:interpretation>
                <emma:interpretation id="interp36" emma:lang="ru-RU" emma:confidence="0">
                  <emma:literal>списка</emma:literal>
                </emma:interpretation>
                <emma:interpretation id="interp37" emma:lang="ru-RU" emma:confidence="0">
                  <emma:literal>спички</emma:literal>
                </emma:interpretation>
                <emma:interpretation id="interp38" emma:lang="ru-RU" emma:confidence="0">
                  <emma:literal>Списки</emma:literal>
                </emma:interpretation>
                <emma:interpretation id="interp39" emma:lang="ru-RU" emma:confidence="0">
                  <emma:literal>списках</emma:literal>
                </emma:interpretation>
              </emma:one-of>
            </emma:emma>
          </inkml:annotationXML>
          <inkml:trace contextRef="#ctx0" brushRef="#br0" timeOffset="99607.1136">982 3725 0,'0'-34'31,"0"1"-15,0-1 0,-34 0-1,0 0 32,1 34-47,-69 0 31,68 0-31,34 34 16,-68 0 0,68 0-16,-33-1 15,33 1-15,0 136 32,0-136-17,67 67 1,-33-101-1,68 0 1,-68 0-16,-1 0 0,35-34 16,68-33-1,-69-1 17,-33 0-32,-34 34 15,34 0-15,0 0 16,-34 1-16,0-1 62,0 68-46,-34-1 0,34 1-16,-34 68 15,34-68 1,-34 34-1,34-35 1,0 1 15,0-68 1,0 1-32,136-103 31,-68 34-16,-1 69 1,-33 33 0,0 0-1,0 0 1,-34 33 0,-34 103-1,34-102 1,0 135 15,34-169 0,34-68-15,-34 68 0,-1-33-16,1-1 15,-34 0-15,68-34 31,-68 34-31,68-34 47,-102 102-31,34 0 0,-34 102 15,34-69-16,34 1 1,0-68 0,33 0-1,-33-34-15,136-101 47,-69 33-31,-101 68 46,0 68-46,-34 0-16,34 34 31,-33 0-15,33-35-16,0 1 15,33 0-15,-33 0 16,68 0-16</inkml:trace>
          <inkml:trace contextRef="#ctx0" brushRef="#br0" timeOffset="101030.4741">2608 3861 0,'-34'0'31,"34"-68"16,0 34-47,0 0 15,0 0 1,-34 1 0,34-1-1,-34 34-15,-34 0 16,35 0 0,-1 0-16,34 34 0,-68 33 31,34 35-16,34-68 1,0 0-16,0 0 16,0-1-16,34-33 0,-34 34 15,34-34-15,34 0 32,-35 0-32,35-34 15,0 1 1,101-103 15,-67 34 16,-102 136-16,0 0-15,0 34-1,-34-34-15,0 0 16,34 0-16,0-1 16,0 1 31,0-68-32,34 1 1,0-1-1,34 0-15,33-102 32,-67 136-17,0-34 1,-68 34 15,0 0-31,0 0 16,34 34-16,-67 34 31,67-34-31,-34-34 16,34 34-16,0 34 15,0-35 1,34-33-16,33 0 31,-33 0-31,34-33 31,-34 33-31,0-34 0,67 0 16,-33-68 31,-68 136-16,-34 0-31,34 34 16,0-1 15,34-33 0,34-34-31,-34 0 16,-1-34-16,137-67 31,-102 33-15,-35 0 15,-33 34 0,-67 102 1,67-34-17,-34 0-15,34 0 16,0 34 15,0-1-15,34-33-16,0-34 15,101 0 1,-33 0 0</inkml:trace>
        </inkml:traceGroup>
        <inkml:traceGroup>
          <inkml:annotationXML>
            <emma:emma xmlns:emma="http://www.w3.org/2003/04/emma" version="1.0">
              <emma:interpretation id="{7431E930-2411-468E-9686-762394EA6A90}" emma:medium="tactile" emma:mode="ink">
                <msink:context xmlns:msink="http://schemas.microsoft.com/ink/2010/main" type="inkWord" rotatedBoundingBox="7831,3891 12429,3962 12407,5337 7810,5266"/>
              </emma:interpretation>
              <emma:one-of disjunction-type="recognition" id="oneOf8">
                <emma:interpretation id="interp40" emma:lang="ru-RU" emma:confidence="0">
                  <emma:literal>студентов</emma:literal>
                </emma:interpretation>
                <emma:interpretation id="interp41" emma:lang="ru-RU" emma:confidence="0">
                  <emma:literal>студенты</emma:literal>
                </emma:interpretation>
                <emma:interpretation id="interp42" emma:lang="ru-RU" emma:confidence="0">
                  <emma:literal>студенеть</emma:literal>
                </emma:interpretation>
                <emma:interpretation id="interp43" emma:lang="ru-RU" emma:confidence="0">
                  <emma:literal>студенится</emma:literal>
                </emma:interpretation>
                <emma:interpretation id="interp44" emma:lang="ru-RU" emma:confidence="0">
                  <emma:literal>студента</emma:literal>
                </emma:interpretation>
              </emma:one-of>
            </emma:emma>
          </inkml:annotationXML>
          <inkml:trace contextRef="#ctx0" brushRef="#br0" timeOffset="102310.7143">5622 3861 0,'0'-34'63,"34"34"-63,-34-34 31,34 0 0,-34 0-15,0 0 15,-34 34-31,0 0 31,0 0-15,0 34-1,0-34-15,34 34 0,-34 0 16,34 0 0,-33 0-16,33 67 15,0-67 1,0 0-16,0 0 16,0 0-16,33-34 15,1 68-15,0-68 16,34 0-16,67-34 31,35-68 0,-1-67 1,-169 135-17,34 34 16,-34 34 1,-34 34-17,0-1 1,0 1 0,34 34 15,34-102 0,0 0-31,0 0 16,-34-34-16,34 0 15,0-34 1,-34 34-16,0 0 16,0 1-16,-34 33 15,34-34-15,0 0 16</inkml:trace>
          <inkml:trace contextRef="#ctx0" brushRef="#br0" timeOffset="102486.8638">5994 3725 0,'-67'0'63,"134"0"-32,103-34-16,-69 34 17</inkml:trace>
          <inkml:trace contextRef="#ctx0" brushRef="#br0" timeOffset="103151.4985">6367 3759 0,'0'136'156,"0"-35"-141,0-67 1,34 0-16,0 34 31,0-68-15,33 0 0,-33 0-16,34-68 15,-68 34 1,68-34-1,-34 1 1,-34 33-16,0 0 16,0-34 31,33 170-16,-66 33-16,-1 35 1,0-103 0,0 103-1,34-103 1,-34-33-16,34 0 16,-34 0-16,0 0 15,-33 67 32,33-101-47,34-33 16,0-1-1,0-34 1,34 34-16</inkml:trace>
          <inkml:trace contextRef="#ctx0" brushRef="#br0" timeOffset="103891.2123">7180 3962 0,'0'-33'31,"0"-1"-16,0 0 1,0-68 15,-34 34 1,0 68-17,-34 0 1,34 0-16,1 34 15,33 0-15,-68 68 32,34-68-32,34 0 15,0 33 1,34-67-16,0 0 31,0 0-31,-1-34 16,69-33 15,-102 33-31,34 34 0,-34 135 78,0 35-47,-34-103-31,0 103 32,34-103-32,-34-33 0,-33 102 47,33-102-32,0-34 1,-34 0-1,68-34 1,-34 34-16,34-34 16,0 0-16,0 0 15,0 0-15,34 0 16</inkml:trace>
          <inkml:trace contextRef="#ctx0" brushRef="#br0" timeOffset="106213.4361">7180 4030 0,'34'0'47,"0"-34"-47,-1 34 15,1-34 1,0 34-16,0-33 0,0 33 16,0 0-16,0-34 15,67-68 17,-101 68-32,0-34 31,-34 68-16,0 0 1,1 0-16,-1 34 16,-68 34-1,102-34 1,-34 0-16,34 34 31,0-35-31,0 1 16,34 0-1,0-34-15,34 0 16,33 0 0,69-101 15,-35-35 63,-135 238-63,-34-1 0,34-67-15,-34 0-16,34 0 62,0-68-46,0 0 15,0 0-31,34 34 0,34 0 63,-68-34-63,34 34 15,0-33 1,33-1 15,1-34 16,-34 68-31,-34 34 15,34-34-31,-34 34 0,0 0 31,34-34-31,0 0 16,0 0-1,-1 0 1,1-34-16,0 34 16,0-34-16,0 34 15,-34-34-15,68-34 63,-102 102-32,34 0-15,-34 34-16,34-1 15,0 1 1,34 0 15,0-68-15,-1 0-1,1 0-15,68-34 16,-34 0 0,-1-34-1,-33 35 1,0 33-16,-34-34 16,34 34-16,-34-34 15,34 34-15,-34-34 16,34 34 46,-68 0-62,34 34 32,0 67 186,0-134-77,0 66-79,-34 1-46,34 0 0,0 0-1,-34 0-15,34 0 63,-34-34-63,34-34 15,-34 0 1,34 0 0,-33 34-16,-1-68 15,34 35 1,-34 33-16,0-68 16,34 34-1,-34 34-15,34-34 16,0-34 31,34 34-32,135 34 17,-135-33-32,34 33 15,67 0 16</inkml:trace>
          <inkml:trace contextRef="#ctx0" brushRef="#br0" timeOffset="107252.4153">9144 3725 0,'0'68'47,"0"-34"-16,34 68 16,-68-102-47,34 33 16,0 103 15,0-102 0,0 0-31,34-34 0,-34 33 16,34-33-16,101 0 47,-101 0-47,102-135 31,-136 101-16,0 0 1,0-101 15,0 101-31,-34 34 16,-68-34 0,68 34-16,-67 34 15,33 0 1,0 34 15,68-35-31,0 1 16,0 0-1,34-34-15,34 0 16,33 0 0,69-68 15,-35 1-16,35-35 17,-137 68-32,69-135 15,0 67 17,-69 68-17,-33 1-15,0-1 16,-33 34 15,-1 0-31,0 34 31,34-1-31,-34 1 0,0-34 0,-34 170 32,-33-1-17,101-135-15,0 135 31,0-101-15,34-34 15,0-34-31,-1 0 16,1 0 0,-34-34-1,-135 34 48,135 34-48</inkml:trace>
        </inkml:traceGroup>
      </inkml:traceGroup>
    </inkml:traceGroup>
    <inkml:traceGroup>
      <inkml:annotationXML>
        <emma:emma xmlns:emma="http://www.w3.org/2003/04/emma" version="1.0">
          <emma:interpretation id="{4875C871-A066-4DA5-8781-2AE146961493}" emma:medium="tactile" emma:mode="ink">
            <msink:context xmlns:msink="http://schemas.microsoft.com/ink/2010/main" type="paragraph" rotatedBoundingBox="3007,5370 11167,5294 11175,6196 3016,62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BEE150-EEB1-4732-BB23-5F88F7ACAB3B}" emma:medium="tactile" emma:mode="ink">
              <msink:context xmlns:msink="http://schemas.microsoft.com/ink/2010/main" type="line" rotatedBoundingBox="3007,5370 11167,5294 11175,6196 3016,6273"/>
            </emma:interpretation>
          </emma:emma>
        </inkml:annotationXML>
        <inkml:traceGroup>
          <inkml:annotationXML>
            <emma:emma xmlns:emma="http://www.w3.org/2003/04/emma" version="1.0">
              <emma:interpretation id="{8EEEAFC3-2B66-4D33-BF74-675A1B2A5328}" emma:medium="tactile" emma:mode="ink">
                <msink:context xmlns:msink="http://schemas.microsoft.com/ink/2010/main" type="inkWord" rotatedBoundingBox="3009,5622 6394,5590 6400,6197 3015,6228"/>
              </emma:interpretation>
              <emma:one-of disjunction-type="recognition" id="oneOf9">
                <emma:interpretation id="interp45" emma:lang="ru-RU" emma:confidence="0">
                  <emma:literal>списки</emma:literal>
                </emma:interpretation>
                <emma:interpretation id="interp46" emma:lang="ru-RU" emma:confidence="0">
                  <emma:literal>описки</emma:literal>
                </emma:interpretation>
                <emma:interpretation id="interp47" emma:lang="ru-RU" emma:confidence="0">
                  <emma:literal>стески</emma:literal>
                </emma:interpretation>
                <emma:interpretation id="interp48" emma:lang="ru-RU" emma:confidence="0">
                  <emma:literal>Списки</emma:literal>
                </emma:interpretation>
                <emma:interpretation id="interp49" emma:lang="ru-RU" emma:confidence="0">
                  <emma:literal>вписки</emma:literal>
                </emma:interpretation>
              </emma:one-of>
            </emma:emma>
          </inkml:annotationXML>
          <inkml:trace contextRef="#ctx0" brushRef="#br0" timeOffset="125832.1667">1016 5351 0,'0'-68'62,"0"34"-46,0 0-1,0-33 1,0 33 0,-34 34-16,34-34 15,-34 34-15,0-34 31,-33 34-15,33 0-16,0 0 16,34 34-16,-68 34 15,34-1 1,1-33 0,33 34-1,0 101 16,33-135-15,1 0 0,0-34-16,34 0 15,-34 0 1,33-34 0,69-101 15,-102 101-31,67-102 31,-67 103-15,-34-1 31,34 169-1,-34 35-14,-34-170-32,34 33 0,0 1 15,0 0 32,0-68-31,0 0-1,0-33 1,34 33-16,34-34 31,-68 34-31,34 0 0,0 34 16,-1-34-16,1 34 31,34 0-15,-34 68 15,-34 34-15,0-68-1,0 0-15,0 33 16,0 35 15,34-102 0,101-102 1,-135 68-32,34 1 15,34-69 1,-68 68 0,34 0-1,-34 0 16,34 136 1,-68-68-17,34 34 1,0 33 15,67-101 0,-33 0-31,136-169 47,-170 135-47,0 0 0,67 0 16,-67 0 0,0 0-1,34 34-15,-34-33 0,-34 66 47,34 1-31,0 136 15,0-69 0,34-33 0,34-34-31</inkml:trace>
          <inkml:trace contextRef="#ctx0" brushRef="#br0" timeOffset="127313.5746">2642 5385 0,'0'-34'62,"0"0"-62,0-34 32,-34 34-1,0 34-31,0 0 16,0 0-16,0 34 15,0-34 1,34 34-16,-33 0 15,-1 0-15,34 0 16,0 0-16,0 67 31,0-67-31,34-34 16,-34 34-16,33-34 0,1 0 16,0 0-16,34-34 31,0 0-31,-1 0 15,-33 34-15,102-135 32,-102 101-32,-34 0 15,33 34-15,-33-34 47,0 68-16,0 68-15,0 33 15,-33-101 16,33-68-16,33 0-15,-33 1-16,34-1 0,-34 0 16,34 34-16,0-34 15,0 0-15,-34-34 16,34 68-16,-34-34 16,34 34-16,-34-33 15,-34 33 16,34 33-31,-34 35 32,0 0-17,34 34 17,34-69-17,0-33 1,0 0-1,67-33 1,1-1 0,-68 34-16,67-102 31,-67 68 0,-68 34 0,34 34-31,-34 0 16,34 0 0,0 34-1,0 33 1,34-67 0,0-34-1,0 0-15,0 0 16,-34-34-16,34 34 15,0-34 1,0 34-16,67-135 16,-67 101-1,-34 0-15,0 0 16,0 0 31,0 68-32,0 136 32,0-137-47,0 1 16,68 34 0,-34-68-1,-1 0-15,35 34 16</inkml:trace>
        </inkml:traceGroup>
        <inkml:traceGroup>
          <inkml:annotationXML>
            <emma:emma xmlns:emma="http://www.w3.org/2003/04/emma" version="1.0">
              <emma:interpretation id="{F94E7AFA-972A-4EDF-89BE-95A0E9B780F3}" emma:medium="tactile" emma:mode="ink">
                <msink:context xmlns:msink="http://schemas.microsoft.com/ink/2010/main" type="inkWord" rotatedBoundingBox="7849,5325 11167,5294 11175,6196 7857,6228"/>
              </emma:interpretation>
              <emma:one-of disjunction-type="recognition" id="oneOf10">
                <emma:interpretation id="interp50" emma:lang="ru-RU" emma:confidence="0">
                  <emma:literal>событий</emma:literal>
                </emma:interpretation>
                <emma:interpretation id="interp51" emma:lang="ru-RU" emma:confidence="0">
                  <emma:literal>Событий</emma:literal>
                </emma:interpretation>
                <emma:interpretation id="interp52" emma:lang="ru-RU" emma:confidence="0">
                  <emma:literal>событии</emma:literal>
                </emma:interpretation>
                <emma:interpretation id="interp53" emma:lang="ru-RU" emma:confidence="0">
                  <emma:literal>добытой</emma:literal>
                </emma:interpretation>
                <emma:interpretation id="interp54" emma:lang="ru-RU" emma:confidence="0">
                  <emma:literal>Событии</emma:literal>
                </emma:interpretation>
              </emma:one-of>
            </emma:emma>
          </inkml:annotationXML>
          <inkml:trace contextRef="#ctx0" brushRef="#br0" timeOffset="129309.4885">5690 5317 0,'0'-68'109,"0"34"-109,0 1 31,0-1-31,0 0 32,-34 34-32,0-34 31,0 34-31,0 0 15,0 34 1,34 0 0,-34 33-1,34 69 32,0-34-47,34-35 31,102-67-15,33-135 31,-135 135-47,-34-34 16,68 0-1,-68 0-15,0 68 63,0 0-48,0 34 1,0-34 0,0-1-16,34-33 0,-1 0 15,1 34 1,0-34-16,34-34 15,0 1 1,-34-1 0,-1-68 15,-33 34-31,0 34 16,-33-33-16,-35 33 31,34 34-31,-68 0 15,-33 34 1,67 33 0,68-33-1,-34 0 1,34 0 0,0 0-16,34-34 15,0 34-15</inkml:trace>
          <inkml:trace contextRef="#ctx0" brushRef="#br0" timeOffset="130033.1718">6570 5249 0,'0'-34'46,"-34"34"-46,34-33 16,-34 33 0,1 0 15,-1-34-31,0 68 16,0-34-1,0 33-15,0-33 16,34 34-16,-34 0 15,34 0-15,0 68 32,0-68-32,34-34 15,-34 33-15,34-33 16,102 0 15,-69-33-15,-67-1-1,0-34 1,0 34-16,-34-68 16,1 35-1,-1 33 1,-68-68 0,102 68-1,-34 1-15,34-1 16,0-68-1,34 68 1,0 34 0,68-34-1,-35 34-15,1 0 16,0 34 0</inkml:trace>
          <inkml:trace contextRef="#ctx0" brushRef="#br0" timeOffset="132538.5689">6740 5215 0,'-34'0'78,"34"34"-78,-34 34 31,34 0-15,0-34 0,0 33-1,34-33 1,0-34-16,33 0 31,-67-34-31,0 1 16,34-1-1,-34 0-15,0 0 16,-34 0 0,0-34-1,136 68 63,-102-34-62,34 34-16,0 0 16,0 0-16,-34-33 0,33 33 0,1 0 15,0 0-15,-34-34 16,34 34-16,0 0 47,-68 34-32,0 33 1,34-33 0,0 102 15,34-102-15,0-34-1,34 0 1,67-34-1,-67 0 1,-34 34-16,101-102 31,-135 68-31,34 34 16,-34-34 15,0 1-31,-34 33 16,0 33-1,0-33 1,34 34-16,-33 0 16,33 0-16,0 0 0,-34-34 0,34 34 15,0 135 32,-34-169 0,0-34-31,34 0-16,-34 1 15,34-1-15,-34 0 16,-33-68 15,67 68-15,-34 34-16,34-34 0,0 1 15,34 33 17,-1-34-32,1 34 15,0-34-15,68 34 16,33 0 31,-67 0-32,-68-34-15,34 34 16,-34 68 47,0-34-48,0-1 1,0 1-16,-34 0 15,34 34 1,-34-34-16,34 0 16,0 67-1,68-33 32,-34-68-47,0 0 0,33-34 31,69-135 1,-102 135-17,-34 0-15,0 0 16,33 0 31,-100 68-32,67 0 1,0 135 15,0-135-15,0 0 0,34-34-16,-1 0 15,69-34 1,-34 0 15,-34 34-31,-34-33 0,101-69 31,-101 68-31,0-34 16,34 68-16,-34 34 62,-34 0-46,34 34 0,0 67 15,0-101-15,34-34-16,34 0 15,0-34 1,67-67 15,-135 67-15,34 34-16,-34-34 15,0 0-15,34 34 0,-34 34 78,0 34-62,34 33 15,0-67-15,-1 34 15,-33-102-15,0 0-1,-33 0 1,33 0-16,-34-33 16,34 33-16,-34 34 15,0-68 1,-102-101 15,136 135-31,-33 34 16,33-34-16,0-34 31,0 34-31,67-33 31,-33 67-31,0-34 16,34 34 0</inkml:trace>
        </inkml:traceGroup>
      </inkml:traceGroup>
    </inkml:traceGroup>
    <inkml:traceGroup>
      <inkml:annotationXML>
        <emma:emma xmlns:emma="http://www.w3.org/2003/04/emma" version="1.0">
          <emma:interpretation id="{2DB2D2DB-328A-41D7-B45F-C3D75B50307A}" emma:medium="tactile" emma:mode="ink">
            <msink:context xmlns:msink="http://schemas.microsoft.com/ink/2010/main" type="paragraph" rotatedBoundingBox="3221,6405 6551,6608 6473,7888 3143,76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9F8665A-806A-4116-8BB0-577BED97C968}" emma:medium="tactile" emma:mode="ink">
              <msink:context xmlns:msink="http://schemas.microsoft.com/ink/2010/main" type="line" rotatedBoundingBox="3221,6405 6551,6608 6473,7888 3143,7685"/>
            </emma:interpretation>
          </emma:emma>
        </inkml:annotationXML>
        <inkml:traceGroup>
          <inkml:annotationXML>
            <emma:emma xmlns:emma="http://www.w3.org/2003/04/emma" version="1.0">
              <emma:interpretation id="{58368E2F-D21C-47C9-BDFE-5E886BF22161}" emma:medium="tactile" emma:mode="ink">
                <msink:context xmlns:msink="http://schemas.microsoft.com/ink/2010/main" type="inkWord" rotatedBoundingBox="3221,6405 6551,6608 6473,7888 3143,7685"/>
              </emma:interpretation>
              <emma:one-of disjunction-type="recognition" id="oneOf11">
                <emma:interpretation id="interp55" emma:lang="ru-RU" emma:confidence="0">
                  <emma:literal>словари</emma:literal>
                </emma:interpretation>
                <emma:interpretation id="interp56" emma:lang="ru-RU" emma:confidence="0">
                  <emma:literal>Словари</emma:literal>
                </emma:interpretation>
                <emma:interpretation id="interp57" emma:lang="ru-RU" emma:confidence="0">
                  <emma:literal>словарик</emma:literal>
                </emma:interpretation>
                <emma:interpretation id="interp58" emma:lang="ru-RU" emma:confidence="0">
                  <emma:literal>словаря</emma:literal>
                </emma:interpretation>
                <emma:interpretation id="interp59" emma:lang="ru-RU" emma:confidence="0">
                  <emma:literal>словаре</emma:literal>
                </emma:interpretation>
              </emma:one-of>
            </emma:emma>
          </inkml:annotationXML>
          <inkml:trace contextRef="#ctx0" brushRef="#br0" timeOffset="162815.4799">1050 6435 0,'34'0'78,"0"0"-47,-34-102 1,0 68-17,-34 34-15,-102 0 63,102 34-48,1-34-15,-1 102 32,0-68-32,34 33 15,0 1 1,34-34 0,0 34-1,-1-68 1,1 0-16,34 0 15,-34 0 1,0-34-16,34 0 78,-35 34-62,-33 34-1,0 0 1,34-34-16,0 0 31,0 0-15,-34-34-16,102-34 31,-69 34-15,-33 0-16,0 0 0,34 34 15,0-67 1,0 33-16,-34 0 16,0 0-1,-34 34 17,34 34-32,-34 0 31,34 0-31,0 33 15,-34-33 1,34 0-16,0 34 16,0-34-1,34-34-15,68 0 32,-68 0-17,0-34-15,0 34 16,-34-34-1,33 34-15,-33-34 0,34 34 16,-34 34 47,0 0-63,0 0 15,0 0 1,34-34-16,0 0 15,68 0 17,-35-34-17,1-34 1,-34 0 0,-34 34-1,0 1 1,0-1-16,-34 34 0,0-34 15,0 34 1,-101 0 0,101 0-1,0 34-15,-34 0 32,68-1-32,0 1 31,34 0-31</inkml:trace>
          <inkml:trace contextRef="#ctx0" brushRef="#br0" timeOffset="163539.1724">2066 6536 0,'169'-169'78,"-33"33"-47,-102 35-15,-1 67-16,-33 0 16,0-67 15,0 67-16,-33 34-15,-1 34 32,-68 33-17,102-33 1,-68 102 0,35 33 15,33 0 0,0-135-31,0 0 0,33 0 16,-33 0-16,34-34 15,34 0 1,-34 0 0,-34-68 30,-34 34-30,0 34 0,-67 0 31</inkml:trace>
          <inkml:trace contextRef="#ctx0" brushRef="#br0" timeOffset="165335.8881">2845 6604 0,'-34'-34'31,"34"0"-15,-34 0-1,0 1 1,0 33-16,1-34 31,-1 34-31,-68 0 31,68 0-31,-34 67 32,68-33-32,-33 0 15,33 0-15,0 0 16,0 34 15,33-68-31,35 0 16,-34 0-1,34 0 1,-34-34-16,-34 0 16,34 34-1,-34-34 1,33 136 46,1-102-46,-34 33-16,34-33 16,0 0-16,0 0 15,34-33 1,67-35 15,-101 68-31,68-102 31,-102 68-31,33 34 47,-66 34-16,33 0-31,-34 0 16,34 68 0,-34-69-16,34 1 15,0 136 1,-34-136-16,34 33 16,-34 1-1,34-34 1,0 67-1,-34-101-15,34-135 79,0-34-64,0 135-15,34-136 31,68 35 1,33 33-17,-101 102 1,101 0 15,-101 0-31,0 0 0,0 0 16,-34 34-16,0 0 15,0 34 17,0-34-32,-34 0 15,0-34-15,0 33 16,1 1-16,-1-34 16,0 0-1,0 0-15,34-34 16,0 1-1,34-1 1,135-136 31,-67 69 0,-68 101-47,-34 34 31,0 0-15,0-1-1,-34 69 1,34-34 0,0-34-16,34 33 31,0-67-16,33 0 1,-33 0-16,34-34 31,33-33-15,-101 33-16,34 0 16,0 0-16,-34 0 15,0 0 32,0 204 31,0-136-78,68 33 31,-34 1-31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5:06:41.97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3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1" timeString="2016-03-25T15:10:31.973"/>
    </inkml:context>
  </inkml:definitions>
  <inkml:traceGroup>
    <inkml:annotationXML>
      <emma:emma xmlns:emma="http://www.w3.org/2003/04/emma" version="1.0">
        <emma:interpretation id="{1BC1E806-7E2C-4564-8F40-C98CC3914A30}" emma:medium="tactile" emma:mode="ink">
          <msink:context xmlns:msink="http://schemas.microsoft.com/ink/2010/main" type="writingRegion" rotatedBoundingBox="1724,584 31602,1342 31258,14885 1380,14127"/>
        </emma:interpretation>
      </emma:emma>
    </inkml:annotationXML>
    <inkml:traceGroup>
      <inkml:annotationXML>
        <emma:emma xmlns:emma="http://www.w3.org/2003/04/emma" version="1.0">
          <emma:interpretation id="{FFAFC633-62C1-460B-AE6B-C7872F86A6A0}" emma:medium="tactile" emma:mode="ink">
            <msink:context xmlns:msink="http://schemas.microsoft.com/ink/2010/main" type="paragraph" rotatedBoundingBox="2779,668 10878,730 10870,1820 2771,17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3B4F52-2414-4757-A755-7FABEAC857E7}" emma:medium="tactile" emma:mode="ink">
              <msink:context xmlns:msink="http://schemas.microsoft.com/ink/2010/main" type="line" rotatedBoundingBox="2779,668 10878,730 10870,1820 2771,1758"/>
            </emma:interpretation>
          </emma:emma>
        </inkml:annotationXML>
        <inkml:traceGroup>
          <inkml:annotationXML>
            <emma:emma xmlns:emma="http://www.w3.org/2003/04/emma" version="1.0">
              <emma:interpretation id="{19FF2A45-03AB-4F4C-ACDC-088FBCA57202}" emma:medium="tactile" emma:mode="ink">
                <msink:context xmlns:msink="http://schemas.microsoft.com/ink/2010/main" type="inkWord" rotatedBoundingBox="2779,668 6880,700 6872,1790 2771,1758"/>
              </emma:interpretation>
              <emma:one-of disjunction-type="recognition" id="oneOf0">
                <emma:interpretation id="interp0" emma:lang="ru-RU" emma:confidence="0">
                  <emma:literal>Свойство</emma:literal>
                </emma:interpretation>
                <emma:interpretation id="interp1" emma:lang="ru-RU" emma:confidence="0">
                  <emma:literal>свойство</emma:literal>
                </emma:interpretation>
                <emma:interpretation id="interp2" emma:lang="ru-RU" emma:confidence="0">
                  <emma:literal>Свойства</emma:literal>
                </emma:interpretation>
                <emma:interpretation id="interp3" emma:lang="ru-RU" emma:confidence="0">
                  <emma:literal>свойства</emma:literal>
                </emma:interpretation>
                <emma:interpretation id="interp4" emma:lang="ru-RU" emma:confidence="0">
                  <emma:literal>Свойств</emma:literal>
                </emma:interpretation>
              </emma:one-of>
            </emma:emma>
          </inkml:annotationXML>
          <inkml:trace contextRef="#ctx0" brushRef="#br0">557 338 0,'0'-135'78,"-34"101"-78,34 0 15,0-34 1,-67 1 15,33 67-15,-34 0-1,-33 67 17,67-33-32,0-34 0,-34 170 31,-34-1-15,102-135-1,0 135 1,0-33-1,0-69 1,0 1-16,68 34 16,34-35 15,-34-67-31,-35 0 16,1 0-16,0 0 0,34-34 15,67-33 16,35-69-15,-35-33 0,1 0-1,-69 33 17,-33 68-32,-34-101 31,0 67-16,0 69 1,-34 33-16,0 0 16,-101 169 31,101-135-47,0 135 31,0-67-16,1-35-15,33 1 16,0 68 0,0-35-1,67 1 1,-33-102 0,0 0-16,0 0 15,34-102 16,-68 68-15,0 1 0,0-1-16,-34 34 15,-34 0 1,34 0 0,0 0-16,34 34 0,0-1 31</inkml:trace>
          <inkml:trace contextRef="#ctx0" brushRef="#br0" timeOffset="507.4847">1336 812 0,'-67'0'47,"67"34"-31,-34 0 0,34 0-1,0 0 1,34-34-16,-1 34 31,1-34-31,34 0 16,-34-34-1,34-34 1,-68 34-16,33 0 16,-33 1-16,0-69 31,0 68-31,-33 0 15,-1 34 1,0 0-16,0 0 16,-135 102-1,67-1 17,102-67-32,0 0 15,34 34 1</inkml:trace>
          <inkml:trace contextRef="#ctx0" brushRef="#br0" timeOffset="1022.9771">1777 677 0,'-34'0'47,"34"34"-32,0 34 1,-34-35 0,34 1-1,0 34 1,0-34-1,34-34-15,0 0 16,-1 0 0,1-34-16,136-101 47,-170 101-47,33 34 15,-33 34 32,-33-1-31,33 1-16,0 102 31,33-102-15,1-34 15,-34-34-31,34 0 15</inkml:trace>
          <inkml:trace contextRef="#ctx0" brushRef="#br0" timeOffset="1182.1341">1912 609 0,'0'-34'32,"-34"34"-32,34-34 0,-34 1 15,34-1 1,0 0-1,0 0 1,34 34-16,0-34 16,0 34-16</inkml:trace>
          <inkml:trace contextRef="#ctx0" brushRef="#br0" timeOffset="2105.0097">2555 812 0,'-67'-67'47,"33"67"-32,-68 0 17,68 0-17,34 34-15,-33-1 16,-1-33-16,34 34 0,0 0 16,0 0-1,0 0-15,34 0 16,-1-34-1,35 0 1,68-34 15,33-68-15,-101 35 62,-34 202-31,-34 0 0,0-168-32,33-1 1,-33-34 15,-33-34-15,33 69-16,-34 33 16,34-34-16,-68 0 31,34 34-31,34-34 0,-34 34 15,170 0 48,-1 0-47</inkml:trace>
          <inkml:trace contextRef="#ctx0" brushRef="#br0" timeOffset="2711.5892">3199 846 0,'34'0'47,"0"-34"-31,67 1-1,1-69 1,-34 0 0,-35-67 15,1 135-31,-34 0 16,0-33-1,0 33-15,0 0 16,-34 34-16,-33 0 31,33 0-31,0 34 16,-68 101 15,1 34-15,67-101-16,0 102 31,34-35-16,0-101 1,34-34-16,34 0 31,-34 0-15,-1-34-16,-33 0 16,0-34-1,-33 35-15,-1-1 16,0 34-16,0 0 15,0 0-15,0 0 16,0 34 0,34-1-16,0 1 31,68 0-31</inkml:trace>
          <inkml:trace contextRef="#ctx0" brushRef="#br0" timeOffset="3127.9866">3571 812 0,'34'0'32,"-34"136"30,34-102-62,0 0 16,0 33-1,0-67-15,0 0 16,67 0 0,-67 0-16,34-34 15,0-33 1,-1-35 0,-67 1-1,0 67 1,-34 0-16,34 0 15,-33 34-15,-1 0 16,-102 0 0,-33 68-1,101-34 1,0 67 0,68-67-1,0 68 1</inkml:trace>
        </inkml:traceGroup>
        <inkml:traceGroup>
          <inkml:annotationXML>
            <emma:emma xmlns:emma="http://www.w3.org/2003/04/emma" version="1.0">
              <emma:interpretation id="{288712D0-5D23-409B-A5FA-D9E0F598968A}" emma:medium="tactile" emma:mode="ink">
                <msink:context xmlns:msink="http://schemas.microsoft.com/ink/2010/main" type="inkWord" rotatedBoundingBox="8302,793 10877,813 10870,1708 8295,1688"/>
              </emma:interpretation>
              <emma:one-of disjunction-type="recognition" id="oneOf1">
                <emma:interpretation id="interp5" emma:lang="ru-RU" emma:confidence="0">
                  <emma:literal>мн-в:</emma:literal>
                </emma:interpretation>
                <emma:interpretation id="interp6" emma:lang="ru-RU" emma:confidence="0">
                  <emma:literal>мн. в:</emma:literal>
                </emma:interpretation>
                <emma:interpretation id="interp7" emma:lang="ru-RU" emma:confidence="0">
                  <emma:literal>мн в:</emma:literal>
                </emma:interpretation>
                <emma:interpretation id="interp8" emma:lang="ru-RU" emma:confidence="0">
                  <emma:literal>мн в.</emma:literal>
                </emma:interpretation>
                <emma:interpretation id="interp9" emma:lang="ru-RU" emma:confidence="0">
                  <emma:literal>мн.в:</emma:literal>
                </emma:interpretation>
              </emma:one-of>
            </emma:emma>
          </inkml:annotationXML>
          <inkml:trace contextRef="#ctx0" brushRef="#br0" timeOffset="5366.1244">5570 812 0,'-34'34'47,"34"0"-32,0 0 1,0 0 15,34-34-15,135-136 31,-34 1-16,-135 101-31,0 0 16,34 34-16,-34-34 31,-34 68 0,1 0-31,33 0 16,0 0-16,0 135 47,67-169-16,-33 0-31,68-34 15,-68 0 1,67-135 15,-33 67-15,-34 69 15,-68 33-15,34 33-1,-34 1 1,34 0-16,-34 0 0,34 0 16,0 101 15,0-101-31,34-34 31,0 34-31,0-34 16,34-34-1,-1-33 1,103-69 15,-137 68-31,-33 34 16,0 1-16,34 33 0,-34-34 31,-34 68 0,34-1-15,-33 1-16,-103 136 31,136-136-31,-34-1 16,0 35 0,34-34-1,-33-34 1,33-34-1,33 0 1,-33 0 0,34 34-16,-34-33 15,34 33-15,0 0 16,-34-34-16,34 34 16,0 0-16,67 0 62,-67 0-62,0-34 16,0 34-16,-34-34 15,34 0-15,0 34 16,0-102 0,-1 102-1,-66 0 32,-1 34-31,34 0-16,0 0 0,-34 0 15,34 0-15,0 135 47,0-135-16,34-34-15,0 0 0,-34-34-16,33 34 15,1-34 1,0 34-16,0 0 16,-34-34-16,68 34 15</inkml:trace>
          <inkml:trace contextRef="#ctx0" brushRef="#br0" timeOffset="5590.3491">7127 745 0,'-33'0'32,"202"34"77,-169-68-109,34 34 16</inkml:trace>
          <inkml:trace contextRef="#ctx0" brushRef="#br0" timeOffset="6272.002">7568 745 0,'34'0'15,"135"-170"48,-67 35-32,-35-34 0,-67 33-15,-67 136 31,-1 34-32,34 34 1,-34-1 0,-33 69-1,33 33 1,34-101-1,0 67 1,34-101 0,0 0-16,0 0 0,34-34 15,34 102 1,-34-102-16,-1 0 16,1 0-1,34-68 1,-68 34-1,0-34 1,-34 34 15,-34 34-15,35 0-16,-1 0 16,0 0-16,34 34 0,0 0 31,34 0-16</inkml:trace>
          <inkml:trace contextRef="#ctx0" brushRef="#br0" timeOffset="7063.7457">8042 541 0,'-34'-33'62,"68"66"-15</inkml:trace>
          <inkml:trace contextRef="#ctx0" brushRef="#br0" timeOffset="6455.1648">8076 1016 0,'34'0'78</inkml:trace>
        </inkml:traceGroup>
      </inkml:traceGroup>
    </inkml:traceGroup>
    <inkml:traceGroup>
      <inkml:annotationXML>
        <emma:emma xmlns:emma="http://www.w3.org/2003/04/emma" version="1.0">
          <emma:interpretation id="{DA0C4CC0-2C73-417F-B9D7-AC7865227DC4}" emma:medium="tactile" emma:mode="ink">
            <msink:context xmlns:msink="http://schemas.microsoft.com/ink/2010/main" type="paragraph" rotatedBoundingBox="1682,2229 31560,2987 31513,4828 1635,4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F366FF-03F4-4E0A-9E9E-F1E0895FD915}" emma:medium="tactile" emma:mode="ink">
              <msink:context xmlns:msink="http://schemas.microsoft.com/ink/2010/main" type="inkBullet" rotatedBoundingBox="1670,2704 2441,2723 2417,3631 1647,3612"/>
            </emma:interpretation>
            <emma:one-of disjunction-type="recognition" id="oneOf2">
              <emma:interpretation id="interp10" emma:lang="ru-RU" emma:confidence="0">
                <emma:literal>Д</emma:literal>
              </emma:interpretation>
              <emma:interpretation id="interp11" emma:lang="ru-RU" emma:confidence="0">
                <emma:literal>D</emma:literal>
              </emma:interpretation>
              <emma:interpretation id="interp12" emma:lang="ru-RU" emma:confidence="0">
                <emma:literal>U</emma:literal>
              </emma:interpretation>
              <emma:interpretation id="interp13" emma:lang="ru-RU" emma:confidence="0">
                <emma:literal>о</emma:literal>
              </emma:interpretation>
              <emma:interpretation id="interp14" emma:lang="ru-RU" emma:confidence="0">
                <emma:literal>»</emma:literal>
              </emma:interpretation>
            </emma:one-of>
          </emma:emma>
        </inkml:annotationXML>
        <inkml:trace contextRef="#ctx0" brushRef="#br0" timeOffset="17705.912">-899 2032 0,'0'33'110,"34"103"-63,-34-102-47,34 135 31,-34-135-31,34 34 16,-34-34-16,34 33 15,-34-33 1,67 102-1,-67-102 1,0 101 31,34-135-47,0-34 31,0 0-15,-34 0-16,68-135 31,-68 135-31,33-101 31,1 33-15,-34 34-16,34 35 16,0-35-16,-34 34 15,34 0-15,-34 0 16,0 0 46,34 102-46</inkml:trace>
        <inkml:trace contextRef="#ctx0" brushRef="#br0" timeOffset="18095.2815">-1102 2573 0,'0'-67'47,"0"33"-31,34 34-16,67-68 46,69 34-30,-1 34 15,68 0 1</inkml:trace>
      </inkml:traceGroup>
      <inkml:traceGroup>
        <inkml:annotationXML>
          <emma:emma xmlns:emma="http://www.w3.org/2003/04/emma" version="1.0">
            <emma:interpretation id="{80080C96-89CA-477B-BED5-850E7EE66FD6}" emma:medium="tactile" emma:mode="ink">
              <msink:context xmlns:msink="http://schemas.microsoft.com/ink/2010/main" type="line" rotatedBoundingBox="3347,2271 31560,2987 31513,4828 3300,4111"/>
            </emma:interpretation>
          </emma:emma>
        </inkml:annotationXML>
        <inkml:traceGroup>
          <inkml:annotationXML>
            <emma:emma xmlns:emma="http://www.w3.org/2003/04/emma" version="1.0">
              <emma:interpretation id="{8E668632-64EF-4DBF-B214-B9248564B110}" emma:medium="tactile" emma:mode="ink">
                <msink:context xmlns:msink="http://schemas.microsoft.com/ink/2010/main" type="inkWord" rotatedBoundingBox="3337,2634 9295,2785 9258,4262 3300,4111"/>
              </emma:interpretation>
              <emma:one-of disjunction-type="recognition" id="oneOf3">
                <emma:interpretation id="interp15" emma:lang="ru-RU" emma:confidence="0">
                  <emma:literal>подмножество</emma:literal>
                </emma:interpretation>
                <emma:interpretation id="interp16" emma:lang="ru-RU" emma:confidence="0">
                  <emma:literal>подмножества</emma:literal>
                </emma:interpretation>
                <emma:interpretation id="interp17" emma:lang="ru-RU" emma:confidence="0">
                  <emma:literal>Подмножество</emma:literal>
                </emma:interpretation>
                <emma:interpretation id="interp18" emma:lang="ru-RU" emma:confidence="0">
                  <emma:literal>надмножество</emma:literal>
                </emma:interpretation>
                <emma:interpretation id="interp19" emma:lang="ru-RU" emma:confidence="0">
                  <emma:literal>подмножестве</emma:literal>
                </emma:interpretation>
              </emma:one-of>
            </emma:emma>
          </inkml:annotationXML>
          <inkml:trace contextRef="#ctx0" brushRef="#br0" timeOffset="19459.5871">659 2404 0,'0'34'62,"-34"-34"-62,34 34 16,-34 135 31,34-101-47,0-34 15,-34-34-15,34 34 47,68-170 0,0 35-16,0 33-15,-35 68 0,1 0-1,-34 34 17,0 0-32,0-1 15,0 1-15,0 102 31,0-68-15,34-68-16,34 0 31,-34 0-31,0 0 16,-34-34-16,33 0 16,1 34-1,0-68 32,0 170 0,-34-68-47,34-1 16,-34 1-1,34-34-15,0 0 16,0 0-1,-1-34-15,35 1 16,-68-1 0,34 0-16,0-102 31,-68 69 0,34 33-31,-34 34 0,0-34 16,0 34-16,1 0 15,-103 34 1,68 33 0,1-33-1,67 0-15,0 34 16</inkml:trace>
          <inkml:trace contextRef="#ctx0" brushRef="#br0" timeOffset="20226.3209">1743 2709 0,'0'-169'63,"-34"169"-63,34-34 31,0 0-31,-34 34 0,-102 0 47,103 0-47,-35 68 16,34-68-16,0 67 15,34-33 1,0 68 0,0-68-1,34-34 1,0 0-16,0 0 15,0-34-15,101-68 63,-101 238-1,-68-69-62,34 35 16,-34 67 15,34-101-31,-34 0 16,0 0 0,-67 67 15,67-135-31,0 0 15,-34 0 1,35-34 0,33 0-1,0-135 17</inkml:trace>
          <inkml:trace contextRef="#ctx0" brushRef="#br0" timeOffset="21641.6734">1777 2743 0,'0'34'78,"0"0"-78,33-34 0,1 0 16,136-136 62,-170 102-63,0 0-15,33 0 16,1 1-16,-34-1 47,0 68-32,0-1 1,0 137 15,0-136-15,34-34-16,0 0 16,0 0-16,-34-34 15,102-34 16,-35 0-15,-33 1 0,-34 33 15,0 68-15,-34-1-1,34 1-15,0 0 16,0 68 15,0-68-31,34-34 16,34 0-1,-34 0 1,0 0-16,-1-34 0,137-68 31,-170 68-15,68-67 15,-35 67 16,-66 68-31,33 0-1,-34-1-15,34 35 16,-34-34-1,34 34 1,0 0 47,0-170-32,0 68 16,0 0-47,34 34 0,0 0 31,67 0 16,-33-34-16,-34 0-31,33 1 16,-67-1-1,68-34 32,-68 102-31,-34 0 15,0 101-15,34 1 15,34-102 0,0-34-31,34 0 31</inkml:trace>
          <inkml:trace contextRef="#ctx0" brushRef="#br0" timeOffset="22222.2232">3368 2573 0,'-34'0'63,"34"34"-48,0 136 32,0-136-31,34-34-16,0 0 16,0 0-1,0-34-15,34 0 16,-68 0-1,33 0-15,1-101 32,-34 67-17,0 34 1,-34 34 0,1-34-16,-1 34 15,-34 34 1,0 34-1,34-68-15,1 67 16,-1-33-16,34 0 16,0 0-1,0 0-15,34-34 16,33 34 0</inkml:trace>
          <inkml:trace contextRef="#ctx0" brushRef="#br0" timeOffset="23774.7057">3707 2506 0,'-34'-34'15,"34"0"1,34 0 0,34 0 15,-34 34-15,-1 0-16,1 0 0,68 0 15,-102 34-15,34 0 16,-34 0-1,-34 0 1,-34 101 15,68-101-31,-34 0 16,0-34-16,34 34 16,-33-34-16,33 34 0,-34-34 15,34-34 16,34 0-15,-1 0-16,1-68 31,34 1 1,-34 101-32,-34-34 15,34 34-15,0 0 47,-34 34-16,0 0-15,0 0 0,-34 67-1,34-33 63,0-102-62,34 0 0,-34 0-16,0 0 15,33 34-15,35-67 31,-34 67-31,102 0 63,-69 34-47,-33-34 15,0 33-16,0-33 1,0 0-16,-34-33 0,34 33 16,-34-34-1,0 0 17,0 0-17,-34 0-15,0 34 16,0 0-16,-34 0 15,68 34-15,-67 0 32,-1 34-1,68 67 0,0-101-31,34 0 16,0-34-1,33 34-15,-33-34 32,135-34-1,-135 0-31,136-102 31,-170 103-15,34-1-16,-34 0 15,0 0 1,0 0 0,-34 34-1,0 0-15,0 34 16,-34 0 0,68 0-1,-34 0-15,34-1 16,0 1-16,-34 0 15,34 34 1,0-34-16,34 0 16,-34 0-16,34-34 15,0 33-15,0-33 16,0 0 0,0 0-16,0 0 15,-1 0-15,35-33 0,34-1 31,-35 0-31</inkml:trace>
          <inkml:trace contextRef="#ctx0" brushRef="#br0" timeOffset="24527.4239">5265 2573 0,'0'-67'94,"-34"33"-78,0 34-1,0 0-15,0 0 16,0 34-1,1-34-15,33 34 16,-34-1-16,0 1 16,34 0-16,0 0 15,0 0-15,0 0 16,0 0-16,34-34 16,0 34-1,-1-34-15,35 0 16,-34 0-1,0 0-15,34-34 16,-1-34 0,35 0-1,-102 34-15,34 34 16,-34-34-16,34 34 0,0 170 94,-34-136-94,0 0 15,0-1 1,0 1 15,33-135 16</inkml:trace>
          <inkml:trace contextRef="#ctx0" brushRef="#br0" timeOffset="25658.5139">5366 2472 0,'34'-34'63,"0"34"-63,135 0 31,-135 0-15,0 0-1,0 0 1,-34 34-16,34-34 0,-34 34 15,34-34-15,67 0 47,-67 0-47,68-68 32,-68 34-32,0-34 31,-34 35-31,33-1 0,1-34 15,-34 0 1,0 34 0,-34 34 15,-101 102 0,33 67 0,35-67-15,67-1-16,0 35 31,34-34-15,-34-69-16,33-33 16,1 34-1,0-34 1,0 0-16,0-34 15,0 34-15,-34-33 16,0-1-16,0 0 16,-34 0-1,0 34-15,0 0 32,0 0-17,68 0 16,68-34 1,-35 34-17,-33 0 1,0 0 0,0 34-1,-34 0 1,0 0-1,0 0-15,34-1 16,34 35 15,-34-68-31,33 0 16,-33-34 0,0 0-16,-34 1 15,34-1-15,-34 0 16,0-68 15,0 68-31,-68-33 16,34 67-1,0 0-15,-33 0 16,33 0-16,-34 33 16,-34 35-1,102-34 1,0 68 15</inkml:trace>
        </inkml:traceGroup>
        <inkml:traceGroup>
          <inkml:annotationXML>
            <emma:emma xmlns:emma="http://www.w3.org/2003/04/emma" version="1.0">
              <emma:interpretation id="{988370F6-7741-400B-A6F1-A40CBBE40936}" emma:medium="tactile" emma:mode="ink">
                <msink:context xmlns:msink="http://schemas.microsoft.com/ink/2010/main" type="inkWord" rotatedBoundingBox="10879,3039 12506,3081 12494,3561 10867,3520"/>
              </emma:interpretation>
              <emma:one-of disjunction-type="recognition" id="oneOf4">
                <emma:interpretation id="interp20" emma:lang="ru-RU" emma:confidence="0">
                  <emma:literal>мы</emma:literal>
                </emma:interpretation>
                <emma:interpretation id="interp21" emma:lang="ru-RU" emma:confidence="0">
                  <emma:literal>мн</emma:literal>
                </emma:interpretation>
                <emma:interpretation id="interp22" emma:lang="ru-RU" emma:confidence="0">
                  <emma:literal>мм</emma:literal>
                </emma:interpretation>
                <emma:interpretation id="interp23" emma:lang="ru-RU" emma:confidence="0">
                  <emma:literal>мн.</emma:literal>
                </emma:interpretation>
                <emma:interpretation id="interp24" emma:lang="ru-RU" emma:confidence="0">
                  <emma:literal>лен</emma:literal>
                </emma:interpretation>
              </emma:one-of>
            </emma:emma>
          </inkml:annotationXML>
          <inkml:trace contextRef="#ctx0" brushRef="#br0" timeOffset="28054.7936">8143 2709 0,'-33'0'62,"33"68"-15,0-34-47,33-1 16,1-33 15,34 0-16,-34 0-15,101-135 47,-101 101-31,0 0-16,0 0 16,0-33-1,-34 33-15,0 0 16,0 0-1,0 68 1,-34 0 0,0 101 15,34 1-15,34-102-1,0-1 1,0-33-1,33 0 1,-33-33 0,0-1-16,136-102 31,-103 68-15,-67 35-1,0-1 16,0 68-15,-34-1 0,1 1-1,-1 34 1,34-34-16,0 0 16,0 0-16,0 0 15,34-34-15,-1 0 16,69 0-1,-68 0 1,34-68 0,67-34 15,-101 68-31,-34 0 0,34 1 16,0-1-16,-34 0 15,0 0 16,0 68-15,-34 0 0,34 0-1,0-1-15,-34 1 16,0 68 0,34-68-16,-34 0 15,34 0-15,0-1 63,34-66-48,0-35 1,-34 34 0,34 34-16,-34-34 15,34 34-15,33 0 31,-33 0-15,0 0 0,34-34 15,-34 0-15,0 0-16,-34 1 15,67-69 1,-33 102-1,-34-34 17,-68 102 15,68-34-47,0 0 15,-33-1-15,33 1 16,0 34-16,0-34 15,0 0-15,33-34 0,-33 34 32,68 0-32</inkml:trace>
        </inkml:traceGroup>
        <inkml:traceGroup>
          <inkml:annotationXML>
            <emma:emma xmlns:emma="http://www.w3.org/2003/04/emma" version="1.0">
              <emma:interpretation id="{0D09C941-466E-49F1-90F6-162E911AF36B}" emma:medium="tactile" emma:mode="ink">
                <msink:context xmlns:msink="http://schemas.microsoft.com/ink/2010/main" type="inkWord" rotatedBoundingBox="12789,2511 14421,2552 14393,3691 12760,3649"/>
              </emma:interpretation>
              <emma:one-of disjunction-type="recognition" id="oneOf5">
                <emma:interpretation id="interp25" emma:lang="ru-RU" emma:confidence="0">
                  <emma:literal>ва</emma:literal>
                </emma:interpretation>
                <emma:interpretation id="interp26" emma:lang="ru-RU" emma:confidence="0">
                  <emma:literal>Два</emma:literal>
                </emma:interpretation>
                <emma:interpretation id="interp27" emma:lang="ru-RU" emma:confidence="0">
                  <emma:literal>Ява</emma:literal>
                </emma:interpretation>
                <emma:interpretation id="interp28" emma:lang="ru-RU" emma:confidence="0">
                  <emma:literal>ива</emma:literal>
                </emma:interpretation>
                <emma:interpretation id="interp29" emma:lang="ru-RU" emma:confidence="0">
                  <emma:literal>Ева</emma:literal>
                </emma:interpretation>
              </emma:one-of>
            </emma:emma>
          </inkml:annotationXML>
          <inkml:trace contextRef="#ctx0" brushRef="#br0" timeOffset="28512.2308">10040 2777 0,'0'-34'47,"-34"34"-47,34-34 63,136 34-16,-103-34-32,1 34 1,34 0-16</inkml:trace>
          <inkml:trace contextRef="#ctx0" brushRef="#br0" timeOffset="29209.896">10514 2641 0,'34'-34'47,"0"0"-47,135-101 47,-101 67-32,34-33 1,-1-35 15,-33 68-31,-34-67 31,-34 67 16,-68 102-31,34 0-1,-101 135 1,67-33 0,-34 33-1,68-101-15,1 101 32,-1-101-17,34 34-15,0-69 16,34 35-1,-34-34-15,33-34 0,1 34 0,0-34 16,34-34 0,67-68 15,-135 69-15,0-35-1,0 34-15,-33 0 16,-1 34-16,-102 0 31,68 0-31,35 0 31,33 34-31,0 0 16</inkml:trace>
          <inkml:trace contextRef="#ctx0" brushRef="#br0" timeOffset="29810.4696">11395 2811 0,'0'-34'31,"34"0"-16,-34 0 1,0-34 15,0 34-31,0 0 16,-34 34-16,-68 0 47,0 34-32,69-34-15,33 34 16,-34 34-16,0-34 16,34 0-16,0 67 31,68-101 0,-35 0-15,1 0-16,0 0 0,-34-34 15,136-67 32,-102 236 16,-34-101-48,33 0-15,-33 0 16,34-34-16,0 0 16,68 34-1</inkml:trace>
        </inkml:traceGroup>
        <inkml:traceGroup>
          <inkml:annotationXML>
            <emma:emma xmlns:emma="http://www.w3.org/2003/04/emma" version="1.0">
              <emma:interpretation id="{D4A5351D-278C-4605-87BE-9FA4E5F7FB41}" emma:medium="tactile" emma:mode="ink">
                <msink:context xmlns:msink="http://schemas.microsoft.com/ink/2010/main" type="inkWord" rotatedBoundingBox="15849,3301 18367,3365 18354,3865 15836,3801"/>
              </emma:interpretation>
              <emma:one-of disjunction-type="recognition" id="oneOf6">
                <emma:interpretation id="interp30" emma:lang="ru-RU" emma:confidence="0">
                  <emma:literal>тоже</emma:literal>
                </emma:interpretation>
                <emma:interpretation id="interp31" emma:lang="ru-RU" emma:confidence="0">
                  <emma:literal>торсе</emma:literal>
                </emma:interpretation>
                <emma:interpretation id="interp32" emma:lang="ru-RU" emma:confidence="0">
                  <emma:literal>Тоха</emma:literal>
                </emma:interpretation>
                <emma:interpretation id="interp33" emma:lang="ru-RU" emma:confidence="0">
                  <emma:literal>Тоже</emma:literal>
                </emma:interpretation>
                <emma:interpretation id="interp34" emma:lang="ru-RU" emma:confidence="0">
                  <emma:literal>Торсе</emma:literal>
                </emma:interpretation>
              </emma:one-of>
            </emma:emma>
          </inkml:annotationXML>
          <inkml:trace contextRef="#ctx0" brushRef="#br0" timeOffset="31006.612">13156 2675 0,'-34'0'31,"0"-34"16,169 34-16,35 0-15,-35 0 0,68 0 15</inkml:trace>
          <inkml:trace contextRef="#ctx0" brushRef="#br0" timeOffset="30758.3749">13494 2675 0,'0'68'110,"-33"-34"-110,33 33 15,-34-33 1,34 34 0,0-34-16,-34 0 15,34 33 17,34-100-1</inkml:trace>
          <inkml:trace contextRef="#ctx0" brushRef="#br0" timeOffset="31432.0182">13799 2675 0,'-34'0'63,"34"34"-63,0 0 31,-34 0-15,34 0-16,0 135 47,0-135-32,34 33 1,0-67-16,0 0 16,34 0-1,-34 0-15,0 0 0,33-33 16,1-69 15,-68 68-15,0 0-16,0 0 15,-34-33-15,0 67 16,0-34-16,1 34 16,-69 0-1,68 0-15,-34 34 16,1 33-1,67-33 1,0 0-16,0 0 16,33 0-16</inkml:trace>
          <inkml:trace contextRef="#ctx0" brushRef="#br0" timeOffset="31947.5106">14206 2811 0,'0'-34'31,"0"0"-16,33 34-15,35-34 32,102 34-17,-69 0 1,-67 0 0,0 0-16,-34 34 0,0 0 15,0 0 1,-34-1-16,0 69 31,-34-34-15,35-34-1,-35-34-15,68 33 16,-68 1 0,34-34-1,34-34 1,0 1-16,34-1 15,68-102 17,-68 136-17,33-34-15</inkml:trace>
          <inkml:trace contextRef="#ctx0" brushRef="#br0" timeOffset="32180.7336">14680 2743 0,'0'135'78,"-34"-101"-78,34 34 16,-34-34-1,34 0 1,0-1 15,34-33-15</inkml:trace>
          <inkml:trace contextRef="#ctx0" brushRef="#br0" timeOffset="32888.4194">15120 2946 0,'0'-34'32,"0"-34"14,-34 35-14,0 33-17,-67 0 1,67 0 0,-34 67-1,68-33 1,-34 34-16,34-34 15,34 0 1,0 33 15,34-33-31,-1-34 16,1 0 0,68-34-1,-69-33 1,35-1-1,-102 34 1,34 0-16,-34 0 16,0-33 15,-34 67-15,-34 0-1,34 0 1,0 0-16,-33 135 31,33-101-31,34 0 16,34 33 15,33 1-15,-33-68-16,68 34 15,-68-34-15,0 0 16,101 0-1</inkml:trace>
        </inkml:traceGroup>
        <inkml:traceGroup>
          <inkml:annotationXML>
            <emma:emma xmlns:emma="http://www.w3.org/2003/04/emma" version="1.0">
              <emma:interpretation id="{A24924A3-27E8-4383-B225-B815E43B66A7}" emma:medium="tactile" emma:mode="ink">
                <msink:context xmlns:msink="http://schemas.microsoft.com/ink/2010/main" type="inkWord" rotatedBoundingBox="19497,2776 23903,2888 23874,4042 19468,3930"/>
              </emma:interpretation>
              <emma:one-of disjunction-type="recognition" id="oneOf7">
                <emma:interpretation id="interp35" emma:lang="ru-RU" emma:confidence="0">
                  <emma:literal>является</emma:literal>
                </emma:interpretation>
                <emma:interpretation id="interp36" emma:lang="ru-RU" emma:confidence="0">
                  <emma:literal>Является</emma:literal>
                </emma:interpretation>
                <emma:interpretation id="interp37" emma:lang="ru-RU" emma:confidence="0">
                  <emma:literal>являете</emma:literal>
                </emma:interpretation>
                <emma:interpretation id="interp38" emma:lang="ru-RU" emma:confidence="0">
                  <emma:literal>являются</emma:literal>
                </emma:interpretation>
                <emma:interpretation id="interp39" emma:lang="ru-RU" emma:confidence="0">
                  <emma:literal>Являете</emma:literal>
                </emma:interpretation>
              </emma:one-of>
            </emma:emma>
          </inkml:annotationXML>
          <inkml:trace contextRef="#ctx0" brushRef="#br0" timeOffset="34544.9917">16712 3081 0,'67'0'94,"-33"0"-94,0-33 15,0 33-15,0-34 16,101-68 15,-135 68-15,0 0-16,34 1 16,-34-103 15,-34 136-16,1 0 1,-1 34-16,-34 0 16,68 0-1,-34 0 1,34-1 0,0 1-16,0 0 15,34-34-15,-34 34 16,68 0-1,-34-34 1,-34 34-16,33-34 0,-33 34 31,0-1-15,34-33-16,0 68 16,0-34-1,0-34-15,0 0 16,67 0-1,-67 0 1,0 0-16,0-34 0,101-34 31,-67 1-15,-34 33-16,101-135 31,-33-1-15,-34 1-1,0 67 1,-35-67 15,-33 135-15,0 0 0,-33 34-1,-1 34 1,-102 102-1,35 33 17,-1-34-17,68 35 1,34-69 0,0-33-1,34 0 1,34 33-1,-34-101 1,-1 0-16,35 0 16,34-67 15,-102 33-15,0 0-1,-102 34 16,68 0-15,34 34 0</inkml:trace>
          <inkml:trace contextRef="#ctx0" brushRef="#br0" timeOffset="35285.709">18100 3014 0,'0'34'78,"34"-34"-78,102 0 31,33-102 1,0-67 14,-169 135-30,-34 68 15,34 0-15,-33-1-16,-1 35 16,0 0-1,34-34-15,0 0 16,0 135 15</inkml:trace>
          <inkml:trace contextRef="#ctx0" brushRef="#br0" timeOffset="35811.2012">18608 3183 0,'34'0'78,"0"0"-78,0 0 16,67 0 15,-67 0-16,0-34-15,34 0 16,-68 0 0,68-67-1,-68 67-15,34 0 16,-34 0-16,0-33 31,-68 67 0,34 0-15,0 0-16,34 33 0,-34-33 16,34 34-16,0 68 47,0-68-47,0 0 15,34-34-15,102 135 47,-103-135-31,35 34-1</inkml:trace>
          <inkml:trace contextRef="#ctx0" brushRef="#br0" timeOffset="36842.185">19319 3183 0,'34'-34'62,"0"0"-62,0 34 16,0-34-16,34 1 15,-68-1 1,67-68 0,-67 68-1,0 0 1,-33 34 15,-1 0-31,0 34 16,-34 0-1,0 68 1,34-68 0,34-1-16,0 1 0,0 34 15,0-34 1,0 0-16,34-34 0,0 34 15,0-34 1,34 0 0,67-34-1,-67 0 1,67-102 15,-101 103-31,0-1 16,0 34-16,0 0 15,-34-34-15,-34 68 47,34 0-31,-34 33 0,0-33-16,34 34 15,0-102 48,-34 0-63,34-34 15,0 35 1,-33-1-16,33-34 16,0 34-1,-34 34-15,34-34 16,0 0 15,34 34-31,-34-33 0,33 33 16,171 0 31</inkml:trace>
          <inkml:trace contextRef="#ctx0" brushRef="#br0" timeOffset="37739.0429">20302 3048 0,'135'-34'109,"-135"0"-109,0 0 32,0 0-17,-34 34-15,0 0 16,0 0 0,1 0-16,-69 102 31,102-68-31,-34-1 15,34 1 1,0 34 0,0-34-1,34-34-15,34 0 16,33 0 0,-67 0-1,0 0 1,0 0 15,0 0-15,-34 34-16,0 0 15,34 0-15,0-34 16,-34 33-16,33-33 16,35 0-1,-34 0-15,0-33 16,135-103 31,-101 68-32,-68 34-15,34-33 16,-34 33 0,0 0-16,0 0 15,-34 0-15,0 34 16,-34 0-1,34 0-15,1 34 32,-1-34-32,34 34 15,0 0-15,-34-34 0,34 34 16,0 0 0,0-1-16,0 35 15,34-68-15,0 34 16,-34 0-1,33 0 1,1-34 0,-34 34-16,102 0 31,-34-34 0,-1 33-31</inkml:trace>
        </inkml:traceGroup>
        <inkml:traceGroup>
          <inkml:annotationXML>
            <emma:emma xmlns:emma="http://www.w3.org/2003/04/emma" version="1.0">
              <emma:interpretation id="{FD05092E-585E-4462-B555-ED55A6E96FBD}" emma:medium="tactile" emma:mode="ink">
                <msink:context xmlns:msink="http://schemas.microsoft.com/ink/2010/main" type="inkWord" rotatedBoundingBox="24974,3297 31548,3464 31529,4233 24954,4066"/>
              </emma:interpretation>
              <emma:one-of disjunction-type="recognition" id="oneOf8">
                <emma:interpretation id="interp40" emma:lang="ru-RU" emma:confidence="0">
                  <emma:literal>множеством.</emma:literal>
                </emma:interpretation>
                <emma:interpretation id="interp41" emma:lang="ru-RU" emma:confidence="0">
                  <emma:literal>множество м.</emma:literal>
                </emma:interpretation>
                <emma:interpretation id="interp42" emma:lang="ru-RU" emma:confidence="0">
                  <emma:literal>множась вам.</emma:literal>
                </emma:interpretation>
                <emma:interpretation id="interp43" emma:lang="ru-RU" emma:confidence="0">
                  <emma:literal>множатся вам.</emma:literal>
                </emma:interpretation>
                <emma:interpretation id="interp44" emma:lang="ru-RU" emma:confidence="0">
                  <emma:literal>множен вам.</emma:literal>
                </emma:interpretation>
              </emma:one-of>
            </emma:emma>
          </inkml:annotationXML>
          <inkml:trace contextRef="#ctx0" brushRef="#br0" timeOffset="40103.2997">22198 3217 0,'0'68'47,"34"-68"-32,34 0 16,-34 0-31,-34-34 16,135-136 31,-101 137-47,-34-1 16,0 0-16,34 34 0,-34-34 46,-34 102-14,0-1-17,0-33 1,34 34 0,34-34-1,0-34 1,0 0-16,0-34 15,0 0 1,135-101 15,-101 101 16,-68 68-31,-34 0-1,34-1-15,-34 103 32,34-102-17,0 0 1,34-34-16,33 0 31,-33 0-31,34-34 16,-34 34-16,-34-34 15,169-102 17,-169 103-32,68-35 78,-102 102-63,34 0 1,-68 67 0,68-33-1,-33-68-15,33 34 32,0 0-17,0-68 1,33 34-16,1-34 15,-34 0 1,34 0 15,0 34 1,0 0-32,67 0 46,-67 0-30,-34-34-16,68 0 16,-68 1-1,34 33-15,-34-34 63,-34 101-48,34-33-15,-34 0 16,34 0-16,0 34 31,0-34-31,34-34 16,0 0 0,34 0-1,-34 0 1,-1-34-16,1 34 15,0 0 1,0 0 0,-34 34-1,34-34 1,-34 34-16,34-34 31,0 33-31,-1-33 16,1 0-1,0-33-15,0-1 16,0 34-16,-34-34 16,34 0-16,0-34 15,-34 34-15,34 0 16,-34 1-16,0-1 31,-34 34-31,0-34 16,0 34-16,-68 34 31,1 0-31,-1 101 47,102-101-47,34 0 16</inkml:trace>
          <inkml:trace contextRef="#ctx0" brushRef="#br0" timeOffset="40725.8948">24298 3115 0,'0'-67'62,"0"33"-46,0 0 0,34 34-16,0 0 15,-1-34 1,1 34-1,34 0 1,-34 34 0,-34 34-1,0-35 1,-34 1-16,-68 136 47,69-170-47,-1 34 15,34-1-15,-34-33 16,0 0 0,34-33-1,34-35 17,0 34-32</inkml:trace>
          <inkml:trace contextRef="#ctx0" brushRef="#br0" timeOffset="40985.1418">24433 3115 0,'0'-34'16,"68"1"-1,-68-1-15,34 0 32,0 34-32,0 0 47,-34 34-32,-34 0 1,34-1-1,-34 1-15,34 0 16,-34 68 0,34-68-1,0 0 1,68-1 15</inkml:trace>
          <inkml:trace contextRef="#ctx0" brushRef="#br0" timeOffset="41741.8678">24907 3149 0,'0'-34'47,"34"34"-47,-34-34 32,0 1-17,0-1-15,-34 34 16,-67 0 31,67 0-47,0 34 15,34-1 1,-34-33-16,0 102 31,34-68-31,0 0 31,34-34-31,34 34 16,34-34 0,-35 0-1,103-34 1,-1-102 31,-135 136-47,34-101 15,-1 67 1,-67 0-16,0 0 31,-34 34-15,1 34 0,-103 68 15,136-69-16,-34 1-15,34 0 16,0 102 0,68-69 15,0-33-15,-34-34-16,67 0 15</inkml:trace>
          <inkml:trace contextRef="#ctx0" brushRef="#br0" timeOffset="42308.4057">25890 3217 0,'0'-169'78,"-34"169"-78,0 0 16,-34 0-1,34 0 1,0 33-16,1-33 16,-1 34-16,0 34 15,34-34 1,0 34-1,0-34 1,34-34-16,0 33 16,-1-33-16,137-33 31,-69-1-15,69-68-1,-103 34 16,-33 68-15,0-34-16,-34 68 31,-34 0-15,0 68 0,34-68-1,0 0-15,-33-34 0,33 33 0,0 1 16,0 0 31</inkml:trace>
          <inkml:trace contextRef="#ctx0" brushRef="#br0" timeOffset="42456.5528">26093 3014 0,'34'-34'47,"0"34"-31,33 0-16</inkml:trace>
          <inkml:trace contextRef="#ctx0" brushRef="#br0" timeOffset="43422.4835">26567 3183 0,'68'0'47,"-34"-34"-47,33 0 15,1 0 1,-34 1-16,0-1 0,0 0 15,67-68 17,-67 68-17,-34 1-15,0-1 16,0 0 0,-34 34-16,0 0 15,0 0-15,1 34 16,-69 0-1,0 135 17,1 0-17,101-135 1,0 102 0,0-103-16,34 35 15,0-68 1,-1 0-16,69 0 31,0-68-15,-102 35-1,0-1-15,0 0 16,-34 34-16,34-34 16,-34 34-16,0 0 15,0 0-15,0 34 16,0-34-16,1 0 15,100 0 32,-33 0-47,0-34 16,0 34-16,0 0 16,33 0 15,-33 0-16,-34 34-15,0 67 32,0-67-17,34 0-15,0-34 16,0 34-16,0-34 16,0 0-16,67-34 15,-33 0 1,-34 0-1,34-67 1,-68 33 0,-68-34 15,34 102-31,-68 0 16,69 0-1,-103 68 1,102 0-1,34-34-15,0 34 16,34-68-16,0 33 16</inkml:trace>
          <inkml:trace contextRef="#ctx0" brushRef="#br0" timeOffset="44059.0776">27447 3488 0,'34'0'62,"0"0"-46,68-34 0,-68 34-1,33-34 1,35-34 0,-34 1-1,-34 67 1,-68 67 31,34-33-47,0 0 31,34-34-31,33 34 16,1-34-1,0-34 1,-34 0-16,0 34 15,33-67 1,-67 33-16,34 0 16,-34 0-1,34 34-15,-102 34 47,68 0-31,-34 0-16,34-1 15,0 1 1,68 68 0</inkml:trace>
          <inkml:trace contextRef="#ctx0" brushRef="#br0" timeOffset="44187.1999">28701 3522 0,'33'0'47,"1"34"-16</inkml:trace>
        </inkml:traceGroup>
      </inkml:traceGroup>
    </inkml:traceGroup>
    <inkml:traceGroup>
      <inkml:annotationXML>
        <emma:emma xmlns:emma="http://www.w3.org/2003/04/emma" version="1.0">
          <emma:interpretation id="{D94CFCD9-47D8-458D-8CE8-6AA34AD19DFD}" emma:medium="tactile" emma:mode="ink">
            <msink:context xmlns:msink="http://schemas.microsoft.com/ink/2010/main" type="paragraph" rotatedBoundingBox="2428,5906 6423,6422 6255,7724 2260,72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29B857-675F-4D46-BE56-B6A31CF890C2}" emma:medium="tactile" emma:mode="ink">
              <msink:context xmlns:msink="http://schemas.microsoft.com/ink/2010/main" type="line" rotatedBoundingBox="2428,5906 6423,6422 6255,7724 2260,7207"/>
            </emma:interpretation>
          </emma:emma>
        </inkml:annotationXML>
        <inkml:traceGroup>
          <inkml:annotationXML>
            <emma:emma xmlns:emma="http://www.w3.org/2003/04/emma" version="1.0">
              <emma:interpretation id="{8647C90F-D90E-41E3-924E-933515027299}" emma:medium="tactile" emma:mode="ink">
                <msink:context xmlns:msink="http://schemas.microsoft.com/ink/2010/main" type="inkWord" rotatedBoundingBox="2428,5906 6423,6422 6255,7724 2260,7207"/>
              </emma:interpretation>
              <emma:one-of disjunction-type="recognition" id="oneOf9">
                <emma:interpretation id="interp45" emma:lang="ru-RU" emma:confidence="0">
                  <emma:literal>Пример:</emma:literal>
                </emma:interpretation>
                <emma:interpretation id="interp46" emma:lang="ru-RU" emma:confidence="0">
                  <emma:literal>Пример.</emma:literal>
                </emma:interpretation>
                <emma:interpretation id="interp47" emma:lang="ru-RU" emma:confidence="0">
                  <emma:literal>Пример,</emma:literal>
                </emma:interpretation>
                <emma:interpretation id="interp48" emma:lang="ru-RU" emma:confidence="0">
                  <emma:literal>Примеру:</emma:literal>
                </emma:interpretation>
                <emma:interpretation id="interp49" emma:lang="ru-RU" emma:confidence="0">
                  <emma:literal>Примеры:</emma:literal>
                </emma:interpretation>
              </emma:one-of>
            </emma:emma>
          </inkml:annotationXML>
          <inkml:trace contextRef="#ctx0" brushRef="#br0" timeOffset="100403.889">-357 5418 0,'68'0'62,"-34"-34"-46,135 1 15,-169-1-31,34 34 0,0 0 16,-1 0-1,-33-34-15,34 34 16,0 0 15,-34 34-31,34 846 219</inkml:trace>
          <inkml:trace contextRef="#ctx0" brushRef="#br0" timeOffset="99666.1846">-222 5418 0,'0'136'141,"0"-35"-126,-33-101 1,33 34-16,0 0 0,-34 68 16,34-1-1,0 69 17,0-35 30</inkml:trace>
          <inkml:trace contextRef="#ctx0" brushRef="#br0" timeOffset="101378.8209">320 5859 0,'34'33'78,"-34"1"-78,0 136 31,0-137-31,0 69 16,0 67 15,0-33 1,-34-136-32,34 34 0,0 0 15,0-1 16,0-66-15,-34-1-16,34 0 16,0 0-1,0 0-15,0 0 0,34-135 32,0 0-17,135 33 32,-169 102-47,68 0 16,-34 34-1,0 0-15,0 0 16,0 0 0,-34 34-16,0 0 15,0 34 1,0-34-16,-34 0 15,34-1-15,-34 35 16,34-34 0,0 0 15,0-68-15,34-34-1,0 34 1,0 1-16,-34-1 15,33 34-15,-33-34 16,34 34-16,-34 34 63,0 33-48,0-33 1,0 0-1,34 0 1,0-34-16,0 0 16,0-34-1,0 34 1,67-135 15,-67 67-15,-34 34-1,0 68 17,0 0-32,-34 0 15,34 33 1,0 1 0,0-34-1,34 34 1</inkml:trace>
          <inkml:trace contextRef="#ctx0" brushRef="#br0" timeOffset="102902.2757">1269 6265 0,'67'0'110,"-33"0"-95,-34-34-15,34 0 16,0 0-1,0 34-15,0-101 32,-34 67-17,33 0 17,-33 68-17,0 135 32,0-101-31,0-34-1,34-34 1,0-34 0,34 0-1,-68 0 1,34 0-16,0 34 15,-34-34 1,0 1 15,34 100 1,-34-33-17,33 0 1,-33 0-16,34-34 0,0 34 15,0-34 1,0 0-16,34-34 16,-35 34-1,35-34-15,0 0 16,-34-34 0,34-33 15,-68 33-16,0 34-15,-34 34 16,-34 0 0,34 0-1,-68 102 17,102-68-32,0 0 15,0 101 16,0-101-31,34 0 16,34 0 0,-34-34-16,0 0 15,0 0-15,0 0 0,33-34 16,-33 34 0,0-34-16,0-34 15,34 34-15,-35-33 16,-33 33-1,34 0 32,-34 68-31,-34 0-16,34-1 16,0 137 15,0-1-16,-33-33 17,33-103-32,-34-33 0,34 34 0,0 0 15,0 0 1,-34-34-16,0 0 31,34-34-31,-34-34 16,34-101 15,0 68-15,34-69-1,68 35 17,-1 67-17,-67 68 1,102 0 15,-103 0-31,1 0 0,-34 34 16,0 0-16,0 67 31,0-67-31,-67 34 31,33-68-15,0 0-1,0 34 1</inkml:trace>
          <inkml:trace contextRef="#ctx0" brushRef="#br0" timeOffset="104641.9373">3639 5926 0,'-34'0'125,"34"34"-125,0 0 0</inkml:trace>
          <inkml:trace contextRef="#ctx0" brushRef="#br0" timeOffset="104799.089">3538 6265 0,'-34'34'47,"34"34"16</inkml:trace>
        </inkml:traceGroup>
      </inkml:traceGroup>
    </inkml:traceGroup>
    <inkml:traceGroup>
      <inkml:annotationXML>
        <emma:emma xmlns:emma="http://www.w3.org/2003/04/emma" version="1.0">
          <emma:interpretation id="{52EEB6FE-EAE0-48C7-9690-4F355DB890B4}" emma:medium="tactile" emma:mode="ink">
            <msink:context xmlns:msink="http://schemas.microsoft.com/ink/2010/main" type="paragraph" rotatedBoundingBox="3989,7916 30686,8821 30639,10193 3943,928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392E804-6476-42F3-9E2F-D2F827752C1E}" emma:medium="tactile" emma:mode="ink">
              <msink:context xmlns:msink="http://schemas.microsoft.com/ink/2010/main" type="line" rotatedBoundingBox="3989,7916 30686,8821 30639,10193 3943,9288"/>
            </emma:interpretation>
          </emma:emma>
        </inkml:annotationXML>
        <inkml:traceGroup>
          <inkml:annotationXML>
            <emma:emma xmlns:emma="http://www.w3.org/2003/04/emma" version="1.0">
              <emma:interpretation id="{35ACF9D6-9426-49CA-ABFB-567F63777596}" emma:medium="tactile" emma:mode="ink">
                <msink:context xmlns:msink="http://schemas.microsoft.com/ink/2010/main" type="inkWord" rotatedBoundingBox="3978,8257 6854,8355 6829,9081 3953,8983"/>
              </emma:interpretation>
              <emma:one-of disjunction-type="recognition" id="oneOf10">
                <emma:interpretation id="interp50" emma:lang="ru-RU" emma:confidence="0">
                  <emma:literal>поиск.</emma:literal>
                </emma:interpretation>
                <emma:interpretation id="interp51" emma:lang="ru-RU" emma:confidence="0">
                  <emma:literal>попок.</emma:literal>
                </emma:interpretation>
                <emma:interpretation id="interp52" emma:lang="ru-RU" emma:confidence="0">
                  <emma:literal>попёк.</emma:literal>
                </emma:interpretation>
                <emma:interpretation id="interp53" emma:lang="ru-RU" emma:confidence="0">
                  <emma:literal>попас.</emma:literal>
                </emma:interpretation>
                <emma:interpretation id="interp54" emma:lang="ru-RU" emma:confidence="0">
                  <emma:literal>Поиск.</emma:literal>
                </emma:interpretation>
              </emma:one-of>
            </emma:emma>
          </inkml:annotationXML>
          <inkml:trace contextRef="#ctx0" brushRef="#br0" timeOffset="106504.7202">1370 7586 0,'0'34'94,"-34"-1"-94,34 35 15,-34 0 1,1 101 15,-35-67-15,68-68-1,0 0 1,0-1 0,0-66 15,0-1-31,34 0 16,67-135 15,-33 101-16,-34 68 1,34 0 15,-68 34-15,0 101 15,33 34 16,-33-135-47,34-34 16,34 0 15,34-67 0,-102 33-15,34 34-16,-34 67 62,33-33-46,1 0-16,-34 0 16,0 0-16,34-34 0,0 34 31,0-34-31,0-34 15,67-34 17,-33-33-32,-34 33 31,-34 34-31,0 0 0,0-34 16,0 35-16,-34-1 15,34 0-15,-34 34 16,0-34-16,0 34 15,1 0-15,-69 34 16,68-34-16,34 34 16,-101 33-1,101-33 1,-34 0-16,34 0 16,0 0-1,34 34 1</inkml:trace>
          <inkml:trace contextRef="#ctx0" brushRef="#br0" timeOffset="107195.3751">2454 7992 0,'0'-101'110,"-34"101"-110,34 33 15,-34 1 1,34 0 0,0 34-1,0 67 16,0 1 1,68-136-1,-34-34-15,0 0-16,-34 0 15,135-135 16,-101 135-15,-34 0-16,34 34 16,-34 34 31,0 0-32,0 101 1,0-101-1,34-34-15,33 34 32,1-34-17</inkml:trace>
          <inkml:trace contextRef="#ctx0" brushRef="#br0" timeOffset="108135.2741">3131 8161 0,'0'-33'16,"34"33"-1,-34-34 1,34 34-16,-34-34 16,0-135 46,0 135-62,-68 34 31,0 67 1,68-33-32,0 0 15,-33 0-15,33 0 16,0 101 15,33-67-15,1-68-1,34 0 1,-34 0 0,0-34-16,135-101 47,-135 101-32,-34 0-15,34 34 16,-34-34-16,34 34 0,-34-34 15,0 68 32,-34 68-15,34-68-17,-34 33 1,34-33-1,0 0-15,-34 0 32,68-34-17,0-34 1,101-101 31,-101 67-47,34 34 15,-68 0 1,34 34 0,-170 68 46,102 0-46,34-35-1,0 69 1,0-68 0,34-34-16,34 34 31,-34-34-31,68-34 31,-69 34-15,1 0-16,34-34 0</inkml:trace>
          <inkml:trace contextRef="#ctx0" brushRef="#br0" timeOffset="108293.4389">4079 8094 0,'-33'0'15,"33"34"48</inkml:trace>
        </inkml:traceGroup>
        <inkml:traceGroup>
          <inkml:annotationXML>
            <emma:emma xmlns:emma="http://www.w3.org/2003/04/emma" version="1.0">
              <emma:interpretation id="{5C93FBA3-3B64-42BD-8356-1AF4D712514D}" emma:medium="tactile" emma:mode="ink">
                <msink:context xmlns:msink="http://schemas.microsoft.com/ink/2010/main" type="inkWord" rotatedBoundingBox="8547,8563 9558,8598 9542,9052 8532,9017"/>
              </emma:interpretation>
              <emma:one-of disjunction-type="recognition" id="oneOf11">
                <emma:interpretation id="interp55" emma:lang="ru-RU" emma:confidence="0">
                  <emma:literal>по</emma:literal>
                </emma:interpretation>
                <emma:interpretation id="interp56" emma:lang="ru-RU" emma:confidence="0">
                  <emma:literal>но</emma:literal>
                </emma:interpretation>
                <emma:interpretation id="interp57" emma:lang="ru-RU" emma:confidence="0">
                  <emma:literal>эго</emma:literal>
                </emma:interpretation>
                <emma:interpretation id="interp58" emma:lang="ru-RU" emma:confidence="0">
                  <emma:literal>пь</emma:literal>
                </emma:interpretation>
                <emma:interpretation id="interp59" emma:lang="ru-RU" emma:confidence="0">
                  <emma:literal>па</emma:literal>
                </emma:interpretation>
              </emma:one-of>
            </emma:emma>
          </inkml:annotationXML>
          <inkml:trace contextRef="#ctx0" brushRef="#br0" timeOffset="110207.2514">5908 7891 0,'-34'33'62,"34"1"-46,0 68 15,-33-68-31,33 33 16,-34-33-1,34 34 1,0-34-1,-34-34-15,203-169 94,-101 101-78,-68 34-16,34 34 0,0 0 15,-34-34-15,33 0 16,1 34-16,0 0 31,-34 68 1,0-34-32,0 0 15,-34 33-15,34 1 16,0 0 15,102-68 16,-34-34-31,-68 0-1,34 34 1,-1 0-1,-33 34 1,34-34-16,-34 34 16,0 0-16,34-34 0,0 34 15,0-34 1,34 0 0,-35 0-16,1-34 15,34 0 1,-34-34-16,-34 34 31,34 0-31,-34-67 16,0 67-16,0 0 15,-34 0-15,34 0 16,-34 34-16,0 0 16,-67 0-1,-35 68 1,136-34-1,-68 34 1,68-34 0,0 33-1,0-33-15,68 34 16</inkml:trace>
        </inkml:traceGroup>
        <inkml:traceGroup>
          <inkml:annotationXML>
            <emma:emma xmlns:emma="http://www.w3.org/2003/04/emma" version="1.0">
              <emma:interpretation id="{5421AE2E-F8AC-408D-93E6-76DB2CFFF1BA}" emma:medium="tactile" emma:mode="ink">
                <msink:context xmlns:msink="http://schemas.microsoft.com/ink/2010/main" type="inkWord" rotatedBoundingBox="11095,8157 14918,8287 14880,9422 11057,9293"/>
              </emma:interpretation>
              <emma:one-of disjunction-type="recognition" id="oneOf12">
                <emma:interpretation id="interp60" emma:lang="ru-RU" emma:confidence="0">
                  <emma:literal>словарю</emma:literal>
                </emma:interpretation>
                <emma:interpretation id="interp61" emma:lang="ru-RU" emma:confidence="0">
                  <emma:literal>словарно</emma:literal>
                </emma:interpretation>
                <emma:interpretation id="interp62" emma:lang="ru-RU" emma:confidence="0">
                  <emma:literal>Словарю</emma:literal>
                </emma:interpretation>
                <emma:interpretation id="interp63" emma:lang="ru-RU" emma:confidence="0">
                  <emma:literal>Словарно</emma:literal>
                </emma:interpretation>
                <emma:interpretation id="interp64" emma:lang="ru-RU" emma:confidence="0">
                  <emma:literal>Соловарю</emma:literal>
                </emma:interpretation>
              </emma:one-of>
            </emma:emma>
          </inkml:annotationXML>
          <inkml:trace contextRef="#ctx0" brushRef="#br0" timeOffset="111936.9129">8618 8094 0,'0'-68'62,"-34"68"-62,34-34 16,-34 34-1,-34 0 32,-67 68-15,101 0-17,34 67 1,34-67 15,0-68-31,-1 0 16,69 0-1,-68 0 1,34-34-16,-35 34 16,1 0-1,-34-34-15,34 34 16,-34 34-1,0 0 17,0 0-17,34-34-15,0 34 16,0-34 0,0 0-1,0 0-15,33 0 16,-67-34-16,170-136 47,-137 136-32,1 1 1,-34-1-16,0 0 0,34 34 0,-34-34 31,-68 68 16,68 0-47,-33 101 47,33 1-31,0-102 15,101-34-16,-67 0 1,0-34-16,68 0 31,-69 0-15,1 34 31,0 34-16,-34 0-31,34-34 16,68 0 15,-35-34 0,1-34-15,-68 34-16,34 0 15,-34 0-15,0-67 16,-34 33 15,0 68-15,0 0-16,0 0 16,1 34-16,-69 34 31,102-34-31,0 101 31,102-101 0</inkml:trace>
          <inkml:trace contextRef="#ctx0" brushRef="#br0" timeOffset="112636.5716">9938 8128 0,'34'0'47,"0"-34"-47,0 0 16,135-68 15,-101 35-15,68-103 15,-136 136-16,0 0-15,33 1 16,-33-1-16,0 0 16,-33 34-16,-35 0 47,-34 101-32,68-101-15,-67 170 31,33-1-15,0-33 0,68-35-1,0-67-15,0 34 16,0-34 0,34-34-16,0 34 15,0-34-15,0 0 16,0 0-1,-34-34-15,33-34 16,-33 34 0,0 0-1,-33 34-15,-35 0 47,136-34-31</inkml:trace>
          <inkml:trace contextRef="#ctx0" brushRef="#br0" timeOffset="114582.4306">10548 8128 0,'34'-34'47,"-34"0"-32,0 0 1,0 0 0,-34 34-16,0 0 15,0 0-15,0 34 16,1 0 0,-1-34-16,0 68 15,0-35 1,34 1-16,0 0 15,0 0-15,0 0 16,0 0-16,34-34 0,0 0 16,0 0-1,-1 0 1,1 0-16,0-34 0,0 34 0,68-136 47,-102 103-47,0 66 47,-34 103-16,34-68-15,0-34-1,0-1-15,34-33 0,33 0 31,-33 0-31,68-101 32,-1-69-17,-67 137 1,0-1 0,-34 0-16,0 0 15,34 34-15,-34 102 63,-34 67-32,0-67-15,-33 67 15,33-135-31,34 0 0,0-1 15,-34-33-15,34 34 32,0-135-1,34-35 0,0 1-15,-1 67-16,35-34 15,34-67 17,-68 135-32,33 0 15,-33 34 1,34 0 0,-34 34-1,-34 0-15,0 0 16,0 68-1,0-69 1,-34 1-16,-34 68 31,34-102-31,0 0 47,34-34-31,102-68 15,-68 102-31,34-67 16,-1 33-1,35-34 17,-68 68-32,-34-34 0,34 34 31,0 0 0,-68 102 0,0-68-15,0 33 0,34-33-16,-34 0 0,34 0 15,0 34 32,0-102-31,0 0-1,34 34-15,0-34 16,-34 0-16,34 34 16,-34-34-1,34 34-15,-1 0 78,1 0-62,-34-33-16,34 33 16,-34 33 62,0 1-78,0 0 15,34 34 1,0-68 0,0 0-1,-34 34-15,34-34 0,33-34 31,-33 34-15,0 0-16,0-34 0,-34 0 16,68-67-1,-68 67 1,0-34-16,0 34 16,-34 0-16,34 0 15,-34 34-15,0 0 16,0 0-1,0 0-15,-33 34 16,33-34-16,-68 136 47,102-69-47</inkml:trace>
        </inkml:traceGroup>
        <inkml:traceGroup>
          <inkml:annotationXML>
            <emma:emma xmlns:emma="http://www.w3.org/2003/04/emma" version="1.0">
              <emma:interpretation id="{3CC8B92D-CAEC-474E-9E79-FD6958C9787F}" emma:medium="tactile" emma:mode="ink">
                <msink:context xmlns:msink="http://schemas.microsoft.com/ink/2010/main" type="inkWord" rotatedBoundingBox="16740,8684 20302,8805 20266,9841 16705,9720"/>
              </emma:interpretation>
              <emma:one-of disjunction-type="recognition" id="oneOf13">
                <emma:interpretation id="interp65" emma:lang="ru-RU" emma:confidence="0">
                  <emma:literal>методом</emma:literal>
                </emma:interpretation>
                <emma:interpretation id="interp66" emma:lang="ru-RU" emma:confidence="0">
                  <emma:literal>методам</emma:literal>
                </emma:interpretation>
                <emma:interpretation id="interp67" emma:lang="ru-RU" emma:confidence="0">
                  <emma:literal>Методом</emma:literal>
                </emma:interpretation>
                <emma:interpretation id="interp68" emma:lang="ru-RU" emma:confidence="0">
                  <emma:literal>методой</emma:literal>
                </emma:interpretation>
                <emma:interpretation id="interp69" emma:lang="ru-RU" emma:confidence="0">
                  <emma:literal>методою</emma:literal>
                </emma:interpretation>
              </emma:one-of>
            </emma:emma>
          </inkml:annotationXML>
          <inkml:trace contextRef="#ctx0" brushRef="#br0" timeOffset="117504.2215">14002 8331 0,'-33'0'15,"33"34"1,0 0 31,67-34-16,-33 0-15,-34-34-16,169-136 46,-135 136-46,0 1 16,0-35 15,-34 34-31,-34 68 63,0 34-48,0-35-15,34 1 16,0 0-16,0 102 47,102-136-16,-68 0-15,0-34-16,0 34 15,67-136 1,-67 102 15,-34 1-31,0-1 16,0 0 15,34 34-15,-68 34-16,34 0 15,0-1-15,-34 1 16,34 34 0,0 0-1,0-34 1,0 0 0,34-34-16,0 33 15,0-33-15,0 0 16,0 0-16,-1-33 0,137-69 31,-102 34-15,-35 0 15,-33 35-15,0-1-1,-33 34-15,-1 0 16,0 0-16,-34 67 31,68-33-31,0 0 0,-34 0 16,0 34-16,34-34 31,0 33-31,0-33 16,34 34-1,0-34-15,0-34 16,0 0-16,34-34 15,-35 34-15,137-135 47,-35-1-15,-101 136-32,-34-34 31,0 68 0,-34 0-15,0 0-1,34 0 1,0 0-16,0 33 16,-34-33-1,34 0 16,0-136 1,-67-33-1,67 101-15,0-101 30,34 135-30,-1-34 0,35 34-1,0-34 1,0 34 0,-34 0-16,-1 0 15,35 34 1</inkml:trace>
          <inkml:trace contextRef="#ctx0" brushRef="#br0" timeOffset="117920.6181">15594 8161 0,'0'34'16,"34"68"62,-68-68-62,34 0-16,0 135 47,0-135-47,34-34 15,34 0 17,-34 0-32,-1 0 15,1-34-15,0 34 0,0-68 16,-34 34-16,34-101 31,-68 67-15,34 34-16,-34 34 15,0 0-15,-101 0 32,101 0-17,0 0-15,0 68 16,34-34-16,0 34 15,34-34 17</inkml:trace>
          <inkml:trace contextRef="#ctx0" brushRef="#br0" timeOffset="119068.7154">16238 8466 0,'0'-34'16,"0"1"-1,33-1 17,-33 0-17,0 0 1,0-34-1,-33 68-15,-1 0 16,0 0 0,0 34-16,0-34 15,34 34-15,-34 0 16,0 34 0,34-1-1,0-33 1,34-34-1,68 0 1,-102-34 0,101-67-1,-101 67 1,34 34-16,-34 34 47,-34 67-16,34-33-31,-33 0 16,33-1-1,-34 1-15,-34 68 16,34-69 0,0 1-1,0 0 1,1-68-16,33 34 15,-34-34-15,0 0 16,0 0 0,34-34-16,0-102 31,34 1 0,34 67-15,67-101 15,0 33-15,-67 103-1,-34 33-15,0-34 16,0 34 0,-34-34-16,34 34 0,0 135 109,-34-101-93,33-34-16,1 0 15,0 0 1,0-34-16,34 0 15,-68 1 1,34-1-16,-34 0 16,0-68-1,0 68 1,-34 34-16,-68 0 31,68 0-15,0 34-16,-33 0 15,67 0 1,0 34 15,34-34-31</inkml:trace>
          <inkml:trace contextRef="#ctx0" brushRef="#br0" timeOffset="119757.3724">16813 8500 0,'0'34'47,"34"-34"-16,0 0-31,0-34 16,34 0 0,-34 0-16,-34 1 15,67-69 16,-67 68-15,34 34-16,-34 34 47,0 135 0,136-169 0,-69-67-32,-33 67 1,0-34-16,0 0 0,-34 0 16,34 0-1,-34 0 16,0 68-15,-34 0 0,34 34-1,0-34 1,0 101 0,34-135-16,34 68 31</inkml:trace>
        </inkml:traceGroup>
        <inkml:traceGroup>
          <inkml:annotationXML>
            <emma:emma xmlns:emma="http://www.w3.org/2003/04/emma" version="1.0">
              <emma:interpretation id="{21031126-DB3C-43D8-9D89-E1C21D8F56FF}" emma:medium="tactile" emma:mode="ink">
                <msink:context xmlns:msink="http://schemas.microsoft.com/ink/2010/main" type="inkWord" rotatedBoundingBox="21672,8868 25011,8981 24976,9999 21637,9886"/>
              </emma:interpretation>
              <emma:one-of disjunction-type="recognition" id="oneOf14">
                <emma:interpretation id="interp70" emma:lang="ru-RU" emma:confidence="0">
                  <emma:literal>деления</emma:literal>
                </emma:interpretation>
                <emma:interpretation id="interp71" emma:lang="ru-RU" emma:confidence="0">
                  <emma:literal>делания</emma:literal>
                </emma:interpretation>
                <emma:interpretation id="interp72" emma:lang="ru-RU" emma:confidence="0">
                  <emma:literal>делении</emma:literal>
                </emma:interpretation>
                <emma:interpretation id="interp73" emma:lang="ru-RU" emma:confidence="0">
                  <emma:literal>делений</emma:literal>
                </emma:interpretation>
                <emma:interpretation id="interp74" emma:lang="ru-RU" emma:confidence="0">
                  <emma:literal>деление</emma:literal>
                </emma:interpretation>
              </emma:one-of>
            </emma:emma>
          </inkml:annotationXML>
          <inkml:trace contextRef="#ctx0" brushRef="#br0" timeOffset="123919.3471">19252 8399 0,'0'-34'63,"34"-68"30,-68 68-77,-68 34 31,68 0-31,0 34-1,34 0-15,-33 0 16,-1 0-16,34 0 15,0-1-15,0 1 16,34 34 0,-1-68-1,1 0 1,34 0 15,-34-34-15,-34 0-16,34 34 15,-34-34-15,34 204 94,-34-35-63,-34-101-31,34 0 0,-68 135 32,34-101-17,-34 67 1,35-135 0,-1 34-1,0-34 1,-34 0-1,68-34 1,-34 1 0</inkml:trace>
          <inkml:trace contextRef="#ctx0" brushRef="#br0" timeOffset="126231.5551">19421 8500 0,'34'0'78,"-34"-34"-78,34 34 15,0-34 1,0 1-16,33-1 31,-67 0-15,0 0-1,-34 34 17,1 0-32,-1 34 15,-102 67 17,136-67-32,0 0 15,0 34 1,0-34-1,0 0-15,34-34 0,0 0 16,0 33 0,34-33-1,-35 0-15,1 0 16,0-33 0,0 33 15,0 0-16,0 0 1,-34 33 0,34 1-1,-1-34 1,1 0 0,-34-34-16,68-33 31,-34-1-16,0 34 1,-34 0-16,0 0 16,0 1 15,34 33-15,-68 33-1,34 1 1,0 34-1,-34-34-15,34 0 16,0 33 0,0-33-16,34-34 0,0 34 15,0-34 1,67 0 0,-67 0-1,0-34-15,67 0 31,-101 1-31,34-1 16,0-34 0,-34 0-1,0 34 1,0 1 0,-34 33-16,0 0 15,-33 33 16,33 1-31,34 0 16,-34 0-16,34 0 16,0 0-16,0 0 15,34-1-15,-34 1 16,34-34-16,0 34 16,67-34-1,-67 0 1,0-34-1,101-67 17,-135 67-17,34 0 17,0 0 30,-68 68-46,34 0-1,0 0-15,-34 0 16,34-1-16,-33-33 0,33 34 16,0 0 46,0-68-46,33-33-1,1 33 17,102 34 46,-102-34-78,-1 34 15,-33-34-15,34 0 16,0 34-16,34-101 31,-68 67 16,0 68-31,-34-1-1,34 1-15,-34 0 16,34 0-16,0 0 16,0 0-16,0 0 15,34-1 1,0-33-1,34 0 17,-1-33-17,-33-1-15,68-68 32,-102 68-32,34 34 15,-34-34 16,-34 68 1,34 0-32,-34 34 15,0 0 1,34-35 0,34-33-16,68 0 31,-69 0-16,137-169 32,-136 135-47,0 0 16,-34 1 15,0 66-15,-34-33-16,34 34 0,-34 0 15,34 0 1,0 101 15,0-101-15,34-34 0,0 34-1</inkml:trace>
          <inkml:trace contextRef="#ctx0" brushRef="#br0" timeOffset="126582.8908">21690 8703 0,'34'0'78</inkml:trace>
          <inkml:trace contextRef="#ctx0" brushRef="#br0" timeOffset="127179.4608">21724 8669 0,'34'68'141,"-34"-34"-141,34-34 16,0 0 15,67-34-15,-33-34-1,-68 35 1,34-1-16,0 0 15,-34 0-15,0 0 16,0-101 31,0 101-47,-34 34 16,34-34-16,-34 34 15,0 0 1,34 34-1,0 0 17,34 0-17,-34-1-15,0 35 16,34-34 0,-34 34-1,34-34-15,33 67 31,-33-67-15,-34 0 0,34-34-16,0 34 0</inkml:trace>
        </inkml:traceGroup>
        <inkml:traceGroup>
          <inkml:annotationXML>
            <emma:emma xmlns:emma="http://www.w3.org/2003/04/emma" version="1.0">
              <emma:interpretation id="{08B28C1A-E957-47D3-8E32-3842B096F93D}" emma:medium="tactile" emma:mode="ink">
                <msink:context xmlns:msink="http://schemas.microsoft.com/ink/2010/main" type="inkWord" rotatedBoundingBox="26323,9131 30670,9279 30649,9922 26301,9774"/>
              </emma:interpretation>
              <emma:one-of disjunction-type="recognition" id="oneOf15">
                <emma:interpretation id="interp75" emma:lang="ru-RU" emma:confidence="0">
                  <emma:literal>пополам</emma:literal>
                </emma:interpretation>
                <emma:interpretation id="interp76" emma:lang="ru-RU" emma:confidence="0">
                  <emma:literal>Пополам</emma:literal>
                </emma:interpretation>
                <emma:interpretation id="interp77" emma:lang="ru-RU" emma:confidence="0">
                  <emma:literal>попонам</emma:literal>
                </emma:interpretation>
                <emma:interpretation id="interp78" emma:lang="ru-RU" emma:confidence="0">
                  <emma:literal>помолам</emma:literal>
                </emma:interpretation>
                <emma:interpretation id="interp79" emma:lang="ru-RU" emma:confidence="0">
                  <emma:literal>постолам</emma:literal>
                </emma:interpretation>
              </emma:one-of>
            </emma:emma>
          </inkml:annotationXML>
          <inkml:trace contextRef="#ctx0" brushRef="#br0" timeOffset="128761.9721">23621 8568 0,'0'-34'31,"33"34"32,-33 34-48,-33 0 1,-1 33-1,34 1 1,-34-68-16,34 34 16,0 0 46,0-68-46,34 0-16,101-135 47,-101 135-32,34 0-15,-34 0 16,-1 34 15,-33 68 0,0-34-31,-33 0 16,33 0 0,0-1-16,0 35 47,33-68-16,1 0-16,-34-34-15,34 34 16,-34 34 15,0 68 1,34-68-32,0 0 15,0-34 1,0 0-1,67-34 1,-33 0 0,34-68-1,-69 34 1,-33 35 0,0-35 15,-33 0-16,-1 68 1,0 0-16,0 0 16,-34 34-1,34-34-15,-67 102 16,101-69 0,0 1-1,0 0-15,0 0 16,34 0-16</inkml:trace>
          <inkml:trace contextRef="#ctx0" brushRef="#br0" timeOffset="129743.9102">24738 8568 0,'-34'34'93,"34"0"-93,0-1 16,-34 1-16,1 0 16,33 0-16,0 0 15,-34-34-15,34 34 63,34-68-48,-34 0 1,67-34 0,-33 34-16,0 1 31,68-35-15,-69 68-16,-33 68 46,0-35-46,0 35 16,0 34 31,136-102 0,-102 0-32,0 0 17,0 0-32,-34 34 15,0 0 1,33-1-16,-33 1 16,34-34-16,-34 34 15,34-34-15,0 34 16,0-34-1,0 0-15,0 0 0,-1-34 16,35 0 0,-34 34-16,0-34 15,34-67 1,-68 67-16,0-34 16,0 34-1,-34 0 1,34 1-16,-34 33 15,-68-34 1,1 68 0,-1-1-1,68 35 1,34-34 0,34 34-1</inkml:trace>
          <inkml:trace contextRef="#ctx0" brushRef="#br0" timeOffset="130291.4325">25788 9008 0,'34'0'78,"135"-34"-31,-101 0-47,67-101 31,-33 67-15,-102 34-1,34 34-15,-34-34 47,-68 102-16,68-34-15,0 135 15,0-135-31,0 0 16,0 0-1,34-34-15,0 34 16,34 0-16</inkml:trace>
          <inkml:trace contextRef="#ctx0" brushRef="#br0" timeOffset="130798.9235">26906 8873 0,'0'-68'31,"-34"68"-31,0-68 32,0 68-32,0 0 31,-34 0-31,35 0 0,-1 34 15,-102 68 17,136-68-17,0-1-15,0 1 16,0 0-16,34-34 16,0 34-16,0-34 15,0 0-15,33-34 16,-33 34-16,102-135 78,-170 202-47,0-33-31,34 0 16,0 0-16,102 68 47</inkml:trace>
          <inkml:trace contextRef="#ctx0" brushRef="#br0" timeOffset="131390.4823">27143 9110 0,'0'34'62,"135"-34"-15,-101 0-47,0 0 0,0-34 16,135-68 15,-101 1-15,-68 67 30,-34 68 1,34-1-47,0 35 32,0-34-32,34-34 15,34 0 1,-35 0-16,1 0 15,0-34 1,0 34-16,0-34 16,0 34 15,-34 102 0,0-68-31,0 0 16,0 67-1</inkml:trace>
        </inkml:traceGroup>
      </inkml:traceGroup>
    </inkml:traceGroup>
    <inkml:traceGroup>
      <inkml:annotationXML>
        <emma:emma xmlns:emma="http://www.w3.org/2003/04/emma" version="1.0">
          <emma:interpretation id="{A152B9ED-2B72-4535-AF25-D157D60704F0}" emma:medium="tactile" emma:mode="ink">
            <msink:context xmlns:msink="http://schemas.microsoft.com/ink/2010/main" type="paragraph" rotatedBoundingBox="3065,9573 30913,10258 30839,13279 2991,125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031BDC0-49B4-4A69-81D0-427227A06975}" emma:medium="tactile" emma:mode="ink">
              <msink:context xmlns:msink="http://schemas.microsoft.com/ink/2010/main" type="line" rotatedBoundingBox="3065,9580 29588,10220 29557,11524 3033,10884"/>
            </emma:interpretation>
          </emma:emma>
        </inkml:annotationXML>
        <inkml:traceGroup>
          <inkml:annotationXML>
            <emma:emma xmlns:emma="http://www.w3.org/2003/04/emma" version="1.0">
              <emma:interpretation id="{645B6E38-9B0A-4E0D-91CA-5E9D66ED105D}" emma:medium="tactile" emma:mode="ink">
                <msink:context xmlns:msink="http://schemas.microsoft.com/ink/2010/main" type="inkWord" rotatedBoundingBox="3062,9701 4794,9743 4768,10841 3035,10799"/>
              </emma:interpretation>
              <emma:one-of disjunction-type="recognition" id="oneOf16">
                <emma:interpretation id="interp80" emma:lang="ru-RU" emma:confidence="0">
                  <emma:literal>(всё</emma:literal>
                </emma:interpretation>
                <emma:interpretation id="interp81" emma:lang="ru-RU" emma:confidence="0">
                  <emma:literal>(все</emma:literal>
                </emma:interpretation>
                <emma:interpretation id="interp82" emma:lang="ru-RU" emma:confidence="0">
                  <emma:literal>(вёл</emma:literal>
                </emma:interpretation>
                <emma:interpretation id="interp83" emma:lang="ru-RU" emma:confidence="0">
                  <emma:literal>[всё</emma:literal>
                </emma:interpretation>
                <emma:interpretation id="interp84" emma:lang="ru-RU" emma:confidence="0">
                  <emma:literal>Своё</emma:literal>
                </emma:interpretation>
              </emma:one-of>
            </emma:emma>
          </inkml:annotationXML>
          <inkml:trace contextRef="#ctx0" brushRef="#br0" timeOffset="135923.8176">727 9652 0,'34'-34'47,"-1"34"-32,1-34 1,-34 0 0,34 34-16,68-102 15,-68 35 16,-1-69-15,-33-33 31,0 135-31,-33 34 15,-1 0-16,34 34-15,-34 0 16,0 33 0,34-33-1,-34 136 1,0-69 0,34-33-1,0 67 16,0 35-15,0-136 15,34 0-15,0-34-16,0 0 16,0-34-1,-34 0 1,0-68 15,0 68-15,0 0-16,-34 34 0,34-33 15,-34 33-15,-68 0 47,102 101 16</inkml:trace>
          <inkml:trace contextRef="#ctx0" brushRef="#br0" timeOffset="134467.4214">591 9144 0,'0'-34'47,"-34"34"31,-33 34-47,67-1-31,-34 1 16,0 0-1,0 0-15,34 0 16,-34 34-16,34-34 16,-34 33-16,34-33 15,-34 102 16,34-103-31,0 69 16,0 67 0,34-169-1,-34 34-15,34 34 0,34 0 32</inkml:trace>
          <inkml:trace contextRef="#ctx0" brushRef="#br0" timeOffset="137197.0277">1472 9685 0,'34'-33'46,"-34"-1"-14,33-102 46,-66 102-63,-1 34-15,0 0 32,34 34-32,-34-34 0,34 34 15,-34 0 1,34 135 31,0-135-47,0 0 15,0 0-15,34-34 0,0 34 32,0-34-32,101 0 31,-101 0-15,0 0-16,0-34 0,34 0 31,-35 34-31,1-68 15,0 34-15,-34-33 32,0-1-17,-34 34 17,0 34-17,1 0 1,-35 68 15,68-34-15,0 0-1,0 67 1,34-33 15,0-68-31,-34 34 16,67 0-1,35-34 17,-34 0-17</inkml:trace>
          <inkml:trace contextRef="#ctx0" brushRef="#br0" timeOffset="137504.3215">1607 9313 0,'34'0'78,"34"-34"-78</inkml:trace>
          <inkml:trace contextRef="#ctx0" brushRef="#br0" timeOffset="137629.4538">1844 9279 0,'0'34'31,"34"0"16</inkml:trace>
        </inkml:traceGroup>
        <inkml:traceGroup>
          <inkml:annotationXML>
            <emma:emma xmlns:emma="http://www.w3.org/2003/04/emma" version="1.0">
              <emma:interpretation id="{EF40349B-ABAA-49C8-BEAE-B3BE6A24DC21}" emma:medium="tactile" emma:mode="ink">
                <msink:context xmlns:msink="http://schemas.microsoft.com/ink/2010/main" type="inkWord" rotatedBoundingBox="5897,10151 7591,10192 7581,10621 5887,10581"/>
              </emma:interpretation>
              <emma:one-of disjunction-type="recognition" id="oneOf17">
                <emma:interpretation id="interp85" emma:lang="ru-RU" emma:confidence="0">
                  <emma:literal>мы.</emma:literal>
                </emma:interpretation>
                <emma:interpretation id="interp86" emma:lang="ru-RU" emma:confidence="0">
                  <emma:literal>мы</emma:literal>
                </emma:interpretation>
                <emma:interpretation id="interp87" emma:lang="ru-RU" emma:confidence="0">
                  <emma:literal>мн.</emma:literal>
                </emma:interpretation>
                <emma:interpretation id="interp88" emma:lang="ru-RU" emma:confidence="0">
                  <emma:literal>мн</emma:literal>
                </emma:interpretation>
                <emma:interpretation id="interp89" emma:lang="ru-RU" emma:confidence="0">
                  <emma:literal>мн-</emma:literal>
                </emma:interpretation>
              </emma:one-of>
            </emma:emma>
          </inkml:annotationXML>
          <inkml:trace contextRef="#ctx0" brushRef="#br0" timeOffset="139918.6273">4554 9821 0,'67'0'78,"-33"-34"-63,0 34-15,0-34 0,0 34 16,34 0 0</inkml:trace>
          <inkml:trace contextRef="#ctx0" brushRef="#br0" timeOffset="139659.3796">3131 9753 0,'0'-34'78,"0"136"0,34-102-62,0 0-1,0-34 1,0 34-16,-34-34 0,101-67 31,-67 33-15,0 34-1,-34 0 1,0 0 31,-34 102-16,0 67 0,34-67-15,0-34 0,34-34-1,68 0 1,-68 0-1,-34-34-15,101-101 32,-33 67 15,-68 34-32,-34 68 16,34 0-31,0 0 16,0 0-16,-34-1 16,34 35-1,0-34-15,0 0 32,34-34-32,0 0 15,34 0 1,-34 0-1,-1-34-15,1 34 16,-34-34-16,102-101 31,-102 101-31,34 34 16,-34-34 15,0 0-31,0 68 31,-34 0-15,34 0-16,-34 0 16,34-1-16,-34 1 15,34 0-15,0 136 63,0-204-32,0 0-15,34 0-16,-34 0 15,0 0-15,34 34 0,-34-34 47,34 34-31,33 0 46,-33 0-62,68-101 32,-102 67-17,68-34 16,-34 68-15,-68 34 15,0 101 1,34 35 14,34-102-30</inkml:trace>
        </inkml:traceGroup>
        <inkml:traceGroup>
          <inkml:annotationXML>
            <emma:emma xmlns:emma="http://www.w3.org/2003/04/emma" version="1.0">
              <emma:interpretation id="{57E4D56D-601A-4514-9319-10F701F53F7C}" emma:medium="tactile" emma:mode="ink">
                <msink:context xmlns:msink="http://schemas.microsoft.com/ink/2010/main" type="inkWord" rotatedBoundingBox="7731,9880 8312,9894 8292,10705 7712,10691"/>
              </emma:interpretation>
              <emma:one-of disjunction-type="recognition" id="oneOf18">
                <emma:interpretation id="interp90" emma:lang="ru-RU" emma:confidence="0">
                  <emma:literal>во</emma:literal>
                </emma:interpretation>
                <emma:interpretation id="interp91" emma:lang="ru-RU" emma:confidence="0">
                  <emma:literal>в</emma:literal>
                </emma:interpretation>
                <emma:interpretation id="interp92" emma:lang="ru-RU" emma:confidence="0">
                  <emma:literal>в.</emma:literal>
                </emma:interpretation>
                <emma:interpretation id="interp93" emma:lang="ru-RU" emma:confidence="0">
                  <emma:literal>вэ</emma:literal>
                </emma:interpretation>
                <emma:interpretation id="interp94" emma:lang="ru-RU" emma:confidence="0">
                  <emma:literal>вы</emma:literal>
                </emma:interpretation>
              </emma:one-of>
            </emma:emma>
          </inkml:annotationXML>
          <inkml:trace contextRef="#ctx0" brushRef="#br0" timeOffset="140915.5791">4960 9652 0,'34'0'78,"0"0"-78,-34-34 0,67 0 31,103-135 16,-170 135-47,0 0 0,34 34 15,-34-34-15,0-34 32,0 34-17,-34 34-15,0 0 16,0 34 0,0-34-16,-67 170 31,67-103-16,-34 103 1,68-69 0,0 1-1,34-102 1,0 68-16,0-68 16,-1 0-1,1 0 1,0-34-16,0 34 15,-34-34-15,0 0 16,0 0 0,-34 34-1,-67 0 48,236 0-16,-101 0-32,-34 34 1,34-34-16,-34 34 16,34 67 30,0-33-30,-1-68 0,35 0-1,-68-34-15,34 0 16,0 34 0,0-101-1,-34 33 1,0-34 15,0 69-31,-34-1 16,34 0-16,-34 34 15,0 0-15,0 0 16,0 0-16,-33 68 16,-1-35-1,68 1 1,0 0-1,34 34 1</inkml:trace>
        </inkml:traceGroup>
        <inkml:traceGroup>
          <inkml:annotationXML>
            <emma:emma xmlns:emma="http://www.w3.org/2003/04/emma" version="1.0">
              <emma:interpretation id="{D72D4FD5-F856-4CCC-86F1-F5EAC9D4A589}" emma:medium="tactile" emma:mode="ink">
                <msink:context xmlns:msink="http://schemas.microsoft.com/ink/2010/main" type="inkWord" rotatedBoundingBox="9357,9916 11008,9956 10992,10633 9341,10593"/>
              </emma:interpretation>
              <emma:one-of disjunction-type="recognition" id="oneOf19">
                <emma:interpretation id="interp95" emma:lang="ru-RU" emma:confidence="0">
                  <emma:literal>слов</emma:literal>
                </emma:interpretation>
                <emma:interpretation id="interp96" emma:lang="ru-RU" emma:confidence="0">
                  <emma:literal>сков</emma:literal>
                </emma:interpretation>
                <emma:interpretation id="interp97" emma:lang="ru-RU" emma:confidence="0">
                  <emma:literal>плов</emma:literal>
                </emma:interpretation>
                <emma:interpretation id="interp98" emma:lang="ru-RU" emma:confidence="0">
                  <emma:literal>илов</emma:literal>
                </emma:interpretation>
                <emma:interpretation id="interp99" emma:lang="ru-RU" emma:confidence="0">
                  <emma:literal>сов</emma:literal>
                </emma:interpretation>
              </emma:one-of>
            </emma:emma>
          </inkml:annotationXML>
          <inkml:trace contextRef="#ctx0" brushRef="#br0" timeOffset="143253.8152">6890 9652 0,'0'-102'125,"-33"68"-94,-35 34-15,34 0-1,0 34 1,-101 101 15,135-101-15,0 34-1,33 0 17,35-68-17,34 0 17,-68 0-17,0 0 16,-34 68 1,33-68-32,35 0 31,-34 0-15,0-34-16,34 0 15,-68 0 1,67-68-1,1 35 17,-68 33-32,34 34 15,-34-34 32,0 68-16,-34 33-15,0 1 0,34-34-1,0 0 1,34-34-16,-34 34 16,34-34-16,0 0 15,0 0-15,0 0 16,-1-34-1,1 34 1,0-34 15,0 34-15,-34 34 15,0 0-15,0 0-16,0 0 15,34-34 1,0 0-16,0 0 31,-1 0-15,1-34-16,0 34 16,-34-34-16,68-68 31,-68 68-16,0-33 1,0 33-16,-34 34 16,0-34-1,0 34-15,0 0 16,1 34-16,-1-34 16,0 34-16,-34-1 15,68 1 1,0 0-16,0 0 15,34-34-15,101 0 32,1-34-1,33-67 0,-67 33-15,-34 0-16,33 0 15,-67 1 17,-34-1-17,0 34 1,-34 34 0,-34 0-1,35 0-15,-35 68 16,0 33-1,34 69 17,0-136-32,34 33 15,0-33 1,34 34-16,-34-34 16,34-34-16,34 34 15,-34-34 1,0 0-1,-1-34 1,-33 0-16,0 0 16,-33 0-1,-1 34 1,-136 0 31</inkml:trace>
        </inkml:traceGroup>
        <inkml:traceGroup>
          <inkml:annotationXML>
            <emma:emma xmlns:emma="http://www.w3.org/2003/04/emma" version="1.0">
              <emma:interpretation id="{EF94F89D-9664-4B0C-B13C-766BB773EC5D}" emma:medium="tactile" emma:mode="ink">
                <msink:context xmlns:msink="http://schemas.microsoft.com/ink/2010/main" type="inkWord" rotatedBoundingBox="12280,9996 14948,10060 14921,11171 12254,11107"/>
              </emma:interpretation>
              <emma:one-of disjunction-type="recognition" id="oneOf20">
                <emma:interpretation id="interp100" emma:lang="ru-RU" emma:confidence="0">
                  <emma:literal>делится</emma:literal>
                </emma:interpretation>
                <emma:interpretation id="interp101" emma:lang="ru-RU" emma:confidence="0">
                  <emma:literal>длится</emma:literal>
                </emma:interpretation>
                <emma:interpretation id="interp102" emma:lang="ru-RU" emma:confidence="0">
                  <emma:literal>делите</emma:literal>
                </emma:interpretation>
                <emma:interpretation id="interp103" emma:lang="ru-RU" emma:confidence="0">
                  <emma:literal>длите</emma:literal>
                </emma:interpretation>
                <emma:interpretation id="interp104" emma:lang="ru-RU" emma:confidence="0">
                  <emma:literal>делиться</emma:literal>
                </emma:interpretation>
              </emma:one-of>
            </emma:emma>
          </inkml:annotationXML>
          <inkml:trace contextRef="#ctx0" brushRef="#br0" timeOffset="147962.3096">9938 9618 0,'0'-34'93,"0"0"-61,0 0-17,0 0 1,0 0-16,-33 34 0,33-33 16,-34 33-16,0 0 31,-34 0-16,68 33-15,-34 1 16,0-34 0,34 34-16,0 0 0,0 68 47,0-69-32,34-33-15,0 0 16,0-33-1,-34-1 1,34 0 31,-34 169 0,0 35-16,-34-35-15,0 1 15,-34 33-15,1-101-1,67-34 1,-34-34-16,-34 0 31,34-68 0,34-34-15,0 68-16</inkml:trace>
          <inkml:trace contextRef="#ctx0" brushRef="#br0" timeOffset="149318.604">9938 9685 0,'34'0'94,"34"-67"-63,0 33-15,-1-34-1,-67 34 1,0 0 0,0 1-1,-33 33 1,-35 0 0,34 33-1,34 1-15,-34-34 16,0 102-1,34-34 17,0-35-32,34 1 15,0-34 1,34 0 0,-34-34-1,-1 34 16,1 0-15,-34 34-16,0 0 47,34-34-47,-34 34 0,34-34 16,0 0-1,0-34 1,0 34-16,-34-34 15,101-33 1,-101 33 0,0 0-16,34 0 15,-34 0 1,34 0 0,-34 0-1,0 68 1,-34 0-1,34 0 1,0 34 0,0-1-1,0-33 1,34-34-16,34 0 31,-1-67 0,-33 67-31,0-102 32,-34 68 15,34 34-32,-68 102 1,34-68-1,0-1 1,34-33 0,0 0-1,68-33 17,-69-35-17,1 34 1,-34 0-16,0 0 47,0 68-16,0 102 16,0-103-47,0 1 15,34-34-15,34 0 32,0 0-17</inkml:trace>
          <inkml:trace contextRef="#ctx0" brushRef="#br0" timeOffset="149802.0662">11191 9516 0,'0'-34'16,"-33"34"-16,33-34 15,135 34 63,-101 0-78,-34-33 16,34 33-16,0 0 16,67 0-16</inkml:trace>
          <inkml:trace contextRef="#ctx0" brushRef="#br0" timeOffset="149635.9083">11395 9482 0,'0'34'78,"-34"0"-62,34 0-16,0 67 31,-34-67-31,34 34 16,0-102 46,-34 0-46,34 0-16</inkml:trace>
          <inkml:trace contextRef="#ctx0" brushRef="#br0" timeOffset="150708.9331">11598 9584 0,'0'34'16,"34"-34"-1,0 0 17,-1 0-32,-33-34 15,34 34-15,-34-34 16,0-34 15,-34 68-15,1 0 15,-1 0-31,0 0 16,34 34-16,-68 34 15,34 0 1,34-35 0,0 69 15,34-102-16,68 0 17,-68 0-1,33 0 16,-33 34-16,68-34 0,-68 0-15,0 0-16,-34-34 0,67-34 31,1-67 0,-68 101-31,0 0 16,0-67 15,0 67-15,-34 34-16,0 0 16,0 0-1,34 34 1,-33-1-1,-1 1 1,0 0-16,34 0 16,0 0-16,0 34 15,0-35 1,34 1-16,-34 0 16,0 0-16,34-34 0,-1 34 31,-33 0-31,34-34 15,-34 34-15,34-34 0,0 34 32,0-34-17,34 0 1</inkml:trace>
        </inkml:traceGroup>
        <inkml:traceGroup>
          <inkml:annotationXML>
            <emma:emma xmlns:emma="http://www.w3.org/2003/04/emma" version="1.0">
              <emma:interpretation id="{9E0DB77A-D52E-4CA7-A17C-09FC97342B99}" emma:medium="tactile" emma:mode="ink">
                <msink:context xmlns:msink="http://schemas.microsoft.com/ink/2010/main" type="inkWord" rotatedBoundingBox="15820,10175 16706,10197 16696,10633 15809,10611"/>
              </emma:interpretation>
              <emma:one-of disjunction-type="recognition" id="oneOf21">
                <emma:interpretation id="interp105" emma:lang="ru-RU" emma:confidence="0">
                  <emma:literal>на</emma:literal>
                </emma:interpretation>
                <emma:interpretation id="interp106" emma:lang="ru-RU" emma:confidence="0">
                  <emma:literal>па</emma:literal>
                </emma:interpretation>
                <emma:interpretation id="interp107" emma:lang="ru-RU" emma:confidence="0">
                  <emma:literal>рта</emma:literal>
                </emma:interpretation>
                <emma:interpretation id="interp108" emma:lang="ru-RU" emma:confidence="0">
                  <emma:literal>нег</emma:literal>
                </emma:interpretation>
                <emma:interpretation id="interp109" emma:lang="ru-RU" emma:confidence="0">
                  <emma:literal>нга</emma:literal>
                </emma:interpretation>
              </emma:one-of>
            </emma:emma>
          </inkml:annotationXML>
          <inkml:trace contextRef="#ctx0" brushRef="#br0" timeOffset="152606.7446">13088 9516 0,'34'68'110,"-68"-34"-110,34 33 31,-34-33-31,34 34 16,0 34 62,0-136-63,0-34 1,34 68-16,-34-68 16,0 34-1,34 1-15,-34-1 32,34 34-32,-34 34 31,34-34-31,33 0 62,-33 0-46,-34-34 0,34 34-16,-34-34 15,0 68 48,0 0-63,0 135 47,0-135-32,34-34-15,0 34 16,0-34 15,0 0-31,-1 0 16,1 0-1,68-68 1,-68 68-16,-34-34 16,67-34-1,-33 1 1,-34 33-16,0-34 47,0 34-32,-34 34-15,-67 0 32,67 0-17,34 34-15,-34 0 16,0 0-1,34 0 1,0 135 15,0-135-15,0 0-16,34-34 0,0 34 31,0-34-31,0 0 16,0-34-1,-1 34-15,-33-34 0,34-34 32,0 0-17,-34 1 17,0 202 46,0-101-63,34 0-15,-34 0 16,34-34-16,34 67 31</inkml:trace>
        </inkml:traceGroup>
        <inkml:traceGroup>
          <inkml:annotationXML>
            <emma:emma xmlns:emma="http://www.w3.org/2003/04/emma" version="1.0">
              <emma:interpretation id="{731278E3-4EE4-4B96-A8EA-7C7C4066DC20}" emma:medium="tactile" emma:mode="ink">
                <msink:context xmlns:msink="http://schemas.microsoft.com/ink/2010/main" type="inkWord" rotatedBoundingBox="17803,9936 19150,9968 19121,11171 17774,11139"/>
              </emma:interpretation>
              <emma:one-of disjunction-type="recognition" id="oneOf22">
                <emma:interpretation id="interp110" emma:lang="ru-RU" emma:confidence="0">
                  <emma:literal>два</emma:literal>
                </emma:interpretation>
                <emma:interpretation id="interp111" emma:lang="ru-RU" emma:confidence="0">
                  <emma:literal>взва</emma:literal>
                </emma:interpretation>
                <emma:interpretation id="interp112" emma:lang="ru-RU" emma:confidence="0">
                  <emma:literal>двоя</emma:literal>
                </emma:interpretation>
                <emma:interpretation id="interp113" emma:lang="ru-RU" emma:confidence="0">
                  <emma:literal>Язва</emma:literal>
                </emma:interpretation>
                <emma:interpretation id="interp114" emma:lang="ru-RU" emma:confidence="0">
                  <emma:literal>язва</emma:literal>
                </emma:interpretation>
              </emma:one-of>
            </emma:emma>
          </inkml:annotationXML>
          <inkml:trace contextRef="#ctx0" brushRef="#br0" timeOffset="154653.7073">15391 9719 0,'34'-169'156,"-68"169"-156,0 0 15,34-34-15,-34 34 16,-34 0 0,35 0-1,-1 34 1,0-34-16,34 34 16,-34 0-1,34 0-15,0-1 16,0 1-16,34 0 31,0-34-31,0 0 16,-1 0-1,1 0 1,0-34 0,0 34-1,0 0 16,0 136 16,-34-102-47,-68 135 32,68-101-17,-34-34-15,34-1 16,-34 35-16,34-34 15,-101 102 1,-1-103 15,34-66 16,68-1-47,0 0 16,0 0-16,0 0 0,0 0 15,68 0 1</inkml:trace>
          <inkml:trace contextRef="#ctx0" brushRef="#br0" timeOffset="155334.3495">15459 9821 0,'67'-68'63,"-33"68"-48,-34-34-15,170-135 47,-137 135-47,1 0 16,-34 0-16,34 1 15,-34-1-15,34 0 16,-34 0 15,0 0-15,-34 34-1,0 0-15,0 34 16,34 0 0,0 0-16,-33 0 0,33-1 15,-68 35 1,34 101 15,34-33-15,34-68 15,0-68-31,0 0 16,33 0-1,-67-34-15,34 0 16,-34 0 0,0 0-1,0-34 1,-34 68-16,-67 0 62,135 0-46</inkml:trace>
          <inkml:trace contextRef="#ctx0" brushRef="#br0" timeOffset="155891.8951">16204 9787 0,'0'-68'46,"-34"68"-46,34-34 0,-34 1 16,0 33 15,-34 0-15,35 0 0,-1 0-16,34 33 0,-34 1 31,34 0-16,0 68 17,34-102-17,0 0-15,-1 0 16,1 0-16,-34-34 0,34 34 16,-34-34-16,34 34 15,-34-34 1,34 170 62,-34-102-62,34-34-16,0 33 15,-1-33 1,1 0-1,34 34-15</inkml:trace>
        </inkml:traceGroup>
        <inkml:traceGroup>
          <inkml:annotationXML>
            <emma:emma xmlns:emma="http://www.w3.org/2003/04/emma" version="1.0">
              <emma:interpretation id="{EC1EC67F-A733-4E54-813D-210B2201763C}" emma:medium="tactile" emma:mode="ink">
                <msink:context xmlns:msink="http://schemas.microsoft.com/ink/2010/main" type="inkWord" rotatedBoundingBox="19892,10004 24030,10104 24003,11220 19865,11121"/>
              </emma:interpretation>
              <emma:one-of disjunction-type="recognition" id="oneOf23">
                <emma:interpretation id="interp115" emma:lang="ru-RU" emma:confidence="0">
                  <emma:literal>подмыва</emma:literal>
                </emma:interpretation>
                <emma:interpretation id="interp116" emma:lang="ru-RU" emma:confidence="0">
                  <emma:literal>подмывы</emma:literal>
                </emma:interpretation>
                <emma:interpretation id="interp117" emma:lang="ru-RU" emma:confidence="0">
                  <emma:literal>подмыв,</emma:literal>
                </emma:interpretation>
                <emma:interpretation id="interp118" emma:lang="ru-RU" emma:confidence="0">
                  <emma:literal>подмывах</emma:literal>
                </emma:interpretation>
                <emma:interpretation id="interp119" emma:lang="ru-RU" emma:confidence="0">
                  <emma:literal>подмывай</emma:literal>
                </emma:interpretation>
              </emma:one-of>
            </emma:emma>
          </inkml:annotationXML>
          <inkml:trace contextRef="#ctx0" brushRef="#br0" timeOffset="157241.1708">17152 9719 0,'0'-34'16,"0"1"15,0-1-16,34 34-15,-34-34 32,34 34-32,-34 101 62,0-67-62,-34 0 16,0 68 15,0-68-31,34 0 47,0-68-31,68-68 15,0 68-16,-68 0 1,67-33 0,-33 67-1,34 0 17,-68 33-17,0 1 1,0 34-1,0 34 17,34-102-17,0 0 17,0 0-32,-1 0 15,-33-34-15,34 34 31,-34 34 1,0 0-17,34-1-15,0 1 16,0-34 0,34 0-1,33-34 16,-67 1-15,-34-1-16,34 0 16,-34 0-16,0-68 31,0 68-31,-34 1 16,0 33-1,-67 0 1,67 0-1,-68 135 17,102-101-17,0 0 1,0 0-16,34-34 0,0 0 16,67 34-1</inkml:trace>
          <inkml:trace contextRef="#ctx0" brushRef="#br0" timeOffset="157923.8226">18236 9956 0,'0'-33'31,"34"33"-15,-34-34-1,0-34 17,0 34-17,-34 34 1,0-34-16,0 34 16,0 0-1,0 0-15,0 34 16,1-34-1,33 34-15,-34 0 16,34 0 0,0 0-1,0-1-15,34-33 0,67 0 32,-67 0-17,0 0 1,-34-33-16,34-1 31,-34 68 0,-34-1-15,34 1-16,-34 68 16,34-68-1,-34 135 1,0-135-1,34 0 1,0 0-16,-67 33 16,33-67-1,0 0 17,0 0-17,34-33-15,0-35 31,0 0 1,34 34-32</inkml:trace>
          <inkml:trace contextRef="#ctx0" brushRef="#br0" timeOffset="159310.1505">18371 9956 0,'0'34'109,"34"-34"-93,68-34 15,-68 1-15,33-35-1,-67 34-15,34 0 16,-34 0-16,34 34 0,-34-34 62,-34 68-46,34 0 0,0 34-1,0 0 1,34-68-1,0 0 1,0 0 0,0-34-1,-1 34-15,1-34 0,0-34 16,0 68 0,0-102-1,-34 136 48,-34 0-48,34 0 1,0 34 0,0 0-1,0-35 1,34-33-16,34 0 15,-34 0 1,-1-33-16,1 33 16,0-34-16,135-102 47,-169 102-32,34 34 32,-34 34-31,-34 0-1,34 0 1,-33 0 0,-1 0-16,34 0 15,0-1 1,0 1-16,-34-34 0,68 0 47,-34-34-47,34 1 15,-34-1 17,33 34-32,1 0 46,34 0 1,-34 0-31,0-34 0,0 0-1,67-34 48,-168 136-16,33 0-32,34-34-15,0 33 16,0-33-1,34-34-15,67 34 47</inkml:trace>
          <inkml:trace contextRef="#ctx0" brushRef="#br0" timeOffset="159612.435">19895 9923 0,'136'0'94,"-102"-34"-94,-1 34 15</inkml:trace>
          <inkml:trace contextRef="#ctx0" brushRef="#br0" timeOffset="160235.0301">20302 9923 0,'0'-34'15,"33"34"1,1-34-1,0 0-15,34 0 16,67-101 15,-101 135-31,-34-34 16,0 0-16,34 34 16,0-34-16,-34 0 15,0 0-15,34 34 0,-34-34 16,0 1 15,-34 33-15,0 0-16,34 33 15,-34-33-15,0 34 16,-67 136 15,67-137-31,0 137 31,34-69-15,0-67-16,0 0 0,0 0 16,34-34-16,-34 34 15,34-34-15,34 0 32,-35 0-32,-33-34 15,0-34 16,0 34-15,0 1-16,-33 33 0,-69 0 47,68 0-47,34 33 31</inkml:trace>
          <inkml:trace contextRef="#ctx0" brushRef="#br0" timeOffset="160800.5698">21013 9956 0,'0'-101'94,"-34"101"-94,-34 0 31,34 0-15,0 0-16,34 34 0,-33 0 15,33-1 1,0 1-16,0 0 16,0 0 15,33-34-31,35 0 15,-34 0 1,0-34 0,-34 0-1,34 34-15,-34 34 47,34 0-31,101 101 31,-67-101-47</inkml:trace>
        </inkml:traceGroup>
        <inkml:traceGroup>
          <inkml:annotationXML>
            <emma:emma xmlns:emma="http://www.w3.org/2003/04/emma" version="1.0">
              <emma:interpretation id="{0ADA1CAC-37B9-4FC5-8C72-F625B50CD100}" emma:medium="tactile" emma:mode="ink">
                <msink:context xmlns:msink="http://schemas.microsoft.com/ink/2010/main" type="inkWord" rotatedBoundingBox="24799,10265 29584,10380 29561,11353 24776,11237"/>
              </emma:interpretation>
              <emma:one-of disjunction-type="recognition" id="oneOf24">
                <emma:interpretation id="interp120" emma:lang="ru-RU" emma:confidence="0">
                  <emma:literal>(половины</emma:literal>
                </emma:interpretation>
                <emma:interpretation id="interp121" emma:lang="ru-RU" emma:confidence="0">
                  <emma:literal>( половины</emma:literal>
                </emma:interpretation>
                <emma:interpretation id="interp122" emma:lang="ru-RU" emma:confidence="0">
                  <emma:literal>' половины</emma:literal>
                </emma:interpretation>
                <emma:interpretation id="interp123" emma:lang="ru-RU" emma:confidence="0">
                  <emma:literal>[ половины</emma:literal>
                </emma:interpretation>
                <emma:interpretation id="interp124" emma:lang="ru-RU" emma:confidence="0">
                  <emma:literal>C половины</emma:literal>
                </emma:interpretation>
              </emma:one-of>
            </emma:emma>
          </inkml:annotationXML>
          <inkml:trace contextRef="#ctx0" brushRef="#br0" timeOffset="166034.5687">22232 9685 0,'-34'0'141,"34"34"-141,-34 0 16,-67 68 30,101-68-30,-34 67 0,34-67-16,0 135 31,34-135-31,33 102 31,-67-102-15,34 0-16,-34-1 15,0 1 1,68 34-16</inkml:trace>
          <inkml:trace contextRef="#ctx0" brushRef="#br0" timeOffset="167498.9684">22435 9923 0,'0'67'110,"-34"-33"-110,34 0 15,-34-34-15,34 34 16,0 0-1,-33 0 48,33-68-47,33 0-1,1-68 16,34 68-15,-68 1 0,102-1 15,-68 34-15,-1 34 30,-33-1-46,0 1 16,0 34 0,0 67 31,0-101-16,0 0-16,34-34 1,0 0-16,0-34 16,68-67 31,-102 67-47,33 34 62,-66 0-46,33 34-16,0 67 47,33-101-32,69 0 32,-68 0-31,-34-34-16,68 1 15,-68-1 1,34 0-16,-34 0 16,0 0-1,0 0-15,-34 34 16,34-34-16,-34 34 15,-34 0 1,34 0 0,0 34-16,-101 68 47,135-68-32,34 0 1</inkml:trace>
          <inkml:trace contextRef="#ctx0" brushRef="#br0" timeOffset="168622.0411">23146 10227 0,'-33'0'47,"33"34"-16,33-34 0,1 0-15,0-34-16,0 34 16,0-34-16,0 34 15,0-33-15,33-1 16,-67 0-1,102-34 1,-102 34 0,0 0 31,34 68-32,-68-34-15,34 34 16,-34 0-1,0 0-15,34 0 16,0 0 0,0-1-1,34-33-15,-34 34 0,34-34 16,68 0 31,-69 0-47,1 0 31,-34 68 16,34-68-47,0 34 31,0-34-31,0 0 16,0 0-16,-1-34 15,69-34 17,-102 34-17,34 34-15,-34-33 16,0-35 0,0 34-1,-34 34-15,-34 0 16,-33 0 15,-1 0-15,102 34-16,-68 34 31,68-35-15,0 1-1,68 0 1</inkml:trace>
          <inkml:trace contextRef="#ctx0" brushRef="#br0" timeOffset="171175.4785">24129 10160 0,'33'-34'63,"1"0"-48,0 34-15,135-68 32,-135 34-17,102-33 1,-1-103 31,-135 136-47,0 0 15,-34 1 1,1 33 0,-35 0-1,34 0 1,-34 67 0,-33 1-1,33 34 1,34 67-1,34-135 1,0 0-16,0 0 0,34 67 16,0-67 15,-34 0-31,34-34 16,-1 0-1,-33-34 1,0 0-1,0 0 1,0 0 0,-33 34-16,-1-33 31,0 33-31,34 33 31,34-33-15,33 0-1,-33 0 1,0 0-16,0-33 0,0 33 16,68-34-1,-69 34 1,1 0-16,34-34 31,-34 34-15,-68 0 15,0 34-15,34 0-16,-34-1 15,34 1 1,0 0 0,0 0-16,34 0 31,0-34-31,34 0 15,-34-34 1,67-68 15,-101 69-15,34 33-16,-34 33 62,0 69-30,34-68-1,0-34-15,0 0-16,0 0 15,-1 0-15,1-34 0,0 34 16,0-34-16,101-34 47,-101 68-32,-34-33-15,-34 100 63,1-33-63,33 0 15,0 0-15,-34-34 0,34 34 16,0 0 0,-34-34-16,34 34 47,34-34-32,-34-34 1,34 0-1,-1 0 1,1 34 0,-34-34-16,34 34 62,0 0-46,0 0-16,0-34 15,0 0-15,67 0 32,-101 1-32,68-1 62,-102 68-31,34-1-15,-34 1-16,34 0 16,0 68 15,0-68-15,34-34-16,34 0 31,-34 0-31,0 0 0,-1-34 15,1 34-15,34-34 16,-34 34-16,68-102 31,-69 102-31,-33-34 16,34 34 15,-34-33-15,34 33 15,-102 67-15,35 1-1,-1-34-15,0 34 16,34-34 0,0-1-1,0 1-15,34-34 16,0 34-1,-1-34-15,35 0 16,34-68 15,-102 35-31,34-1 16,-34 0 0,0-34 15,67 34 31,1 34-46,-34-34-16,34 34 31,33-67-15,-101 33-1,34 34 17,-34 34-1,-34 33-15,0-33-16,34 34 31,0-34-31,0 34 15,34-35 1,-34 1 0,34-34-16,0 34 0</inkml:trace>
        </inkml:traceGroup>
      </inkml:traceGroup>
      <inkml:traceGroup>
        <inkml:annotationXML>
          <emma:emma xmlns:emma="http://www.w3.org/2003/04/emma" version="1.0">
            <emma:interpretation id="{9A937531-06DA-42AF-A379-DAE2A351A8EA}" emma:medium="tactile" emma:mode="ink">
              <msink:context xmlns:msink="http://schemas.microsoft.com/ink/2010/main" type="line" rotatedBoundingBox="3908,11108 30876,11771 30839,13279 3871,12616"/>
            </emma:interpretation>
          </emma:emma>
        </inkml:annotationXML>
        <inkml:traceGroup>
          <inkml:annotationXML>
            <emma:emma xmlns:emma="http://www.w3.org/2003/04/emma" version="1.0">
              <emma:interpretation id="{800C506C-AD51-472E-B454-D974625808E5}" emma:medium="tactile" emma:mode="ink">
                <msink:context xmlns:msink="http://schemas.microsoft.com/ink/2010/main" type="inkWord" rotatedBoundingBox="3903,11339 6894,11412 6866,12555 3875,12482"/>
              </emma:interpretation>
              <emma:one-of disjunction-type="recognition" id="oneOf25">
                <emma:interpretation id="interp125" emma:lang="ru-RU" emma:confidence="0">
                  <emma:literal>словаря.</emma:literal>
                </emma:interpretation>
                <emma:interpretation id="interp126" emma:lang="ru-RU" emma:confidence="0">
                  <emma:literal>Словаря.</emma:literal>
                </emma:interpretation>
                <emma:interpretation id="interp127" emma:lang="ru-RU" emma:confidence="0">
                  <emma:literal>Словаре.</emma:literal>
                </emma:interpretation>
                <emma:interpretation id="interp128" emma:lang="ru-RU" emma:confidence="0">
                  <emma:literal>Товара.</emma:literal>
                </emma:interpretation>
                <emma:interpretation id="interp129" emma:lang="ru-RU" emma:confidence="0">
                  <emma:literal>товара.</emma:literal>
                </emma:interpretation>
              </emma:one-of>
            </emma:emma>
          </inkml:annotationXML>
          <inkml:trace contextRef="#ctx0" brushRef="#br0" timeOffset="175137.2623">1336 11074 0,'0'-34'16,"34"0"77,-68 34-93,34-34 0,-34 1 63,1 33-47,-1 0-1,0 0-15,34 33 0,-34-33 16,34 34-1,-34 0-15,34 0 16,0 0 0,0 135 15,0-135-15,0 0-16,34 0 31,0-34-31,34 0 31,-35 0-31,1 0 31,0 0-31,-34-34 0,34 34 16,-34 34 31,34 0-32,-34 0 1,34-34-16,0 0 31,-1 0-15,1 0 0,-34-34-16,102-102 31,0 35 0,-102 67-15,33 34-16,-33 34 62,0 33-46,-33-33-1,33 0 1,0 68 15,33-102-31,1 34 16,0-34 0,34 0-1,-34 0 32,0 0-31,-34 33-16,0 35 47,33-34-32,1-34 1,0 0-16,0 0 15,-34-34-15,34 0 16,0 34-16,0-101 31,-34-1 1,0 68-32,0 0 15,-34 0 1,0 34-16,0-33 15,0 33-15,-34 0 16,68 33-16,-33-33 16,33 34-1,0 68 17,0-68-17,33-34-15,1 0 16,102-34-1,-35-34 1,69-33 15,-136 101-31,67-170 32,-33 69-17,-34 33 1,-34 34-16,0 0 15,0 0-15,0 0 16,-34 34 0,0 0-1,0 0 1,0 34-16,0 34 16,1 0-1,-1 0-15,0 101 16,0-101-1,34-35-15,0 103 32,0-102-32,0 0 15,34-34-15,0 34 32,0-34-17,-1 0-15,-33-34 0,0 0 16,0 0-1,0 0 1,-33 0 0,-1 34-1,0 0 1,0 0-16,0 34 31,102 0 0</inkml:trace>
          <inkml:trace contextRef="#ctx0" brushRef="#br0" timeOffset="176193.2716">2759 11311 0,'34'0'16,"-1"0"0,1 0 30,-34-102-14,0 69-32,-34 33 15,1-34 1,-1 34 0,0 0-16,0 0 15,34 34-15,-34 33 31,0 1-15,34 0 0,0-34-1,34-34-15,0 0 32,0 0-17,-34-34-15,34 0 16,-34 68 46,34-34-62,-1 68 32,1-68-1,34 0-16,-34-34-15,67-68 32,-101 68-32,34 0 15,-34 0-15,34 34 0,-68 34 78,34 0-78,0 136 32,-34-35-17,34 0 17,0 1 30,0-170-46,-33 0-16,33-101 31,33 33-31,-33 34 31,34 35-31,34-69 16,0 0-1,33 35 1,-67 67 0,68 0 15,-102 33 0,-34 69-15,0-34-1,34-34-15,-34 0 16,0-34-16,1 67 31</inkml:trace>
          <inkml:trace contextRef="#ctx0" brushRef="#br0" timeOffset="176740.7932">3538 11379 0,'33'101'109,"1"-101"-77,0-67-17,0 33 1,-34-34 0,0-34 15,0 69 0,-34 33-15,34 67 31,0-33-47,34 0 31,-34 0-16,0 0 1,34-34-16,-34 34 16,0 0-1,34-34-15,0 0 16,0 33-16,-1-33 16,35 0-1</inkml:trace>
          <inkml:trace contextRef="#ctx0" brushRef="#br0" timeOffset="182165.9751">4079 11548 0,'34'34'141</inkml:trace>
        </inkml:traceGroup>
        <inkml:traceGroup>
          <inkml:annotationXML>
            <emma:emma xmlns:emma="http://www.w3.org/2003/04/emma" version="1.0">
              <emma:interpretation id="{60F8D5C6-3302-4621-A7E6-5E3FCC8B0FA4}" emma:medium="tactile" emma:mode="ink">
                <msink:context xmlns:msink="http://schemas.microsoft.com/ink/2010/main" type="inkWord" rotatedBoundingBox="8279,11306 8891,11321 8870,12166 8258,12151"/>
              </emma:interpretation>
              <emma:one-of disjunction-type="recognition" id="oneOf26">
                <emma:interpretation id="interp130" emma:lang="ru-RU" emma:confidence="0">
                  <emma:literal>К</emma:literal>
                </emma:interpretation>
                <emma:interpretation id="interp131" emma:lang="ru-RU" emma:confidence="0">
                  <emma:literal>к</emma:literal>
                </emma:interpretation>
                <emma:interpretation id="interp132" emma:lang="ru-RU" emma:confidence="0">
                  <emma:literal>К.</emma:literal>
                </emma:interpretation>
                <emma:interpretation id="interp133" emma:lang="ru-RU" emma:confidence="0">
                  <emma:literal>К,</emma:literal>
                </emma:interpretation>
                <emma:interpretation id="interp134" emma:lang="ru-RU" emma:confidence="0">
                  <emma:literal>К:</emma:literal>
                </emma:interpretation>
              </emma:one-of>
            </emma:emma>
          </inkml:annotationXML>
          <inkml:trace contextRef="#ctx0" brushRef="#br0" timeOffset="181227.0849">5705 10634 0,'-34'0'62,"34"34"-62,0 33 47,-34-33-47,34 34 16,0-34-1,-34 0-15,34 33 16,-33 1 0,33 0-1,0 0 1,-34 33 0,34-67-1,-34-34-15,34 34 0,0 0 16,0 34 62,0-102-31,0 0-32,0 0 48,34 34-32,-34-34-31,34 0 47,-34 0-47,33 34 0,-33-34 16,34 34-16,0-33 15,0-1 1,0-34-16,135-34 47,-101 35-47,-34 33 15,34 0 32,-102 34-15,0 34-32</inkml:trace>
          <inkml:trace contextRef="#ctx0" brushRef="#br0" timeOffset="181559.3953">5603 11243 0,'0'34'47,"0"0"-32,0 0 1,136 101 31,-102-135-47,0 0 15,67 0 1,-67 0-16,0 0 0,34 0 16,-1-33-1</inkml:trace>
        </inkml:traceGroup>
        <inkml:traceGroup>
          <inkml:annotationXML>
            <emma:emma xmlns:emma="http://www.w3.org/2003/04/emma" version="1.0">
              <emma:interpretation id="{B44C8687-23D9-4CA6-875B-EF9D36E3F4F4}" emma:medium="tactile" emma:mode="ink">
                <msink:context xmlns:msink="http://schemas.microsoft.com/ink/2010/main" type="inkWord" rotatedBoundingBox="9493,11537 13559,11637 13529,12854 9463,12754"/>
              </emma:interpretation>
              <emma:one-of disjunction-type="recognition" id="oneOf27">
                <emma:interpretation id="interp135" emma:lang="ru-RU" emma:confidence="0">
                  <emma:literal>нужному</emma:literal>
                </emma:interpretation>
                <emma:interpretation id="interp136" emma:lang="ru-RU" emma:confidence="0">
                  <emma:literal>Нужному</emma:literal>
                </emma:interpretation>
                <emma:interpretation id="interp137" emma:lang="ru-RU" emma:confidence="0">
                  <emma:literal>науженному</emma:literal>
                </emma:interpretation>
                <emma:interpretation id="interp138" emma:lang="ru-RU" emma:confidence="0">
                  <emma:literal>#уженому</emma:literal>
                </emma:interpretation>
                <emma:interpretation id="interp139" emma:lang="ru-RU" emma:confidence="0">
                  <emma:literal>нужном</emma:literal>
                </emma:interpretation>
              </emma:one-of>
            </emma:emma>
          </inkml:annotationXML>
          <inkml:trace contextRef="#ctx0" brushRef="#br0" timeOffset="185919.5671">6890 11006 0,'34'0'141,"-68"0"-141,34 34 31,-33 34 0,33-34-31,-34 0 16,0-1-16,34 1 16,0 0-16,-34 0 15,0 0-15,34 0 16,0 0 31,0-68-16,34 34-31,-34-34 16,34 0-1,-34 0 1,34 34 31,0 0-16,67 0 0,-67-34-15,0 34-1,0-34-15,-34 1 16,34 33-16,-1-68 16,-66 102 62,33 0-78,-34-1 15,34 1-15,0 0 16,0 102 31,0-102-31,34-34-16,-1 0 15,1 0 1,0-34-16,34 0 15,-68 0 1,135-102 31,-135 103-47,34 33 0,-34-34 31,0 68 16,-34-1-31,34 1-16,0 102 62,0-102-46,34-34-16,0 0 15,0-34 1,68-68 0,-102 68-1,33 0 1,-33 1-16,0-1 47,34 34-32,-68 34-15,34 33 16,-33 35 0,33 0-1,-34-35 1,0 103 15,34-103-31,-34-33 0,0 102 31,34-102-31,-34-1 0,-33 35 16,33-68 0,34 34-16,-34-34 15,-34 0 17,68-102-1,0 69-16,0-1-15,34 0 0,34-34 32</inkml:trace>
          <inkml:trace contextRef="#ctx0" brushRef="#br0" timeOffset="187189.7716">7669 11311 0,'-34'0'31,"34"-68"0,0 34-31,34 1 16,-34-1 0,34 34-16,0-34 15,0 0-15,0 34 16,0 0-16,0 0 31,33 34-15,-67 0-1,0 0-15,0-1 16,-34 1-16,1 34 16,-35 34 15,68-68-31,-34-1 0,0-33 16,34 34-1,-34-34 1,34-34-1,34 1 1,0-1-16,0-34 16,0 34-1,0-34 1,-34 34 0,33 34-16,-33-33 15,34 33-15,0 67 94,-68-33-94,34 34 31,-34-34-31,34 0 16,0 0 15,34-34 0,0-34-15,0 34-16,101-136 47,-101 136-32,102 0 95,-136-34-95,0 0 1,0 1 15,-34 33-31,0 0 16,0 0 15,0 0-31,0 0 31,1 33-31,33 1 16,-34 34 0,34 0-1,0-34 1,0 0-16,34-34 0,-34 33 16,33-33-1,35 34 1,0-34-1,-34 0 1,0 0-16,33-34 0,35 1 31</inkml:trace>
          <inkml:trace contextRef="#ctx0" brushRef="#br0" timeOffset="188356.8942">8516 11243 0,'0'68'78,"-34"-34"-63,0 0-15,34 0 16,0 0-16,0-1 16,-34-33-16,34 34 47,0-68-32,34 1 16,0-1-31,68-102 63,-68 136-47,-1 0-1,1 0 1,0-34-1,0 34 1,0 0-16,-34-34 0,34 34 16,-34-33-16,34 33 15,-34-34-15,-34 68 78,34-1-62,0 35 0,0 68 15,0-102-31,68-34 31,-35 0-31,1 0 16,68-68 15,-102 34 0,34 34-15,-34 68 15,34-68-31,33 34 31,-33-34-15,34-34 0,-34 0-1,-34 0-15,34 0 16,-34 0-16,0-101 31,0 101-31,0 0 16,-34 34-16,0 0 15,-34 0 1,34 0 0,0 0-16,-67 135 31,101-101-31,0 34 31</inkml:trace>
          <inkml:trace contextRef="#ctx0" brushRef="#br0" timeOffset="195744.9434">9566 11345 0,'-34'0'78,"34"68"-15,34-68-32,135-136 16,-67 35-31,-34 33-1,-68 34-15,33 0 16,-33 0-16,0 0 15,0 1 32,0 66-31,-33 1-16,33 0 16,-34 135 15,34-67-16,0-68-15,34-34 16,-34 34-16,33-34 16,1 0-16,0 0 15,0-34 1,0 34-16,-34-34 16,68-68-1,-68 69 1,33-1 46,-66 68-46,-1 101 15,34-101-15,0 0-16,34-34 0,-34 34 15,33-34-15,35 0 32,0-68-17,-34 34 1,0 0 0,-34 0-16,34 0 15,-34 1 1,0-1-1,-34 34 32,34 34-47,0 101 47,0-101-47,34-34 16,33 0-1,-33 0 1,0-34 0,0 0-16,34 0 31,-68 0-31,33 1 16,-33-35-1,34 34 1,-34 0-1,0 68 17,0 135-1,0 1 0,-34-69-31,34 35 16,0 33 15,-33-135-31,-1 68 16,0-35 15,34-33-31,-34-34 16,0 0-1,0-34 1,34 0-1,0-67 1,0 67-16,0 0 16,34-34-16,34-67 31,67 33 0,-67 102-31</inkml:trace>
        </inkml:traceGroup>
        <inkml:traceGroup>
          <inkml:annotationXML>
            <emma:emma xmlns:emma="http://www.w3.org/2003/04/emma" version="1.0">
              <emma:interpretation id="{FBDF47B8-675F-4A8C-BBFD-92377ED1AEF9}" emma:medium="tactile" emma:mode="ink">
                <msink:context xmlns:msink="http://schemas.microsoft.com/ink/2010/main" type="inkWord" rotatedBoundingBox="14373,11365 18101,11457 18068,12805 14340,12713"/>
              </emma:interpretation>
              <emma:one-of disjunction-type="recognition" id="oneOf28">
                <emma:interpretation id="interp140" emma:lang="ru-RU" emma:confidence="0">
                  <emma:literal>подмыву</emma:literal>
                </emma:interpretation>
                <emma:interpretation id="interp141" emma:lang="ru-RU" emma:confidence="0">
                  <emma:literal>подливу</emma:literal>
                </emma:interpretation>
                <emma:interpretation id="interp142" emma:lang="ru-RU" emma:confidence="0">
                  <emma:literal>Подмыву</emma:literal>
                </emma:interpretation>
                <emma:interpretation id="interp143" emma:lang="ru-RU" emma:confidence="0">
                  <emma:literal>подмену</emma:literal>
                </emma:interpretation>
                <emma:interpretation id="interp144" emma:lang="ru-RU" emma:confidence="0">
                  <emma:literal>подмечу</emma:literal>
                </emma:interpretation>
              </emma:one-of>
            </emma:emma>
          </inkml:annotationXML>
          <inkml:trace contextRef="#ctx0" brushRef="#br0" timeOffset="197143.292">11699 11040 0,'0'68'63,"-33"-34"-48,33 0 1,-34-1-16,34 1 15,0 34 17,-34-68-32,34-34 47,34 34-47,-34-34 15,34 0 1,-1 1-16,-33-1 15,34 0-15,34-68 32,-68 68-32,34 34 31,0 0-31,-34 34 31,0 34-15,0-34-1,0 0-15,0 135 47,101-169 0,-67 0-31,-34-34-16,34 0 15,0 0 17,0 170 30,0-68-31,0-68-31,-1 0 16,1 0 0,0 0-16,0-34 15,0 34-15,-34-34 16,34 0-16,0 0 16,-34 0-16,0 0 15,0-33 1,-34-1-1,0 68-15,0 0 16,-68 0 0,-67 135 31,169-101-47,0 0 15,34 0 16,34 0-31</inkml:trace>
          <inkml:trace contextRef="#ctx0" brushRef="#br0" timeOffset="197841.9644">12614 11243 0,'0'-34'47,"0"1"-31,0-35 15,0 34 0,-68 34-15,0 68 15,35-1-15,33-33-16,0 68 31,0-68-31,33-34 16,1 0-1,0 0 1,0 0-16,0-34 16,0 34-1,0 0 17,-34 34-1,0 0-31,0 0 15,-34 33-15,0 103 32,0-35-17,0-67 1,34-34-16,-34 0 16,34-1-16,-34 1 0,1-34 15,33 34 1,-34-34-16,0 0 15,0-68 17,34 35-32,0-103 31,68 102-15</inkml:trace>
          <inkml:trace contextRef="#ctx0" brushRef="#br0" timeOffset="199265.3054">12783 11379 0,'0'34'110,"68"-34"-64,34-34-14,-35-34-17,-67 34-15,34 0 16,-34-33 0,0 33-16,34 34 0,-34-34 31,-34 68 16,34 0-47,0-1 15,0 69 17,0-68-17,34-34-15,0 0 16,0 0-1,101-136 17,-135 103-17,34-1 1,-34 0 0,-34 68 15,0 67 0,34-33-15,0-34-1,34 0 1,0-34 0,0 0-16,0-34 15,0 34 1,0-34-16,101-135 47,-101 101-32,0 68 1,-34-34-16,-34 68 47,34 0-47,-34 0 15,34 0 1,0-1-16,0 1 16,-34 0-16,34 34 15,0 0 48,34-102-32,-34 0-31,34-34 16,0 34 31,0 34-16,33 0 16,-33-34-32,34 34 1,-68-33-16,34-1 16,0 34-16,-34-34 15,34 34 1,-34-34-16,0 68 47,0 0-47,-68 33 31,68 1-31,0 34 47,34-68-32</inkml:trace>
          <inkml:trace contextRef="#ctx0" brushRef="#br0" timeOffset="200761.7346">14172 11277 0,'34'-34'63,"-1"34"-47,35-34-1,0 1 1,-34 33-16,0-34 15,0 34 1,-1 0 31,35 0 0,-34 0-32,0-34-15,34 0 32,33-68-17,-101 69 1,68-69 0,-68 68-1,0 0 16,-102 102 16,1 67-15,33 35-17,0-35 1,68-33-1,0-68-15,0 0 16,34-34 0,68 0 15,-68 0-31,-34-34 16,33 0-16,-33 0 15,0-68 1,-33 102 15,33-34-31,-34 34 16,68 0 31,-1 0-32,103 0 16,-136-33-31,34 33 16,0 0 15,0-34-31,-1 34 16,1-34 31,0 68-16,-68 0-15,34-1-16,0 69 47,34-102-16,0 0-31,34-68 31,-68 34-31,34 34 16,-34-33 31,33 33-32,-66 101 1,-1 1-1,34-34 1,-34-1-16,34 1 16,-34 0-16,0 67 31,0-67-31,-33 34 16,-1-1 15,34-101-31,34-68 47,0 35-32,0-1-15,0 0 16,34-34-16,67-67 16,69-1 15,-35 68-31</inkml:trace>
        </inkml:traceGroup>
        <inkml:traceGroup>
          <inkml:annotationXML>
            <emma:emma xmlns:emma="http://www.w3.org/2003/04/emma" version="1.0">
              <emma:interpretation id="{F1F82CCC-AEBF-4D9B-BD37-25523B3B60EF}" emma:medium="tactile" emma:mode="ink">
                <msink:context xmlns:msink="http://schemas.microsoft.com/ink/2010/main" type="inkWord" rotatedBoundingBox="18919,11485 23756,11604 23722,12986 18885,12867"/>
              </emma:interpretation>
              <emma:one-of disjunction-type="recognition" id="oneOf29">
                <emma:interpretation id="interp145" emma:lang="ru-RU" emma:confidence="0">
                  <emma:literal>рекурсивно</emma:literal>
                </emma:interpretation>
                <emma:interpretation id="interp146" emma:lang="ru-RU" emma:confidence="0">
                  <emma:literal>рекурсивною</emma:literal>
                </emma:interpretation>
                <emma:interpretation id="interp147" emma:lang="ru-RU" emma:confidence="0">
                  <emma:literal>рекурсивна</emma:literal>
                </emma:interpretation>
                <emma:interpretation id="interp148" emma:lang="ru-RU" emma:confidence="0">
                  <emma:literal>рекурсивное</emma:literal>
                </emma:interpretation>
                <emma:interpretation id="interp149" emma:lang="ru-RU" emma:confidence="0">
                  <emma:literal>рекурсивном</emma:literal>
                </emma:interpretation>
              </emma:one-of>
            </emma:emma>
          </inkml:annotationXML>
          <inkml:trace contextRef="#ctx0" brushRef="#br0" timeOffset="203001.8765">16407 11142 0,'34'0'125,"-34"67"-94,-34-33-15,0 0-16,-68 136 31,102-137-31,-33 35 16,-1 34 0,34-68-16,-34-1 15,0 1-15,34 0 63,0-68-48,0 0 1,68-135 0,-1 0 15,1 33-16,0 69 1,-68 33-16,34 34 16,34-68-1,-35 68-15,1-34 0,0 34 16,0 0 0,0 34-16,-34 0 15,0 34 1,0-35-1,0 1-15,-34 34 16,34-34-16,-34 0 16,34 0-1,-34-34-15,0 0 32,34-34-1,34 34-31</inkml:trace>
          <inkml:trace contextRef="#ctx0" brushRef="#br0" timeOffset="204581.3822">16779 11311 0,'68'0'62,"-68"-34"-62,68 0 16,34-67 31,-102 67-47,0 0 31,0 0-15,-34 34-16,0 0 15,0 0-15,0 34 16,34 0-16,-34 0 16,0 0-16,34-1 15,0 1-15,0 0 16,0 0-1,0 0-15,34 0 0,0 34 16,0-68 0,0 33-16,0-33 15,0 0-15,-1 0 16,1-33-16,68-35 31,-68 0-31,-34 34 16,34 0-1,-34 0-15,33 34 0,-66 34 79,33 0-79,0 34 15,-34-34 1,34 34-1,-34-68-15,34 33 32,34-33-1,-34-33-31,67-69 31,-33 68-31,0 34 16,34-68 15,-34 68-31,-34-34 0,34 34 16,-68 0 15,0 0-15,0 34-1,-68 34 32,102-34-31,0 0-1,0 0-15,34-34 16,34 0 0,0 0-1,-34 0-15,0-34 16,67-34 62,-67 170-31,-34-68-16,34-34-31,34 0 31,67-102 1,-135 68-32,34 0 15,-34 0-15,0 0 47,-34 68-16,34 0-31,-34 0 0,34 0 16,-68 135 0,68-135-16,-33 135 31,33-101-31,-34 0 15,34 0-15,-34-1 16,-34 69 15,68-102-31,-34 0 0,34-1 16,-34-33 0,1 0 15,33-33-16,33-1-15,-33 0 16,0 0 0,102-135-1,-34 135 1</inkml:trace>
          <inkml:trace contextRef="#ctx0" brushRef="#br0" timeOffset="205180.9549">18100 11480 0,'0'-33'16,"34"-1"15,0 34-31,-34-34 16,34 102 30,-68-35-30,0 137 15,0-103-31,-33 1 32,67 0-32,-34-68 0,34 34 15,0-102 32,34-67-16,33-35-15,-67 103-16,68-1 16,-34 34-1,67-68 1,-33 68-1,-34 34-15,0 0 0,0 0 32,0 0-32,-34 34 0,0 34 31,-34 34-15,-68-35-1,34-33 1,35-34 15,66 34-15</inkml:trace>
          <inkml:trace contextRef="#ctx0" brushRef="#br0" timeOffset="207412.0968">18845 11379 0,'0'-34'31,"-34"0"-16,34 0 1,-33 34-16,-1 0 31,34 34-31,-34 0 16,0 0 0,34 0-16,0 0 15,0-1-15,0 1 16,34-34-16,34 34 31,-1-34-15,35-68 15,67-101 0,-169 135-15,0 0 15,34 204 32,-34-136-48,0-1 1,34-33-1,0 0-15,0 0 16,0-33-16,-1 33 16,-33-34-16,68-68 31,-34 102-15,-34-34-1,-34 34 1,34 34-1,-34-34-15,34 34 16,-34 34 0,34-1 15,0-33-15,34-34-1,-34 34-15,34-34 0,0 0 16,0 0-16,0-34 15,135-67 17,-67 67-32,-35-68 31,1 68-31,34-135 31,-68 135-15,0-34-16,-34 35 15,0-1 1,-34 34-16,-34 0 47,0 67-31,-33 103-1,33-35 1,68-33-1,0 33 1,0-67-16,34-34 16,-34 0-16,34 0 15,-1-34-15,35 0 32,-34-34-17,-34 0 1,0 0-16,0 0 15,-34-34 1,0 68-16,0 0 63,68 0-48,102-33 1,-68 33-1,-68-34 1,33 34-16,1 0 16,0 0 15,-34 34-15,0 33-1,-34-33 1,0 0-16,1 34 15,33-34-15,0-1 16,-34-33-16,34 34 16,0-68 31,34 1-47,-1-1 15,1-34 1,-34 34-1,34 34-15,102 0 79,-136-34-79,33 34 15,1 0 1,-34-34-16,68 1 15,-34-1 1,-34 0-16,0 0 47,34 68-16,-68 0-31,0 0 16,34-1-16,0 1 15,0 34 1,0-34 0,34-34-16,0 0 15,135 34 48,-135 0-32,0 33 0,0-67-15,33 0 0,-33 0-1,0 0-15,-34-34 0,34-33 16,0 33-1,-34-68 1,0-33 0,0 101-1,-34 34-15,0 0 16,-34 0 0,35 0-1,-103 135 16,136-101-31,0 34 16</inkml:trace>
        </inkml:traceGroup>
        <inkml:traceGroup>
          <inkml:annotationXML>
            <emma:emma xmlns:emma="http://www.w3.org/2003/04/emma" version="1.0">
              <emma:interpretation id="{95620B3E-EF9A-4777-AE6D-4BBC5178DD39}" emma:medium="tactile" emma:mode="ink">
                <msink:context xmlns:msink="http://schemas.microsoft.com/ink/2010/main" type="inkWord" rotatedBoundingBox="24698,11914 30869,12066 30844,13076 24674,12924"/>
              </emma:interpretation>
              <emma:one-of disjunction-type="recognition" id="oneOf30">
                <emma:interpretation id="interp150" emma:lang="ru-RU" emma:confidence="0">
                  <emma:literal>применяется</emma:literal>
                </emma:interpretation>
                <emma:interpretation id="interp151" emma:lang="ru-RU" emma:confidence="0">
                  <emma:literal>применятся</emma:literal>
                </emma:interpretation>
                <emma:interpretation id="interp152" emma:lang="ru-RU" emma:confidence="0">
                  <emma:literal>Применяется</emma:literal>
                </emma:interpretation>
                <emma:interpretation id="interp153" emma:lang="ru-RU" emma:confidence="0">
                  <emma:literal>применяете</emma:literal>
                </emma:interpretation>
                <emma:interpretation id="interp154" emma:lang="ru-RU" emma:confidence="0">
                  <emma:literal>применяемые</emma:literal>
                </emma:interpretation>
              </emma:one-of>
            </emma:emma>
          </inkml:annotationXML>
          <inkml:trace contextRef="#ctx0" brushRef="#br0" timeOffset="210296.8408">22130 11243 0,'34'0'78,"-34"34"-63,0 0-15,-34 34 16,34-34 0,-135 101 15,101-33-15,0-68 15,102-68 16,-68 0-47,34 0 15,0 34-15,33-102 16,-33 102-16,0-33 16,0 33-16,34 0 31,-68 33-16,0 1 1,0 0-16,0 0 16,-34 34-16,34-34 31,0 33-31,34-33 16,0-34-1,-1 0-15,1 0 16,34-68-1,101-67 17,-135 101-17,-34 0 1,0 68 15,0 0-15,-67 135 15,-35 1-15,68-69-1,0-33 1,0 0 0,34-34-16,-34-1 0,34 1 31,0-68 0,102-135-15,0 0 15,-35 33-15,69 1-1,-35 67 16,-33 68-15,0 0 0,-68 102 15,0-68-15,-68 33-1,-33 103 1,67-170-1,34 34-15,-34-34 16,34-34 0,34 0-1,0 0 1,-1-68 0,1 68-16,0 1 0,68-103 31,-102 102-31,34 34 15,-34-34-15,34 34 16,-34 34 31,-34 0-31,34 0-16,0 0 15,0 101 16,0-101-31,34-34 16,-1 0 0,1 0-1,0-34-15,135-67 32,-67-1 46,-170 204-47,34-68-15,34-1-16,0 1 15,0 68 1,0-68-1,34-34-15,0 34 32,34 0-32</inkml:trace>
          <inkml:trace contextRef="#ctx0" brushRef="#br0" timeOffset="212844.2852">23621 11921 0,'0'34'94,"0"-1"-79,33-33-15,1 0 16,68-33 15,-34-1-15,67-136 15,-101 136-15,0 1-1,-34-1 1,-68 68 15,68-1-15,-34 1-1,34 0 1,0 0-16,34-34 16,0 0-1,0 0 1,34-34-16,-35 0 15,35 0 17,-68 1-32,34 33 15,-68 33 17,34 1-17,0 68 16,0-68-31,203-34 63,-67-68-32,-68 34-31,-35-34 16,1 68-16,-34-33 15,0-1 1,0 0 0,-34 34-16,1 0 15,-1 0 1,0 0-16,34 34 0,-102 67 31,102 1-15,0-68-1,34 34 1,0-68 0,101 0 15,-101 0-15,136-102-1,-103 34 1,-67 34-1,34 0 17,-102 102 15,68-34-47,-33 0 15,-1 34 1,0-34-16,34-1 47,34-33-16,67-101-15,-101 67-1,68 0 1,-34 34-1,0 34 32,0-34-47,0-34 16,-1 0 0,69-34 30,-102 35-30,-34 100 15,0-67-31,0 34 16,1 34 0,33-34-16,-34 0 15,34 0 1,0-1-16,34-33 15,33 0 1,1 0 0,-34 34-1,0-34 17,-34 34-32,34-34 15,-34 34 1,33-34-16,35 0 31,0-34-15,-68 0-16,135-135 47,-101 135-32,-34 0-15,0 0 31,-101 34 1,67 0-17,34 34-15,0 0 47,0 0-31,34-34-16,0 0 31,-1 34-15,-33 0-1,34 0 1,-34-1 0,0 1-1,34-34-15,34 34 16,0-34 15,-1 0-15,-33 0-16,0-34 15,135-67 17,1-69 14,-170 136-14,-34 34-17,0 0-15,0 0 16,0 34-16,0-34 16,-33 34-16,33-34 15,0 34 1,0 68-1,34 33 1,68-33 15,0-68-31,-35-34 16,35 33 0</inkml:trace>
          <inkml:trace contextRef="#ctx0" brushRef="#br0" timeOffset="213166.5856">26736 11921 0,'-34'0'32,"1"34"-1,-1-1-31,34 1 16,0 34-1,-34-68-15,34 102 31,0-69-15,34 1-16</inkml:trace>
          <inkml:trace contextRef="#ctx0" brushRef="#br0" timeOffset="214630.9898">26567 11819 0,'0'-34'47,"0"0"-47,34 34 16,0-34-1,0 34-15,33 0 16,69 0 15,-35 0 0,-67 0-31,-34 34 16,0 0 0,34 0-16,0-34 15,-34 34-15,34-34 16,67 0 15,-67 0-15,0-34-1,-34 0-15,0 0 32,0 0-17,-34 34-15,0 34 16,1-34-16,-1 34 16,0-34-16,-68 136 31,102-69-16,0 35 1,34 0 0,0-35-1,68-67 17,-35 0-32,1-34 31,-34 34-31,0 0 47,0 34-16,-1-34-15,1 0-16,0-34 15,0 1 1,-34-1-1,34 0-15,-34 0 16,0 0-16,34 0 16,-34 0-16,0-135 47,-68 203-1,68 0-30,0 34 0,0-35-16,0 1 15,34 0 1,0 0-16,0 34 16,0-68-1,-1 34-15,1-34 16,34 0 15,-34 0-15,0 0-16,0-34 31,33 0-31,-33 34 47,-34-34-47,68 34 375</inkml:trace>
        </inkml:traceGroup>
      </inkml:traceGroup>
    </inkml:traceGroup>
    <inkml:traceGroup>
      <inkml:annotationXML>
        <emma:emma xmlns:emma="http://www.w3.org/2003/04/emma" version="1.0">
          <emma:interpretation id="{44CAB4B8-827F-4C54-9BBB-022FD3990AFF}" emma:medium="tactile" emma:mode="ink">
            <msink:context xmlns:msink="http://schemas.microsoft.com/ink/2010/main" type="paragraph" rotatedBoundingBox="3848,12641 12256,13113 12184,14411 3775,139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11AB218-3363-442B-8329-1E1E823420E7}" emma:medium="tactile" emma:mode="ink">
              <msink:context xmlns:msink="http://schemas.microsoft.com/ink/2010/main" type="line" rotatedBoundingBox="3848,12641 12256,13113 12184,14411 3775,13940"/>
            </emma:interpretation>
          </emma:emma>
        </inkml:annotationXML>
        <inkml:traceGroup>
          <inkml:annotationXML>
            <emma:emma xmlns:emma="http://www.w3.org/2003/04/emma" version="1.0">
              <emma:interpretation id="{E7E29D6E-5A8F-4B01-8B24-A37427827C0E}" emma:medium="tactile" emma:mode="ink">
                <msink:context xmlns:msink="http://schemas.microsoft.com/ink/2010/main" type="inkWord" rotatedBoundingBox="3828,12987 4932,13048 4905,13523 3802,13461"/>
              </emma:interpretation>
              <emma:one-of disjunction-type="recognition" id="oneOf31">
                <emma:interpretation id="interp155" emma:lang="ru-RU" emma:confidence="0">
                  <emma:literal>той</emma:literal>
                </emma:interpretation>
                <emma:interpretation id="interp156" emma:lang="ru-RU" emma:confidence="0">
                  <emma:literal>Той</emma:literal>
                </emma:interpretation>
                <emma:interpretation id="interp157" emma:lang="ru-RU" emma:confidence="0">
                  <emma:literal>Тай</emma:literal>
                </emma:interpretation>
                <emma:interpretation id="interp158" emma:lang="ru-RU" emma:confidence="0">
                  <emma:literal>тай</emma:literal>
                </emma:interpretation>
                <emma:interpretation id="interp159" emma:lang="ru-RU" emma:confidence="0">
                  <emma:literal>Твой</emma:literal>
                </emma:interpretation>
              </emma:one-of>
            </emma:emma>
          </inkml:annotationXML>
          <inkml:trace contextRef="#ctx0" brushRef="#br0" timeOffset="217626.8417">1065 12361 0,'34'0'46,"0"0"-30,135 0 31,1 34-16,-103 0-15</inkml:trace>
          <inkml:trace contextRef="#ctx0" brushRef="#br0" timeOffset="217302.5319">1370 12327 0,'0'136'141,"0"-69"-125,-34 69 15,34-1 16</inkml:trace>
          <inkml:trace contextRef="#ctx0" brushRef="#br0" timeOffset="230422.0616">1743 12429 0,'-34'0'15,"34"34"-15,-34-1 16,34 1 0,0 102 31,0-102-32,0-1-15,34-33 0,0 0 16,0 0 15,-1 0-15,35-67 15,-68 33-15,34 34-16,0 68 93,-34-35-77,34 1 0,0-34-1,-34 34-15,33-34 16,1 0-1,0 0 17,-34-34-32,34 34 0</inkml:trace>
          <inkml:trace contextRef="#ctx1" brushRef="#br0">2048 12531 512 0,'0'0'0'0,"0"0"0"0,0 0 0 0,0 0 0 0,0 0 0 16,0 0 0-1,0-33 0-15,0 33 0 16,0 0 0-16,0-35 0 16,-33 35 0-16,33 0 0 15,0 0 0-15,-34-33 0 16,34 33 0-16,0 0 0 15,-33 0 0-15,33-35 0 16,-36 35 0 0,36 0 0-16,0 0 0 15,-32 0 0-15,32 0 0 16,-34 35 0-16,0-35 0 16,34 0 0-16,-35 33 0 15,35-33 0-15</inkml:trace>
        </inkml:traceGroup>
        <inkml:traceGroup>
          <inkml:annotationXML>
            <emma:emma xmlns:emma="http://www.w3.org/2003/04/emma" version="1.0">
              <emma:interpretation id="{1258AC12-4817-4404-90F8-BA2101D8B76C}" emma:medium="tactile" emma:mode="ink">
                <msink:context xmlns:msink="http://schemas.microsoft.com/ink/2010/main" type="inkWord" rotatedBoundingBox="5896,13024 6871,13079 6840,13648 5864,13593"/>
              </emma:interpretation>
              <emma:one-of disjunction-type="recognition" id="oneOf32">
                <emma:interpretation id="interp160" emma:lang="ru-RU" emma:confidence="0">
                  <emma:literal>же</emma:literal>
                </emma:interpretation>
                <emma:interpretation id="interp161" emma:lang="ru-RU" emma:confidence="0">
                  <emma:literal>Же</emma:literal>
                </emma:interpretation>
                <emma:interpretation id="interp162" emma:lang="ru-RU" emma:confidence="0">
                  <emma:literal>кое</emma:literal>
                </emma:interpretation>
                <emma:interpretation id="interp163" emma:lang="ru-RU" emma:confidence="0">
                  <emma:literal>ка</emma:literal>
                </emma:interpretation>
                <emma:interpretation id="interp164" emma:lang="ru-RU" emma:confidence="0">
                  <emma:literal>оке</emma:literal>
                </emma:interpretation>
              </emma:one-of>
            </emma:emma>
          </inkml:annotationXML>
          <inkml:trace contextRef="#ctx0" brushRef="#br0" timeOffset="231329.9281">3131 12496 0,'0'-33'109,"0"-1"-78,34 34-31,0-34 16,68 34 15,-102-34-31,67 34 16,-67 34-1,0 67 32,-34-33-15,-33 0-17,33-68 1,0 34-16,34 0 15,-34-34-15,0 0 47</inkml:trace>
          <inkml:trace contextRef="#ctx0" brushRef="#br0" timeOffset="232427.977">3368 12463 0,'-34'33'47,"34"1"-31,0 34-1,-33-68-15,33 34 16,0 67 15,-34-67-15,34 0-16,34-34 47,33-34-32,-33 34 1,-34-34-16,68 1 31,-34 33-15,-34-34-16,34 34 0,-1 0 31,-33-34-31,34 34 94,0-102-47,-68 68-32,0 34 17,1 0-17,-1 0 1,0 34 0,34 0-16,0 0 15,0 101 32,0-101-47,34-34 16,-34 34-16,101 0 31,-33-34-15,-34 0-1,0 0-15,34 0 16,-35-34-16,1 34 0,136-169 47,-170 135-32,0-34 1,0 34 0,-34 34-1,-68 0 16,34 34 1,68 0-32,-33 0 15,33 0-15,0 34 32,0-35-32,33 1 15,1 68 1,34-68-1,-34-34 1,0 0 0,33 68-16</inkml:trace>
        </inkml:traceGroup>
        <inkml:traceGroup>
          <inkml:annotationXML>
            <emma:emma xmlns:emma="http://www.w3.org/2003/04/emma" version="1.0">
              <emma:interpretation id="{415FC3A2-7278-4DA6-9165-8F9395CF62D1}" emma:medium="tactile" emma:mode="ink">
                <msink:context xmlns:msink="http://schemas.microsoft.com/ink/2010/main" type="inkWord" rotatedBoundingBox="7980,12873 12256,13113 12184,14411 7907,14171"/>
              </emma:interpretation>
              <emma:one-of disjunction-type="recognition" id="oneOf33">
                <emma:interpretation id="interp165" emma:lang="ru-RU" emma:confidence="0">
                  <emma:literal>операция)</emma:literal>
                </emma:interpretation>
                <emma:interpretation id="interp166" emma:lang="ru-RU" emma:confidence="0">
                  <emma:literal>„операция)</emma:literal>
                </emma:interpretation>
                <emma:interpretation id="interp167" emma:lang="ru-RU" emma:confidence="0">
                  <emma:literal>Операция)</emma:literal>
                </emma:interpretation>
                <emma:interpretation id="interp168" emma:lang="ru-RU" emma:confidence="0">
                  <emma:literal>операция;</emma:literal>
                </emma:interpretation>
                <emma:interpretation id="interp169" emma:lang="ru-RU" emma:confidence="0">
                  <emma:literal>операция,</emma:literal>
                </emma:interpretation>
              </emma:one-of>
            </emma:emma>
          </inkml:annotationXML>
          <inkml:trace contextRef="#ctx0" brushRef="#br0" timeOffset="233902.3847">5265 12733 0,'-34'0'62,"34"34"-15,0 0-47,0 34 47,34-68-47,34 34 16,-35-34-1,1 0-15,0-34 16,34 0 0,-68 0-1,34 0-15,-34 0 16,0-135 15,0 135-15,-34 34-16,0-34 15,0 34-15,0 0 16,0 0-16,-33 34 16,-35 34-1,102-34 1,0 0-16,0 33 31,0-33-15,34-34-16,0 0 15,34 34-15</inkml:trace>
          <inkml:trace contextRef="#ctx0" brushRef="#br0" timeOffset="235282.7034">5705 12666 0,'-34'0'94,"0"34"-78,34-1-1,0 1-15,-34-34 16,34 34-1,0-68 17,34 0-17,68-67 17,-68 33-17,0 68-15,0 0 31,-1 0-15,1 34 0,-34 0-1,0 67 17,0-67-32,0 0 15,34-34 1,0 34-1,0-34 1,101-34 15,-101 34-31,0-34 0,68-33 32,-102 33-32,34 0 15,-1 0-15,-33 0 16,0 0-1,0 0 1,-33 34-16,-35 0 31,-34 68-15,34 0 0,68-34-1,0 135 16,0-135-15,34 34 0,0-68-1,34 0 1,-34 0-16,0-34 16,67-34 15,-101 34-16,34 0 32,-34 68-31,-34 102 15,34-102-31,-34 33 16,34-33-1,0 0-15,-33 0 16,-1 0-16,0 0 16,34-1-1,-34-33 1,34-135 46,0 101-62,34-67 16,67-69 15,35 35 1,-102 135-32,67 0 31,-101 34 0,0-1-15,-34 1-16,1 34 15,-1-34 1,0-34-16,34 34 16,-34-34 15,34-34 0,34 34-31</inkml:trace>
          <inkml:trace contextRef="#ctx0" brushRef="#br0" timeOffset="237643.9586">6958 12767 0,'0'34'78,"0"-203"0,-34 169-78,-33 0 32,33 0-32,0 0 15,34 34-15,-34 33 16,0-33-16,34 0 15,0 34 17,34-68-1,0 0-31,0-34 16,33 0 46,-67 68-46,34 0-1,-34 0-15,0 0 16,34-34-16,34 0 31,-34 0-31,0-34 16,33 0-1,1-34 1,-68 34-16,34 0 31,-34 1-15,0 66 15,0 1-31,0 34 16,0 34 15,34-102 0,0 0-15,67-102 15,-67 34-15,0 34-1,-34 1 1,34 66 47,-68-33-63,34 34 15,0 34 1,34-34-1,0-34-15,0 0 32,-1 0-32,1 0 15,0 0-15,-34-34 0,34 0 63,0 102-32,-34-34-15,0 0-16,0 135 31,34 0 16,-68-169-47,34 34 0,-34-34 31,34-68 16,0 35-47,0-1 16,34 34-16,0-68 15,101-67 16,-67 33-15,-34 68 0,0-34-1,-34 34 1,34 34-16,-34-33 47,0 66-32,-34 1 1,34 0-16,0 102 47,0-102-47,34-34 16,-34 33-16,33-33 15,35-33 1,0-1-1,-68 0-15,34 34 16,-34-34-16,0 0 31,34 34-31,-34-34 0,-34 68 32,34 0-17,0 34 1,0 33-1,0-67 1,34-34-16,33 0 47,-33 0-47,0-34 16,0 34-1,0 0 16,0 102 48,0-68-48,-1-34-31,1 0 15,0-34 1,0 34-16,-34-34 0,34-34 31,0-67 1,-34-1-1,0 102-16,-34 34 1,0 0 0,0 0-16,34 34 15,-34 34 17,68-34-17,0-34 1,0 34-1,0 0 17,-34 0-17,0-1 1,34 1 0,0 0-16,101 135 46</inkml:trace>
          <inkml:trace contextRef="#ctx0" brushRef="#br0" timeOffset="238077.3721">9329 12463 0,'0'-34'63,"34"34"-48,-34 34-15,34-1 16,-1 35 0,-33-34-16,34 135 15,-34-101 1,0 101-1,-34-33-15,-67 33 16,-1-33 0,1 33-1,67-67 1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1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DA2D23-18EF-4123-8D59-E2F056200EE7}" emma:medium="tactile" emma:mode="ink">
          <msink:context xmlns:msink="http://schemas.microsoft.com/ink/2010/main" type="inkDrawing" rotatedBoundingBox="6907,4146 7083,12595 4543,12647 4367,4199" hotPoints="7012,4256 6866,12366 4583,12325 4729,4215" semanticType="enclosure" shapeName="Rectangle">
            <msink:destinationLink direction="with" ref="{51623584-BEE9-4F2C-9060-B49C63C25C76}"/>
          </msink:context>
        </emma:interpretation>
      </emma:emma>
    </inkml:annotationXML>
    <inkml:trace contextRef="#ctx0" brushRef="#br0">0 0 0,'0'135'0,"68"204"0,-68-272 0,33 238 0,-33-135 16,0-1-1,34 0 1,-34-135-16,0 0 15,0 135 1,0-33 15,0-1-15,34 35 0,-34-1-1,0-34 1,0 1-1,0 33 1,0-33 15,34-1-15,-34-33 0,0 67 15,34-33 0,-34 33 0,0 0-15,0-33 15,0 33-15,0-34-1,0-67 1,0 34 0,0 67-1,0 0 17,34-33-17,-34 33 1,0 1-1,0-35 1,0 34 15,-34-67-15,34 33 0,0-33-1,0 34 1,0 33-1,0-135 1,0 67 0,0 69 15,0-1-15,0 0 15,0-33-16,0 33 1,0-33 15,0 33 1,0 0-17,0 1 16,0-35 1,0 34 15</inkml:trace>
    <inkml:trace contextRef="#ctx0" brushRef="#br0" timeOffset="2770.6418">-102-34 0,'170'34'125,"-1"-34"-62,0 0-32,-33 0-15,33 0 15,0 0 0,1 0-15,-35 0-1,34 0 17,-33 0-17,-34 0 1,-35 0 0,103 0 15,-35 0 0,34 33 0,-101-33-15,-34-33 0,0 33-1,0 0 1,0 0-1,-1 33 126,-33 103-78,-33-136-63,33 34 15,0 34 1,0-35-1,0 35 1,0 68 15,33 33-15,-33 0 15,0 1 0,0-1-15,0-34 0,0 1-1,0 33 17,0-33-17,34-1 1,-34 1-1,0 33 1,0 0 0,34 1-1,-34-1 1,0 0 0,34 1-1,-34-35 16,0 34-15,0 1 0,0-1-1,34-33 1,-34-1-16,0 34 16,0-33-1,0-1 1,0 35-1,0-35 1,34 1 0,-34 33-1,0-34 1,0 1 0,0 33-1,0 0 1,0 1-1,0-1 1,0 0 0,0-33 15,0 33-15,0 1-1,-34-35 16,34-101-31,0 135 32,0 1-1,34-35 0,-34 34 0,0 1 1,0-1-1,0 0 0,0 1 16,0-35-16,-34-101-15,34 0 0,0 0-1,-34 0 1</inkml:trace>
    <inkml:trace contextRef="#ctx0" brushRef="#br0" timeOffset="4144.9601">135 7992 0,'102'0'157,"-68"0"-157,0 0 15,135 0 32,-67 34-31,67 0 15,-135-34-15,135 0 15,-135 34-31,0-34 0,34 0 15,101 0 32,-135 34-47,33-34 16,69 0 0,-34 0-1,67 33 16,-34-33 16,-33 34-47,-34-34 16,101 0 31,-135 34-32,0-34 1,0 0 0,67 34 46,-67-68-46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7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3E7249-80B3-422D-BBCF-6EF4883280C7}" emma:medium="tactile" emma:mode="ink">
          <msink:context xmlns:msink="http://schemas.microsoft.com/ink/2010/main" type="inkDrawing" rotatedBoundingBox="4571,5071 6537,5151 6535,5186 4569,5105" shapeName="Other"/>
        </emma:interpretation>
      </emma:emma>
    </inkml:annotationXML>
    <inkml:trace contextRef="#ctx0" brushRef="#br0">0 0 0,'170'34'78,"-1"-34"-31,0 0-16,-101 0-31,34 0 16,67 0 15,0 0-15,-33 34 15,33-34-15,-33 0-1,-1 0 1,34 0 15,1 34 16,-136-34-47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31.7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EA2039-781E-41A5-B77D-74929A9DEDBA}" emma:medium="tactile" emma:mode="ink">
          <msink:context xmlns:msink="http://schemas.microsoft.com/ink/2010/main" type="inkDrawing" rotatedBoundingBox="3129,3396 4697,2131 4910,2395 3342,3661" semanticType="enclosure" shapeName="Other">
            <msink:sourceLink direction="with" ref="{63E2C2D7-3712-4C7B-8198-3FDC7980A346}"/>
            <msink:sourceLink direction="with" ref="{B9540FF6-4CB4-4545-8175-D8D77B543793}"/>
          </msink:context>
        </emma:interpretation>
      </emma:emma>
    </inkml:annotationXML>
    <inkml:trace contextRef="#ctx0" brushRef="#br0">-98 246 0,'0'-34'78,"-33"34"-62,-1 0 15,34 34-31,-34-34 16,34 34-16,-34-34 15,0 34 1,-34 34 0,1-34-1,-1 33 1,-34 1 0,-67 34 15,34-1 0,101-67-15,-136 102 15,35-1 0,101-101-15,-101 67 31,101-101-47,34 34 0,0 0 15,-34-34-15,34 34 32,-34-34-17,34 34-15,0 0 31,-34-34-31,34 34 16,-34-34 0,34 34-16,-34-1 109,34 1-78,-34 0 47,34-68-46,0 0-17,0 1 1,0-35 0,34 68-16,-34-34 31,0-68 0,34 68-15,-34 1 31,34 33-1,-68 0-30,34 33-16,-34-33 0,34 34 16,0 0-1,-34-34-15,34 34 16,0 34 0,-33-68-16,33 34 15,0 0 63,33-34-62,1 0-16,0-34 16,0 34-1,0 0 1,-34-34-16,34 34 15,0 0 1,-34-34-16,34 34 16,-1-34-16,1 34 15,0 0 1,68 0 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8.0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117FB2-5C6D-4EC9-8822-47B46C5C1F76}" emma:medium="tactile" emma:mode="ink">
          <msink:context xmlns:msink="http://schemas.microsoft.com/ink/2010/main" type="inkDrawing" rotatedBoundingBox="4775,5981 6637,5994 6636,6027 4774,6015" shapeName="Other"/>
        </emma:interpretation>
      </emma:emma>
    </inkml:annotationXML>
    <inkml:trace contextRef="#ctx0" brushRef="#br0">0 26 0,'135'0'78,"34"0"-62,1 0 15,-35 0-15,35 0-1,-35 0 1,34 0 0,1 0-1,-1 0 1,0 0 15,-33 0-15,-1 34 31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8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732272-A3A2-433D-8F34-4C7054E42463}" emma:medium="tactile" emma:mode="ink">
          <msink:context xmlns:msink="http://schemas.microsoft.com/ink/2010/main" type="inkDrawing" rotatedBoundingBox="4673,6773 6704,6758 6705,6806 4673,6820" shapeName="Other"/>
        </emma:interpretation>
      </emma:emma>
    </inkml:annotationXML>
    <inkml:trace contextRef="#ctx0" brushRef="#br0">0 51 0,'169'33'109,"1"-33"-93,-35 0 15,1-33-15,-1 33-1,34 0 1,1 0 0,-1 0-1,0 0 1,-33 0 15,33 0-31,1 0 31,-137 0-31,1 0 32,34 33-32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9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AB3D0B-193A-4ED6-A471-2B4C40B004AC}" emma:medium="tactile" emma:mode="ink">
          <msink:context xmlns:msink="http://schemas.microsoft.com/ink/2010/main" type="inkDrawing" rotatedBoundingBox="4710,7596 6847,7713 6840,7855 4702,7738" shapeName="Other"/>
        </emma:interpretation>
      </emma:emma>
    </inkml:annotationXML>
    <inkml:trace contextRef="#ctx0" brushRef="#br0">0 0 0,'34'0'63,"135"0"-16,0 34-16,1-34-16,-35 0 1,35 0 0,-1 0-1,-34 0 1,35 0 0,-1 0-1,0 0 16,-67 34-31,67-34 32,-101 34-32,0-34 15,-34 0 1,-34 34-16,33 33 31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09.9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2C057E-5C5F-4C9A-8C46-6C98357355A6}" emma:medium="tactile" emma:mode="ink">
          <msink:context xmlns:msink="http://schemas.microsoft.com/ink/2010/main" type="inkDrawing" rotatedBoundingBox="5014,8498 6842,8627 6840,8669 5011,8539" shapeName="Other"/>
        </emma:interpretation>
      </emma:emma>
    </inkml:annotationXML>
    <inkml:trace contextRef="#ctx0" brushRef="#br0">0 0 0,'101'0'47,"-67"0"-47,0 0 15,135 0 17,1 0-17,-35 34 1,34-34 0,1 0-1,-102 33 1,101-33 15,0 0-15,-33 34-16,-1-34 31,34 34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10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694B74-4B19-41F7-82C5-2FF9E61F7FC4}" emma:medium="tactile" emma:mode="ink">
          <msink:context xmlns:msink="http://schemas.microsoft.com/ink/2010/main" type="inkDrawing" rotatedBoundingBox="4808,9482 6941,9464 6942,9501 4808,9518" shapeName="Other"/>
        </emma:interpretation>
      </emma:emma>
    </inkml:annotationXML>
    <inkml:trace contextRef="#ctx0" brushRef="#br0">0 6 0,'136'34'125,"33"-34"-78,-101-34-47,67 34 15,35 0 16,-1 0-15,0 0 0,1 0-1,-1 0 1,0 0 0,-33 0-1,33 0 1,1 0 15,-35 0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11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7C00AF-D855-4C0A-89C3-351434D5EF7C}" emma:medium="tactile" emma:mode="ink">
          <msink:context xmlns:msink="http://schemas.microsoft.com/ink/2010/main" type="inkDrawing" rotatedBoundingBox="4776,10441 6776,10531 6773,10600 4772,10509" shapeName="Other"/>
        </emma:interpretation>
      </emma:emma>
    </inkml:annotationXML>
    <inkml:trace contextRef="#ctx0" brushRef="#br0">0 0 0,'169'34'93,"-135"-34"-77,101 0 0,35 0 15,-1 0-15,-67 0-1,33 0 1,34 0-1,1 0 1,-103 34-16,69-34 31,33 0-15,1 0 0,-137 34-1,1-34-15,34 0 16,0 34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12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2CBE4F-CD24-4F6E-9EE5-3B1A5A0068EF}" emma:medium="tactile" emma:mode="ink">
          <msink:context xmlns:msink="http://schemas.microsoft.com/ink/2010/main" type="inkDrawing" rotatedBoundingBox="4810,11390 6843,11466 6840,11548 4807,11471" shapeName="Other"/>
        </emma:interpretation>
      </emma:emma>
    </inkml:annotationXML>
    <inkml:trace contextRef="#ctx0" brushRef="#br0">0 1 0,'136'0'140,"33"0"-109,1 0-15,-1 0 0,-34 0-1,35 0 1,-1 0 15,-135 0-31,135 0 16,1 0-1,-69 34 1,35-34 0,-1 34-1,-33-34 17,-35 34-32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36.3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45FA0A-1982-4DFC-82D3-7C1156E0C448}" emma:medium="tactile" emma:mode="ink">
          <msink:context xmlns:msink="http://schemas.microsoft.com/ink/2010/main" type="inkDrawing" rotatedBoundingBox="4706,13384 7571,14186 6930,16475 4065,15673" hotPoints="7025,14025 6990,16168 4847,16134 4881,13990" semanticType="enclosure" shapeName="Square">
            <msink:destinationLink direction="with" ref="{51623584-BEE9-4F2C-9060-B49C63C25C76}"/>
          </msink:context>
        </emma:interpretation>
      </emma:emma>
    </inkml:annotationXML>
    <inkml:trace contextRef="#ctx0" brushRef="#br0">0 5 0,'-34'0'265,"102"0"-186,-35 0-79,137 0 62,-1 34-15,0-34-16,1 0 0,-1 0 1,0 0-1,1 0 0,-102 0-15,33 0-1,68 0 17,1 34 15,-35-34-1,35 0 298,-35 0-125,-101 0-203,0 34 280,-34 101-171,0 35-62,0-1-16,0 0 0,0 1 0,0-1-1,0 0 1,0 1 0,0-35 0,0 1 62</inkml:trace>
    <inkml:trace contextRef="#ctx0" brushRef="#br0" timeOffset="3835.6692">-203 107 0,'0'-68'360,"33"238"-220,-33-1-61,0 0-33,0-135-30,0 0-16,34 135 63,-34 1-1,0-1 32,0 0 0,0-135-79,0 0-15,0 0 31,0 0-15,0 135 47,0 0-1,-34-169-62,34 34 31,0 34 94,136-68-15,33 0-48,-33 0-31,33 0 1,0 0-17,1 0 32,-35 0-31,34 0 15,1 0-15,-35 0 15,1 34 0,-102-34-31,-1 0 16,137 0-1,-136 0 1,-34 34-16,34-34 0,-1 0 16,137 0 31,-35 34 156,35-1 344,-204-66-501,34-1-30,-34 0 0,34-135 46,0-1 16,0 35-31,-34 101-16,34-34 48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41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9A96AA-331F-4AA2-A166-8787CAAEC942}" emma:medium="tactile" emma:mode="ink">
          <msink:context xmlns:msink="http://schemas.microsoft.com/ink/2010/main" type="inkDrawing" rotatedBoundingBox="4501,14842 6771,14763 6773,14822 4504,14901" shapeName="Other"/>
        </emma:interpretation>
      </emma:emma>
    </inkml:annotationXML>
    <inkml:trace contextRef="#ctx0" brushRef="#br0">14 81 0,'-34'34'94,"34"-68"-78,34 34-1,135 0 79,-135 0-94,0-34 0,-1 34 16,137 0 15,-1 0 0,0 0-15,1 0 15,-35 0-15,35-34 15,-103 34-15,69 0-1,33 0 16,0 0 1,1 0-1,-1 0 0,-67 0 47,-136 0-31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2:42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623584-BEE9-4F2C-9060-B49C63C25C76}" emma:medium="tactile" emma:mode="ink">
          <msink:context xmlns:msink="http://schemas.microsoft.com/ink/2010/main" type="inkDrawing" rotatedBoundingBox="5467,13508 5616,12732 5678,12744 5528,13520" semanticType="connector" shapeName="Other">
            <msink:sourceLink direction="with" ref="{51DA2D23-18EF-4123-8D59-E2F056200EE7}"/>
            <msink:sourceLink direction="with" ref="{0045FA0A-1982-4DFC-82D3-7C1156E0C448}"/>
          </msink:context>
        </emma:interpretation>
      </emma:emma>
    </inkml:annotationXML>
    <inkml:trace contextRef="#ctx0" brushRef="#br0">0 0 0,'0'34'109,"34"0"-93</inkml:trace>
    <inkml:trace contextRef="#ctx0" brushRef="#br0" timeOffset="192.1855">-34 271 0,'0'68'94</inkml:trace>
    <inkml:trace contextRef="#ctx0" brushRef="#br0" timeOffset="409.3879">-101 644 0,'-34'33'31,"34"1"1,0 34-1</inkml:trace>
    <inkml:trace contextRef="#ctx0" brushRef="#br0" timeOffset="311.295">-67 576 0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34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3D489D-F9FB-4250-AAF7-DD69D373DCC3}" emma:medium="tactile" emma:mode="ink">
          <msink:context xmlns:msink="http://schemas.microsoft.com/ink/2010/main" type="inkDrawing" rotatedBoundingBox="3359,3730 4195,5665 3917,5785 3081,3850" semanticType="callout" shapeName="Other">
            <msink:sourceLink direction="with" ref="{421E09C1-6E84-4AE4-B50A-E85003FAF332}"/>
            <msink:sourceLink direction="with" ref="{63E2C2D7-3712-4C7B-8198-3FDC7980A346}"/>
          </msink:context>
        </emma:interpretation>
      </emma:emma>
    </inkml:annotationXML>
    <inkml:trace contextRef="#ctx0" brushRef="#br0">0 0 0,'34'0'93,"-34"34"-30,0 68-32,33-68-15,-33 0-1,34-1 1,-34 1-16,0 0 16,34 0-16,0 0 15,-34 0-15,0 0 16,34-34 0,0 67-16,0-33 15,-34 0-15,34 0 16,-34 0-16,0 0 15,0 0 1,33-1-16,-33 35 16,34-34-1,-34 0 1,34 0-16,0 0 16,-34-1-16,0 1 15,34 0 1,0 0-16,-34 0 15,0 0 1,34 0-16,-34 0 31,0-1-31,33 1 16,1 0 0,-34 0-1,34 0 1,-34 0-16,0 0 15,34-34-15,0 67 16,-34-33 31,0 0-47,34-34 0,-34 34 16,0 0 15,34 0-16,-34 0 1,0-1 0,34 1 15,-1 68 94,-33-68-31,0-170 46,-33 102-124,33 1 0,0-137 30,0 102-14,-34 35 46,34 168-31,0-101-16,0 135 16,34-169-47,-34 34 15,33 34 95,-66-68-110,33-34 0,-34 34 15,0-34 1,34 0 0,-34 34-16,34-34 15,-34 34-15,34-33 16,-34 33-16,34-34 16,-34 34-16,0-34 31,34 0-31,-33 34 0,33-34 31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3:47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B52508-6836-4A3B-BDBD-CEDCBFC91B4A}" emma:medium="tactile" emma:mode="ink">
          <msink:context xmlns:msink="http://schemas.microsoft.com/ink/2010/main" type="writingRegion" rotatedBoundingBox="574,6569 4349,7110 3924,10076 149,9535"/>
        </emma:interpretation>
      </emma:emma>
    </inkml:annotationXML>
    <inkml:traceGroup>
      <inkml:annotationXML>
        <emma:emma xmlns:emma="http://www.w3.org/2003/04/emma" version="1.0">
          <emma:interpretation id="{24BC00F2-65D1-47D1-99FE-6F49FCF32B2B}" emma:medium="tactile" emma:mode="ink">
            <msink:context xmlns:msink="http://schemas.microsoft.com/ink/2010/main" type="paragraph" rotatedBoundingBox="575,6569 3096,6775 3036,7505 515,7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118857-89CB-4E34-9B83-4E8573DCCA19}" emma:medium="tactile" emma:mode="ink">
              <msink:context xmlns:msink="http://schemas.microsoft.com/ink/2010/main" type="line" rotatedBoundingBox="574,6569 3096,6775 3036,7505 515,7298"/>
            </emma:interpretation>
          </emma:emma>
        </inkml:annotationXML>
        <inkml:traceGroup>
          <inkml:annotationXML>
            <emma:emma xmlns:emma="http://www.w3.org/2003/04/emma" version="1.0">
              <emma:interpretation id="{BFE1525D-2969-4D56-98CB-286824ECC643}" emma:medium="tactile" emma:mode="ink">
                <msink:context xmlns:msink="http://schemas.microsoft.com/ink/2010/main" type="inkWord" rotatedBoundingBox="574,6569 3096,6775 3036,7505 515,7298"/>
              </emma:interpretation>
              <emma:one-of disjunction-type="recognition" id="oneOf0">
                <emma:interpretation id="interp0" emma:lang="ru-RU" emma:confidence="0">
                  <emma:literal>Поиск</emma:literal>
                </emma:interpretation>
                <emma:interpretation id="interp1" emma:lang="ru-RU" emma:confidence="0">
                  <emma:literal>поиск</emma:literal>
                </emma:interpretation>
                <emma:interpretation id="interp2" emma:lang="ru-RU" emma:confidence="0">
                  <emma:literal>поиске</emma:literal>
                </emma:interpretation>
                <emma:interpretation id="interp3" emma:lang="ru-RU" emma:confidence="0">
                  <emma:literal>Поиске</emma:literal>
                </emma:interpretation>
                <emma:interpretation id="interp4" emma:lang="ru-RU" emma:confidence="0">
                  <emma:literal>поиски</emma:literal>
                </emma:interpretation>
              </emma:one-of>
            </emma:emma>
          </inkml:annotationXML>
          <inkml:trace contextRef="#ctx0" brushRef="#br0">0 0 0,'34'136'94,"-34"33"-47,0-33-16,0-102-31,-34-34 16,34 33-16,0 1 15,0 0 32,0-68-16,34 0-31,0 34 16,67-101 15,-67 101-15,0 0 0,-34 34-1,34 0-15,-34-1 31,0 35-15,34-34-16,-34 34 16,0-34-1,34-1 1,0-33 0,33 0 15,-33 0-16,-34-33 1,34 33 0,0 33 31,-34 1-47,34-34 0,34 0 46,-35 0-46,103-135 47,-136 101-31,34 0-16,-34-34 16,0 35-1,-34-1 1,0 34-1,-34 0 1,1 0 0,33 0-16,-68 101 31,102-67-31,-34 0 16,34 0-1,0 34-15</inkml:trace>
          <inkml:trace contextRef="#ctx0" brushRef="#br0" timeOffset="1039.9927">915 475 0,'-34'33'78,"34"1"-78,0 102 47,0-102-16,67-34-15,1-34 15,-68 0-31,34 0 16,0 34-16,0-68 31,-34 34 0,34 102 0,-34-34-15,0 34 0,33-68-16,-33 34 15,34-34-15,68 33 47</inkml:trace>
          <inkml:trace contextRef="#ctx0" brushRef="#br0" timeOffset="2021.9307">1558 644 0,'0'-34'31,"34"0"0,-34 0 1,0 0-32,-34 1 31,0 33-16,0 0 1,34 33-16,-34 35 31,1-68-31,33 34 16,0 34 0,0-34-16,33-1 15,-33 1-15,34-34 16,68 34-1,-34-68 17,-35 34-32,1 0 15,0-34-15,0 34 0,102-135 32,-136 101-17,33 0-15,-33 0 16,34 34-16,-34 136 109,0-102-93,-34 0-16,34-1 15,0 1 48,34-68-32,-34 1-31,34-1 16,0 34-16,68-68 31,-102 34-31,67 0 63,-101 68-32,1 0-16,33 0 1,0 0-16,0 0 31,0-1-15,33-33-16,1 34 16,0-34-16,169 34 46</inkml:trace>
        </inkml:traceGroup>
      </inkml:traceGroup>
    </inkml:traceGroup>
    <inkml:traceGroup>
      <inkml:annotationXML>
        <emma:emma xmlns:emma="http://www.w3.org/2003/04/emma" version="1.0">
          <emma:interpretation id="{A55264DB-BA6C-47CC-A714-D62B9566F975}" emma:medium="tactile" emma:mode="ink">
            <msink:context xmlns:msink="http://schemas.microsoft.com/ink/2010/main" type="paragraph" rotatedBoundingBox="591,7750 4183,8265 3924,10076 331,9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5B7482-C2AA-43EE-BAA7-E7CCCE12419A}" emma:medium="tactile" emma:mode="ink">
              <msink:context xmlns:msink="http://schemas.microsoft.com/ink/2010/main" type="line" rotatedBoundingBox="591,7750 4183,8265 3924,10076 331,9561"/>
            </emma:interpretation>
          </emma:emma>
        </inkml:annotationXML>
        <inkml:traceGroup>
          <inkml:annotationXML>
            <emma:emma xmlns:emma="http://www.w3.org/2003/04/emma" version="1.0">
              <emma:interpretation id="{127E57EA-4B05-42DF-A85D-8FE3C01477EF}" emma:medium="tactile" emma:mode="ink">
                <msink:context xmlns:msink="http://schemas.microsoft.com/ink/2010/main" type="inkWord" rotatedBoundingBox="554,8008 1188,8099 1046,9094 411,9003"/>
              </emma:interpretation>
              <emma:one-of disjunction-type="recognition" id="oneOf1">
                <emma:interpretation id="interp5" emma:lang="ru-RU" emma:confidence="0">
                  <emma:literal>О</emma:literal>
                </emma:interpretation>
                <emma:interpretation id="interp6" emma:lang="ru-RU" emma:confidence="0">
                  <emma:literal>0</emma:literal>
                </emma:interpretation>
                <emma:interpretation id="interp7" emma:lang="ru-RU" emma:confidence="0">
                  <emma:literal>о</emma:literal>
                </emma:interpretation>
                <emma:interpretation id="interp8" emma:lang="ru-RU" emma:confidence="0">
                  <emma:literal>°</emma:literal>
                </emma:interpretation>
                <emma:interpretation id="interp9" emma:lang="ru-RU" emma:confidence="0">
                  <emma:literal>он</emma:literal>
                </emma:interpretation>
              </emma:one-of>
            </emma:emma>
          </inkml:annotationXML>
          <inkml:trace contextRef="#ctx0" brushRef="#br0" timeOffset="3984.8106">-34 1897 0,'-34'0'47,"34"34"-31,-33 34-1,33-1 1,0 69 15,0-102-31,0-1 16,33 1-16,-33 34 15,68 0 17,-34-68-32,34 34 15,-34-34 1,-1 0-16,35-34 15,0-34 1,34 0 0,-35-33-1,1-69 17,-68 103-17,0-103 1,0 103-1,0-1-15,-34 34 16,34 0-16,-34 0 16,0 0-16,-67 1 15,67 33 1,-68 33 0,68 1-1,-101 34 1,101 0-1,0-34 1,0 33-16,34 1 16,0 68 15,0-35-15,34-67-16</inkml:trace>
        </inkml:traceGroup>
        <inkml:traceGroup>
          <inkml:annotationXML>
            <emma:emma xmlns:emma="http://www.w3.org/2003/04/emma" version="1.0">
              <emma:interpretation id="{00FFA69C-E788-41AE-A6EF-0FBA6C007EA6}" emma:medium="tactile" emma:mode="ink">
                <msink:context xmlns:msink="http://schemas.microsoft.com/ink/2010/main" type="inkWord" rotatedBoundingBox="1524,7884 4183,8265 3924,10076 1265,9695"/>
              </emma:interpretation>
              <emma:one-of disjunction-type="recognition" id="oneOf2">
                <emma:interpretation id="interp10" emma:lang="ru-RU" emma:confidence="0">
                  <emma:literal>(сода“)</emma:literal>
                </emma:interpretation>
                <emma:interpretation id="interp11" emma:lang="ru-RU" emma:confidence="0">
                  <emma:literal>(Сода“)</emma:literal>
                </emma:interpretation>
                <emma:interpretation id="interp12" emma:lang="ru-RU" emma:confidence="0">
                  <emma:literal>(соды“)</emma:literal>
                </emma:interpretation>
                <emma:interpretation id="interp13" emma:lang="ru-RU" emma:confidence="0">
                  <emma:literal>(води“)</emma:literal>
                </emma:interpretation>
                <emma:interpretation id="interp14" emma:lang="ru-RU" emma:confidence="0">
                  <emma:literal>(Сондак)</emma:literal>
                </emma:interpretation>
              </emma:one-of>
            </emma:emma>
          </inkml:annotationXML>
          <inkml:trace contextRef="#ctx0" brushRef="#br0" timeOffset="4634.4322">1118 1558 0,'-34'0'16,"0"34"-1,0-34 1,-34 136 15,35-35-31,-1-67 16,0 135 15,34-33-31,-34-1 31,34 35-15,34-103-16,-34 1 16,34 0-1,0 0 1,33 33 15,-67-67-31,34-34 16,34 34-16</inkml:trace>
          <inkml:trace contextRef="#ctx0" brushRef="#br0" timeOffset="5973.7042">1152 2269 0,'0'-33'16,"0"-1"0,101-102 15,-67 102-16,0-33 1,0-1 0,-34 34-16,0 0 0,34-34 15,-34 35 1,0-35-16,0 34 31,-34 34-31,0 0 47,34 34-47,-34 34 16,0-35-1,34 1-15,-34 102 16,0-68 0,34-1-16,-33 35 15,33-34 1,0 33-1,0-67 1,0 0-16,33 0 0,-33 0 16,34-34-1,68 0 1,-34-34 15,33-68 0,-101 68-31,34 0 16,-34 1 15,34 134 16,-34-67-47,0 0 16,68 34 15,-34-68-15,-34 34-16,33-34 0,35 0 31,-34 0-31,-34-34 0,34 34 16,-34-34-16,34 0 15,-34-135 32,0 101-31,-34 0-1,0 68 1,0 0-16,-101 0 31,67 34-15,68 0-1,-34-34-15,34 34 16,0 33 0,0-33-1,34-34 1,34 34 0</inkml:trace>
          <inkml:trace contextRef="#ctx0" brushRef="#br0" timeOffset="7221.8963">1897 2202 0,'67'0'94,"-67"34"-79,0 33 1,0 69 46,-33-136-62,33-34 47,33 0-47,1 0 16,-34 0-1,34 0 1,-34 1-16,34 33 16,-34-34-16,34 34 15,67 0 32,-67 0-47,0 0 16,-34 34-16,34-34 31,-34 33-31,68 35 94,-68-203-32,-34 101-46,34 0-16,-34 34 0,0-34 31,0 34-31,0 0 16,1 0-16,-35 0 15,68 34-15,-34 0 32,0-34-32,0 34 15,34 0-15,-34-1 16,34 1-16,0 136 47,102-170 0,0 0-32,-102-34-15,33 0 16,1 34-16,0-34 31,0 34 0,-34 136 16,0-69-47,0 35 16,-34-1 0,0 69 15,-67-35-16,-1-67 17,68-68-17,-67 0 17,67 0-32,34-34 15,0-34 1,0 35-1,34-69 1,0 68-16,33-34 31,1 1-31,67-1 16</inkml:trace>
          <inkml:trace contextRef="#ctx0" brushRef="#br0" timeOffset="7712.3662">2709 1897 0,'-33'0'31,"-1"0"-15,34 34-1,-34 0 1,0 0-16,0 33 16,34 1-1,-34 34-15,34-35 16,0 69-1,34 33 17,0-135-32,34 68 31</inkml:trace>
          <inkml:trace contextRef="#ctx0" brushRef="#br0" timeOffset="8244.8758">2743 2236 0,'0'67'78,"-34"-33"-62,34 0-1,0 34 32,34-170 0,68 34-16,-68 68-15,0 0 0,0 0-1,-34 34-15,0 136 47,0-136-31,0-1 31,33 1-32</inkml:trace>
          <inkml:trace contextRef="#ctx0" brushRef="#br0" timeOffset="8827.4303">3082 1795 0,'34'68'78,"0"-34"-78,-34 0 16,0 0-16,34 33 15,-34-33-15,0 136 32,0-35-17,33 34 17,-66-67-17,-35 33 16,34-67-15,34-34-16,-34-34 0,68-34 31</inkml:trace>
          <inkml:trace contextRef="#ctx0" brushRef="#br0" timeOffset="9259.8506">3353 1660 0,'34'34'78,"0"67"-62,-34-33-1,34-34-15,-1 135 16,-33-33-1,0 33 1,0 0 0,-33 1-1,-35-1 1,-68 0 0,69-33-1,-69 33 1,68-67-16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4:10.2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94640D-39DC-4250-AF31-5D249FFE0331}" emma:medium="tactile" emma:mode="ink">
          <msink:context xmlns:msink="http://schemas.microsoft.com/ink/2010/main" type="inkDrawing" rotatedBoundingBox="8874,8500 13447,8627 13443,8761 8871,8634" shapeName="Other"/>
        </emma:interpretation>
      </emma:emma>
    </inkml:annotationXML>
    <inkml:trace contextRef="#ctx0" brushRef="#br0">0 76 0,'0'-34'78,"136"34"47,33 0-78,1 0-32,-35 0 16,34 0-15,1 0 15,-35 0-15,35 0 0,-1 0-1,-34-33 1,35 33-1,-1 0 1,-101 0 0,101 0-1,-33 0 1,33 0 0,0 33-1,-33-33 1,33 0 15,-34 0-15,1 34-16,-1-34 31,1 34-31,-35-34 16,69 0-1,-35 0 16,35 34 1,-1-34-17,-34 0 17,-33 0-17,-68 0 1,0 0-1,33 34 64,-100-34-64,-1-34 1,0 34-16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44:10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7D7684-9E89-4EEA-A7B7-4693DF57A919}" emma:medium="tactile" emma:mode="ink">
          <msink:context xmlns:msink="http://schemas.microsoft.com/ink/2010/main" type="writingRegion" rotatedBoundingBox="12936,8635 13411,8635 13411,8974 12936,8974"/>
        </emma:interpretation>
      </emma:emma>
    </inkml:annotationXML>
    <inkml:traceGroup>
      <inkml:annotationXML>
        <emma:emma xmlns:emma="http://www.w3.org/2003/04/emma" version="1.0">
          <emma:interpretation id="{731D5E3E-2A68-4818-9EC6-07F11F3D016A}" emma:medium="tactile" emma:mode="ink">
            <msink:context xmlns:msink="http://schemas.microsoft.com/ink/2010/main" type="paragraph" rotatedBoundingBox="12936,8635 13411,8635 13411,8974 12936,8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41E2FC-1FC7-4944-A16B-8CF8F707AC42}" emma:medium="tactile" emma:mode="ink">
              <msink:context xmlns:msink="http://schemas.microsoft.com/ink/2010/main" type="line" rotatedBoundingBox="12936,8635 13411,8635 13411,8974 12936,8974"/>
            </emma:interpretation>
          </emma:emma>
        </inkml:annotationXML>
        <inkml:traceGroup>
          <inkml:annotationXML>
            <emma:emma xmlns:emma="http://www.w3.org/2003/04/emma" version="1.0">
              <emma:interpretation id="{E4F7B433-16E2-4E38-BE69-2E7E7E43401C}" emma:medium="tactile" emma:mode="ink">
                <msink:context xmlns:msink="http://schemas.microsoft.com/ink/2010/main" type="inkWord" rotatedBoundingBox="12936,8635 13411,8635 13411,8974 12936,8974"/>
              </emma:interpretation>
              <emma:one-of disjunction-type="recognition" id="oneOf0">
                <emma:interpretation id="interp0" emma:lang="ru-RU" emma:confidence="0">
                  <emma:literal>.</emma:literal>
                </emma:interpretation>
                <emma:interpretation id="interp1" emma:lang="ru-RU" emma:confidence="0">
                  <emma:literal>=</emma:literal>
                </emma:interpretation>
                <emma:interpretation id="interp2" emma:lang="ru-RU" emma:confidence="0">
                  <emma:literal>у</emma:literal>
                </emma:interpretation>
                <emma:interpretation id="interp3" emma:lang="ru-RU" emma:confidence="0">
                  <emma:literal>»</emma:literal>
                </emma:interpretation>
                <emma:interpretation id="interp4" emma:lang="ru-RU" emma:confidence="0">
                  <emma:literal>т</emma:literal>
                </emma:interpretation>
              </emma:one-of>
            </emma:emma>
          </inkml:annotationXML>
          <inkml:trace contextRef="#ctx0" brushRef="#br0">31 0 0,'-34'0'188,"102"0"-157,-34 0-15,0 0-1,0 0-15,0 34 16,33-34 0,-33 34-1,34-34 1,-34 34-16,0-34 16,0 0-1,-34 34-15,0 0 31,-34-1-15,0-33-16,0 0 16,0 0-1,0 34-15,-33-34 16,67 34 0,-34-34-16,0 0 15,-34 0-15,68 34 0,-34-34 31,0 34 1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22.1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06BEA9-F3CB-4888-A13C-7E9808F2BE92}" emma:medium="tactile" emma:mode="ink">
          <msink:context xmlns:msink="http://schemas.microsoft.com/ink/2010/main" type="inkDrawing" rotatedBoundingBox="7159,5280 7678,13435 4518,13637 3999,5481" semanticType="enclosure" shapeName="Other">
            <msink:destinationLink direction="with" ref="{700EF386-7B65-4DC8-8DDE-6795DE49FA28}"/>
          </msink:context>
        </emma:interpretation>
      </emma:emma>
    </inkml:annotationXML>
    <inkml:trace contextRef="#ctx0" brushRef="#br0">101 0 0,'0'34'156,"-34"0"-140,34-1-1,0 137 32,0-69-31,0-33-1,0 101 32,0 1-31,34-1 15,-34-33-15,0 33-1,0-34 1,0 35 15,0-35-15,0 34 15,0-33-15,34-102-16,-34 0 0,0 135 31,0-34-15,0 35 15,34-35-15,-34 35-1,0-103 1,0 69-1,0-35-15,0-33 16,0 68 0,0 33 15,0-135-31,0 67 16,0 69 15,0-35-16,34 35 1,-34-35 15,-34 34-15,34-101 0,0 101 15,0-33-16,0 33 17,0 1-1,0-1 0,0 0 0,0 1-15,-34-35 15,34 34 1,0 1-17,0-1 16,0 0-15,-34-33 15,34-35-15,0 69 15,0-103-15,-34-67-16,34 34 0,0 0 15,-34 34-15,34-34 16,0 101 15,-33-67-15</inkml:trace>
    <inkml:trace contextRef="#ctx0" brushRef="#br0" timeOffset="3035.8986">-68 0 0,'34'0'93,"0"0"-93,135 34 63,0-34-16,1 0-16,-103 0-15,-33 0-1,0 0-15,135 0 47,-33 34-16,-102-34-31,0 0 0,33 0 16,103 0 15,-69 33-15,-33-33 0,67 0 30,35 34-14,-1-34-1,0 0 16,1 0 0,-35 0 15,35 0 32,-69 0 93,-101 136-62,0-102-125,0-1 16,0 137 31,34-1-16,-34-33 0,0 33 1,0 0-17,-34-101 1,34 0 0,0 67-1,0 35 1,-34-1 15,34-101-31,0 67 16,0-67-16,0 67 15,0 35 1,0-1 0,0-34-1,0 35 16,0-1-15,0-33 0,34-35-16,-34 68 15,0-33 1,34 33 0,-34 1-1,0-35 16,0 34-15,34 1 0,-34-1-1,0-33 1,34 33 0,0-34-1,-34 1 1,0 33 15,33-33-15,-33-1-1,34-67-15,-34 67 16,34-67 0,-34 0-1,0 67 1,0 35 15,34-103-31,-34 1 16,0 67 15,0 35-15,34-1 15,-34 0 0,0 1 0,0-1-15,0-67 0,0-68-1,0-1-15,0 137 47,0-35-31,34-135-1,-34 34-15,0 0 16,34 135 15</inkml:trace>
    <inkml:trace contextRef="#ctx0" brushRef="#br0" timeOffset="4650.4405">-34 7417 0,'-34'0'141,"68"0"-110,0 0-15,-1 33-16,1-33 15,68 34 17,-34-34-17,67 34 17,-101-34-32,135 0 31,1 0 0,-69 34-15,1-34-1,33 0 17,-67 34-32,0-34 15,101 0 16,-33 0-15,-69 34 0,-33-34-1,0 0-15,135 34 32,-135-34-32,136 0 31,-69 0-16,35 34 32,33-34-31,0 33 31,1-33 15,-137 0-15,1 0-31,34 34 78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38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0EF386-7B65-4DC8-8DDE-6795DE49FA28}" emma:medium="tactile" emma:mode="ink">
          <msink:context xmlns:msink="http://schemas.microsoft.com/ink/2010/main" type="inkDrawing" rotatedBoundingBox="4571,6400 7212,6289 7216,6371 4574,6482" semanticType="callout" shapeName="Other">
            <msink:sourceLink direction="with" ref="{7D06BEA9-F3CB-4888-A13C-7E9808F2BE92}"/>
          </msink:context>
        </emma:interpretation>
      </emma:emma>
    </inkml:annotationXML>
    <inkml:trace contextRef="#ctx0" brushRef="#br0">0 115 0,'136'0'156,"-35"0"-125,-67 0-31,34 0 16,68 0 15,33 0 1,0 34-17,1-34 1,-1 0 15,-68-34-31,69 34 31,-35 0 1,-67-34-32,34 34 15,33 0 16,-67 0-31,-34-34 16,0 34-16,135 0 31,0 0 32,1 0-1,-137 0-30,-33-34-32,34 34 0,0 0 62,0 0-46,-102 34 46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39.7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D20175-4572-47BB-B1B9-9765C764ADD8}" emma:medium="tactile" emma:mode="ink">
          <msink:context xmlns:msink="http://schemas.microsoft.com/ink/2010/main" type="inkDrawing" rotatedBoundingBox="4706,7212 7145,7238 7144,7290 4706,7264" shapeName="Other"/>
        </emma:interpretation>
      </emma:emma>
    </inkml:annotationXML>
    <inkml:trace contextRef="#ctx0" brushRef="#br0">0 0 0,'135'34'110,"35"-34"-64,-1 0-14,0 0-1,1 0-15,-35 0-1,-33 0 16,67 0-15,0 0 0,-33 34-1,33-34 17,1 0-1,-35 0-16,-33-34 1,-35 34 0,103 0 31,-69 0 31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40.9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991BA0-9628-471E-9847-6E1D24D8B96F}" emma:medium="tactile" emma:mode="ink">
          <msink:context xmlns:msink="http://schemas.microsoft.com/ink/2010/main" type="inkDrawing" rotatedBoundingBox="4673,8092 7144,8026 7146,8102 4675,8168" shapeName="Other"/>
        </emma:interpretation>
      </emma:emma>
    </inkml:annotationXML>
    <inkml:trace contextRef="#ctx0" brushRef="#br0">0 42 0,'102'34'141,"-69"-34"-126,1 0-15,136 0 32,-35 0-1,-33 0-16,67 0 17,0 0-17,1 0 1,-35 0 0,35 0-1,-1 0 16,-135-34-31,33 34 16,69 0 0,33 0 15,-101-33-31,0 33 16,67 0 15,35 0 31,-103 0 1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42.1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466D24-1B33-4E83-B4F5-B0F3AEA7A9F2}" emma:medium="tactile" emma:mode="ink">
          <msink:context xmlns:msink="http://schemas.microsoft.com/ink/2010/main" type="inkDrawing" rotatedBoundingBox="4706,9070 7043,9025 7044,9058 4707,9103" shapeName="Other"/>
        </emma:interpretation>
      </emma:emma>
    </inkml:annotationXML>
    <inkml:trace contextRef="#ctx0" brushRef="#br0">0 46 0,'135'0'125,"35"0"-94,-1 0 1,0 0-17,-33 0 17,33 0-17,0 0 1,1 0 15,-35 0-15,-67-34-16,67 34 31,35 0-15,-1 0 15,0 0 16,1 0 0,-136 0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43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C6F6FE-2D42-4B41-970F-0BB109785EA4}" emma:medium="tactile" emma:mode="ink">
          <msink:context xmlns:msink="http://schemas.microsoft.com/ink/2010/main" type="inkDrawing" rotatedBoundingBox="4672,9990 7177,9919 7179,9974 4673,10046" semanticType="underline" shapeName="Other">
            <msink:sourceLink direction="with" ref="{C29A00E5-39B8-43A2-9D8E-BEFF91BD517B}"/>
          </msink:context>
        </emma:interpretation>
      </emma:emma>
    </inkml:annotationXML>
    <inkml:trace contextRef="#ctx0" brushRef="#br0">0 103 0,'135'0'125,"35"-34"-94,-102 34-15,101 0 15,0 0-16,-33 0 1,33 0 0,-34 0 15,35 0-15,-1 0 15,-33 0-16,33 0 1,0 0 15,-33-34 16,33 34-16,-67 0 1,-68-34-17,-1 34 17,1 0-32,0 34 31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44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018907-D3F3-4E56-8A73-E12464AB40BA}" emma:medium="tactile" emma:mode="ink">
          <msink:context xmlns:msink="http://schemas.microsoft.com/ink/2010/main" type="inkDrawing" rotatedBoundingBox="4639,10835 7213,10837 7212,10871 4638,10869" semanticType="callout" shapeName="Other"/>
        </emma:interpretation>
      </emma:emma>
    </inkml:annotationXML>
    <inkml:trace contextRef="#ctx0" brushRef="#br0">0 18 0,'136'0'172,"-103"0"-172,35 0 31,68 0-16,33 0 17,0 33-17,-33-33 17,-1 0-32,35 0 31,-1 0-16,0 0 1,-33 0 0,-1-33-1,1 33 1,-1 0 15,34 0-15,1 0 31,-69 0 0,-67 0-1,34 33-14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36.6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E2D40E-4611-4E19-A1ED-95A602376E01}" emma:medium="tactile" emma:mode="ink">
          <msink:context xmlns:msink="http://schemas.microsoft.com/ink/2010/main" type="inkDrawing" rotatedBoundingBox="4174,5893 6543,6066 6524,6316 4156,6143" semanticType="callout" shapeName="Other">
            <msink:sourceLink direction="from" ref="{421E09C1-6E84-4AE4-B50A-E85003FAF332}"/>
            <msink:sourceLink direction="to" ref="{41A36F69-B958-4152-BFF5-9DAF85EB85C5}"/>
            <msink:sourceLink direction="to" ref="{A0C1D9F8-4C1F-40F2-A7BC-AEAF33CA14D0}"/>
          </msink:context>
        </emma:interpretation>
      </emma:emma>
    </inkml:annotationXML>
    <inkml:trace contextRef="#ctx0" brushRef="#br0">0 5 0,'135'0'156,"35"0"-109,-1 0 0,0 0-16,1 0 0,-1 0 0,-33 0 1,-103 0-17,1 0 1,136 0 31,-136 33-47,-1-33 15,35 0 1,68 0 15,-136 34-31,33-34 16,137 0 31,-69 34-16,-67-34-31,34 0 16,67 34 46,-67-34-46,-34 0 15,34 34 63,-68-68-16,-34 34-62,0-34 15,0 34-16,0 0-15,0-34 16,1 34 0,-1 0-1,0-34 63,169 34-31,-101 0-31,34 0 0,-68 34-16,34-34 15,-34 34 32,34-34-47,-34 34 31,-34-34-15,0 34 15,0-34-15,0 0-1,0 34-15,0-34 16,1 34 15,-1-1-15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2:46.0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CE3BD9-1EBD-42E7-8E6C-FB64A389E29C}" emma:medium="tactile" emma:mode="ink">
          <msink:context xmlns:msink="http://schemas.microsoft.com/ink/2010/main" type="inkDrawing" rotatedBoundingBox="4638,11751 7415,11717 7416,11760 4639,11794" shapeName="Other"/>
        </emma:interpretation>
      </emma:emma>
    </inkml:annotationXML>
    <inkml:trace contextRef="#ctx0" brushRef="#br0">0 7 0,'0'34'172,"136"-34"-94,33 0-46,0 0-17,-33 0 1,33 0 0,-67-34-1,33 34 1,34 0-1,1 0 1,-1 0 0,-33 0 15,33 0-15,0 0-1,1 0 1,-35 0 15,34 0-15,1 0 31,-35 0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5:51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D5F135-3AEB-4F0B-A346-3D5CAB28DE64}" emma:medium="tactile" emma:mode="ink">
          <msink:context xmlns:msink="http://schemas.microsoft.com/ink/2010/main" type="inkDrawing" rotatedBoundingBox="6400,5949 8500,5991 8499,6022 6399,5979" semanticType="enclosure" shapeName="Other"/>
        </emma:interpretation>
      </emma:emma>
    </inkml:annotationXML>
    <inkml:trace contextRef="#ctx0" brushRef="#br0">-2133 305 0,'136'0'156,"33"0"-109,-135 0-47,0 0 16,135 0 15,0 34 0,1-34-15,-1 0 15,0 0 0,1 0-15,-1 0 15,-33 0-15,33 0 31,0 0-1,-101 0 33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6:31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2F758A-E11E-487F-8445-E3BBF201C8B8}" emma:medium="tactile" emma:mode="ink">
          <msink:context xmlns:msink="http://schemas.microsoft.com/ink/2010/main" type="writingRegion" rotatedBoundingBox="4284,3458 15087,3863 14985,6591 4182,6186"/>
        </emma:interpretation>
      </emma:emma>
    </inkml:annotationXML>
    <inkml:traceGroup>
      <inkml:annotationXML>
        <emma:emma xmlns:emma="http://www.w3.org/2003/04/emma" version="1.0">
          <emma:interpretation id="{A5D32674-662F-490B-B0D7-5CDE85FA7EEA}" emma:medium="tactile" emma:mode="ink">
            <msink:context xmlns:msink="http://schemas.microsoft.com/ink/2010/main" type="paragraph" rotatedBoundingBox="8252,3607 14339,3835 14305,4741 8218,45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406F5F-B7C6-4C33-BD87-040D3B9C776B}" emma:medium="tactile" emma:mode="ink">
              <msink:context xmlns:msink="http://schemas.microsoft.com/ink/2010/main" type="line" rotatedBoundingBox="8252,3607 14339,3835 14305,4741 8218,4513"/>
            </emma:interpretation>
          </emma:emma>
        </inkml:annotationXML>
        <inkml:traceGroup>
          <inkml:annotationXML>
            <emma:emma xmlns:emma="http://www.w3.org/2003/04/emma" version="1.0">
              <emma:interpretation id="{5D8087DF-081B-4F2F-978F-9927749ED9D4}" emma:medium="tactile" emma:mode="ink">
                <msink:context xmlns:msink="http://schemas.microsoft.com/ink/2010/main" type="inkWord" rotatedBoundingBox="8238,3977 11323,4092 11306,4548 8221,4433"/>
              </emma:interpretation>
              <emma:one-of disjunction-type="recognition" id="oneOf0">
                <emma:interpretation id="interp0" emma:lang="ru-RU" emma:confidence="0">
                  <emma:literal>списки</emma:literal>
                </emma:interpretation>
                <emma:interpretation id="interp1" emma:lang="ru-RU" emma:confidence="0">
                  <emma:literal>Списки</emma:literal>
                </emma:interpretation>
                <emma:interpretation id="interp2" emma:lang="ru-RU" emma:confidence="0">
                  <emma:literal>описки</emma:literal>
                </emma:interpretation>
                <emma:interpretation id="interp3" emma:lang="ru-RU" emma:confidence="0">
                  <emma:literal>#писки</emma:literal>
                </emma:interpretation>
                <emma:interpretation id="interp4" emma:lang="ru-RU" emma:confidence="0">
                  <emma:literal>спилки</emma:literal>
                </emma:interpretation>
              </emma:one-of>
            </emma:emma>
          </inkml:annotationXML>
          <inkml:trace contextRef="#ctx0" brushRef="#br0">271-1591 0,'34'-34'110,"-34"0"-110,0-34 62,0 34-46,-34 34 0,-68 0 30,68 0-30,-33 68 15,67-34-31,-34 0 16,0 0 0,34-1-16,0 35 31,0-34-31,0 0 15,34-34-15,0 34 32,0-34-32,101 0 31,-101 0-15,135-170 15,-135 137-16,0-1 1,34-68 62,-68 136-62,0 0-1,0 34 17,-34-35-32,34 1 15,0 0 1,-34-34-16,68-34 62,-34 0-46,34 1 0,0-69-1,33 34 1,-33 68 0,0-34-16,0 34 15,0 0 16,0 0-15,-34 34-16,0 0 16,0 0-1,0 34 1,0 67 31,34-135-16,-1 0-31,1-34 16,-34 0-1,102-33 1,-102 33 0,34 0-1,-34 0 1,34 34-1,-34 34 32,-34 0-47,34 0 16,0 67 15,34-101-15,135-135 31,-169 101-32,68-34 17,-68 34-17,34 34-15,-34 34 47,0 0-31,-34 0-1,34 0 1,0 0-16,0 0 16,0-1-1,34-33-15,-1 0 16,1 34-1</inkml:trace>
          <inkml:trace contextRef="#ctx0" brushRef="#br0" timeOffset="1432.3671">1761-1727 0,'0'-34'63,"-34"34"-63,-34 0 62,35 34-30,33 0-32,0 135 62,0-135-62,0 0 16,33-34-16,1 0 15,34 0 17,-34 0-32,34-34 31,101-101 0,-135 101-15,0 34-16,-34-34 0,0 102 78,0-34-78,-34-1 16,34 1-1,0 34 1,-34-68-16,34 34 15,0 0 32,0-68-31,102-68 15,-69 35-15,1 67-1,68-68 1,-68 34 31,-34 68-16,-34 0-15,0 0-1,0-34-15,34 33 0,0 103 63,34-136-47,34 0 15,-34 0-31,0-34 15,33 0 1,35-67 0,-34 67 15,-68 0-15,33 34-16,-33 34 46,0 0-46,-33-1 16,33 35 0,0-34-16,0 0 31,33-34-15,35 0-1,-34 0-15,135-169 47,-101 101 16,-68 102-48,0 101 32,0-67-31,68-34-1</inkml:trace>
        </inkml:traceGroup>
        <inkml:traceGroup>
          <inkml:annotationXML>
            <emma:emma xmlns:emma="http://www.w3.org/2003/04/emma" version="1.0">
              <emma:interpretation id="{977B7D04-B875-4519-B804-6F9E0A8CC653}" emma:medium="tactile" emma:mode="ink">
                <msink:context xmlns:msink="http://schemas.microsoft.com/ink/2010/main" type="inkWord" rotatedBoundingBox="12210,3755 14339,3835 14305,4741 12176,4661"/>
              </emma:interpretation>
              <emma:one-of disjunction-type="recognition" id="oneOf1">
                <emma:interpretation id="interp5" emma:lang="ru-RU" emma:confidence="0">
                  <emma:literal>слов.</emma:literal>
                </emma:interpretation>
                <emma:interpretation id="interp6" emma:lang="ru-RU" emma:confidence="0">
                  <emma:literal>сов.</emma:literal>
                </emma:interpretation>
                <emma:interpretation id="interp7" emma:lang="ru-RU" emma:confidence="0">
                  <emma:literal>плов.</emma:literal>
                </emma:interpretation>
                <emma:interpretation id="interp8" emma:lang="ru-RU" emma:confidence="0">
                  <emma:literal>слов</emma:literal>
                </emma:interpretation>
                <emma:interpretation id="interp9" emma:lang="ru-RU" emma:confidence="0">
                  <emma:literal>нов.</emma:literal>
                </emma:interpretation>
              </emma:one-of>
            </emma:emma>
          </inkml:annotationXML>
          <inkml:trace contextRef="#ctx0" brushRef="#br0" timeOffset="4000.8199">4098-1558 0,'0'-67'172,"-34"67"-172,0 0 47,0 34-16,34-1-16,-34-33-15,34 34 0,0 136 63,0-136-63,34-1 31,0-33-15,102 0 15,-103 0-31,1 0 16,0-33-1,0 33-15,-34-34 0,34 34 32,0 34 61,34-34-46,-35 0-47,1-34 16,102-68 15,-136 68-15,34 0-16,-34 0 15,33 34-15,-33-33 16,34 33-16,-68 0 62,34 33-62,0 1 16,-33-34-16,33 34 16,-34 0-1,34 0-15,0 0 16,0 0 0,0 0-16,34-34 0,-1 0 15,1 0 16,0 0-15,0 0 0,0-34-1,0 34 1,0 0 0,-34 34-16,34-1 15,-1 1 16,1-34-15,34 0 0,0-34-1,-1 1 1,-67-1 0,34 0-16,0 0 15,-34 0-15,0-101 47,-34 101-31,0 34-1,1 0-15,-69 34 16,34-1 15,1 35-15,67-34-1,0 34 17,0-34-32,33-34 15,35 0 1,-34 0 0,0 0-16,135-34 15,-135 0 1,135-34-1,1-67 17,-103 67-17,69-101 17,-136 101-17,0 0 1,-68 68 31,34 0-32,0 0-15,1 34 16,-69 102 0,34 33 15,68-68-16,-34-67-15,34 0 0,0 136 32,34-69-17,-34-67 1,34-34-16,0 0 16,34 0-1,-34 0-15,-1-34 16,35 0-1,-68 0-15,0 1 32,-34-1-17,0 34 1,1 0 0,-1 34-16,0-1 46</inkml:trace>
          <inkml:trace contextRef="#ctx0" brushRef="#br0" timeOffset="4319.124">6062-1083 0,'0'-34'94</inkml:trace>
        </inkml:traceGroup>
      </inkml:traceGroup>
    </inkml:traceGroup>
    <inkml:traceGroup>
      <inkml:annotationXML>
        <emma:emma xmlns:emma="http://www.w3.org/2003/04/emma" version="1.0">
          <emma:interpretation id="{C69CB5EF-35BE-49D0-92B3-BBEE0B741DAE}" emma:medium="tactile" emma:mode="ink">
            <msink:context xmlns:msink="http://schemas.microsoft.com/ink/2010/main" type="paragraph" rotatedBoundingBox="4279,4133 15062,4846 14936,6757 4153,6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C76E1D-E0E2-44B3-B03B-30A93712664C}" emma:medium="tactile" emma:mode="ink">
              <msink:context xmlns:msink="http://schemas.microsoft.com/ink/2010/main" type="line" rotatedBoundingBox="4279,4133 15062,4846 15010,5632 4227,4920"/>
            </emma:interpretation>
          </emma:emma>
        </inkml:annotationXML>
        <inkml:traceGroup>
          <inkml:annotationXML>
            <emma:emma xmlns:emma="http://www.w3.org/2003/04/emma" version="1.0">
              <emma:interpretation id="{CF77D5F6-918A-48D9-97D4-31756E31AA92}" emma:medium="tactile" emma:mode="ink">
                <msink:context xmlns:msink="http://schemas.microsoft.com/ink/2010/main" type="inkWord" rotatedBoundingBox="4272,4251 6805,4418 6761,5077 4228,4909"/>
              </emma:interpretation>
              <emma:one-of disjunction-type="recognition" id="oneOf2">
                <emma:interpretation id="interp10" emma:lang="ru-RU" emma:confidence="0">
                  <emma:literal>АШИ</emma:literal>
                </emma:interpretation>
                <emma:interpretation id="interp11" emma:lang="ru-RU" emma:confidence="0">
                  <emma:literal>ф ши</emma:literal>
                </emma:interpretation>
                <emma:interpretation id="interp12" emma:lang="ru-RU" emma:confidence="0">
                  <emma:literal>* ши</emma:literal>
                </emma:interpretation>
                <emma:interpretation id="interp13" emma:lang="ru-RU" emma:confidence="0">
                  <emma:literal>ПАШИ</emma:literal>
                </emma:interpretation>
                <emma:interpretation id="interp14" emma:lang="ru-RU" emma:confidence="0">
                  <emma:literal>» ши</emma:literal>
                </emma:interpretation>
              </emma:one-of>
            </emma:emma>
          </inkml:annotationXML>
          <inkml:trace contextRef="#ctx0" brushRef="#br0" timeOffset="-237279.6113">-3590-1490 0,'-34'0'31,"0"34"-15,34 0 0,-33 0-16,-1 0 15,0 33 1,0-33-1,0 34 1,-68 34 0,102-35-1,-33-67-15,-1 34 16,34 0 0,0 0-1</inkml:trace>
          <inkml:trace contextRef="#ctx0" brushRef="#br0" timeOffset="-237685.9983">-3895-1524 0,'-34'0'63,"34"-34"-63,0 68 78,34 0-63,-34 0 1,68 34 0,-34 0-1,-34-35 1,34-33-16,0 34 16,-34 0-16,101 102 46,-67-103-46,-34 1 16,34-34-16,-34 34 16,34-34-16,0 34 31</inkml:trace>
          <inkml:trace contextRef="#ctx0" brushRef="#br0" timeOffset="-236721.0781">-3488-1388 0,'-34'0'15,"34"-34"-15,0 0 16,0 0 15,34 34-15,0-34-1,-1 34-15,137 0 47,-136 0-47,0 34 16,33 0-1,-67 0 1,34 0-16,-34 0 16,0 33-1,0-33-15,0 0 16,0 34 0,-34-34-16,0 0 15,1-34-15,33 33 16,-102 1 15,68 0-31</inkml:trace>
          <inkml:trace contextRef="#ctx0" brushRef="#br0" timeOffset="-236505.8724">-3454-1185 0,'0'-34'15,"33"34"17,103 0-1,-102-34-15,0 34-16,135 0 31</inkml:trace>
          <inkml:trace contextRef="#ctx0" brushRef="#br0" timeOffset="-235640.045">-2845-1388 0,'0'-34'62,"-34"34"-31,34 34-15,-34 0 0,34 33-1,-33-33-15,33 34 16,0 67 31,0-101-16,67-34-15,1-34-1,-34 34-15,-34-33 16,169-137 15,-169 103-15,34 67-16,-34-34 47,34 101 15,-68-33-62,34 0 0,0 68 31,0-68-15,34-34 0,0 0-1,0 0-15,0-34 16,135-102 15,-169 102-15,0 1 15,0-1 0,34 68-15,-68-34-16,34 33 15,0 137 32,0-136-31,34-34-16,34 33 31,-1 1-15</inkml:trace>
          <inkml:trace contextRef="#ctx0" brushRef="#br0" timeOffset="-234957.3938">-1930-1354 0,'0'-34'62,"0"169"1,0-67-47,-34-68-16,34 34 0,0 0 15,0 67 1,0-67-1,34-34-15,-1 0 32,1 0-32,68-68 31,-102 35-31,102-35 16,-102 34-1,67-34 1,-67 1-1,34 236 79,-34-101-78,0-35-1,34 1-15,34 68 32</inkml:trace>
        </inkml:traceGroup>
        <inkml:traceGroup>
          <inkml:annotationXML>
            <emma:emma xmlns:emma="http://www.w3.org/2003/04/emma" version="1.0">
              <emma:interpretation id="{91951790-936F-4450-B824-D634D734A86C}" emma:medium="tactile" emma:mode="ink">
                <msink:context xmlns:msink="http://schemas.microsoft.com/ink/2010/main" type="inkWord" rotatedBoundingBox="8080,4456 10843,4639 10798,5330 8035,5148"/>
              </emma:interpretation>
              <emma:one-of disjunction-type="recognition" id="oneOf3">
                <emma:interpretation id="interp15" emma:lang="ru-RU" emma:confidence="0">
                  <emma:literal>(эльфов</emma:literal>
                </emma:interpretation>
                <emma:interpretation id="interp16" emma:lang="ru-RU" emma:confidence="0">
                  <emma:literal>(71-тов</emma:literal>
                </emma:interpretation>
                <emma:interpretation id="interp17" emma:lang="ru-RU" emma:confidence="0">
                  <emma:literal>(эстов</emma:literal>
                </emma:interpretation>
                <emma:interpretation id="interp18" emma:lang="ru-RU" emma:confidence="0">
                  <emma:literal>(71-Пев</emma:literal>
                </emma:interpretation>
                <emma:interpretation id="interp19" emma:lang="ru-RU" emma:confidence="0">
                  <emma:literal>(71-Пов</emma:literal>
                </emma:interpretation>
              </emma:one-of>
            </emma:emma>
          </inkml:annotationXML>
          <inkml:trace contextRef="#ctx0" brushRef="#br0" timeOffset="11473.9575">169-1016 0,'34'-34'78,"0"34"-63,135 0 17,-135 0-17,34 34 17,-68 0-17,34 0-15,-34 0 16,0 0-1,0 0-15,-34-34 0,0 67 32,-67 35-1,67-102-15,0 0-1,34 34-15</inkml:trace>
          <inkml:trace contextRef="#ctx0" brushRef="#br0" timeOffset="11739.2104">135-812 0,'34'0'62,"68"0"-31,-68-34-31,0 34 16,135 0 15,-67 0-15</inkml:trace>
          <inkml:trace contextRef="#ctx0" brushRef="#br0" timeOffset="12338.7831">643-812 0,'0'101'125,"34"-101"-109,0 0-1,0-34 1,0 34-16,-34-34 16,102-101 15,-35 67 0,-67 34-31,0 0 47,34 34-16,-68 34-31,34 0 16,0 0-16,-34 0 15,34 0 1,0 0-16,0 0 16,0-1-16,34-33 0,-34 34 15,34-34-15,34 34 32</inkml:trace>
          <inkml:trace contextRef="#ctx0" brushRef="#br0" timeOffset="12622.0537">1219-846 0,'34'0'62,"0"0"-62,135 0 47,-67 0-31</inkml:trace>
          <inkml:trace contextRef="#ctx0" brushRef="#br0" timeOffset="12938.3561">1727-948 0,'0'34'78,"0"0"-78,0 67 63,-34-67-63,34 0 15,0 34 17,34-68-1</inkml:trace>
          <inkml:trace contextRef="#ctx0" brushRef="#br0" timeOffset="14103.4685">1558-1016 0,'135'0'78,"-67"0"-62,-34-34-16,0 34 15,34 0 17,-68 34 14,33 68-14,-66-68-32,33 34 15,0-35 1,0 1 0,33 0-1,-33 0 1,34-34-16,0 0 15,34 0 17,-34 0-32,0-34 15,-34 0-15,0-135 47,-136 169 0,102 0-31,34 34-16,0 34 31,0-35-15,68 1-1,-34-34-15,0 0 16,33-34-16,-33 34 15,34-33 1,68-35 0,-1-102 31,-101 170-47,0-33 15,-34-1-15,0 0 16,0 0-16,-34 34 15,-34 0 17,34 34-17,-33 34 1,67-35-16,-34 1 16,34 0-16,0 136 46,34-103-14,-1-67-17,1 0 1,0-34 15,-34 1-15,-34 33-1,-67 0 32,67 0-47,34 33 32,34 1-17</inkml:trace>
          <inkml:trace contextRef="#ctx0" brushRef="#br0" timeOffset="10941.4539">-68-1151 0,'-34'0'32,"1"34"30,33 0-46,-34-1-1,34 1 1,0 102 31,0-102-47,0 0 15,0-1-15,34-33 0,-34 34 16,33-34-16,1 34 47,34 0-47</inkml:trace>
        </inkml:traceGroup>
        <inkml:traceGroup>
          <inkml:annotationXML>
            <emma:emma xmlns:emma="http://www.w3.org/2003/04/emma" version="1.0">
              <emma:interpretation id="{6259B8EE-E70D-4DF3-AF1E-4075719D7480}" emma:medium="tactile" emma:mode="ink">
                <msink:context xmlns:msink="http://schemas.microsoft.com/ink/2010/main" type="inkWord" rotatedBoundingBox="11605,4617 15062,4846 15010,5632 11553,5404"/>
              </emma:interpretation>
              <emma:one-of disjunction-type="recognition" id="oneOf4">
                <emma:interpretation id="interp20" emma:lang="ru-RU" emma:confidence="0">
                  <emma:literal>словаря)</emma:literal>
                </emma:interpretation>
                <emma:interpretation id="interp21" emma:lang="ru-RU" emma:confidence="0">
                  <emma:literal>словаря,</emma:literal>
                </emma:interpretation>
                <emma:interpretation id="interp22" emma:lang="ru-RU" emma:confidence="0">
                  <emma:literal>Словаря)</emma:literal>
                </emma:interpretation>
                <emma:interpretation id="interp23" emma:lang="ru-RU" emma:confidence="0">
                  <emma:literal>словаря</emma:literal>
                </emma:interpretation>
                <emma:interpretation id="interp24" emma:lang="ru-RU" emma:confidence="0">
                  <emma:literal>Словаря,</emma:literal>
                </emma:interpretation>
              </emma:one-of>
            </emma:emma>
          </inkml:annotationXML>
          <inkml:trace contextRef="#ctx0" brushRef="#br0" timeOffset="16273.5479">3624-846 0,'0'-34'78,"-34"34"-78,34-34 0,0 0 47,-34 34-47,-34 0 47,34 0-47,1 34 15,-1-34-15,34 34 16,-34 0-16,34 0 16,0 67 15,0-67-16,34-34-15,33 0 32,35 0-17,-68 0 1,34 0 0,-68 34 46,33-34-62,-33 34 31,34-34-31,0 0 16,0-34-16,0 0 16,34 0-1,-1 0 1,-67 0-1,34 34-15,-34-33 16,34 33-16,-34-34 0,34 34 31,-68 0 1,34 34-17,-34-1 1,34 1-16,-34 0 15,34 0-15,0 0 16,0 0 0,0 0-1,34-34-15,0 0 32,0 0-32,0-34 15,0 0 1,0 34-1,-1 0 32,1 0-31,-34 34-16,34-34 0,-34 34 16,34-34-16,34 0 31,-34 0-16,0-34-15,-1 34 16,1 0-16,-34-34 0,0 0 16,34 0-1,-34 0 1,0-33 0,-169 67 30,33 101 1,136-67-31,0 0-16,34 0 31,136-34 0,-69-34-15,-67 34 0,0 0-16,135-102 31,-33-33 16,-136 101-47,0 0 15,0 0 17,-68 34 15,-68 136-16,103-69-16,33-33 1,0 68 0,0-68-1,0 0 1,33-34-16,-33 33 16,34-33-16,0 34 15,0-34-15,0 0 0,0 0 16,0 0-1,-34-34-15,34 1 16,-34-1 0,0 0-16,-34 34 31,0 0 16,34 34-16</inkml:trace>
          <inkml:trace contextRef="#ctx0" brushRef="#br0" timeOffset="17962.1594">5283-609 0,'34'-136'109,"-68"136"-109,0 0 16,0 0 15,1 0-31,-1 34 16,0-34-16,0 34 15,0-34-15,34 34 16,0 0 0,0 0-1,34-1 1,0-33-1,34 0 1,-35-33-16,35-1 31,0-34 16,-102 102 0,34 0-47,0 0 16,34-1-1,0-33 17,0-33-32,67-1 31,69-102 0,-170 102-31,33 1 47,-33 66-16,0 35-15,-33-34-16,-35 101 31,68-101-15,-34 102-1,0-102 32,34-68-31,34 0-1,-34-34 1,34 0 0,0 1-1,-34 33-15,34 0 0,-34 0 16,33 34-16,1-34 16,0 0-1,0 34-15,0-33 16,0 33-16,0 0 15,0 0 1,-1 0 0,-33 33-16,0 1 31,-33-34-31,-1 34 16,34 0-16,-68 34 46,34-68-30,68 0 0,34 0 31,-34-34-32,-1 34 1,1 0 15,0 0 0,-34 68 1,34-68-32,-34 33 15,34-33 1,34 0-1,-35 0 1,1-33 0,0 33-16,-34-34 15,68 0 1,-68 0-16,0 0 31,34-34 0,-68 68-31,0 0 16,34 34 47,34 0-32,-34 0-16,34-34-15,-34 34 16,34-34-16,-34 34 16,34-34-16,-34 34 15,33-34-15,35 33 32</inkml:trace>
          <inkml:trace contextRef="#ctx0" brushRef="#br0" timeOffset="18370.5435">6773-982 0,'0'34'63,"34"68"-48,-34-35 1,0-33 0,0 136-1,-34-103 1,0 1-16,34 0 16,-67-34-1,-1 101 1</inkml:trace>
        </inkml:traceGroup>
      </inkml:traceGroup>
      <inkml:traceGroup>
        <inkml:annotationXML>
          <emma:emma xmlns:emma="http://www.w3.org/2003/04/emma" version="1.0">
            <emma:interpretation id="{7CFA638C-D902-406A-A6B1-D2F27135E05C}" emma:medium="tactile" emma:mode="ink">
              <msink:context xmlns:msink="http://schemas.microsoft.com/ink/2010/main" type="line" rotatedBoundingBox="8228,5561 14256,5543 14259,6395 8230,6413">
                <msink:destinationLink direction="with" ref="{782ED359-C15D-4ADC-8751-685B536BEB5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CFC42DE-8CEA-4647-953F-0B5B3DF9C4F2}" emma:medium="tactile" emma:mode="ink">
                <msink:context xmlns:msink="http://schemas.microsoft.com/ink/2010/main" type="inkWord" rotatedBoundingBox="8228,5561 14256,5543 14259,6395 8230,6413"/>
              </emma:interpretation>
              <emma:one-of disjunction-type="recognition" id="oneOf5">
                <emma:interpretation id="interp25" emma:lang="ru-RU" emma:confidence="0">
                  <emma:literal>Дотирая,</emma:literal>
                </emma:interpretation>
                <emma:interpretation id="interp26" emma:lang="ru-RU" emma:confidence="0">
                  <emma:literal>Дотошная,</emma:literal>
                </emma:interpretation>
                <emma:interpretation id="interp27" emma:lang="ru-RU" emma:confidence="0">
                  <emma:literal>Дотирая.</emma:literal>
                </emma:interpretation>
                <emma:interpretation id="interp28" emma:lang="ru-RU" emma:confidence="0">
                  <emma:literal>Д'Артуа</emma:literal>
                </emma:interpretation>
                <emma:interpretation id="interp29" emma:lang="ru-RU" emma:confidence="0">
                  <emma:literal>Дотошная.</emma:literal>
                </emma:interpretation>
              </emma:one-of>
            </emma:emma>
          </inkml:annotationXML>
          <inkml:trace contextRef="#ctx0" brushRef="#br0" timeOffset="-40210.4031">0 0 0,'34'0'94,"0"34"-94,0-34 16,-1 0-1,1 34-15,0 0 16,0-34 0,0 0 15,-34 34-31,34-34 0,-34 34 15,0 0 1,-34-34 0,34 33-16,-34-33 15,-34 34 1,34 0 0,-33-34-1,33 68 48</inkml:trace>
          <inkml:trace contextRef="#ctx0" brushRef="#br0" timeOffset="-39503.7135">339-169 0,'-34'0'32,"34"102"30,0-69-46,0 35-1,0 68 17,0-102-17,34-34-15,-34 33 0,0 1 16,0 68 15,34-68-31,-34 0 31,0-1-31,33-33 0,1 0 63,0-33-63</inkml:trace>
          <inkml:trace contextRef="#ctx0" brushRef="#br0" timeOffset="-38812.068">373-169 0,'135'0'93,"34"0"-77,1 0 15,-69-34-31,69 34 31,-35 0-15,34 0 0,1 0 15,-136 0-15,-1 0-1,1 0 1,-34 34-16,0 101 62,0-101-62,0 34 16,-34-34 0,34 34-1,0-1 1,0-33-1,0 0 1,34 68 31</inkml:trace>
          <inkml:trace contextRef="#ctx0" brushRef="#br0" timeOffset="-38163.4482">271 508 0,'135'0'109,"35"0"-78,-35 0 1,35 0-17,-35 0 1,34 0 0,-101 0-16,68 0 15,33 0 16,-68 34 16,-101 0-15</inkml:trace>
          <inkml:trace contextRef="#ctx0" brushRef="#br0" timeOffset="-37007.344">1084-169 0,'0'34'125,"0"34"-79,34-35-30,-34 1 0,33 136 31,-33-1-1,0-135-46,0 0 16,0 0 15,34-1-15,0-33 15,34 0-15</inkml:trace>
          <inkml:trace contextRef="#ctx0" brushRef="#br0" timeOffset="-37479.7771">1118-135 0</inkml:trace>
          <inkml:trace contextRef="#ctx0" brushRef="#br0" timeOffset="-35527.9184">1253 136 0,'-34'0'62,"34"34"-31,34-34 32,0 0-48,-34-34-15,34 0 32,-34 68 265,135-34-219,-101 0-63,0 0 1,135 0 15,1 34 0,-136-34-15,-34-34-16,33 34 0,1 0 16,136 0 31,-1 0-16,0-34-16,-101 34 1,101 0 47,-67 0-17,-68 0 17,-68 0-47</inkml:trace>
          <inkml:trace contextRef="#ctx0" brushRef="#br0" timeOffset="-34945.3744">2608 34 0,'34'34'94,"-1"-34"-94,1 0 15,34 0 1,-34 34 0,0-34 30,0 34 1,-68 0-31,0-34-16,0 0 16,34 34-16,-34-34 31,0 0-31,34 33 0,34-33 62</inkml:trace>
          <inkml:trace contextRef="#ctx0" brushRef="#br0" timeOffset="-25509.3478">2879 34 0,'0'-34'47,"-34"34"-47,34-34 78</inkml:trace>
          <inkml:trace contextRef="#ctx0" brushRef="#br0" timeOffset="-22838.8065">2879-237 0,'-34'0'141,"169"0"-63,35 0-31,-1 0-16,0 0 16,1 0-32,-35 0 17,-67 0-17,-34 0-15,0 0 16,67 0 0,-67 0-16,0 0 31,135 0 0,1 0 16,-103 0 62,-33 136 63,-34 33-109,-34-169-63,34 34 15,0 135 48,0 1-1,0-103-15,0-33-47,34 0 63</inkml:trace>
          <inkml:trace contextRef="#ctx0" brushRef="#br0" timeOffset="-24435.3376">2879-203 0,'34'0'109,"-34"-34"-62,-34 34 0,34-34-16,0 68 32,0 0-48,0 0 1,34 135 46,-34-135-46,0 0 0,0 0-1,0 68 32,33-69-31,-33 1-1,34 34 32,-34-34-15,34 101 155,0-135-140</inkml:trace>
          <inkml:trace contextRef="#ctx0" brushRef="#br0" timeOffset="-21585.6156">2980 542 0,'170'34'188,"-1"-34"-141,0 0-16,1 0 16,-1 0-16,0 0 0,1 0 32,-35 0-16,1 0 124,-136-34-139</inkml:trace>
          <inkml:trace contextRef="#ctx0" brushRef="#br0" timeOffset="-20550.627">3759-101 0,'0'-34'31,"-34"34"1,34-34 77,0 68-78,34 135 32,-34-33-1,0-69-46,0-33-1,0 68 32,34-102-47,-34 34 16,0 33 15,34-67-31,-34 34 31,0 0 1,34-34-32,0 0 31</inkml:trace>
          <inkml:trace contextRef="#ctx0" brushRef="#br0" timeOffset="-18995.1413">4030 204 0,'0'33'141,"68"1"-95,-68-68-46,34 1 79,-68 33 61,169 0-15,35 0-78,-1 0-16,0 0 16,1 0-16,-35 0 1,34 0-1,-101 0-15,-34-34-1,34 34 1,33 0 62,-101-34-62,-33 34 15,-35 0 0,34-34-15,0 34-1,-34 0 63,136 0-46,-34 0-32,0 0 15,0 0 1,0 34 0,-1-34-16,-33 34 15,34 33 48,-135 35 30,101-68-93</inkml:trace>
          <inkml:trace contextRef="#ctx0" brushRef="#br0" timeOffset="-17839.0378">6028-135 0,'-67'0'78,"33"0"-78,34 34 16,-34-34-16,0 67 16,-68 35 15,68-34-15,-33 0-1,33 33 1,0-67-1,34 0 1,-34 0 0,34 33-16</inkml:trace>
          <inkml:trace contextRef="#ctx0" brushRef="#br0" timeOffset="-18187.3704">5588 34 0,'-34'0'32,"34"102"46,0-68-63,34-34-15,0 34 16,0-34 0,0 0-1,101 0 17,-101 0-32,0-34 15,0 34 1,-34-34-1,0 0 17,0 0-32,-34 34 15,0 0 1,-34 0 0,34 0-16,0 0 31,34 34-31,0 0 15,68 0 48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6:17.0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9A00E5-39B8-43A2-9D8E-BEFF91BD517B}" emma:medium="tactile" emma:mode="ink">
          <msink:context xmlns:msink="http://schemas.microsoft.com/ink/2010/main" type="writingRegion" rotatedBoundingBox="6294,9122 13580,9550 13530,10394 6244,9967">
            <msink:destinationLink direction="with" ref="{782ED359-C15D-4ADC-8751-685B536BEB59}"/>
            <msink:destinationLink direction="with" ref="{38C6F6FE-2D42-4B41-970F-0BB109785EA4}"/>
          </msink:context>
        </emma:interpretation>
      </emma:emma>
    </inkml:annotationXML>
    <inkml:traceGroup>
      <inkml:annotationXML>
        <emma:emma xmlns:emma="http://www.w3.org/2003/04/emma" version="1.0">
          <emma:interpretation id="{F4D9DDEE-C507-4EDD-9118-0CE4B8B86798}" emma:medium="tactile" emma:mode="ink">
            <msink:context xmlns:msink="http://schemas.microsoft.com/ink/2010/main" type="paragraph" rotatedBoundingBox="6294,9122 13580,9550 13530,10394 6244,9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2B0BE2-53C8-4A04-AC51-A82A02ACE5FD}" emma:medium="tactile" emma:mode="ink">
              <msink:context xmlns:msink="http://schemas.microsoft.com/ink/2010/main" type="line" rotatedBoundingBox="6294,9122 13580,9550 13530,10394 6244,9967"/>
            </emma:interpretation>
          </emma:emma>
        </inkml:annotationXML>
        <inkml:traceGroup>
          <inkml:annotationXML>
            <emma:emma xmlns:emma="http://www.w3.org/2003/04/emma" version="1.0">
              <emma:interpretation id="{06378AA9-C6C8-4684-A57A-DEA835D9D711}" emma:medium="tactile" emma:mode="ink">
                <msink:context xmlns:msink="http://schemas.microsoft.com/ink/2010/main" type="inkWord" rotatedBoundingBox="6294,9122 13580,9550 13530,10394 6244,9967"/>
              </emma:interpretation>
              <emma:one-of disjunction-type="recognition" id="oneOf0">
                <emma:interpretation id="interp0" emma:lang="ru-RU" emma:confidence="0">
                  <emma:literal>Татакало</emma:literal>
                </emma:interpretation>
                <emma:interpretation id="interp1" emma:lang="ru-RU" emma:confidence="0">
                  <emma:literal>Татана!).</emma:literal>
                </emma:interpretation>
                <emma:interpretation id="interp2" emma:lang="ru-RU" emma:confidence="0">
                  <emma:literal>Татакало,</emma:literal>
                </emma:interpretation>
                <emma:interpretation id="interp3" emma:lang="ru-RU" emma:confidence="0">
                  <emma:literal>Татана!)</emma:literal>
                </emma:interpretation>
                <emma:interpretation id="interp4" emma:lang="ru-RU" emma:confidence="0">
                  <emma:literal>Татакав).</emma:literal>
                </emma:interpretation>
              </emma:one-of>
            </emma:emma>
          </inkml:annotationXML>
          <inkml:trace contextRef="#ctx0" brushRef="#br0">-1930 3793 0,'-34'0'125,"169"0"-31,35 0-63,-1 0 1,-34 0-1,35 0 0,-1 0-15,0 0 15,-33 0 0,33 0 1,0 0-1,-33 0 0,33 0 16,-33 0 47,-136-33-94,0-1 125,-34 34-125,-34 0 62,68-34-62,-34 34 16,-33 0 62,100 0-47,1 0-15,0 0-1,0 0 1,0 34 0,0-34-1,-34 34-15,0-1 47,-68 35 0,34-68-47,34 34 0,0 34 78</inkml:trace>
          <inkml:trace contextRef="#ctx0" brushRef="#br0" timeOffset="1198.1442">237 3455 0,'-34'0'125,"68"169"-31,-34-135-78,0 135 31,34 1 15,-34-35-15,0-101-16,0 0-15,0 0-1,34-34-15,34 0 47</inkml:trace>
          <inkml:trace contextRef="#ctx0" brushRef="#br0" timeOffset="2062.9804">203 3522 0,'136'0'94,"33"0"-63,0 0-15,1 0 15,-1 0 0,0 0 16,-67 0 16,-68 136 31,-34-68-63,-34-34-16,34-1-15,0 35 16,0-34 0,0 0-16,0 0 15,0 135 32,0-135-31,0 0 31,0 0-47</inkml:trace>
          <inkml:trace contextRef="#ctx0" brushRef="#br0" timeOffset="2860.7339">305 4200 0,'135'0'109,"35"0"-62,-1 0-16,-135 0-15,0 0-16,0 0 15,135 0 17,0 34 14,-67-34 33</inkml:trace>
          <inkml:trace contextRef="#ctx0" brushRef="#br0" timeOffset="3816.6456">813 3556 0,'0'-34'32,"0"170"77,0 33-62,0 1 0,0-35-16,0-101 0,0 0 0,34-34 1,0 0-32</inkml:trace>
          <inkml:trace contextRef="#ctx0" brushRef="#br0" timeOffset="5364.1227">1016 3895 0,'0'34'62,"-34"-34"-62,68 34 78,0-68-62,-34 0 0,0 0-1,-34 34 48,34 34-1,169 0 110,-135-34-156,0 0-1,0 0 1,135 0 31,1 34-16,-1-34 0,0 0 16,1 0-16,-35 0 32,-101-34-16,0 34-16,-34-34 0,0 0-31,-34 34 0,0 0 32,0 0-1,34-34-31,-34 34 31,68 0 16,0 0-31,0 0-1,0 0-15,-34 34 0,34-34 16,0 34-1,-1 0 32,-100 67 16,33-101-63,34 34 0,0 0 62,34-34-30</inkml:trace>
          <inkml:trace contextRef="#ctx0" brushRef="#br0" timeOffset="6047.776">2574 3658 0,'-34'0'78,"34"135"0,0-101-78,0 34 16,34 101 31,-34-135-16,0 0-31,0 135 47,34-169-31,-34 34-1,34 34 48,-34-102-32</inkml:trace>
          <inkml:trace contextRef="#ctx0" brushRef="#br0" timeOffset="6894.5846">2540 3760 0,'0'-68'78,"169"68"-15,-33 0-32,-35 0-15,69 0-1,-69 34 1,1-34 0,67 0 15,-101 34-16,0-34 1,67 0 15,-67 33 47,-34 1-31,-68 0-31,34 0 0,-34 0-16,34 0 15,0 33 16,-34-33-31,34 0 16,0 136 31,-34-170-47,34 33 31,0 1-15</inkml:trace>
          <inkml:trace contextRef="#ctx0" brushRef="#br0" timeOffset="7529.1908">2608 4369 0,'135'0'109,"35"0"-78,-103 0-15,1 0 0,101 0 15,-67 34-16,-34-34 1,67 0 0,1 0 15,-136 34-31,33-34 16,1 0-16,0 0 46</inkml:trace>
          <inkml:trace contextRef="#ctx0" brushRef="#br0" timeOffset="8125.7602">3353 3793 0,'0'136'109,"0"33"-46,-34-135-63,34 34 15,0 67 32,0-101-31,0 0 15,34-34-15,34 0-1</inkml:trace>
          <inkml:trace contextRef="#ctx0" brushRef="#br0" timeOffset="9517.0918">3556 4064 0,'-34'0'63,"34"68"-1,34-102 1,-68 34 93,170 0-78,33 0-31,-101 0-32,-34 0 1,33 0 0,69 0 15,33 34 0,0-34 0,1 0 16,-69 0 0,-101-34-47,34 34 0,-102 0 94,68-34-94,-33 34 16,-69 0 30,102-34-46,-34 34 32,68 0 15,0 0-47,0 0 15,33 0 16,-67 34-31,34-34 32,-34 34-1,-34-34-15,34 34-16,-33-34 31,-1 0-31,34 34 0,-34-34 31,0 0-15,34 34-16,0 0 78,68-68-78</inkml:trace>
          <inkml:trace contextRef="#ctx0" brushRef="#br0" timeOffset="10757.2743">5351 3726 0,'-136'101'125,"103"-33"-109,-103 67 15,102-67-16,-33 0 1,-35 67 15,102-101-31,-68 34 32,68-34-32,-34 0 0,34 33 15</inkml:trace>
          <inkml:trace contextRef="#ctx0" brushRef="#br0" timeOffset="10332.8687">4877 3929 0,'-34'34'78,"34"67"-46,0-67-1,0 0-31,34-34 0,34 34 31,-68 0-31,33-34 16,103 0 15,-102 0-15,0-34 15,-34 0-31,0-68 47,0 69-47,-34 33 15,-34-34 1,-34 34 15,69 0-15,-35 0 0,68 34-16,-34-34 15,34 33-15,0 1 47,102 0-16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8:52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2ED359-C15D-4ADC-8751-685B536BEB59}" emma:medium="tactile" emma:mode="ink">
          <msink:context xmlns:msink="http://schemas.microsoft.com/ink/2010/main" type="inkDrawing" rotatedBoundingBox="3533,5585 3594,12529 3203,12532 3142,5588" semanticType="verticalRange" shapeName="Other">
            <msink:sourceLink direction="with" ref="{7CFA638C-D902-406A-A6B1-D2F27135E05C}"/>
            <msink:sourceLink direction="with" ref="{C29A00E5-39B8-43A2-9D8E-BEFF91BD517B}"/>
          </msink:context>
        </emma:interpretation>
      </emma:emma>
    </inkml:annotationXML>
    <inkml:trace contextRef="#ctx0" brushRef="#br0">172 0 0,'34'170'187,"-34"-1"-140,0-135-47,0 0 16,0 0-16,34 135 31,-34-135-16,0 135 1,0 0 15,34 1-15,-68-69 0,34 35-1,0 33 16,-34-67-31,34 33 16,-34 35 15,34-35-15,-34 0-16,34 1 16,-34 33-1,34 1 1,-33-35 15,33 34-15,-34 1-1,34-35 1,-34 1 0,34 33-1,0-34 1,0 35 15,0-1-15,0 0-1,0-135-15,0 102 16,0 33 15,34-33-15,-34-69-1,0 69 1,34-68 0,-34 33-1,0 68 1,33-101 0,-33 0-1,34 101 16,-34-101-31,0 101 32,34-33-17,0-1 17,-34-67-32,34 67 31,-34-101-16,0 136 17,34-69-1,-34-67-15,0 0-1,34 101 48,-34-101-48,34 68 235,-68-102-234,34-34-16,0 0 16,-34 34-16,34-34 31,-34 0-16,34 1 1,-34-1 0,34 0-16,0-34 15,-34 68-15,34-34 16,-34 0 0,34 1-16,0-1 15,0 0 1,-34 0-16,34-34 15,0 0 17,-33 68-32,33 34 93,0 0-77,33 0 0,-33 34-1,34-34-15,0 0 16,-34-1-16,0 1 16,0 0-16,34-34 0,-34 34 15,0 68 16,34-102-31,-34 33 32,0 1-17,34-68 32,-34 1-47,34-69 31,-34 34-15,34-33 31,-34 33-31,33 34-16,-33 0 15,34 0 1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6:58:53.5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147F77-CC26-4932-86BE-0A85A030273B}" emma:medium="tactile" emma:mode="ink">
          <msink:context xmlns:msink="http://schemas.microsoft.com/ink/2010/main" type="writingRegion" rotatedBoundingBox="3709,5664 2467,9032 1904,8825 3146,5456"/>
        </emma:interpretation>
      </emma:emma>
    </inkml:annotationXML>
    <inkml:traceGroup>
      <inkml:annotationXML>
        <emma:emma xmlns:emma="http://www.w3.org/2003/04/emma" version="1.0">
          <emma:interpretation id="{799D9CAB-2B87-4AE9-A788-621C2635E880}" emma:medium="tactile" emma:mode="ink">
            <msink:context xmlns:msink="http://schemas.microsoft.com/ink/2010/main" type="paragraph" rotatedBoundingBox="3709,5664 2467,9032 1904,8825 3146,5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A7CBB-F3E0-48B6-9936-01962A618FBC}" emma:medium="tactile" emma:mode="ink">
              <msink:context xmlns:msink="http://schemas.microsoft.com/ink/2010/main" type="line" rotatedBoundingBox="3709,5664 2467,9032 1904,8825 3146,5456"/>
            </emma:interpretation>
          </emma:emma>
        </inkml:annotationXML>
        <inkml:traceGroup>
          <inkml:annotationXML>
            <emma:emma xmlns:emma="http://www.w3.org/2003/04/emma" version="1.0">
              <emma:interpretation id="{19289166-A0B1-49EA-81E3-0AC57CC92D08}" emma:medium="tactile" emma:mode="ink">
                <msink:context xmlns:msink="http://schemas.microsoft.com/ink/2010/main" type="inkWord" rotatedBoundingBox="3684,5655 3488,6186 3043,6022 3239,5491"/>
              </emma:interpretation>
              <emma:one-of disjunction-type="recognition" id="oneOf0">
                <emma:interpretation id="interp0" emma:lang="ru-RU" emma:confidence="0">
                  <emma:literal>,</emma:literal>
                </emma:interpretation>
                <emma:interpretation id="interp1" emma:lang="ru-RU" emma:confidence="0">
                  <emma:literal>с</emma:literal>
                </emma:interpretation>
                <emma:interpretation id="interp2" emma:lang="ru-RU" emma:confidence="0">
                  <emma:literal>й</emma:literal>
                </emma:interpretation>
                <emma:interpretation id="interp3" emma:lang="ru-RU" emma:confidence="0">
                  <emma:literal>в</emma:literal>
                </emma:interpretation>
                <emma:interpretation id="interp4" emma:lang="ru-RU" emma:confidence="0">
                  <emma:literal>е</emma:literal>
                </emma:interpretation>
              </emma:one-of>
            </emma:emma>
          </inkml:annotationXML>
          <inkml:trace contextRef="#ctx0" brushRef="#br0">75 33 0,'34'34'125,"-68"0"-110,34 0 1,0 0-16,-34 0 16,34 33-1,0-33 1,-34 0-16,34 34 16,0 67 62,0-168-63,34-1 1,-34 0 0,0-34-1,0 34-15,34 0 16,-34 0-1,0 1-15,34 33 0,-34-34 0,0 0 16,0-68 15,33 102-31,-33-34 32,0 1-17,34 33 1,0 33 15,-34 1-15,0 0-16,34 0 15,-34 34 1,34-34 0,-34 33-1,0-33-15,34 0 16,-34 34-1,34-34-15,-34 0 16,34 33 0</inkml:trace>
        </inkml:traceGroup>
        <inkml:traceGroup>
          <inkml:annotationXML>
            <emma:emma xmlns:emma="http://www.w3.org/2003/04/emma" version="1.0">
              <emma:interpretation id="{3A0966B0-51CA-4A43-8AB5-3D197D9FD2A4}" emma:medium="tactile" emma:mode="ink">
                <msink:context xmlns:msink="http://schemas.microsoft.com/ink/2010/main" type="inkWord" rotatedBoundingBox="2719,8348 2467,9032 1904,8825 2156,8141"/>
              </emma:interpretation>
              <emma:one-of disjunction-type="recognition" id="oneOf1">
                <emma:interpretation id="interp5" emma:lang="ru-RU" emma:confidence="0">
                  <emma:literal>бы</emma:literal>
                </emma:interpretation>
                <emma:interpretation id="interp6" emma:lang="ru-RU" emma:confidence="0">
                  <emma:literal>б</emma:literal>
                </emma:interpretation>
                <emma:interpretation id="interp7" emma:lang="ru-RU" emma:confidence="0">
                  <emma:literal>об</emma:literal>
                </emma:interpretation>
                <emma:interpretation id="interp8" emma:lang="ru-RU" emma:confidence="0">
                  <emma:literal>б.</emma:literal>
                </emma:interpretation>
                <emma:interpretation id="interp9" emma:lang="ru-RU" emma:confidence="0">
                  <emma:literal>ба</emma:literal>
                </emma:interpretation>
              </emma:one-of>
            </emma:emma>
          </inkml:annotationXML>
          <inkml:trace contextRef="#ctx0" brushRef="#br0" timeOffset="2945.8147">-1009 2743 0,'0'34'63,"-34"-1"-63,34 1 16,0 136 15,0-103 0,-34-33-31,34 34 16,0 0-1,-34-34 1,34-68 46,0-34-46,34-67 15,-34 33-15,34 34 0,-34-33-1,34 67 1,-34 0-16,34 34 0,-34-34 31,34 34-31,33 0 31,-33 0-31,-34 34 16,34 34 0,-34-1 15,0-33-16,0 34 1,-34-68-16,0 68 16,34-34-1,34-34 17,0 0-17,0 33-15,0 1 31,68 34 1,-102-34-17,33-34-15,-33 34 16,0 33 0,-33-67-16,33 34 15,-34-34-15,-34 34 31,-34-34 1,1 0-17,67 0-15,0-34 16,0 34-16,0 0 16,0 0-1,1-34-15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47.4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79E881-16FE-4E26-80B9-84A56567AD7D}" emma:medium="tactile" emma:mode="ink">
          <msink:context xmlns:msink="http://schemas.microsoft.com/ink/2010/main" type="inkDrawing" rotatedBoundingBox="9476,4330 10531,13680 5591,14237 4536,4887" semanticType="enclosure" shapeName="Other">
            <msink:sourceLink direction="with" ref="{C1E0B8C7-3CF3-405E-930C-24D60D1F2743}"/>
          </msink:context>
        </emma:interpretation>
      </emma:emma>
    </inkml:annotationXML>
    <inkml:trace contextRef="#ctx0" brushRef="#br0">0 159 0,'136'0'156,"33"0"-109,0 0-16,1 0 0,-1 0 1,0 0-1,1 0 0,-35 0-15,34 0 15,1 0 0,-35 0 1,35 0-1,-35 0-16,34 0 17,1 0 15,-1 0-16,0 0 0,-101 0-15,68-34-1,33 34 32,0 0-16,1 0 1,-137 0-17,1-34-15,0 34 16,135 0 15,1 0 16,-102 0-31,-35-34-1,35 34 1,68 0 31,-69 0-32,-33-33 1,0 33-16,135 0 63,1 0-17,-35 0 48,-101 0-78,0 33 140,-34 1-125,34 136 79,-34-103-95,0-33 1,0 0 0,0 135 30,0-101-46,0-34 16,0 0 0,0 135-1,0 1 17,0-1-1,0 0 0,0-101-31,0 34 16,0 67 15,0-34-15,34-67-1,-34 0 1,0 67-1,34 1 1,-34-1 0,33 35-1,-33-35 17,0 34-17,0 1 16,34-1-15,-34-33 0,0 33 15,34-34-15,-34-33-1,0 33 1,0 1-1,0 33 1,34-101 0,-34 101-1,0-33 1,0 33 15,34-135-31,-34 101 16,0 35 15,0-35-15,34 35-1,-34-1 1,0-68 0,0 35 15,0-1-16,0 35 1,34-1 0,-34-33-1,0 33 17,0-135-32,0 101 15,0 35 16,33-35-15,-33 0 0,0 1-1,34-68 1,-34 33 0,0 69 15,0-1-16,34 0 17,-34 1-17,0-1 17,0 0-1,0 1 0,0-1 0</inkml:trace>
    <inkml:trace contextRef="#ctx0" brushRef="#br0" timeOffset="-3768.5984">34 193 0,'0'34'141,"0"0"-125,34 101 46,-34-101-62,0 34 16,34-1-1,-34 1 1,0 34 0,34-102-1,-34 34-15,0 0 0,0 135 31,33-68-15,-33 1 0,0 67 15,34-101-31,-34 34 16,0 67 15,34-33-16,-34-1 17,0 34-17,0 1 1,34-1 15,-34-34-15,0-101-1,0 0-15,0 136 16,0-35 0,34-67-1,-34 33 1,0 69 0,0-1-1,34 0 16,-34-33-15,34 33 0,-34 0 15,34-67-31,-34 34 31,0-1-15,33 34-1,-33-33 1,0-1 15,34 35-15,-34-35 0,34 34-1,-34-33 1,34-1 15,-34-67-15,0 68-1,68 33 1,-68-135-16,34 135 31,-34-101-31,33 101 31,-33-101-15,34 101 0,-34-101-1,34 34-15,-34-69 16,34 137 0,-34-103-1,0 69 1,34 33-1,-34 1 17,34-69-32,-34 35 15,0 33 17,34-135-32,-34 101 15,34 1 1,-34-35 15,33-33-15</inkml:trace>
    <inkml:trace contextRef="#ctx0" brushRef="#br0" timeOffset="1922.837">915 8626 0,'-34'0'94,"34"34"-32,34-34-31,-1 0-31,35 0 32,-34 33-32,34-33 15,67 34 17,-101-34-32,135 0 31,1 0 0,-35 34-15,35-34-1,-1 0 17,-34 0-17,35 34 1,-1-34 15,-34 0-15,35 0-1,-35 0 1,35 0 0,-35 0 15,1 0-16,-1 0 1,0 0 15,1 34-15,-34-34 0,67 34-1,-68-34 1,1 34-1,-34-34 17,101 0-17,-135 34 1,0-34-16,101 0 31,-135 33-31,34-33 0,0 0 16,135 0 31,-33 34-16,-102-34 0,33 34 79,-33-34-110,-68 0 0,1 0 140,33-34-140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0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BBC75E-6C1B-44AF-9969-A49119C84959}" emma:medium="tactile" emma:mode="ink">
          <msink:context xmlns:msink="http://schemas.microsoft.com/ink/2010/main" type="inkDrawing" rotatedBoundingBox="9880,13612 9889,13815 9855,13817 9845,13614" shapeName="Other"/>
        </emma:interpretation>
      </emma:emma>
    </inkml:annotationXML>
    <inkml:trace contextRef="#ctx0" brushRef="#br0">11 0 0,'0'135'344,"0"-67"-156,0-102-173,33 34-15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2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7B8152-C5ED-4037-BAD4-5D62A30A0871}" emma:medium="tactile" emma:mode="ink">
          <msink:context xmlns:msink="http://schemas.microsoft.com/ink/2010/main" type="inkDrawing" rotatedBoundingBox="4809,6299 9381,6439 9380,6502 4807,6361" shapeName="Other"/>
        </emma:interpretation>
      </emma:emma>
    </inkml:annotationXML>
    <inkml:trace contextRef="#ctx0" brushRef="#br0">0 0 0,'-34'0'62,"170"0"1,33 0-16,-101 0-47,67 0 15,35 0 17,-35 0-17,35 34 1,-1-34 0,0 0-1,1 0 1,-1 34-1,0-34 1,1 0 0,-35 0-1,34 0-15,1 34 16,-1-34 15,0 0-31,1 0 16,-35 0-1,1 0 1,33 0 0,-34 0-1,1 0 1,33 0 0,-67 0-1,-1 0 1,69 0-1,-1 0 17,-135 34-32,34-34 15,-1 34 17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3.4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9CA71E-E86C-4AC3-8866-599AE215FE26}" emma:medium="tactile" emma:mode="ink">
          <msink:context xmlns:msink="http://schemas.microsoft.com/ink/2010/main" type="inkDrawing" rotatedBoundingBox="4910,7472 9380,7590 9379,7639 4909,7521" shapeName="Other"/>
        </emma:interpretation>
      </emma:emma>
    </inkml:annotationXML>
    <inkml:trace contextRef="#ctx0" brushRef="#br0">0 0 0,'34'0'78,"0"0"-78,0 0 15,135 0 17,-34 34-17,35-34 16,-1 0-15,-33 0 0,33 0-1,0 0 1,-33 0 0,-1 34-1,1-34 1,33 0-1,0 0 1,-33 0 0,33 0-16,-33 33 15,33-33 1,0 0 0,-33 0-1,-1 0 1,35 0-1,-35 0 1,34 0 0,-33 0-1,33 0 1,0 0 0,-101 0-1,34 0 1,33 0 15,68 34 32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2:44.3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885576-305B-4F69-8540-D07DB620E303}" emma:medium="tactile" emma:mode="ink">
          <msink:context xmlns:msink="http://schemas.microsoft.com/ink/2010/main" type="inkDrawing" rotatedBoundingBox="7366,1770 7604,3357 7264,3408 7026,1821" semanticType="callout" shapeName="Other">
            <msink:sourceLink direction="from" ref="{8BAE867D-30F2-4701-9431-E4F572DAC433}"/>
            <msink:sourceLink direction="to" ref="{7C6D4237-75F5-49F0-891E-A67B21DA42AE}"/>
          </msink:context>
        </emma:interpretation>
      </emma:emma>
    </inkml:annotationXML>
    <inkml:trace contextRef="#ctx0" brushRef="#br0">338 1548 0,'0'34'156,"0"-68"-140,-34 34-16,34-34 0,0-135 62,0 101-46,-34-101 15,1 101-15,33-34 0,-34 35-16,34-35 15,0-33 16,0 67-31,-34 68 16,34-34-16,0 0 0,0-135 47,-34 169-47,34-34 0,0 0 31,0-135 0,0 67 94,0 170-78,-34-68-47,34 34 16,0 67 31,-34-101-47,34 34 0,0 0 31,-34 0-15,34 0 15,0 0-15,-33-34-16,66-136 109,-33 102-109,0 1 31,34-1-31,-34 0 16,0-34 15,34 68-31,0 0 78,68 136-15,-102-103-48,33-33-15,-33 34 16,34 0 0,0 0-1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4.7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0DC3B0-3FD2-427B-B717-401C38A62D01}" emma:medium="tactile" emma:mode="ink">
          <msink:context xmlns:msink="http://schemas.microsoft.com/ink/2010/main" type="inkDrawing" rotatedBoundingBox="4977,8601 9584,8701 9583,8752 4976,8651" semanticType="underline" shapeName="Other"/>
        </emma:interpretation>
      </emma:emma>
    </inkml:annotationXML>
    <inkml:trace contextRef="#ctx0" brushRef="#br0">0 0 0,'135'34'109,"35"-34"-78,-103 0-15,1 0-1,-34 0-15,0 0 0,135 0 32,-33 0-17,-1 0 1,34 0 0,1 0-1,-35 0 1,1 34-1,33-34-15,-34 0 32,35 0-17,-35 0-15,35 34 16,-1-34 0,-34 0-1,35 0 1,-35 0-1,35 0-15,-35 0 16,34 0 15,1 0-15,-35 0 0,34 0-1,-33 0 1,33 0 15,-33 0-15,-69 0-1,103 0 32,-136 34-31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6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6DA08A-5107-49FF-9A8F-EEEBC94C795E}" emma:medium="tactile" emma:mode="ink">
          <msink:context xmlns:msink="http://schemas.microsoft.com/ink/2010/main" type="inkDrawing" rotatedBoundingBox="5146,9651 9652,9781 9650,9854 5144,9724" shapeName="Other"/>
        </emma:interpretation>
      </emma:emma>
    </inkml:annotationXML>
    <inkml:trace contextRef="#ctx0" brushRef="#br0">0 0 0,'169'34'125,"-33"-34"-94,-34 0-15,33 0 15,34 0-15,-33 34-1,33-34 1,-33 0-1,33 0 1,-67 34 0,33-34-1,34 0 1,-33 0 0,33 0-1,-33 34 1,33-34-1,-34 0-15,35 0 16,-35 0 15,35 0-31,-35 0 16,0 0 0,1 0-1,33 0 1,1 0-1,-1 0 1,0 0 15,-33 0 1,33 0-1,-67 0 0,-35 34-15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7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89ECD8-1A26-4BA5-A27B-76FA78A945A4}" emma:medium="tactile" emma:mode="ink">
          <msink:context xmlns:msink="http://schemas.microsoft.com/ink/2010/main" type="inkDrawing" rotatedBoundingBox="5180,10792 9786,10750 9786,10803 5181,10845" shapeName="Other"/>
        </emma:interpretation>
      </emma:emma>
    </inkml:annotationXML>
    <inkml:trace contextRef="#ctx0" brushRef="#br0">0 78 0,'135'0'93,"35"0"-61,-1 0-1,0 0-16,-33 0 1,33 0 0,1 0-1,-1 0 1,0 0 0,-33 0-1,33 0 1,0 0-1,1 0 1,-1 0 0,0 0-16,-33-34 15,33 34 1,-33 0 0,33 0-1,0 0 1,1 0-1,-35 0-15,34 0 16,1 0 0,-35 0 15,35 0-15,-1 0-1,-101 0 1,-34 0-1,-1 0 1,103 34 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5:58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2F7B23-A423-4703-B2A7-E6278E00252D}" emma:medium="tactile" emma:mode="ink">
          <msink:context xmlns:msink="http://schemas.microsoft.com/ink/2010/main" type="inkDrawing" rotatedBoundingBox="5384,12055 10092,12092 10091,12157 5383,12120" shapeName="Other"/>
        </emma:interpretation>
      </emma:emma>
    </inkml:annotationXML>
    <inkml:trace contextRef="#ctx0" brushRef="#br0">0 0 0,'34'0'63,"135"34"15,1-34-47,-1 0-15,0 0 0,1 0-1,-35 0 16,35 0-15,-1 0 0,-34 0-16,1 0 15,-1 0 1,1 0-16,-1 0 16,1 0-1,-1 0-15,1 0 31,33 0-31,0 0 16,1 0 0,-1 0-1,-34 0 1,1 0-16,33 0 16,-33 0-1,33 0 1,-34 0 15,35 0 0,-102 0-31,-1 0 16,69 34 15,-102-34-15,135 0 46,-135 33-46,-34-66-16,34 33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9:13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539D41-F431-41D5-A7B5-F958D2B74B3A}" emma:medium="tactile" emma:mode="ink">
          <msink:context xmlns:msink="http://schemas.microsoft.com/ink/2010/main" type="writingRegion" rotatedBoundingBox="3804,5294 4766,13099 4104,13180 3142,5375"/>
        </emma:interpretation>
      </emma:emma>
    </inkml:annotationXML>
    <inkml:traceGroup>
      <inkml:annotationXML>
        <emma:emma xmlns:emma="http://www.w3.org/2003/04/emma" version="1.0">
          <emma:interpretation id="{053F2B09-9160-4943-9B73-9350DF7FC113}" emma:medium="tactile" emma:mode="ink">
            <msink:context xmlns:msink="http://schemas.microsoft.com/ink/2010/main" type="paragraph" rotatedBoundingBox="3804,5294 4766,13099 4104,13180 3142,5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62242F-321E-4A2B-BC99-C74287DDC359}" emma:medium="tactile" emma:mode="ink">
              <msink:context xmlns:msink="http://schemas.microsoft.com/ink/2010/main" type="line" rotatedBoundingBox="3804,5294 4766,13099 4104,13180 3142,5375"/>
            </emma:interpretation>
          </emma:emma>
        </inkml:annotationXML>
        <inkml:traceGroup>
          <inkml:annotationXML>
            <emma:emma xmlns:emma="http://www.w3.org/2003/04/emma" version="1.0">
              <emma:interpretation id="{14C60A03-9367-4F85-BD60-9D646F20CDA5}" emma:medium="tactile" emma:mode="ink">
                <msink:context xmlns:msink="http://schemas.microsoft.com/ink/2010/main" type="inkWord" rotatedBoundingBox="3804,5294 4766,13099 4104,13180 3142,5375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339 2782 0,'-34'0'32,"34"-34"-32,-34 34 15,34-33 1,34-1 15,0 34-15,135 0 31,-135 0-16,-34 34-31,0-1 15,0 1 1,-34-34-16,-33 102 31,33-68-31,0-34 16,-34 101 31,68-67-32,0 0-15,34-34 32,135 0 15,-101 34-32,-34 0 16</inkml:trace>
          <inkml:trace contextRef="#ctx0" brushRef="#br0" timeOffset="1012.9668">475 3629 0,'-34'0'31,"34"-34"0,135 34 16,-101 0-16,-34 34-15,-34 34 15,0-68-31,34 34 0,-34-1 31,34 1-31,0 34 32,102 67 46,-102-101-78,0 0 15,0 0 1,-34-34 0,0 34-16,0-34 15,1 34 1,-1-34 0,-34 34 46</inkml:trace>
          <inkml:trace contextRef="#ctx0" brushRef="#br0" timeOffset="-2133.0378">68 141 0,'-34'0'31,"34"34"16,0 67-16,34-101-31,-34 34 16,34-34-16,0 34 16,0-34 15,34 0-16,-35 0 1,1 0 0,-34-34-16,34 0 15,0 0-15,0-33 16,-34 33 0,0 0-1,0 0-15,-34 0 16,0 34-1,34-34-15,-34 34 16,-101 0 15,101 0-31,-34 0 16,68 34-16,-34 0 16,0 0-1,34 0 1,0 33-16</inkml:trace>
          <inkml:trace contextRef="#ctx0" brushRef="#br0" timeOffset="-1102.0521">238 1699 0,'0'-34'47,"33"34"-31,-33-34-16,34 34 0,-34-34 16,34-34-1,0 68-15,0-68 31,-34 35-31,34 33 0,-34-34 32,0 0-17,34 34-15,-34 34 78,0 135-31,0-135-31,-34 101 15,34 35 16,0-103-47</inkml:trace>
          <inkml:trace contextRef="#ctx0" brushRef="#br0" timeOffset="2076.985">644 4713 0,'0'67'125,"-34"-33"-125,34 0 16,0 102 62,0-103-78,34-33 16,34 0-1,-34 0 1,-1-33-16,35-1 16,0-34 77,-102 102-61,34 0-32,0 0 15,-34-34-15,34 33 16,-34 1-1,34 0-15,0 34 16,0 34 31,34-69-31</inkml:trace>
          <inkml:trace contextRef="#ctx0" brushRef="#br0" timeOffset="3091.9525">949 5830 0,'-34'0'47,"34"102"0,-34-102-47,34 34 47,-34 0-16,136-1 32,-68-33-32,-34 34-15,0 0-16,33 0 15,-33 102 17,0-1-1,0-101-16,-33 0 1,-1-34 0,0 0-1,34-34 1,-34 0 0,34 0-1</inkml:trace>
          <inkml:trace contextRef="#ctx0" brushRef="#br0" timeOffset="3383.2318">847 5763 0,'136'0'125,"-103"0"-125,35 33 15,0 1 1,-34-34-1,34 68-15</inkml:trace>
          <inkml:trace contextRef="#ctx0" brushRef="#br0" timeOffset="4306.1147">1254 7185 0,'-34'0'16,"-34"34"93,-34 34-78,102-35-31,-34 1 0,34 0 16,-33 102 15,33-103-31,33 103 31,-33-102-15,0 0-16,34 0 16,0-34-1,34 0 32,-68-102 0,-68 34-16,34 68-15,-67 0 46,67 34-62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09:25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E0B8C7-3CF3-405E-930C-24D60D1F2743}" emma:medium="tactile" emma:mode="ink">
          <msink:context xmlns:msink="http://schemas.microsoft.com/ink/2010/main" type="writingRegion" rotatedBoundingBox="7381,7940 7305,11921 6459,11904 6536,7924">
            <msink:destinationLink direction="with" ref="{3779E881-16FE-4E26-80B9-84A56567AD7D}"/>
          </msink:context>
        </emma:interpretation>
      </emma:emma>
    </inkml:annotationXML>
    <inkml:traceGroup>
      <inkml:annotationXML>
        <emma:emma xmlns:emma="http://www.w3.org/2003/04/emma" version="1.0">
          <emma:interpretation id="{42F73DB9-639C-424C-AE43-1A5B68E90068}" emma:medium="tactile" emma:mode="ink">
            <msink:context xmlns:msink="http://schemas.microsoft.com/ink/2010/main" type="paragraph" rotatedBoundingBox="7381,7940 7305,11921 6459,11904 6536,7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6AEED7-45FD-4FE5-9536-EDBA3A9DE913}" emma:medium="tactile" emma:mode="ink">
              <msink:context xmlns:msink="http://schemas.microsoft.com/ink/2010/main" type="line" rotatedBoundingBox="7381,7940 7305,11921 6459,11904 6536,7924"/>
            </emma:interpretation>
          </emma:emma>
        </inkml:annotationXML>
        <inkml:traceGroup>
          <inkml:annotationXML>
            <emma:emma xmlns:emma="http://www.w3.org/2003/04/emma" version="1.0">
              <emma:interpretation id="{9149D32E-15BE-43C1-AEC9-48FF23294374}" emma:medium="tactile" emma:mode="ink">
                <msink:context xmlns:msink="http://schemas.microsoft.com/ink/2010/main" type="inkWord" rotatedBoundingBox="7381,7940 7305,11921 6459,11904 6536,7924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[</emma:literal>
                </emma:interpretation>
              </emma:one-of>
            </emma:emma>
          </inkml:annotationXML>
          <inkml:trace contextRef="#ctx0" brushRef="#br0">0 0 0,'0'34'78,"34"34"-46,-34-34-17,0-1 1,33 103 31,1-136 0,-34-34-32,34 34-15,0-34 31,-34 0-31,34 34 0,-34-34 32,34 34-1,0 34 0,-34 0-15,0 68 15,33-102-15,1 0 46,0 0-62,0 0 16,-34-34-16,34-34 15,0 0 1,0 68-16,0-67 31,-34 33 16,33 68-16</inkml:trace>
          <inkml:trace contextRef="#ctx0" brushRef="#br0" timeOffset="1347.2895">508 440 0,'34'0'94,"-34"-34"-94,33 34 0,-33-33 31,34 33-31,-34-34 16,34 34-16,-34-34 15,34 34 1,0-34 78,-34 169 15,0 1-31</inkml:trace>
          <inkml:trace contextRef="#ctx0" brushRef="#br0" timeOffset="9416.9929">-34 3285 0,'0'34'140,"0"68"-77,34-69-63,-34 1 15,0 68 17,34-68-17,-34 0 17,33-34-32,1 0 31,-34-34 0,34 0-31,0 0 78,-34 68-47,0 0 1,0 0-1,34-34-31,-34 34 16,68-1 77,-68-100-61,33 33-17,-33 0-15,0 0 16,34 0-16,0 0 15,-34 0 1,0 1-16,34 33 0,-34-34 16,0 0-1,34 34-15,-34-34 32,0 0-17,34 34-15,0 0 63,-34 34-48</inkml:trace>
          <inkml:trace contextRef="#ctx0" brushRef="#br0" timeOffset="12080.5366">440 3692 0,'-34'0'109,"34"-34"-93,102 34 78,-68 101-16,-102-33-47,68-34-15,-34-34-16,34 34 46,-34-34-46,68 0 47,-34 34-47,34-34 32,135 33 46,-135-33-47,0 34-15</inkml:trace>
          <inkml:trace contextRef="#ctx0" brushRef="#br0" timeOffset="36166.5407">101 1084 0,'0'34'62,"34"33"1,-34-33-63,0 102 62,34-102-46,-34-1-1,0 1 17,34-34-1,0 0-15,-34-34-16,34 1 46,-34-1 1,33 34-31,-33 34 15,0-1-31,0 35 63,34-68-63,-34 34 0,34-34 47,0 0-32,-34-34-15,34 0 16,0 0-1,-34 1-15,34-1 16,0-68 0,-34 68-1,33 34-15,-33-34 32,0 1 14,34 100 1</inkml:trace>
          <inkml:trace contextRef="#ctx0" brushRef="#br0" timeOffset="38412.6855">643 1490 0,'-34'0'31,"34"-34"-31,102 34 140,-68 0-140,-34 68 63,0-34-47,-34-34-1,34 34 1,0 0 31,34-34-32,0 34 32,-1-34-47,-33 33 0,0 35 78,-33-68-46,33 34-32,-34-34 0,-68 0 62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0:14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577198-E9B1-480E-8CB5-2B6E26F49860}" emma:medium="tactile" emma:mode="ink">
          <msink:context xmlns:msink="http://schemas.microsoft.com/ink/2010/main" type="writingRegion" rotatedBoundingBox="9729,6705 14040,6998 13823,10187 9512,9893"/>
        </emma:interpretation>
      </emma:emma>
    </inkml:annotationXML>
    <inkml:traceGroup>
      <inkml:annotationXML>
        <emma:emma xmlns:emma="http://www.w3.org/2003/04/emma" version="1.0">
          <emma:interpretation id="{734AD045-950E-46EB-9F00-3BAC0E951D4A}" emma:medium="tactile" emma:mode="ink">
            <msink:context xmlns:msink="http://schemas.microsoft.com/ink/2010/main" type="paragraph" rotatedBoundingBox="9577,7269 13315,6826 13446,7937 9709,8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6282E-CBB8-49EA-B056-566778328F72}" emma:medium="tactile" emma:mode="ink">
              <msink:context xmlns:msink="http://schemas.microsoft.com/ink/2010/main" type="line" rotatedBoundingBox="9577,7269 13315,6826 13446,7937 9709,8381"/>
            </emma:interpretation>
          </emma:emma>
        </inkml:annotationXML>
        <inkml:traceGroup>
          <inkml:annotationXML>
            <emma:emma xmlns:emma="http://www.w3.org/2003/04/emma" version="1.0">
              <emma:interpretation id="{16183FCC-BBA4-4090-9383-AE3E70C40E4D}" emma:medium="tactile" emma:mode="ink">
                <msink:context xmlns:msink="http://schemas.microsoft.com/ink/2010/main" type="inkWord" rotatedBoundingBox="9638,7788 10079,7736 10125,8126 9685,8179">
                  <msink:destinationLink direction="with" ref="{7A7B3A13-CFE6-4C31-B8D4-93CCF5368475}"/>
                </msink:context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[</emma:literal>
                </emma:interpretation>
              </emma:one-of>
            </emma:emma>
          </inkml:annotationXML>
          <inkml:trace contextRef="#ctx0" brushRef="#br0">-1829 846 0,'0'-34'156,"102"34"-124,-102-34-32,34 34 15,34 0 16,-68-33-31,33 33 16,1-34-16,0 34 16,0 0 15,0 0-15,-68 0-1,34 34-15,-34-34 16,0 33-1,-33 1 17,33-34-32,34 34 0,-34-34 15,0 0 1,34 34-16,-34-34 16,34 34 30,34-34-14,-34 34-32,34-34 0,0 0 31,0 34-31,-1-34 16,35 0-1,-34 34 1,0-34-1,0 33 1,0-33-16,0 34 16</inkml:trace>
        </inkml:traceGroup>
        <inkml:traceGroup>
          <inkml:annotationXML>
            <emma:emma xmlns:emma="http://www.w3.org/2003/04/emma" version="1.0">
              <emma:interpretation id="{84E9E47C-40FB-48B3-BAA6-5EDDE5A0995B}" emma:medium="tactile" emma:mode="ink">
                <msink:context xmlns:msink="http://schemas.microsoft.com/ink/2010/main" type="inkWord" rotatedBoundingBox="11468,7045 13315,6826 13446,7937 11600,8156"/>
              </emma:interpretation>
              <emma:one-of disjunction-type="recognition" id="oneOf1">
                <emma:interpretation id="interp5" emma:lang="en-US" emma:confidence="0">
                  <emma:literal>how)</emma:literal>
                </emma:interpretation>
                <emma:interpretation id="interp6" emma:lang="en-US" emma:confidence="0">
                  <emma:literal>how.)</emma:literal>
                </emma:interpretation>
                <emma:interpretation id="interp7" emma:lang="en-US" emma:confidence="0">
                  <emma:literal>hewn)</emma:literal>
                </emma:interpretation>
                <emma:interpretation id="interp8" emma:lang="en-US" emma:confidence="0">
                  <emma:literal>hen)</emma:literal>
                </emma:interpretation>
                <emma:interpretation id="interp9" emma:lang="en-US" emma:confidence="0">
                  <emma:literal>hows)</emma:literal>
                </emma:interpretation>
              </emma:one-of>
            </emma:emma>
          </inkml:annotationXML>
          <inkml:trace contextRef="#ctx0" brushRef="#br0" timeOffset="2554.43">813 33 0,'-34'0'110,"34"34"-110,-34-34 15,34 34-15,-34 0 16,-33 34 15,33-1-15,34-33-16,0 0 15,-34 0-15,34 0 16,0 34 0,34-34-1,-34 33 1,34-67-16,0 68 15,-34-34 1,33-34-16,35 68 31,-34-68-31,101 33 47</inkml:trace>
          <inkml:trace contextRef="#ctx0" brushRef="#br0" timeOffset="3585.4152">982 338 0,'0'102'93,"0"-68"-77,0 0-16,34 33 78,-34-101-47,34 1-15,-34-1-16,34 34 0,-34-34 31,0 0 0,34 34 1,0 0-17,-34 34-15,0 0 32,34-34-32,-34 34 15,33-34 1,-33 33-16,34-33 31,0 0 0,0 0-15,-34-33-16,34-1 31,0 0-15,-34 0-16,34 0 15,-34 0 1,33-34 47,-33 102-17</inkml:trace>
          <inkml:trace contextRef="#ctx0" brushRef="#br0" timeOffset="5041.8124">1423 677 0,'0'-34'94,"0"0"-79,33 34-15,-33-34 16,34 34-1,-34-34-15,34 34 32,-34-33-32,34 33 109,-34 135-46,0-101-48,0 0 16,0 0-15,34-34-16,0-34 63</inkml:trace>
          <inkml:trace contextRef="#ctx0" brushRef="#br0" timeOffset="5508.2508">1727-102 0,'34'34'78,"-34"0"-62,34 0-1,34 101 17,-68-101-32,34 101 31,-34 35-15,0-1 15,-34-67-16,0-1 17,34-67-17,-34-34-15,34 34 0</inkml:trace>
          <inkml:trace contextRef="#ctx0" brushRef="#br0" timeOffset="1638.5592">0 101 0,'0'-68'94,"0"35"-63,34 33 16,-34 33-31,0 1-1,34 102 48,-34 33-16,0-67 47,0-136-48,0 0-46,34 0 32,-34 0-17,34 34-15,0 0 47,-1 0-31,-33 34-1,34-34-15,-34 34 16,0 68 31,34-69-31,-34 1-1,34 34 32,0-34-16</inkml:trace>
          <inkml:trace contextRef="#ctx0" brushRef="#br0" timeOffset="11006.5021">373 778 0,'0'68'125,"34"-34"-78,-1-34-32,1-34 32,-34-34-16,0 35 1,0-1-32,-34 34 0,-33 0 62,33 34-15,68 33-16</inkml:trace>
        </inkml:traceGroup>
      </inkml:traceGroup>
    </inkml:traceGroup>
    <inkml:traceGroup>
      <inkml:annotationXML>
        <emma:emma xmlns:emma="http://www.w3.org/2003/04/emma" version="1.0">
          <emma:interpretation id="{861397F2-652B-4263-A073-2B46A603D1FE}" emma:medium="tactile" emma:mode="ink">
            <msink:context xmlns:msink="http://schemas.microsoft.com/ink/2010/main" type="paragraph" rotatedBoundingBox="9710,8026 13583,8290 13531,9045 9658,8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B254BF-E844-453E-B882-AE6E557E024E}" emma:medium="tactile" emma:mode="ink">
              <msink:context xmlns:msink="http://schemas.microsoft.com/ink/2010/main" type="line" rotatedBoundingBox="9710,8026 13583,8290 13531,9045 9658,8781"/>
            </emma:interpretation>
          </emma:emma>
        </inkml:annotationXML>
        <inkml:traceGroup>
          <inkml:annotationXML>
            <emma:emma xmlns:emma="http://www.w3.org/2003/04/emma" version="1.0">
              <emma:interpretation id="{11B6583E-EF3C-4D1A-B700-E658688F5B56}" emma:medium="tactile" emma:mode="ink">
                <msink:context xmlns:msink="http://schemas.microsoft.com/ink/2010/main" type="inkWord" rotatedBoundingBox="9691,8309 10148,8340 10125,8669 9668,8637">
                  <msink:destinationLink direction="with" ref="{344D7857-9E27-4055-9536-2A99AEA66E43}"/>
                </msink:context>
              </emma:interpretation>
              <emma:one-of disjunction-type="recognition" id="oneOf2">
                <emma:interpretation id="interp10" emma:lang="en-US" emma:confidence="0">
                  <emma:literal>a</emma:literal>
                </emma:interpretation>
                <emma:interpretation id="interp11" emma:lang="en-US" emma:confidence="0">
                  <emma:literal>Z</emma:literal>
                </emma:interpretation>
                <emma:interpretation id="interp12" emma:lang="en-US" emma:confidence="0">
                  <emma:literal>R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8269.8916">-1761 1388 0,'-34'0'110,"34"-34"-95,34 34 17,0 0-1,0-34-31,0 34 15,0 0 1,-1-34-16,1 34 16,34 0 62,-102 0-63,0 34 1,0-34 0,1 34-1,-1-34-15,0 0 16,34 34-16,-34-34 31,34 34-15,-34-34-16,34 34 47,34-34-47,34 0 31,-68 34-31,34-34 16,33 34 15,-33-34-31,0 0 15,0 33 1,0-33 15,34 68-15</inkml:trace>
        </inkml:traceGroup>
        <inkml:traceGroup>
          <inkml:annotationXML>
            <emma:emma xmlns:emma="http://www.w3.org/2003/04/emma" version="1.0">
              <emma:interpretation id="{E7CE6084-8B79-4AAA-BA5A-6FEE35B4F2C5}" emma:medium="tactile" emma:mode="ink">
                <msink:context xmlns:msink="http://schemas.microsoft.com/ink/2010/main" type="inkWord" rotatedBoundingBox="11682,8161 13583,8290 13531,9045 11631,8916"/>
              </emma:interpretation>
              <emma:one-of disjunction-type="recognition" id="oneOf3">
                <emma:interpretation id="interp15" emma:lang="en-US" emma:confidence="0">
                  <emma:literal>how)</emma:literal>
                </emma:interpretation>
                <emma:interpretation id="interp16" emma:lang="en-US" emma:confidence="0">
                  <emma:literal>he(W3)</emma:literal>
                </emma:interpretation>
                <emma:interpretation id="interp17" emma:lang="en-US" emma:confidence="0">
                  <emma:literal>hows)</emma:literal>
                </emma:interpretation>
                <emma:interpretation id="interp18" emma:lang="en-US" emma:confidence="0">
                  <emma:literal>how's)</emma:literal>
                </emma:interpretation>
                <emma:interpretation id="interp19" emma:lang="en-US" emma:confidence="0">
                  <emma:literal>hows</emma:literal>
                </emma:interpretation>
              </emma:one-of>
            </emma:emma>
          </inkml:annotationXML>
          <inkml:trace contextRef="#ctx0" brushRef="#br0" timeOffset="9685.2402">203 1151 0,'0'-34'110,"0"68"-95,34 135 48,-34 1-1,0-35 17,0-203-17,34 68-62,-34-33 16,0-1-1,34 34-15,-34-34 16,34 34 0,34 0 46,-68 34-46,0 33 31,33-33-47,-33 0 31,34 102 47</inkml:trace>
          <inkml:trace contextRef="#ctx0" brushRef="#br0" timeOffset="12114.5611">576 1794 0,'0'-33'31,"-34"33"0,34 33 16,0 1-31,34 0 31,34-34-16,-34 0-16,-1-34 1,-33 0 15,0 1-15,0-1 0,-33 34-1,33-34-15,-34 34 0,-68 0 78,68 0-46,0 0-32,34 34 0,34 33 78</inkml:trace>
          <inkml:trace contextRef="#ctx0" brushRef="#br0" timeOffset="13087.4906">1016 1185 0,'-34'0'125,"0"0"-110,34 34-15,-33 0 32,-1-1-32,34 1 15,0 0-15,0 102 31,0-102-15,34-1-16,-34 1 16,33 0-16,-33 0 15,0 0-15,34-34 0,-34 34 32,34-34-32,34 34 15,-34-34 16,0 33-31</inkml:trace>
          <inkml:trace contextRef="#ctx0" brushRef="#br0" timeOffset="14003.364">1219 1354 0,'0'34'47,"34"102"16,-34-69-48,0-33 17,34 0 15,-34-68-16,0 0-31,0-33 31,34 67-31,0-68 16,0 68 62,-34 34-78,0 33 31,34-33-15,-34 0-1,0 0 1,33-34-16,1 0 47,0 0-47,-34-34 15,34 34-15,-34-34 16,34 0 0,-34 1-16,0-1 15,0 0 1,34 0 15,-34 0 16,34 68-16</inkml:trace>
          <inkml:trace contextRef="#ctx0" brushRef="#br0" timeOffset="14925.25">1694 1659 0,'-34'-34'62,"135"34"1,-67 0-47,0 0-1,-34 34-15,0 0 16,0 0 15,0 0 0,-34-34-31,34 33 78,68-33-46,-68 34-32,34 34 62,-68-68-62,34 34 31,-34-34-31,0 0 63</inkml:trace>
          <inkml:trace contextRef="#ctx0" brushRef="#br0" timeOffset="15351.6518">1964 1354 0,'0'-34'31,"-33"0"-15,33 1-1,0 66 63,67 69-62,-33-68 0,-34 34-1,0 67 1,34 34 15,-68-135-15,34 34-1,-34-34-15,34 34 16</inkml:trace>
        </inkml:traceGroup>
      </inkml:traceGroup>
    </inkml:traceGroup>
    <inkml:traceGroup>
      <inkml:annotationXML>
        <emma:emma xmlns:emma="http://www.w3.org/2003/04/emma" version="1.0">
          <emma:interpretation id="{55410EC4-C79C-4D9E-AD50-569E3A257066}" emma:medium="tactile" emma:mode="ink">
            <msink:context xmlns:msink="http://schemas.microsoft.com/ink/2010/main" type="paragraph" rotatedBoundingBox="9785,8947 13890,9255 13820,10196 9714,9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2A991D-59F5-4A5A-B202-7161E616443C}" emma:medium="tactile" emma:mode="ink">
              <msink:context xmlns:msink="http://schemas.microsoft.com/ink/2010/main" type="line" rotatedBoundingBox="9785,8947 13890,9255 13820,10196 9714,9888"/>
            </emma:interpretation>
          </emma:emma>
        </inkml:annotationXML>
        <inkml:traceGroup>
          <inkml:annotationXML>
            <emma:emma xmlns:emma="http://www.w3.org/2003/04/emma" version="1.0">
              <emma:interpretation id="{A9668EDC-0DB6-4E07-950C-FC2626A9D81A}" emma:medium="tactile" emma:mode="ink">
                <msink:context xmlns:msink="http://schemas.microsoft.com/ink/2010/main" type="inkWord" rotatedBoundingBox="9762,9251 10458,9303 10429,9685 9734,9632">
                  <msink:destinationLink direction="with" ref="{5C104413-B750-4265-9A8D-A8137285047C}"/>
                </msink:context>
              </emma:interpretation>
              <emma:one-of disjunction-type="recognition" id="oneOf4">
                <emma:interpretation id="interp20" emma:lang="en-US" emma:confidence="1">
                  <emma:literal>n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Z</emma:literal>
                </emma:interpretation>
                <emma:interpretation id="interp23" emma:lang="en-US" emma:confidence="0">
                  <emma:literal>3</emma:literal>
                </emma:interpretation>
                <emma:interpretation id="interp2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27165.9353">-1727 2370 0,'0'-34'94,"34"34"-47,0-34-47,0 34 15,33 0 1,-67-33-16,34 33 15,34 0 17,-68-34-32,34 34 15,34 0 32,-102 0-16,0 0-15,0 34-16,0-34 16,0 0-1,0 33-15,0-33 16,34 34-16,-33-34 16,-1 34 30,34 0-46,34-34 32,-1 0-17,1 34 1,34-34 0,-34 0-16,-34 34 0,34-34 15,0 34 1,0-34-16,-1 34 15,1-34-15,0 0 16,34 0 0,-34 33-1,0-33 17,33 68-32</inkml:trace>
        </inkml:traceGroup>
        <inkml:traceGroup>
          <inkml:annotationXML>
            <emma:emma xmlns:emma="http://www.w3.org/2003/04/emma" version="1.0">
              <emma:interpretation id="{CAB58294-0117-4BC6-87BD-F740A38E36CF}" emma:medium="tactile" emma:mode="ink">
                <msink:context xmlns:msink="http://schemas.microsoft.com/ink/2010/main" type="inkWord" rotatedBoundingBox="11936,9262 12614,9939 12343,10210 11665,9533"/>
              </emma:interpretation>
              <emma:one-of disjunction-type="recognition" id="oneOf5">
                <emma:interpretation id="interp25" emma:lang="en-US" emma:confidence="0">
                  <emma:literal>he</emma:literal>
                </emma:interpretation>
                <emma:interpretation id="interp26" emma:lang="en-US" emma:confidence="0">
                  <emma:literal>h</emma:literal>
                </emma:interpretation>
                <emma:interpretation id="interp27" emma:lang="en-US" emma:confidence="0">
                  <emma:literal>hr</emma:literal>
                </emma:interpretation>
                <emma:interpretation id="interp28" emma:lang="en-US" emma:confidence="0">
                  <emma:literal>an</emma:literal>
                </emma:interpretation>
                <emma:interpretation id="interp29" emma:lang="en-US" emma:confidence="0">
                  <emma:literal>h,</emma:literal>
                </emma:interpretation>
              </emma:one-of>
            </emma:emma>
          </inkml:annotationXML>
          <inkml:trace contextRef="#ctx0" brushRef="#br0" timeOffset="28362.0817">407 2302 0,'-34'0'62,"68"0"17,-34 34-64,33 102 48,-33 33-1,0-101-15,0-34 16,34-102-48,-34 34 1,0 0-1,34 34-15,-34-34 0,34 34 16,0 0 15,-34-33-31,34 33 16,0 0 0,-34 67 30,34-33-30,-34 0-16,33 135 63,-33-135-17</inkml:trace>
          <inkml:trace contextRef="#ctx0" brushRef="#br0" timeOffset="30010.6522">745 2946 0,'0'-34'110,"136"-101"-1,-136 101-93,34 34-16,-34-34 31,33 34 32,-33 135 15,0 35-16,0-136-15,34-34-16</inkml:trace>
        </inkml:traceGroup>
        <inkml:traceGroup>
          <inkml:annotationXML>
            <emma:emma xmlns:emma="http://www.w3.org/2003/04/emma" version="1.0">
              <emma:interpretation id="{BA1088DE-6804-47C8-BBBB-0FF2EB1F2D6B}" emma:medium="tactile" emma:mode="ink">
                <msink:context xmlns:msink="http://schemas.microsoft.com/ink/2010/main" type="inkWord" rotatedBoundingBox="12721,9170 13889,9255 13828,10097 12660,10012"/>
              </emma:interpretation>
              <emma:one-of disjunction-type="recognition" id="oneOf6">
                <emma:interpretation id="interp30" emma:lang="en-US" emma:confidence="0">
                  <emma:literal>(Wy)</emma:literal>
                </emma:interpretation>
                <emma:interpretation id="interp31" emma:lang="en-US" emma:confidence="0">
                  <emma:literal>(ws)</emma:literal>
                </emma:interpretation>
                <emma:interpretation id="interp32" emma:lang="en-US" emma:confidence="0">
                  <emma:literal>(w.)</emma:literal>
                </emma:interpretation>
                <emma:interpretation id="interp33" emma:lang="en-US" emma:confidence="0">
                  <emma:literal>(Wry)</emma:literal>
                </emma:interpretation>
                <emma:interpretation id="interp34" emma:lang="en-US" emma:confidence="0">
                  <emma:literal>(w?)</emma:literal>
                </emma:interpretation>
              </emma:one-of>
            </emma:emma>
          </inkml:annotationXML>
          <inkml:trace contextRef="#ctx0" brushRef="#br0" timeOffset="30767.3749">1321 2235 0,'-34'0'110,"34"34"-95,0-1-15,-34 1 16,34 34-1,-34-34 1,34 34 0,0 67 15,0-101-15,0 0-16,34 0 15,-34 0-15,0-1 16,34-33-16,-34 34 15,34-34-15,101 34 47</inkml:trace>
          <inkml:trace contextRef="#ctx0" brushRef="#br0" timeOffset="31983.5358">1456 2336 0,'0'136'94,"0"-68"-78,0-35-16,0 1 15,0 0 1,34-34-16,-34 34 31,0 0-15,34-34-16,0 0 31,-34-34-31,34 34 16,-34-34-16,0 0 15,34 34-15,0-67 31,0 100 63,-34 1-94,0 34 63,33-68-63,1 0 47,-34-34-32,34 0 1,-34 0-16,0 1 15,34-1 1,-34 0 0,0 0-16,34 34 0,-34-34 31,34 0 16,0 34-16</inkml:trace>
          <inkml:trace contextRef="#ctx0" brushRef="#br0" timeOffset="32781.298">1964 2709 0,'0'-68'78,"34"68"-31,34 34 0,-68 0-47,0 0 16,-34-34-1,34 34 1,0-1 62,34-33-78,0 0 47,-34 68 0,0-34-16,-34-34-31,68-34 78,0 0-62</inkml:trace>
          <inkml:trace contextRef="#ctx0" brushRef="#br0" timeOffset="33180.6798">2235 2269 0,'0'-68'62,"34"68"-30,-34 34-32,34-34 15,-34 34 1,34 33 0,0 69 15,-34 33 0,0-135-31,0 34 16,-34-34-16,34-1 15,-34 137 17,0-170-32,34 68 15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0:21.7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4D7857-9E27-4055-9536-2A99AEA66E43}" emma:medium="tactile" emma:mode="ink">
          <msink:context xmlns:msink="http://schemas.microsoft.com/ink/2010/main" type="inkDrawing" rotatedBoundingBox="9789,8363 11550,8501 11545,8570 9784,8432" semanticType="strikethrough" shapeName="Other">
            <msink:sourceLink direction="with" ref="{11B6583E-EF3C-4D1A-B700-E658688F5B56}"/>
          </msink:context>
        </emma:interpretation>
      </emma:emma>
    </inkml:annotationXML>
    <inkml:trace contextRef="#ctx0" brushRef="#br0">16 0 0,'-34'0'187,"68"0"-140,135 34 15,0-34-30,-33 0-1,-68 0-15,67 0 15,34 0 0,-135 34-31,68-34 16,33 0 15,35 34-15,-69-34-1,69 0 32,-35 34 0,-101-34-47,-68 34 78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0:40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104413-B750-4265-9A8D-A8137285047C}" emma:medium="tactile" emma:mode="ink">
          <msink:context xmlns:msink="http://schemas.microsoft.com/ink/2010/main" type="inkDrawing" rotatedBoundingBox="9721,9320 11791,9559 11784,9619 9715,9379" semanticType="strikethrough" shapeName="Other">
            <msink:sourceLink direction="with" ref="{A9668EDC-0DB6-4E07-950C-FC2626A9D81A}"/>
          </msink:context>
        </emma:interpretation>
      </emma:emma>
    </inkml:annotationXML>
    <inkml:trace contextRef="#ctx0" brushRef="#br0">0 0 0,'0'34'94,"136"-34"-16,-69 0-62,-33 0-16,34 0 15,67 0 32,-67 0-47,68 34 31,33-34 1,-34 34-1,35 0 0,-69-34-15,1 34-1,-68-34-15,135 0 32,0 34 14,-135-34-30,34 0 0,68 0 15,-69 34-15,-33-34 15,0 0 0,-34 33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0:13.4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7B3A13-CFE6-4C31-B8D4-93CCF5368475}" emma:medium="tactile" emma:mode="ink">
          <msink:context xmlns:msink="http://schemas.microsoft.com/ink/2010/main" type="inkDrawing" rotatedBoundingBox="9649,7869 11276,7826 11277,7889 9651,7933" semanticType="strikethrough" shapeName="Other">
            <msink:sourceLink direction="with" ref="{16183FCC-BBA4-4090-9383-AE3E70C40E4D}"/>
          </msink:context>
        </emma:interpretation>
      </emma:emma>
    </inkml:annotationXML>
    <inkml:trace contextRef="#ctx0" brushRef="#br0">-1829 880 0,'68'0'157,"-68"-34"-157,34 34 15,135 0 32,-33 0-16,-35-34-31,-33 34 16,68 0 0,33 0-1,0 0 16,-33 0 1,33 0-17,-33 0 17,-103 0-17,1 0 1,34 0 15,-68 34-15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4:01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01333F-B079-40E8-917C-F6E81D1A467A}" emma:medium="tactile" emma:mode="ink">
          <msink:context xmlns:msink="http://schemas.microsoft.com/ink/2010/main" type="writingRegion" rotatedBoundingBox="15772,806 20648,3306 20314,3958 15438,1457"/>
        </emma:interpretation>
      </emma:emma>
    </inkml:annotationXML>
    <inkml:traceGroup>
      <inkml:annotationXML>
        <emma:emma xmlns:emma="http://www.w3.org/2003/04/emma" version="1.0">
          <emma:interpretation id="{9FC010E9-5828-4292-ADF6-289EC64DE7D2}" emma:medium="tactile" emma:mode="ink">
            <msink:context xmlns:msink="http://schemas.microsoft.com/ink/2010/main" type="paragraph" rotatedBoundingBox="15772,806 20648,3306 20314,3958 15438,1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36ECE8-E75F-452A-8196-605C7F0AE181}" emma:medium="tactile" emma:mode="ink">
              <msink:context xmlns:msink="http://schemas.microsoft.com/ink/2010/main" type="line" rotatedBoundingBox="15772,806 20648,3306 20314,3958 15438,1457"/>
            </emma:interpretation>
          </emma:emma>
        </inkml:annotationXML>
        <inkml:traceGroup>
          <inkml:annotationXML>
            <emma:emma xmlns:emma="http://www.w3.org/2003/04/emma" version="1.0">
              <emma:interpretation id="{53017FB7-1EDC-40C3-9865-1319F9BCD7D8}" emma:medium="tactile" emma:mode="ink">
                <msink:context xmlns:msink="http://schemas.microsoft.com/ink/2010/main" type="inkWord" rotatedBoundingBox="15717,913 16864,1501 16585,2046 15438,1457">
                  <msink:destinationLink direction="with" ref="{265262DE-29C6-4D59-91DC-E17EFC8997D5}"/>
                </msink:context>
              </emma:interpretation>
              <emma:one-of disjunction-type="recognition" id="oneOf0">
                <emma:interpretation id="interp0" emma:lang="ru-RU" emma:confidence="0">
                  <emma:literal>ого</emma:literal>
                </emma:interpretation>
                <emma:interpretation id="interp1" emma:lang="ru-RU" emma:confidence="0">
                  <emma:literal>оно</emma:literal>
                </emma:interpretation>
                <emma:interpretation id="interp2" emma:lang="ru-RU" emma:confidence="0">
                  <emma:literal>Ого</emma:literal>
                </emma:interpretation>
                <emma:interpretation id="interp3" emma:lang="ru-RU" emma:confidence="0">
                  <emma:literal>обо</emma:literal>
                </emma:interpretation>
                <emma:interpretation id="interp4" emma:lang="ru-RU" emma:confidence="0">
                  <emma:literal>ото</emma:literal>
                </emma:interpretation>
              </emma:one-of>
            </emma:emma>
          </inkml:annotationXML>
          <inkml:trace contextRef="#ctx0" brushRef="#br0">-2777-4267 0,'0'-68'47,"-34"34"-31,0 0-1,0 34 1,34-34-16,-34 34 16,0 0-1,0 0 1,1 0-16,33 34 0,-68 34 31,34 0-15,0-34-16,34-1 15,0 1-15,0 0 16,0 0 0,34 0-1,34-34 1,-34 0-16,-1-34 16,35 0-1,-68 0-15,34 0 16,-34 1-16,0-69 31,0 68 0,-34 34-15,34 169 46,0-135-62,0 0 16,34 0 15,34 0-31</inkml:trace>
          <inkml:trace contextRef="#ctx0" brushRef="#br0" timeOffset="581.5675">-2777-3962 0,'33'0'78,"-33"-34"-78,34 34 0,0-34 16,0 0 31,-34 0-47,34 34 0,-34 34 78,0 0-78,0 135 47,-34-169-47,34 34 16,0 0-1,34 34 16</inkml:trace>
          <inkml:trace contextRef="#ctx0" brushRef="#br0" timeOffset="-32974.4926">-2168-3556 0,'-34'-34'63,"0"34"-63,34-34 0,-101 34 109,101 34-93,0 34 31,34 0-16,0-68-15,101 33 46,-135-66-62,34 33 0,-34-34 0,0-102 63,0 102-48,-34 0 1,0 34 0,-67 0 30,67 0-46,-34 0 16,34 34 0,34 0-1,0 68 17</inkml:trace>
        </inkml:traceGroup>
        <inkml:traceGroup>
          <inkml:annotationXML>
            <emma:emma xmlns:emma="http://www.w3.org/2003/04/emma" version="1.0">
              <emma:interpretation id="{1BE966BE-082C-4CD2-98D7-51AB19952A67}" emma:medium="tactile" emma:mode="ink">
                <msink:context xmlns:msink="http://schemas.microsoft.com/ink/2010/main" type="inkWord" rotatedBoundingBox="19156,2541 20648,3306 20327,3933 18835,3167">
                  <msink:destinationLink direction="with" ref="{94929FE4-FC34-4F31-9B52-2D9EBDCD8EBE}"/>
                  <msink:destinationLink direction="with" ref="{187B97E3-2B13-45E8-B020-B169ACAAA5BD}"/>
                  <msink:destinationLink direction="with" ref="{1D9CBDE8-FED9-413F-9A68-6313F1E8C5C0}"/>
                </msink:context>
              </emma:interpretation>
              <emma:one-of disjunction-type="recognition" id="oneOf1">
                <emma:interpretation id="interp5" emma:lang="ru-RU" emma:confidence="0">
                  <emma:literal>дат</emma:literal>
                </emma:interpretation>
                <emma:interpretation id="interp6" emma:lang="ru-RU" emma:confidence="0">
                  <emma:literal>ост</emma:literal>
                </emma:interpretation>
                <emma:interpretation id="interp7" emma:lang="ru-RU" emma:confidence="0">
                  <emma:literal>Дат</emma:literal>
                </emma:interpretation>
                <emma:interpretation id="interp8" emma:lang="ru-RU" emma:confidence="0">
                  <emma:literal>обет</emma:literal>
                </emma:interpretation>
                <emma:interpretation id="interp9" emma:lang="ru-RU" emma:confidence="0">
                  <emma:literal>окат</emma:literal>
                </emma:interpretation>
              </emma:one-of>
            </emma:emma>
          </inkml:annotationXML>
          <inkml:trace contextRef="#ctx0" brushRef="#br0" timeOffset="7939.5807">1388-1930 0,'-34'0'31,"34"33"-16,0 1 1,-34 0 0,34 0 46,34-34-46,0-34-1,0 34-15,0 0 16,0 0 0,0 0-16,0 0 15,33 68 32,-67-34-47,0 0 16,0-1-16,0 1 15,0 0 1,-34 0 31,1-34-31,33-34-1,0-34 1</inkml:trace>
          <inkml:trace contextRef="#ctx0" brushRef="#br0" timeOffset="8160.801">1456-1964 0,'135'0'93,"35"0"-61,-103 34-32</inkml:trace>
          <inkml:trace contextRef="#ctx0" brushRef="#br0" timeOffset="-30603.2178">271-2269 0,'0'-34'31,"33"0"63,-66 34-79,-35 34 17,68 0-17,0 0 1,0 0-16,34-34 16,33 33-1,35-33 16,-68 0-31,0 0 16,-34-33-16,34-1 16,-34 0-1,34 34-15,-34-34 16,0 0-16,-34 0 16,0 0-1,0 34 1,-34 0-1,0 0-15,35 0 16,-1 34-16,0-34 16,0 0-1,34 34-15,0 0 16,34 34-16</inkml:trace>
          <inkml:trace contextRef="#ctx0" brushRef="#br0" timeOffset="7336.0054">1185-2337 0,'0'-68'31,"-34"68"-31,34-33 16,0-35 15,-34 68-31,0 0 16,-101 0 31,101 0-47,0 34 15,34 0-15,-34-1 16,0 1 0,34 0-16,0 0 15,0 0-15,-33 0 16,33 0-16,0 33 15,0-33 1,33-34-16,69 0 31,-68 0-31,0-34 16,34 0 0,-1 1-1,-67-1-15,0 0 16,34 0 31,-34 68-16,0 0-15,-34 0-1,34-1-15,0 35 16,0-34-1,34-34-15,0 34 0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9:39.2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122119-D8DD-4ED0-ADAB-A762CCBDEC85}" emma:medium="tactile" emma:mode="ink">
          <msink:context xmlns:msink="http://schemas.microsoft.com/ink/2010/main" type="inkDrawing" rotatedBoundingBox="6541,6113 6755,6072 6789,6248 6574,6289" semanticType="callout" shapeName="Other">
            <msink:sourceLink direction="with" ref="{F3A4903A-CD05-4496-8B4C-9FF556A8B655}"/>
            <msink:sourceLink direction="with" ref="{0A09D9A7-3CB6-430A-8CC6-9EE1E76F4B98}"/>
          </msink:context>
        </emma:interpretation>
      </emma:emma>
    </inkml:annotationXML>
    <inkml:trace contextRef="#ctx0" brushRef="#br0">169 102 0,'0'-34'31,"-34"34"0,34-34-15,-34 34-16,0 0 31,0 0 0,34 34-31,-33-34 0,33 34 16,0 0 15,0 0-15,135-34 31,-101-34-16,0 0-31,-34 0 16,-34-34 15,0 68-16,0 0 1,0 0 0,0 34 15,34 0-31,0 0 16,68 34 30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9:52.5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7FADB6-B60F-4718-A41B-7CFAE65D975A}" emma:medium="tactile" emma:mode="ink">
          <msink:context xmlns:msink="http://schemas.microsoft.com/ink/2010/main" type="inkDrawing" rotatedBoundingBox="5689,7703 6440,6283 6500,6315 5749,7735" semanticType="callout" shapeName="Other">
            <msink:sourceLink direction="with" ref="{F3A4903A-CD05-4496-8B4C-9FF556A8B655}"/>
          </msink:context>
        </emma:interpretation>
      </emma:emma>
    </inkml:annotationXML>
    <inkml:trace contextRef="#ctx0" brushRef="#br0">-102 203 0,'0'34'157,"-34"-34"-157,34 34 15,-34 0 1,0 0 0,34 0-16,0 0 15,-34 0 1,1-1-16,33 1 15,-34 0-15,34 0 16,-34 0-16,0 34 16,0-1-1,0 35 1,0 0 0,-67-1 15,67 35-16,-68-1 1,68-101 0,34 0-16,-33 0 15,-1 33 1,34 1 0,-34-68-16,34 34 15,0 0 16,34-34-15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9:53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0220C0-9B9E-4D40-9341-2F948930D322}" emma:medium="tactile" emma:mode="ink">
          <msink:context xmlns:msink="http://schemas.microsoft.com/ink/2010/main" type="inkDrawing" rotatedBoundingBox="6641,6294 7911,7872 7876,7901 6605,6322" semanticType="callout" shapeName="Other">
            <msink:sourceLink direction="with" ref="{0A09D9A7-3CB6-430A-8CC6-9EE1E76F4B98}"/>
            <msink:sourceLink direction="with" ref="{F3A4903A-CD05-4496-8B4C-9FF556A8B655}"/>
          </msink:context>
        </emma:interpretation>
      </emma:emma>
    </inkml:annotationXML>
    <inkml:trace contextRef="#ctx0" brushRef="#br0">67 203 0,'0'34'63,"34"-34"-63,-34 34 0,34 0 31,34 34-15,-34 0-1,-1-35-15,1 35 16,102 68 31,-68-35-32,-35-67-15,69 135 16,0-101 0,33 101 15,-101-101-16,68 34 1,-35-34 0,-33-1-1,34 1 1,-34-34 0,0 34-16,-34-35 15,67 35 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9:58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29EE37-2FD3-4DAB-BA2E-B59407A83549}" emma:medium="tactile" emma:mode="ink">
          <msink:context xmlns:msink="http://schemas.microsoft.com/ink/2010/main" type="inkDrawing" rotatedBoundingBox="4280,9719 5231,8013 5353,8080 4402,9787" semanticType="callout" shapeName="Other"/>
        </emma:interpretation>
      </emma:emma>
    </inkml:annotationXML>
    <inkml:trace contextRef="#ctx0" brushRef="#br0">951 0 0,'-33'0'125,"33"33"-94,-34-33-15,34 34-16,-34-34 16,34 34-16,0 0 15,-34-34-15,34 34 16,-34-34-16,34 34 16,0 0-1,-34-34-15,0 33 16,34 1-16,-33 0 31,-1 0-31,0 68 31,0-68-31,0-1 16,0 69 0,-34 0 15,1-1-16,33-33 17,34-34-32,-34 0 0,0 0 15,34-1-15,-34 1 16,34 0-16,-34 0 16,1 68-1,-1-69 1,34 1-1,0 0-15,-34-34 0,34 34 16,-34 34 0,34-34-1,0 0 1,-34-34-16,34 33 0,0 1 31,-34 0-15,34 0 15,0 0-31,34 0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19:59.3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1DB86B-EB2E-44A8-BC68-6126BF24FD78}" emma:medium="tactile" emma:mode="ink">
          <msink:context xmlns:msink="http://schemas.microsoft.com/ink/2010/main" type="inkDrawing" rotatedBoundingBox="5451,8026 6215,9642 6150,9673 5386,8056" semanticType="callout" shapeName="Other">
            <msink:sourceLink direction="with" ref="{F3A4903A-CD05-4496-8B4C-9FF556A8B655}"/>
            <msink:sourceLink direction="with" ref="{533FDBD4-1806-4B81-AEAA-2CAC4083D04F}"/>
          </msink:context>
        </emma:interpretation>
      </emma:emma>
    </inkml:annotationXML>
    <inkml:trace contextRef="#ctx0" brushRef="#br0">0 0 0,'0'67'94,"0"-33"-78,0 34 15,34-68-31,-34 34 16,0 0-1,34-34-15,0 67 16,-34-33 0,0 0-16,33 0 15,1 0-15,-34 0 16,0 0-16,34 0 15,0 67 17,0-33-32,34 67 31,-68-101-31,67 102 31,-33-69-15,0-33-1,-34 0-15,34 0 0,-34 0 16,34 0 0,-34 0-16,34-1 15,-34 1-15,34 0 16,-1 34 15,-33-34-31,34-34 0,-34 34 16,0 33 31,34-67-47,0 34 47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0:12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9E9593-AE78-475A-BCBE-0B7A37E9AD62}" emma:medium="tactile" emma:mode="ink">
          <msink:context xmlns:msink="http://schemas.microsoft.com/ink/2010/main" type="writingRegion" rotatedBoundingBox="9534,10284 3616,12245 2477,8808 8395,6847"/>
        </emma:interpretation>
      </emma:emma>
    </inkml:annotationXML>
    <inkml:traceGroup>
      <inkml:annotationXML>
        <emma:emma xmlns:emma="http://www.w3.org/2003/04/emma" version="1.0">
          <emma:interpretation id="{EBCF9E01-5B5D-4FE4-A5C2-B3B514179C81}" emma:medium="tactile" emma:mode="ink">
            <msink:context xmlns:msink="http://schemas.microsoft.com/ink/2010/main" type="paragraph" rotatedBoundingBox="9534,10284 3616,12245 2786,9739 8703,7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7237FB-66DD-4FEC-B7CA-E20A9FE55831}" emma:medium="tactile" emma:mode="ink">
              <msink:context xmlns:msink="http://schemas.microsoft.com/ink/2010/main" type="line" rotatedBoundingBox="9534,10284 3616,12245 2786,9739 8703,7778">
                <msink:destinationLink direction="with" ref="{8570FF11-CAD9-432F-9FF5-F4D966F3EDC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18B5463-53FB-45DB-AD79-5D481B2C63C3}" emma:medium="tactile" emma:mode="ink">
                <msink:context xmlns:msink="http://schemas.microsoft.com/ink/2010/main" type="inkWord" rotatedBoundingBox="9534,10284 3616,12245 2786,9739 8703,7778">
                  <msink:destinationLink direction="from" ref="{82FA570D-5419-4886-A1E0-58A8A72C0570}"/>
                </msink:context>
              </emma:interpretation>
              <emma:one-of disjunction-type="recognition" id="oneOf0">
                <emma:interpretation id="interp0" emma:lang="ru-RU" emma:confidence="0">
                  <emma:literal>...''.</emma:literal>
                </emma:interpretation>
                <emma:interpretation id="interp1" emma:lang="ru-RU" emma:confidence="0">
                  <emma:literal>....,.</emma:literal>
                </emma:interpretation>
                <emma:interpretation id="interp2" emma:lang="ru-RU" emma:confidence="0">
                  <emma:literal>......</emma:literal>
                </emma:interpretation>
                <emma:interpretation id="interp3" emma:lang="ru-RU" emma:confidence="0">
                  <emma:literal>„0!).</emma:literal>
                </emma:interpretation>
                <emma:interpretation id="interp4" emma:lang="ru-RU" emma:confidence="0">
                  <emma:literal>„001.).</emma:literal>
                </emma:interpretation>
              </emma:one-of>
            </emma:emma>
          </inkml:annotationXML>
          <inkml:trace contextRef="#ctx0" brushRef="#br0">-1215 2167 0,'0'34'62,"34"-34"-62,-34 34 16,34 34 0,-34-35-1,33 1 1,-33 0 0,0 34-1,34-34-15,34 101 31,-34-67-15,0 0 0,-34-34-16,34 67 15,33-33 17,-67-34-32,34 0 0,0-1 15,-34 1-15,34 0 16,-34 0-16,0 0 15,34-34-15,0 68 16,-34-34 0,34-34-16,-1 67 15,1-33 32,-34 0-31,34-34-16,-34 34 0,34-34 47,-34 34-47,34-34 78,-68 0-78,-68 0 109,69 0-109,33 34 16,0 33 15,0-33-15,33 0-1,1-34 32,0 0-31,0-102 46,-68 102-62,0 0 47,34 34-16,34-34 1,34 34 46,-68 0-16</inkml:trace>
          <inkml:trace contextRef="#ctx0" brushRef="#br0" timeOffset="-11423.9198">-1114 1964 0,'-101'0'109,"67"0"-93,34 34-16,0 0 47,0-1-31,0 1-16,34-34 0,0 0 15,0 0 16,33-34 1,-67 1-1,0-1-31,-34 0 16,-67 34 46,101 34 1,68 0-17,-68-68-46,0 0 47,-34 34 16,34 34-63</inkml:trace>
          <inkml:trace contextRef="#ctx0" brushRef="#br0" timeOffset="-3119.9882">-1283 2133 0,'-34'0'78,"34"68"0,-34-68-78,34 34 16,0 0 15,-33 0-16,33-1 1,-34 1 0,34 0-1,0 0-15,-34-34 0,34 34 16,0 0 0,-34 0-1,34-1-15,0 1 16,-34 0-16,0 0 31,34 0-31,0 34 16,-34-34-1,0-1-15,34 1 16,-33 0-16,33 0 16,-34 0-16,34 0 15,-34 0-15,34-1 16,-34 1-1,34 0 1,-34 0-16,34 0 0,0 0 31,0 34-15,-34-68-16,34 33 16,0 1 46,34-34-31</inkml:trace>
          <inkml:trace contextRef="#ctx0" brushRef="#br0" timeOffset="-2255.1662">-1892 3386 0,'-136'0'93,"68"34"-61,68 0-32,0 34 31,0-34-16,34-34 1,68 0 31,-68 0-31,-34-34-1,0-34 32,0 34-47,-34 34 31,-34 0 32,68 68-16</inkml:trace>
          <inkml:trace contextRef="#ctx0" brushRef="#br0" timeOffset="-12530.9802">783 1896 0,'-68'0'62,"34"0"-46,34 34 0,0 0-1,0 0 1,34 0 0,0-34-1,-34 33-15,34-33 16,34 0 15,-34 0-31,-34-33 31,0-1 1,-34 34-32,34-34 0,-34 34 15,-34 0 16,68 34-31,0 33 63,34-33-47,0-34-1,0 0-15,0 0 31,-1-34-15,-33 1 31,-33 33-47,-1 0 16,0 0-1,34 33-15,0 1 47</inkml:trace>
          <inkml:trace contextRef="#ctx0" brushRef="#br0" timeOffset="-8352.9905">2341 304 0,'34'34'156,"-34"0"-156,0 34 47,0-34-31,0 135 15,0-33 0,-34-103-15,34 35-1,0 0 1,-34-34 0,34 0-16,-34 135 31,34-67-15,0 67 30,-34-169-30,34 34-16,0 33 0,0 1 31,-34-34-31,34 0 16,0 101 62,34-135-31,0 0-47</inkml:trace>
          <inkml:trace contextRef="#ctx0" brushRef="#br0" timeOffset="-6031.7733">2172 1862 0,'-102'0'109,"68"0"-78,0 0-31,34 34 0,0 0 47,34-34-31,68 34 31,-68-68-16,-34-34 0,0 34 1,-34 34-32,0 0 31,34 68 31,101-34 16,-101-68-78,-33 34 79,33 34-48,33-34-16,1 34 1</inkml:trace>
          <inkml:trace contextRef="#ctx0" brushRef="#br0" timeOffset="-5150.9317">3797 1795 0,'-68'0'109,"68"67"-62,0-33-31,34-34 15,34 0-16,-34 0 1,0 0 0,-34-34-16,0 0 31,-136 34 47,102 0-62,34 34 15,34-34-15,-34 34-16,34-34 15,68 34 32</inkml:trace>
          <inkml:trace contextRef="#ctx0" brushRef="#br0" timeOffset="6464.1611">715 2065 0,'0'136'187,"-34"-102"-187,34 0 16,0 101 31,-33-101-47,33 0 31,0 101 0,-34-101-31,34 34 16,0 0 15,-34-34-31,34 33 16,0 69 46,0-35-30,-34-67-32,34 0 15,0 135 48,-34-169-63,34 34 15,0 102 48,-34-102-47,34-1 15,0 35 16,34-34 62,-34-68-62,-34 0-31,34 0 15,-34 34-31,0-33 31,1 33 0,-1 0-31,34 33 0,0 1 16,0 0 15,34 0 16,-1-34-47,1 0 31,0 0-31,-34-34 0,34 34 32,-34-34-32,-102 34 93,69 34-61,33 0-17,67-34 48,-33 0-48,0 0-15,-34-34 0,0 0 16,0 0 31,-34 34-32,0 0 17,0 0-1,34 34 0,34 0 0</inkml:trace>
        </inkml:traceGroup>
      </inkml:traceGroup>
    </inkml:traceGroup>
    <inkml:traceGroup>
      <inkml:annotationXML>
        <emma:emma xmlns:emma="http://www.w3.org/2003/04/emma" version="1.0">
          <emma:interpretation id="{A05EEE1F-ED41-42E3-A27B-2855BCF9B897}" emma:medium="tactile" emma:mode="ink">
            <msink:context xmlns:msink="http://schemas.microsoft.com/ink/2010/main" type="paragraph" rotatedBoundingBox="5418,7786 7961,7817 7958,8092 5415,80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B836A2-6E5B-43B4-935E-CDE71D728314}" emma:medium="tactile" emma:mode="ink">
              <msink:context xmlns:msink="http://schemas.microsoft.com/ink/2010/main" type="line" rotatedBoundingBox="5418,7786 7961,7817 7957,8092 5415,8062"/>
            </emma:interpretation>
          </emma:emma>
        </inkml:annotationXML>
        <inkml:traceGroup>
          <inkml:annotationXML>
            <emma:emma xmlns:emma="http://www.w3.org/2003/04/emma" version="1.0">
              <emma:interpretation id="{F3A4903A-CD05-4496-8B4C-9FF556A8B655}" emma:medium="tactile" emma:mode="ink">
                <msink:context xmlns:msink="http://schemas.microsoft.com/ink/2010/main" type="inkWord" rotatedBoundingBox="5418,7786 5623,7789 5620,7993 5416,7991">
                  <msink:destinationLink direction="with" ref="{E57FADB6-B60F-4718-A41B-7CFAE65D975A}"/>
                  <msink:destinationLink direction="with" ref="{BD0220C0-9B9E-4D40-9341-2F948930D322}"/>
                  <msink:destinationLink direction="with" ref="{73122119-D8DD-4ED0-ADAB-A762CCBDEC85}"/>
                  <msink:destinationLink direction="with" ref="{CB1DB86B-EB2E-44A8-BC68-6126BF24FD78}"/>
                </msink:context>
              </emma:interpretation>
              <emma:one-of disjunction-type="recognition" id="oneOf1">
                <emma:interpretation id="interp5" emma:lang="ru-RU" emma:confidence="0">
                  <emma:literal>А</emma:literal>
                </emma:interpretation>
                <emma:interpretation id="interp6" emma:lang="ru-RU" emma:confidence="0">
                  <emma:literal>6</emma:literal>
                </emma:interpretation>
                <emma:interpretation id="interp7" emma:lang="ru-RU" emma:confidence="0">
                  <emma:literal>в</emma:literal>
                </emma:interpretation>
                <emma:interpretation id="interp8" emma:lang="ru-RU" emma:confidence="0">
                  <emma:literal>во</emma:literal>
                </emma:interpretation>
                <emma:interpretation id="interp9" emma:lang="ru-RU" emma:confidence="0">
                  <emma:literal>До</emma:literal>
                </emma:interpretation>
              </emma:one-of>
            </emma:emma>
          </inkml:annotationXML>
          <inkml:trace contextRef="#ctx0" brushRef="#br0" timeOffset="-17954.1557">207 0 0,'-34'0'15,"1"0"32,-35 67-15,68-33-17,0 34 32,0-34-31,34-34-1,0 0 1,-1 0-16,1-34 16,-34 0 15,0 0-16,-34 0 17,1 34-17,-35 0 1,34 0 0,0 0-1,34 34-15,0 0 47,0 0-31,34-34-1,0 0 1,0 0-16,0 0 16,-34-34-16,0 0 46,-34 34-46,0 0 16,0 0 15,0 0-15,34 34-16,34 0 31</inkml:trace>
        </inkml:traceGroup>
        <inkml:traceGroup>
          <inkml:annotationXML>
            <emma:emma xmlns:emma="http://www.w3.org/2003/04/emma" version="1.0">
              <emma:interpretation id="{0A09D9A7-3CB6-430A-8CC6-9EE1E76F4B98}" emma:medium="tactile" emma:mode="ink">
                <msink:context xmlns:msink="http://schemas.microsoft.com/ink/2010/main" type="inkWord" rotatedBoundingBox="7755,7853 7960,7856 7958,8093 7752,8090">
                  <msink:destinationLink direction="with" ref="{BD0220C0-9B9E-4D40-9341-2F948930D322}"/>
                  <msink:destinationLink direction="with" ref="{73122119-D8DD-4ED0-ADAB-A762CCBDEC85}"/>
                </msink:context>
              </emma:interpretation>
              <emma:one-of disjunction-type="recognition" id="oneOf2">
                <emma:interpretation id="interp10" emma:lang="ru-RU" emma:confidence="0">
                  <emma:literal>я</emma:literal>
                </emma:interpretation>
                <emma:interpretation id="interp11" emma:lang="ru-RU" emma:confidence="0">
                  <emma:literal>Я</emma:literal>
                </emma:interpretation>
                <emma:interpretation id="interp12" emma:lang="ru-RU" emma:confidence="0">
                  <emma:literal>в</emma:literal>
                </emma:interpretation>
                <emma:interpretation id="interp13" emma:lang="ru-RU" emma:confidence="0">
                  <emma:literal>а</emma:literal>
                </emma:interpretation>
                <emma:interpretation id="interp14" emma:lang="ru-RU" emma:confidence="0">
                  <emma:literal>до</emma:literal>
                </emma:interpretation>
              </emma:one-of>
            </emma:emma>
          </inkml:annotationXML>
          <inkml:trace contextRef="#ctx0" brushRef="#br0" timeOffset="-16756.0152">2510 237 0,'0'-34'47,"-34"34"-47,34-34 16,-34 34-1,34-34-15,-67 34 94,33 0-94,34 34 31,0 0-15,34-34 0,33 0 31,1-34-32,-34 0 16,-34 0-15,0 0 0,-34 34-16,-67 0 47,67 0-32,0 0 1,34 34-16,0 0 31,34-34-15,101 0 46,-101 0-62,-34-34 47,-34 34-31,-34 0-1,35 0 1,-1 0 0,34 34-16,0 0 31,0 0-31,34-34 15,33 34 1,1 33 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53.5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E47D75-D469-4729-8E6F-BC0B4794D019}" emma:medium="tactile" emma:mode="ink">
          <msink:context xmlns:msink="http://schemas.microsoft.com/ink/2010/main" type="writingRegion" rotatedBoundingBox="25517,6875 30343,7468 30008,10191 25182,9598">
            <msink:destinationLink direction="with" ref="{E793AC36-4FC0-4691-8DAB-F299DE2C4254}"/>
          </msink:context>
        </emma:interpretation>
      </emma:emma>
    </inkml:annotationXML>
    <inkml:traceGroup>
      <inkml:annotationXML>
        <emma:emma xmlns:emma="http://www.w3.org/2003/04/emma" version="1.0">
          <emma:interpretation id="{B19428CA-5FB1-4205-85E0-171B7DDE634C}" emma:medium="tactile" emma:mode="ink">
            <msink:context xmlns:msink="http://schemas.microsoft.com/ink/2010/main" type="paragraph" rotatedBoundingBox="25510,6926 30329,7453 30208,8568 25388,8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A1A932-C5E6-4A1B-A9E5-9D94F7052CF4}" emma:medium="tactile" emma:mode="ink">
              <msink:context xmlns:msink="http://schemas.microsoft.com/ink/2010/main" type="inkBullet" rotatedBoundingBox="25504,6977 25806,7009 25800,7061 25498,7029"/>
            </emma:interpretation>
            <emma:one-of disjunction-type="recognition" id="oneOf0">
              <emma:interpretation id="interp0" emma:lang="ru-RU" emma:confidence="0">
                <emma:literal>-</emma:literal>
              </emma:interpretation>
              <emma:interpretation id="interp1" emma:lang="ru-RU" emma:confidence="0">
                <emma:literal>.</emma:literal>
              </emma:interpretation>
              <emma:interpretation id="interp2" emma:lang="ru-RU" emma:confidence="0">
                <emma:literal>с</emma:literal>
              </emma:interpretation>
              <emma:interpretation id="interp3" emma:lang="ru-RU" emma:confidence="0">
                <emma:literal>,</emma:literal>
              </emma:interpretation>
              <emma:interpretation id="interp4" emma:lang="ru-RU" emma:confidence="0">
                <emma:literal>и</emma:literal>
              </emma:interpretation>
            </emma:one-of>
          </emma:emma>
        </inkml:annotationXML>
        <inkml:trace contextRef="#ctx0" brushRef="#br0">2542-3928 0,'135'34'172,"-33"-34"-141,-68-34-31,0 34 63</inkml:trace>
      </inkml:traceGroup>
      <inkml:traceGroup>
        <inkml:annotationXML>
          <emma:emma xmlns:emma="http://www.w3.org/2003/04/emma" version="1.0">
            <emma:interpretation id="{ADCA2E8E-A95A-4262-999D-6900E3CBA1A7}" emma:medium="tactile" emma:mode="ink">
              <msink:context xmlns:msink="http://schemas.microsoft.com/ink/2010/main" type="line" rotatedBoundingBox="26211,7003 29692,7384 29617,8068 26137,7687"/>
            </emma:interpretation>
          </emma:emma>
        </inkml:annotationXML>
        <inkml:traceGroup>
          <inkml:annotationXML>
            <emma:emma xmlns:emma="http://www.w3.org/2003/04/emma" version="1.0">
              <emma:interpretation id="{7FE38D92-EE27-4EDD-A14D-F132C0004627}" emma:medium="tactile" emma:mode="ink">
                <msink:context xmlns:msink="http://schemas.microsoft.com/ink/2010/main" type="inkWord" rotatedBoundingBox="26203,7084 26819,7151 26753,7755 26137,7687"/>
              </emma:interpretation>
              <emma:one-of disjunction-type="recognition" id="oneOf1">
                <emma:interpretation id="interp5" emma:lang="ru-RU" emma:confidence="0">
                  <emma:literal>а</emma:literal>
                </emma:interpretation>
                <emma:interpretation id="interp6" emma:lang="ru-RU" emma:confidence="0">
                  <emma:literal>аш</emma:literal>
                </emma:interpretation>
                <emma:interpretation id="interp7" emma:lang="ru-RU" emma:confidence="0">
                  <emma:literal>аи</emma:literal>
                </emma:interpretation>
                <emma:interpretation id="interp8" emma:lang="ru-RU" emma:confidence="0">
                  <emma:literal>аж</emma:literal>
                </emma:interpretation>
                <emma:interpretation id="interp9" emma:lang="ru-RU" emma:confidence="0">
                  <emma:literal>ах</emma:literal>
                </emma:interpretation>
              </emma:one-of>
            </emma:emma>
          </inkml:annotationXML>
          <inkml:trace contextRef="#ctx0" brushRef="#br0" timeOffset="-20616.6896">3660-3488 0,'0'-34'47,"33"-68"-1,-66 69-46,33-1 16,-34 34-16,0-68 16,0 34 15,0 34-31,0-34 16,0 34-1,-33 0 1,33 0-16,34 34 0,-34 0 15,0-34 1,34 34-16,-34 0 16,0 33-1,34 1 1,0 68 15,0-102-31,34-34 16,-34 33-16,34-33 15,102 0 17,-103 0-32,1 0 15,-34-33-15,136-103 47,-136 102-31,34 34-16,-34-34 15,0 0 32,33 34-31,-66 34 0,33 0-1,0 68 16,0-68-31,0 33 16,0 1 0,33-68-16,1 68 31,0-68-15,0 34-16</inkml:trace>
        </inkml:traceGroup>
        <inkml:traceGroup>
          <inkml:annotationXML>
            <emma:emma xmlns:emma="http://www.w3.org/2003/04/emma" version="1.0">
              <emma:interpretation id="{D775CF14-CB96-4D97-BE2A-626EA792DF32}" emma:medium="tactile" emma:mode="ink">
                <msink:context xmlns:msink="http://schemas.microsoft.com/ink/2010/main" type="inkWord" rotatedBoundingBox="27696,7254 28540,7346 28480,7890 27637,7797"/>
              </emma:interpretation>
              <emma:one-of disjunction-type="recognition" id="oneOf2">
                <emma:interpretation id="interp10" emma:lang="ru-RU" emma:confidence="0">
                  <emma:literal>с</emma:literal>
                </emma:interpretation>
                <emma:interpretation id="interp11" emma:lang="ru-RU" emma:confidence="0">
                  <emma:literal>х</emma:literal>
                </emma:interpretation>
                <emma:interpretation id="interp12" emma:lang="ru-RU" emma:confidence="0">
                  <emma:literal>(</emma:literal>
                </emma:interpretation>
                <emma:interpretation id="interp13" emma:lang="ru-RU" emma:confidence="0">
                  <emma:literal>C</emma:literal>
                </emma:interpretation>
                <emma:interpretation id="interp14" emma:lang="ru-RU" emma:confidence="0">
                  <emma:literal>С</emma:literal>
                </emma:interpretation>
              </emma:one-of>
            </emma:emma>
          </inkml:annotationXML>
          <inkml:trace contextRef="#ctx0" brushRef="#br0" timeOffset="-17629.837">5285-3624 0,'-34'0'125,"0"0"-109,34 34-1,-33-34-15,-1 34 16,0-34-1,0 0 1,0 34 0,0-34-16,0 0 15,1 34-15,-1 0 16,0-34-16,0 0 16,-34 0-1,68 34-15,-34-34 16,0 0 15,34 34 0,0-1-15,34-33 0,0 34-1,0-34-15,34 0 31,33 34-15,-33 0 0,-34-34-1,0 0-15,34 34 16,-35 0 0,35-34-1,-34 34-15,0-34 16,0 33-1,34 1 32,-1 0-31</inkml:trace>
        </inkml:traceGroup>
        <inkml:traceGroup>
          <inkml:annotationXML>
            <emma:emma xmlns:emma="http://www.w3.org/2003/04/emma" version="1.0">
              <emma:interpretation id="{9F986C3B-2E05-4B57-B0F0-A048AE311DF3}" emma:medium="tactile" emma:mode="ink">
                <msink:context xmlns:msink="http://schemas.microsoft.com/ink/2010/main" type="inkWord" rotatedBoundingBox="29011,7309 29692,7384 29632,7924 28952,7849"/>
              </emma:interpretation>
              <emma:one-of disjunction-type="recognition" id="oneOf3">
                <emma:interpretation id="interp15" emma:lang="ru-RU" emma:confidence="0">
                  <emma:literal>а</emma:literal>
                </emma:interpretation>
                <emma:interpretation id="interp16" emma:lang="ru-RU" emma:confidence="0">
                  <emma:literal>аш</emma:literal>
                </emma:interpretation>
                <emma:interpretation id="interp17" emma:lang="ru-RU" emma:confidence="0">
                  <emma:literal>аи</emma:literal>
                </emma:interpretation>
                <emma:interpretation id="interp18" emma:lang="ru-RU" emma:confidence="0">
                  <emma:literal>аж</emma:literal>
                </emma:interpretation>
                <emma:interpretation id="interp19" emma:lang="ru-RU" emma:confidence="0">
                  <emma:literal>ах</emma:literal>
                </emma:interpretation>
              </emma:one-of>
            </emma:emma>
          </inkml:annotationXML>
          <inkml:trace contextRef="#ctx0" brushRef="#br0" timeOffset="-15075.3905">6437-3386 0,'0'-68'63,"0"34"-32,0 0 0,0 0-15,-34 34-16,34-34 15,-34 34-15,-102 0 47,69 34-15,33 0-17,-34 0 1,68 0-16,-34 0 15,34 0-15,0 101 32,0-67-17,34-34 17,0-34-32,0 33 15,0-33-15,0 0 16,-1-33-1,35-1-15,34-102 47,-68 102-15,-34 68 30,-34-34-62,34 34 0,0 34 31,34-34-31,0 33 16,-1-67 0,1 34-1,0 0 1,0-34-1,34 34-15</inkml:trace>
        </inkml:traceGroup>
      </inkml:traceGroup>
      <inkml:traceGroup>
        <inkml:annotationXML>
          <emma:emma xmlns:emma="http://www.w3.org/2003/04/emma" version="1.0">
            <emma:interpretation id="{C1E9CC99-629D-48AA-9942-33E4A0559630}" emma:medium="tactile" emma:mode="ink">
              <msink:context xmlns:msink="http://schemas.microsoft.com/ink/2010/main" type="line" rotatedBoundingBox="26939,7582 30279,8023 30200,8626 26860,8184"/>
            </emma:interpretation>
          </emma:emma>
        </inkml:annotationXML>
        <inkml:traceGroup>
          <inkml:annotationXML>
            <emma:emma xmlns:emma="http://www.w3.org/2003/04/emma" version="1.0">
              <emma:interpretation id="{81106674-0F91-463C-8501-DE25BE67F65A}" emma:medium="tactile" emma:mode="ink">
                <msink:context xmlns:msink="http://schemas.microsoft.com/ink/2010/main" type="inkWord" rotatedBoundingBox="26921,7723 27254,7767 27194,8229 26860,8184"/>
              </emma:interpretation>
              <emma:one-of disjunction-type="recognition" id="oneOf4">
                <emma:interpretation id="interp20" emma:lang="ru-RU" emma:confidence="0">
                  <emma:literal>л</emma:literal>
                </emma:interpretation>
                <emma:interpretation id="interp21" emma:lang="ru-RU" emma:confidence="0">
                  <emma:literal>г</emma:literal>
                </emma:interpretation>
                <emma:interpretation id="interp22" emma:lang="ru-RU" emma:confidence="0">
                  <emma:literal>1</emma:literal>
                </emma:interpretation>
                <emma:interpretation id="interp23" emma:lang="ru-RU" emma:confidence="0">
                  <emma:literal>Ч</emma:literal>
                </emma:interpretation>
                <emma:interpretation id="interp24" emma:lang="ru-RU" emma:confidence="0">
                  <emma:literal>в</emma:literal>
                </emma:interpretation>
              </emma:one-of>
            </emma:emma>
          </inkml:annotationXML>
          <inkml:trace contextRef="#ctx0" brushRef="#br0" timeOffset="-19809.9176">3931-2980 0,'33'-34'94,"1"34"-79,0-34-15,0 34 16,-34-34-16,34 34 16,-34-34-16,34 34 0,-34-33 15,34 33 1,-1-34 62,-33 68-47,-33-1-15,33 1-1,0 136 32,0-35-15,0-101-17,67 0 32</inkml:trace>
        </inkml:traceGroup>
        <inkml:traceGroup>
          <inkml:annotationXML>
            <emma:emma xmlns:emma="http://www.w3.org/2003/04/emma" version="1.0">
              <emma:interpretation id="{D9AF3E3C-1FCC-43CA-A626-922F5664F915}" emma:medium="tactile" emma:mode="ink">
                <msink:context xmlns:msink="http://schemas.microsoft.com/ink/2010/main" type="inkWord" rotatedBoundingBox="27703,7808 28443,7906 28414,8126 27674,8029"/>
              </emma:interpretation>
              <emma:one-of disjunction-type="recognition" id="oneOf5">
                <emma:interpretation id="interp25" emma:lang="ru-RU" emma:confidence="0">
                  <emma:literal>-</emma:literal>
                </emma:interpretation>
                <emma:interpretation id="interp26" emma:lang="ru-RU" emma:confidence="0">
                  <emma:literal>.</emma:literal>
                </emma:interpretation>
                <emma:interpretation id="interp27" emma:lang="ru-RU" emma:confidence="0">
                  <emma:literal>с</emma:literal>
                </emma:interpretation>
                <emma:interpretation id="interp28" emma:lang="ru-RU" emma:confidence="0">
                  <emma:literal>1</emma:literal>
                </emma:interpretation>
                <emma:interpretation id="interp29" emma:lang="ru-RU" emma:confidence="0">
                  <emma:literal>=</emma:literal>
                </emma:interpretation>
              </emma:one-of>
            </emma:emma>
          </inkml:annotationXML>
          <inkml:trace contextRef="#ctx0" brushRef="#br0" timeOffset="-10781.2966">4777-3082 0,'0'-34'109,"-34"34"-46,68 0-16,0 0-47,0 0 15,-34 34-15,34-34 16,67 34 0,-33 0-1,0-34-15,-34 34 16,33 0-16,103 34 31,-170-35-15,68 1-1</inkml:trace>
        </inkml:traceGroup>
        <inkml:traceGroup>
          <inkml:annotationXML>
            <emma:emma xmlns:emma="http://www.w3.org/2003/04/emma" version="1.0">
              <emma:interpretation id="{9D140B66-89BE-47F3-BD91-E57817C62DBE}" emma:medium="tactile" emma:mode="ink">
                <msink:context xmlns:msink="http://schemas.microsoft.com/ink/2010/main" type="inkWord" rotatedBoundingBox="29839,7965 30279,8023 30208,8568 29767,8509"/>
              </emma:interpretation>
              <emma:one-of disjunction-type="recognition" id="oneOf6">
                <emma:interpretation id="interp30" emma:lang="ru-RU" emma:confidence="0">
                  <emma:literal>г</emma:literal>
                </emma:interpretation>
                <emma:interpretation id="interp31" emma:lang="ru-RU" emma:confidence="0">
                  <emma:literal>2</emma:literal>
                </emma:interpretation>
                <emma:interpretation id="interp32" emma:lang="ru-RU" emma:confidence="0">
                  <emma:literal>ч</emma:literal>
                </emma:interpretation>
                <emma:interpretation id="interp33" emma:lang="ru-RU" emma:confidence="0">
                  <emma:literal>Г</emma:literal>
                </emma:interpretation>
                <emma:interpretation id="interp34" emma:lang="ru-RU" emma:confidence="0">
                  <emma:literal>Ч</emma:literal>
                </emma:interpretation>
              </emma:one-of>
            </emma:emma>
          </inkml:annotationXML>
          <inkml:trace contextRef="#ctx0" brushRef="#br0" timeOffset="-14511.8595">6877-2878 0,'0'-34'93,"0"0"-77,169 34 31,-135 0-31,-34 34-1,34-34-15,-34 34 16,0 33-1,-34-67-15,0 68 32,0-34-32,1-34 15,-1 34-15,34 0 16,0 33 0,67 1 15,-33-68-16,0 0-15,0 34 16,0 0-16,0-34 16,0 0-1,-34 34-15,33 0 16</inkml:trace>
        </inkml:traceGroup>
      </inkml:traceGroup>
    </inkml:traceGroup>
    <inkml:traceGroup>
      <inkml:annotationXML>
        <emma:emma xmlns:emma="http://www.w3.org/2003/04/emma" version="1.0">
          <emma:interpretation id="{1783B973-DBB0-4C66-BA86-F008936E5FD1}" emma:medium="tactile" emma:mode="ink">
            <msink:context xmlns:msink="http://schemas.microsoft.com/ink/2010/main" type="paragraph" rotatedBoundingBox="26339,8766 29644,9173 29526,10132 26221,97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E7EDA2-A5AB-45EB-BA16-67492479A405}" emma:medium="tactile" emma:mode="ink">
              <msink:context xmlns:msink="http://schemas.microsoft.com/ink/2010/main" type="line" rotatedBoundingBox="26339,8766 29644,9173 29526,10132 26221,9726"/>
            </emma:interpretation>
          </emma:emma>
        </inkml:annotationXML>
        <inkml:traceGroup>
          <inkml:annotationXML>
            <emma:emma xmlns:emma="http://www.w3.org/2003/04/emma" version="1.0">
              <emma:interpretation id="{D1E0DA09-F012-4B46-AAAA-28C791551B58}" emma:medium="tactile" emma:mode="ink">
                <msink:context xmlns:msink="http://schemas.microsoft.com/ink/2010/main" type="inkWord" rotatedBoundingBox="26339,8766 29644,9173 29526,10132 26221,9726"/>
              </emma:interpretation>
              <emma:one-of disjunction-type="recognition" id="oneOf7">
                <emma:interpretation id="interp35" emma:lang="ru-RU" emma:confidence="0">
                  <emma:literal>акта</emma:literal>
                </emma:interpretation>
                <emma:interpretation id="interp36" emma:lang="ru-RU" emma:confidence="0">
                  <emma:literal>ага</emma:literal>
                </emma:interpretation>
                <emma:interpretation id="interp37" emma:lang="ru-RU" emma:confidence="0">
                  <emma:literal>ака</emma:literal>
                </emma:interpretation>
                <emma:interpretation id="interp38" emma:lang="ru-RU" emma:confidence="0">
                  <emma:literal>ада</emma:literal>
                </emma:interpretation>
                <emma:interpretation id="interp39" emma:lang="ru-RU" emma:confidence="0">
                  <emma:literal>анна</emma:literal>
                </emma:interpretation>
              </emma:one-of>
            </emma:emma>
          </inkml:annotationXML>
          <inkml:trace contextRef="#ctx0" brushRef="#br0" timeOffset="-6563.2681">5387-1862 0,'-102'0'78,"68"0"-78,0 33 16,1-33 0,-1 0-16,-34 34 15,34-34 1,0 34-16,0-34 31,34 34-15,34 0-1,0-34 1,0 0-16,0 34 16,34-34-1,-35 34 1,1-1-16,0-33 16,0 0-1,-34 34-15,34-34 0,-68 68 47</inkml:trace>
          <inkml:trace contextRef="#ctx0" brushRef="#br0" timeOffset="-6247.9616">4947-1354 0,'33'0'62,"1"33"-46,0-33-16,34 0 15,-34 34 1,0 0-16,-1-34 16,69 34-1,-68-34 17,34 34-32</inkml:trace>
          <inkml:trace contextRef="#ctx0" brushRef="#br0" timeOffset="-5367.1174">6504-1490 0,'0'-34'31,"-33"34"-31,33-34 16,-34 0 0,0 1 15,34-1-16,-34 34-15,0-34 16,0 34 0,0 0-16,-33 0 31,33 34-31,0 0 16,-34-1-1,34 1-15,34 0 16,-34 0-16,34 0 15,0 0-15,0 0 16,34 33 0,34-33 15,34-34-15,-1-34 15,69-101 16,-170 101-32,33 34 32,-66 34-31,33 0-16,0 34 15,0-35 1,0 35 0,33-34-16,69 68 47</inkml:trace>
          <inkml:trace contextRef="#ctx0" brushRef="#br0" timeOffset="-8410.031">3795-1998 0,'-34'0'79,"34"-34"-48,0 0 0,-68-33 0,-67 67 16,101 0-31,0 33-16,-67 35 31,101-34-31,-34 0 16,34 0-16,0 101 31,34-67 0,0-68-15,-1 34-16,1-34 15,34-34 1,0 0 0,-34 0-1,33 0 1,-67 1-16,34-1 16,0 0-16,-34 0 46,0 102 17,-34-34-63,34 101 31,34-101-15,0 0-16,-34 0 15,34-34 1,0 33 0,33 1-1</inkml:trace>
          <inkml:trace contextRef="#ctx0" brushRef="#br0" timeOffset="-7187.8642">4100-1388 0,'68'-68'125,"-68"34"-125,33 34 0,-33-34 15,34 34-15,-34-34 16,34 0 78,-34 136-48,-34-68-46,34 34 16,0 67 31,0 1 0,68-103-16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26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01C6B9-196A-4E8A-AC54-79CF5EB7DD78}" emma:medium="tactile" emma:mode="ink">
          <msink:context xmlns:msink="http://schemas.microsoft.com/ink/2010/main" type="writingRegion" rotatedBoundingBox="17899,10012 29980,9594 30195,15809 18114,16227"/>
        </emma:interpretation>
      </emma:emma>
    </inkml:annotationXML>
    <inkml:traceGroup>
      <inkml:annotationXML>
        <emma:emma xmlns:emma="http://www.w3.org/2003/04/emma" version="1.0">
          <emma:interpretation id="{D29CAA73-01CA-4DCC-80E4-A0D3C45043A6}" emma:medium="tactile" emma:mode="ink">
            <msink:context xmlns:msink="http://schemas.microsoft.com/ink/2010/main" type="paragraph" rotatedBoundingBox="18661,9986 29980,9594 30023,10829 18703,11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846E29-248B-47F2-BE1A-08BA8C638C66}" emma:medium="tactile" emma:mode="ink">
              <msink:context xmlns:msink="http://schemas.microsoft.com/ink/2010/main" type="inkBullet" rotatedBoundingBox="18689,10805 18794,10801 18799,10934 18694,10938"/>
            </emma:interpretation>
            <emma:one-of disjunction-type="recognition" id="oneOf0">
              <emma:interpretation id="interp0" emma:lang="ru-RU" emma:confidence="0">
                <emma:literal>-</emma:literal>
              </emma:interpretation>
            </emma:one-of>
          </emma:emma>
        </inkml:annotationXML>
        <inkml:trace contextRef="#ctx0" brushRef="#br0">-2608 4405 0,'-33'0'16,"-1"34"15,34-1-15,-34-33-16,34 68 15</inkml:trace>
      </inkml:traceGroup>
      <inkml:traceGroup>
        <inkml:annotationXML>
          <emma:emma xmlns:emma="http://www.w3.org/2003/04/emma" version="1.0">
            <emma:interpretation id="{DF6E2409-7A21-45AE-8EA3-4E32E6649AF0}" emma:medium="tactile" emma:mode="ink">
              <msink:context xmlns:msink="http://schemas.microsoft.com/ink/2010/main" type="line" rotatedBoundingBox="19127,9970 29980,9594 30023,10829 19170,11205"/>
            </emma:interpretation>
          </emma:emma>
        </inkml:annotationXML>
        <inkml:traceGroup>
          <inkml:annotationXML>
            <emma:emma xmlns:emma="http://www.w3.org/2003/04/emma" version="1.0">
              <emma:interpretation id="{48371F17-D614-42CE-B5BD-63487628E0AD}" emma:medium="tactile" emma:mode="ink">
                <msink:context xmlns:msink="http://schemas.microsoft.com/ink/2010/main" type="inkWord" rotatedBoundingBox="19127,9970 24884,9771 24927,11005 19170,11205">
                  <msink:destinationLink direction="from" ref="{04F2B2F8-0354-45DC-BD9B-E73438AC9F17}"/>
                </msink:context>
              </emma:interpretation>
              <emma:one-of disjunction-type="recognition" id="oneOf1">
                <emma:interpretation id="interp1" emma:lang="ru-RU" emma:confidence="0">
                  <emma:literal>Е:</emma:literal>
                </emma:interpretation>
                <emma:interpretation id="interp2" emma:lang="ru-RU" emma:confidence="0">
                  <emma:literal>г:</emma:literal>
                </emma:interpretation>
                <emma:interpretation id="interp3" emma:lang="ru-RU" emma:confidence="0">
                  <emma:literal>е:</emma:literal>
                </emma:interpretation>
                <emma:interpretation id="interp4" emma:lang="ru-RU" emma:confidence="0">
                  <emma:literal>ч:</emma:literal>
                </emma:interpretation>
                <emma:interpretation id="interp5" emma:lang="ru-RU" emma:confidence="0">
                  <emma:literal>т:</emma:literal>
                </emma:interpretation>
              </emma:one-of>
            </emma:emma>
          </inkml:annotationXML>
          <inkml:trace contextRef="#ctx0" brushRef="#br0" timeOffset="2436.3319">2709 3829 0,'68'34'94</inkml:trace>
          <inkml:trace contextRef="#ctx0" brushRef="#br0" timeOffset="2613.5007">3048 4066 0,'0'34'31,"34"0"0,0-34-31,-34 34 0,68 0 31</inkml:trace>
          <inkml:trace contextRef="#ctx0" brushRef="#br0" timeOffset="2762.6388">3455 4439 0,'0'33'32,"0"1"-1,33-34-31,1 34 0</inkml:trace>
          <inkml:trace contextRef="#ctx0" brushRef="#br0" timeOffset="-283.2587">-2235 3626 0,'-34'34'31,"34"0"0,0 33-31</inkml:trace>
          <inkml:trace contextRef="#ctx0" brushRef="#br0" timeOffset="591.5644">-847 3524 0,'-33'0'78,"33"34"-62,33 0-16</inkml:trace>
          <inkml:trace contextRef="#ctx0" brushRef="#br0" timeOffset="765.7313">-677 3931 0,'68'101'78</inkml:trace>
          <inkml:trace contextRef="#ctx0" brushRef="#br0" timeOffset="939.8974">-440 4303 0,'0'68'62,"68"33"-46</inkml:trace>
          <inkml:trace contextRef="#ctx0" brushRef="#br0" timeOffset="2004.9142">1626 4540 0,'-68'34'47,"68"0"-31,0 34 15</inkml:trace>
          <inkml:trace contextRef="#ctx0" brushRef="#br0" timeOffset="1831.7489">1829 4032 0,'-34'34'32,"0"0"-17,34 0 1,0 0-1,34 33-15</inkml:trace>
          <inkml:trace contextRef="#ctx0" brushRef="#br0" timeOffset="1671.596">1931 3660 0,'0'34'94,"33"33"-79</inkml:trace>
        </inkml:traceGroup>
        <inkml:traceGroup>
          <inkml:annotationXML>
            <emma:emma xmlns:emma="http://www.w3.org/2003/04/emma" version="1.0">
              <emma:interpretation id="{38E2703B-9294-430B-AA5A-E6C49B8C23D7}" emma:medium="tactile" emma:mode="ink">
                <msink:context xmlns:msink="http://schemas.microsoft.com/ink/2010/main" type="inkWord" rotatedBoundingBox="29698,9888 29990,9877 30012,10525 29721,10535"/>
              </emma:interpretation>
              <emma:one-of disjunction-type="recognition" id="oneOf2">
                <emma:interpretation id="interp6" emma:lang="ru-RU" emma:confidence="0">
                  <emma:literal>3</emma:literal>
                </emma:interpretation>
                <emma:interpretation id="interp7" emma:lang="ru-RU" emma:confidence="0">
                  <emma:literal>З</emma:literal>
                </emma:interpretation>
                <emma:interpretation id="interp8" emma:lang="ru-RU" emma:confidence="0">
                  <emma:literal>з</emma:literal>
                </emma:interpretation>
                <emma:interpretation id="interp9" emma:lang="ru-RU" emma:confidence="0">
                  <emma:literal>]</emma:literal>
                </emma:interpretation>
                <emma:interpretation id="interp10" emma:lang="ru-RU" emma:confidence="0">
                  <emma:literal>я</emma:literal>
                </emma:interpretation>
              </emma:one-of>
            </emma:emma>
          </inkml:annotationXML>
          <inkml:trace contextRef="#ctx0" brushRef="#br0" timeOffset="21972.0066">8297 3524 0,'0'-34'63,"136"34"-16,-102 0-32,0 0-15,0 0 16,-1 34-1,-33 0-15,-33 34 32,-1-34-17,0-34-15,34 34 0,0-1 32,-34-33-32,34 34 15,135 102 32,-101-136-31,-34 34-16,0 67 47,-34-67-32,1-34-15,33 34 0,-34-34 16,-34 34 31</inkml:trace>
        </inkml:traceGroup>
      </inkml:traceGroup>
    </inkml:traceGroup>
    <inkml:traceGroup>
      <inkml:annotationXML>
        <emma:emma xmlns:emma="http://www.w3.org/2003/04/emma" version="1.0">
          <emma:interpretation id="{8F340D21-E0DE-418B-9B03-6C4DE3B5D80A}" emma:medium="tactile" emma:mode="ink">
            <msink:context xmlns:msink="http://schemas.microsoft.com/ink/2010/main" type="paragraph" rotatedBoundingBox="18189,14014 28160,14805 28055,16133 18083,15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1DB55A-97CD-44FB-AD61-5B096FFBFD30}" emma:medium="tactile" emma:mode="ink">
              <msink:context xmlns:msink="http://schemas.microsoft.com/ink/2010/main" type="inkBullet" rotatedBoundingBox="18085,15319 18932,15386 18930,15409 18083,15342"/>
            </emma:interpretation>
            <emma:one-of disjunction-type="recognition" id="oneOf3">
              <emma:interpretation id="interp11" emma:lang="ru-RU" emma:confidence="0">
                <emma:literal>-</emma:literal>
              </emma:interpretation>
            </emma:one-of>
          </emma:emma>
        </inkml:annotationXML>
        <inkml:trace contextRef="#ctx0" brushRef="#br0" timeOffset="122229.7338">-3319 8943 0,'34'0'63,"0"0"-63,0 0 15,135 0 17,-33 34-17,-35-34 1,35 0 15,67 34 32</inkml:trace>
      </inkml:traceGroup>
      <inkml:traceGroup>
        <inkml:annotationXML>
          <emma:emma xmlns:emma="http://www.w3.org/2003/04/emma" version="1.0">
            <emma:interpretation id="{8888034C-090F-4B1C-81F4-8B59F9E1441A}" emma:medium="tactile" emma:mode="ink">
              <msink:context xmlns:msink="http://schemas.microsoft.com/ink/2010/main" type="line" rotatedBoundingBox="20068,14163 28160,14805 28075,15883 19983,15241"/>
            </emma:interpretation>
          </emma:emma>
        </inkml:annotationXML>
        <inkml:traceGroup>
          <inkml:annotationXML>
            <emma:emma xmlns:emma="http://www.w3.org/2003/04/emma" version="1.0">
              <emma:interpretation id="{224BE06F-DEEB-4AA5-A17E-8960F7A90B5A}" emma:medium="tactile" emma:mode="ink">
                <msink:context xmlns:msink="http://schemas.microsoft.com/ink/2010/main" type="inkWord" rotatedBoundingBox="20068,14163 21938,14312 21857,15336 19987,15188"/>
              </emma:interpretation>
              <emma:one-of disjunction-type="recognition" id="oneOf4">
                <emma:interpretation id="interp12" emma:lang="ru-RU" emma:confidence="0">
                  <emma:literal>ай-</emma:literal>
                </emma:interpretation>
                <emma:interpretation id="interp13" emma:lang="ru-RU" emma:confidence="0">
                  <emma:literal>ай.</emma:literal>
                </emma:interpretation>
                <emma:interpretation id="interp14" emma:lang="ru-RU" emma:confidence="0">
                  <emma:literal>ай“</emma:literal>
                </emma:interpretation>
                <emma:interpretation id="interp15" emma:lang="ru-RU" emma:confidence="0">
                  <emma:literal>ай:</emma:literal>
                </emma:interpretation>
                <emma:interpretation id="interp16" emma:lang="ru-RU" emma:confidence="0">
                  <emma:literal>а,=</emma:literal>
                </emma:interpretation>
              </emma:one-of>
            </emma:emma>
          </inkml:annotationXML>
          <inkml:trace contextRef="#ctx0" brushRef="#br0" timeOffset="123977.4031">-745 8604 0,'0'34'62,"-34"0"-30,34 0-17,0 67 17,0-67-17,34-34 1,0 0-16,-34-34 15,0-33 17,68 33-32</inkml:trace>
          <inkml:trace contextRef="#ctx0" brushRef="#br0" timeOffset="124160.5775">-677 8503 0,'0'-170'47,"-34"170"-47,34-34 47,0 1-16,34 33 16</inkml:trace>
          <inkml:trace contextRef="#ctx0" brushRef="#br0" timeOffset="124674.0681">0 8266 0,'-34'0'63,"68"0"-48,0 0 1,0 0-16,101 0 31,35 0 1,-35 0-17</inkml:trace>
          <inkml:trace contextRef="#ctx0" brushRef="#br0" timeOffset="123510.9713">-948 8062 0,'0'-34'16,"34"-33"93,-68 33-109,34 0 16,0-34 0,-34 68-16,0-34 31,0 34-16,0 0 1,1 0 0,-1 34-16,-34 0 15,-34 102 17,68-103-17,34 1-15,0 0 0,0 34 31,0-34-15,34 0 0,0-34-16,0 0 15,34 0 1,33-102 15,-67 34 0,-34 34-15,34 34-16,-34-33 0,0 134 78,-34-67-78,34 0 16,0 135 31,34-135-47,0-34 15,0 34 1</inkml:trace>
        </inkml:traceGroup>
        <inkml:traceGroup>
          <inkml:annotationXML>
            <emma:emma xmlns:emma="http://www.w3.org/2003/04/emma" version="1.0">
              <emma:interpretation id="{7EF8CE71-64AB-40E6-994E-3ED4E0281BB1}" emma:medium="tactile" emma:mode="ink">
                <msink:context xmlns:msink="http://schemas.microsoft.com/ink/2010/main" type="inkWord" rotatedBoundingBox="22790,14488 28151,14913 28075,15883 22713,15458"/>
              </emma:interpretation>
              <emma:one-of disjunction-type="recognition" id="oneOf5">
                <emma:interpretation id="interp17" emma:lang="ru-RU" emma:confidence="0">
                  <emma:literal>приоритеты.</emma:literal>
                </emma:interpretation>
                <emma:interpretation id="interp18" emma:lang="ru-RU" emma:confidence="0">
                  <emma:literal>приоритета.</emma:literal>
                </emma:interpretation>
                <emma:interpretation id="interp19" emma:lang="ru-RU" emma:confidence="0">
                  <emma:literal>приоритеты,</emma:literal>
                </emma:interpretation>
                <emma:interpretation id="interp20" emma:lang="ru-RU" emma:confidence="0">
                  <emma:literal>приоритетна.</emma:literal>
                </emma:interpretation>
                <emma:interpretation id="interp21" emma:lang="ru-RU" emma:confidence="0">
                  <emma:literal>приоритетны.</emma:literal>
                </emma:interpretation>
              </emma:one-of>
            </emma:emma>
          </inkml:annotationXML>
          <inkml:trace contextRef="#ctx0" brushRef="#br0" timeOffset="128419.6448">1456 8096 0,'0'34'94,"0"0"-78,0 0-1,0 34 1,-33-35-1,33 35 1,-34-34-16,34 34 16,-34-34-1,34-1 32,34-66-16,-34-1-31,34 0 16,33-34 0,-33 68-16,-34-34 15,102 0 1,-68 34 0,-1 170 46,-33-35-15,68-135-16,0-34-15,-34 0-1,-34 1 1,68-69 0,-68 136 46,-34 0-46,0 33-16,34-33 0,0 136 31,-34-103-15,34 1-1,0 34 48,0-136-32,0 0-31,34-34 16,-34 34-16,34-33 15,33-69 1,-33 102 0,-34 0-16,0 1 0,68-1 15,-68 0-15,135-68 47,-101 102-47,0 0 16,0 0-1,-34 34-15,0 0 16,0 68 15,0-35-15,-68 1-1,34-68 1,34-34 31,34-34-16,0 68-31</inkml:trace>
          <inkml:trace contextRef="#ctx0" brushRef="#br0" timeOffset="128919.1222">2506 8401 0,'0'-34'31,"34"102"47,-68-34-62,34 33 0,0 35 15,0-68 0,34-34-31,0 0 16,0-34-1,0 0 1,-34 0-16,34 34 16,-1-101-1,1 67 48,-34 68-48,-34 33 1,34 1 0,0 34 15,102-68 0</inkml:trace>
          <inkml:trace contextRef="#ctx0" brushRef="#br0" timeOffset="129360.5444">2980 8570 0,'-33'0'32,"33"34"-17,0 34 32,67 0-16,-33-68-15,68 0 0,-35-68 15,-33 34-16,-34 0-15,0 0 16,0 0-16,0 1 16,0-1-1,-34 34-15,34-34 16,-33 34-16,-35 0 16,34 0-1,-34 68 1,68-35-16,-34 1 15,34 0-15,-33-34 16,33 34-16,33 0 16</inkml:trace>
          <inkml:trace contextRef="#ctx0" brushRef="#br0" timeOffset="129992.1516">3455 8503 0,'0'101'78,"0"-67"-62,0 0-16,-34 34 15,34-34-15,-34 33 16,34-33-16,-34 102 31,34-103-15,0 35 31,0-136-32,0 35 1,0-1-16,34-34 16,-34 34-16,34-67 31,67-69-15,-67 136-1,-34 0-15,34 34 16,68-33-1,-69 33 1,1 0-16,0 33 16,-34 1-1,0 0 1,0 0 0,-34 0-16,34 0 15,0 0-15,-34-34 0,34 34 31,-33-34-31,33-34 47</inkml:trace>
          <inkml:trace contextRef="#ctx0" brushRef="#br0" timeOffset="130467.6018">3996 8570 0,'-33'0'79,"33"34"-64,0 136 32,0-137-47,33-33 16,1 0 15,0-33-31,102-69 31,-136 68-15,33 0 31,1 68-16,-68 0-15,34 34-1,0-34-15,0-1 16,0 1-1,34-34-15,34 34 16</inkml:trace>
          <inkml:trace contextRef="#ctx0" brushRef="#br0" timeOffset="130715.8376">4708 8706 0,'0'34'78,"-34"0"-78,34 33 31,0 1-15,-34-68-16,34 68 31</inkml:trace>
          <inkml:trace contextRef="#ctx0" brushRef="#br0" timeOffset="130949.0605">4504 8604 0,'136'0'79,"67"0"-33</inkml:trace>
          <inkml:trace contextRef="#ctx0" brushRef="#br0" timeOffset="131605.688">4843 8841 0,'34'0'47,"34"0"-16,-34 0-31,-1-34 16,1 34-16,0-33 15,0 33-15,0-34 16,34 0 15,-68 0-15,-68 34 15,34 0-15,-34 68-1,68-34-15,-67 67 32,67-33-17,33-34 1,1 33-1,0-67-15,0 0 16,68 0 0,-1-33-1,69-69 1,-137 68 0,1 34-1,-34-34-15,34 34 16,-34-34-16,0 68 47,0 0-32,0 34 1,-34-34-16,34 33 31,0 1 0,0-136 1</inkml:trace>
          <inkml:trace contextRef="#ctx0" brushRef="#br0" timeOffset="132396.4433">5520 8740 0,'-33'0'15,"33"-34"-15,135 34 78,-101-34-78,0 34 0,33 0 16,69 0 15,-102 0 0,0 0-31,-34 34 0,0 0 16,34 67 47,-68-67-63,0 0 15,34 0-15,-34 0 16,34 0-1,-34 33-15,34-33 16,0 34 0,34 0 15,0-68-31,34 0 31,-35 0-31,1-34 16,-34 0-16,34 0 15,-34-34 1,34-33 0,-34 67 15,0 0-15,102 34 15,-102-34-31,33 34 15,1-34-15,0 0 16,34 1 0,-68-1-1,34 34-15,-34-34 32,-34 68-1,0 33-16,0 1 1,34-34-16,-34 101 31,34-101-31,0 0 16,34 34 0</inkml:trace>
          <inkml:trace contextRef="#ctx0" brushRef="#br0" timeOffset="132571.6101">6638 9451 0,'34'34'62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23.2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5AD326-0A9C-4537-817E-0B496242C0E9}" emma:medium="tactile" emma:mode="ink">
          <msink:context xmlns:msink="http://schemas.microsoft.com/ink/2010/main" type="writingRegion" rotatedBoundingBox="23245,8580 24306,9412 24019,9778 22958,8946"/>
        </emma:interpretation>
      </emma:emma>
    </inkml:annotationXML>
    <inkml:traceGroup>
      <inkml:annotationXML>
        <emma:emma xmlns:emma="http://www.w3.org/2003/04/emma" version="1.0">
          <emma:interpretation id="{54912B1E-DCE5-4D81-A7E8-10887B198529}" emma:medium="tactile" emma:mode="ink">
            <msink:context xmlns:msink="http://schemas.microsoft.com/ink/2010/main" type="paragraph" rotatedBoundingBox="23245,8580 24306,9412 24019,9778 22958,8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CBE93E-E23B-4962-9080-30701CD1CD16}" emma:medium="tactile" emma:mode="ink">
              <msink:context xmlns:msink="http://schemas.microsoft.com/ink/2010/main" type="line" rotatedBoundingBox="23245,8580 24306,9412 24019,9778 22958,8946"/>
            </emma:interpretation>
          </emma:emma>
        </inkml:annotationXML>
        <inkml:traceGroup>
          <inkml:annotationXML>
            <emma:emma xmlns:emma="http://www.w3.org/2003/04/emma" version="1.0">
              <emma:interpretation id="{84F7B04C-09AC-489C-BDF2-8932B43AF4E7}" emma:medium="tactile" emma:mode="ink">
                <msink:context xmlns:msink="http://schemas.microsoft.com/ink/2010/main" type="inkWord" rotatedBoundingBox="23245,8580 24306,9412 24019,9778 22958,8946">
                  <msink:destinationLink direction="with" ref="{99076E97-B49E-459C-9D28-D2A7DA83929D}"/>
                </msink:context>
              </emma:interpretation>
              <emma:one-of disjunction-type="recognition" id="oneOf0">
                <emma:interpretation id="interp0" emma:lang="ru-RU" emma:confidence="0">
                  <emma:literal>ан,</emma:literal>
                </emma:interpretation>
                <emma:interpretation id="interp1" emma:lang="ru-RU" emma:confidence="0">
                  <emma:literal>ан.</emma:literal>
                </emma:interpretation>
                <emma:interpretation id="interp2" emma:lang="ru-RU" emma:confidence="0">
                  <emma:literal>аи</emma:literal>
                </emma:interpretation>
                <emma:interpretation id="interp3" emma:lang="ru-RU" emma:confidence="0">
                  <emma:literal>За</emma:literal>
                </emma:interpretation>
                <emma:interpretation id="interp4" emma:lang="ru-RU" emma:confidence="0">
                  <emma:literal>ас,</emma:literal>
                </emma:interpretation>
              </emma:one-of>
            </emma:emma>
          </inkml:annotationXML>
          <inkml:trace contextRef="#ctx0" brushRef="#br0">408-2032 0,'0'-34'62,"34"34"-62,-34-34 0,0-67 63,0 67-48,-34 34-15,-67 0 47,67 0-47,0 34 16,0-34-16,0 34 16,0-34-1,34 34-15,-33-1 16,33 1-16,0 34 15,0-34 1,33 0 0,-33 0-16,34-34 15,0 0 1,34 0 0,-34 0-16,0 0 15,-34-34-15,101-68 31,-101 68-15,34 0 47,-68 34-48,34 34 1,0 0-1,0 0 1,0 0-16,34-34 0,-34 34 16,0 0-1,34-34-15,-34 34 16,34-34-16,0 33 31</inkml:trace>
          <inkml:trace contextRef="#ctx0" brushRef="#br0" timeOffset="673.6432">815-1727 0,'0'-68'62,"34"68"-46,0 0 15,-1 0-31,1 0 16,-34 34-16,34 0 31,-34 0-15,0 0-16,0 0 31,-34-34-31,34 33 47,34 35-16,0-68-15,34 34-16,-34 0 15,-34 0 1,33-34-16,-33 34 15,34-34 1,-34 34-16,0-1 16,-34-33 15,34 34-31,-33-34 0,-69 0 47,102 34-47,-34 0 31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54.6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93AC36-4FC0-4691-8DAB-F299DE2C4254}" emma:medium="tactile" emma:mode="ink">
          <msink:context xmlns:msink="http://schemas.microsoft.com/ink/2010/main" type="inkDrawing" rotatedBoundingBox="25800,7067 25873,9414 25437,9427 25363,7081" semanticType="verticalRange" shapeName="Other">
            <msink:sourceLink direction="with" ref="{E7E47D75-D469-4729-8E6F-BC0B4794D019}"/>
          </msink:context>
        </emma:interpretation>
      </emma:emma>
    </inkml:annotationXML>
    <inkml:trace contextRef="#ctx0" brushRef="#br0">73 0 0,'0'34'78,"0"0"-62,0 0-1,0 101 16,0-101-15,0 34 0,0 68-1,-34-1 1,34-67 15,0 67-15,0 35 15,0-1-15,0 0 15,0-33 16,0 33-32,0 0 32,0 1 16,0-103-32,-34-33-15,34 0-1,0 34 32,0-34-16,34 0 32,-34-1-47,34-33 15,135 34 31,-135-34-46,0 0 0,102 34 46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4:53:38.6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5262DE-29C6-4D59-91DC-E17EFC8997D5}" emma:medium="tactile" emma:mode="ink">
          <msink:context xmlns:msink="http://schemas.microsoft.com/ink/2010/main" type="inkDrawing" rotatedBoundingBox="16485,3791 16493,1929 16567,1930 16559,3792" semanticType="callout" shapeName="Other">
            <msink:sourceLink direction="with" ref="{4ADDC214-9FA2-43BF-9D87-FA4F29BE674F}"/>
            <msink:sourceLink direction="with" ref="{E7255FF1-DA03-486A-B211-89DF038ADD8E}"/>
            <msink:sourceLink direction="with" ref="{53017FB7-1EDC-40C3-9865-1319F9BCD7D8}"/>
          </msink:context>
        </emma:interpretation>
      </emma:emma>
    </inkml:annotationXML>
    <inkml:trace contextRef="#ctx0" brushRef="#br0">99 1862 0,'-34'0'31,"34"-101"125,-34 101-156,34-34 0,0-135 63,0-1-32,0 35 0,0-35 1,0 1 15,0 0-16,0 33 16,0-33 15,0 101-31,0 34-15,34-33 62,-34 33-78,34-102 328,-68 136-328,34-101 188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3:44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FA570D-5419-4886-A1E0-58A8A72C0570}" emma:medium="tactile" emma:mode="ink">
          <msink:context xmlns:msink="http://schemas.microsoft.com/ink/2010/main" type="inkDrawing" rotatedBoundingBox="10780,10988 12928,12423 12683,12790 10535,11356" semanticType="callout" shapeName="Other">
            <msink:sourceLink direction="from" ref="{C18B5463-53FB-45DB-AD79-5D481B2C63C3}"/>
            <msink:sourceLink direction="to" ref="{9DFA84D4-9077-4F71-9C24-9765EFC06CD7}"/>
            <msink:sourceLink direction="to" ref="{D080DA3E-2548-470C-B7EF-02014A362F67}"/>
          </msink:context>
        </emma:interpretation>
      </emma:emma>
    </inkml:annotationXML>
    <inkml:trace contextRef="#ctx0" brushRef="#br0">0 0 0,'0'33'47,"34"-33"-47,-34 34 0,34-34 15,0 34 1,-34 0-16,101 0 31,-33 0-15,-34 0-1,135 101 17,-135-135-32,136 136 31,-1-69-16,-34 35 1,1-1 15,-102-67-31,0-34 0,101 102 16,34 0 0,-33-1 15,-35-33-31,69 0 31,-69-1-15,-67-67-16,0 34 15,102-34 32,-136-34-31,-34 34-16,0-34 15,-34-33 1,0 33 0,1-34 15,33 68 31,68 34-46,33 0 0,-33 0-16,-34 0 15,68 67 17,-68-67-32,0 34 15,0-34 1,-34 0-1,0-34-15,-33 33 16,33 1 15,0-34-15,34 34-16,34-34 16,33 34-16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18.7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3389E9-F045-4239-8AF0-903F14912A63}" emma:medium="tactile" emma:mode="ink">
          <msink:context xmlns:msink="http://schemas.microsoft.com/ink/2010/main" type="writingRegion" rotatedBoundingBox="22562,7028 20208,10099 19185,9315 21539,6244"/>
        </emma:interpretation>
      </emma:emma>
    </inkml:annotationXML>
    <inkml:traceGroup>
      <inkml:annotationXML>
        <emma:emma xmlns:emma="http://www.w3.org/2003/04/emma" version="1.0">
          <emma:interpretation id="{7A367AF8-BAAD-4F1B-90D5-943EEE64CE0F}" emma:medium="tactile" emma:mode="ink">
            <msink:context xmlns:msink="http://schemas.microsoft.com/ink/2010/main" type="paragraph" rotatedBoundingBox="22562,7028 20208,10099 19185,9315 21539,6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F5EA9D-C01E-4308-872B-5696773D4D0C}" emma:medium="tactile" emma:mode="ink">
              <msink:context xmlns:msink="http://schemas.microsoft.com/ink/2010/main" type="line" rotatedBoundingBox="22562,7028 20208,10099 19185,9315 21539,6244"/>
            </emma:interpretation>
          </emma:emma>
        </inkml:annotationXML>
        <inkml:traceGroup>
          <inkml:annotationXML>
            <emma:emma xmlns:emma="http://www.w3.org/2003/04/emma" version="1.0">
              <emma:interpretation id="{096EAEB1-7888-4E8B-BB07-CD5B934E26AD}" emma:medium="tactile" emma:mode="ink">
                <msink:context xmlns:msink="http://schemas.microsoft.com/ink/2010/main" type="inkWord" rotatedBoundingBox="19186,9314 21539,6244 22562,7028 20209,10098">
                  <msink:destinationLink direction="with" ref="{99076E97-B49E-459C-9D28-D2A7DA83929D}"/>
                </msink:context>
              </emma:interpretation>
              <emma:one-of disjunction-type="recognition" id="oneOf0">
                <emma:interpretation id="interp0" emma:lang="ru-RU" emma:confidence="0">
                  <emma:literal>0-00.</emma:literal>
                </emma:interpretation>
                <emma:interpretation id="interp1" emma:lang="ru-RU" emma:confidence="0">
                  <emma:literal>0-06.</emma:literal>
                </emma:interpretation>
                <emma:interpretation id="interp2" emma:lang="ru-RU" emma:confidence="0">
                  <emma:literal>боб.</emma:literal>
                </emma:interpretation>
                <emma:interpretation id="interp3" emma:lang="ru-RU" emma:confidence="0">
                  <emma:literal>боб“.</emma:literal>
                </emma:interpretation>
                <emma:interpretation id="interp4" emma:lang="ru-RU" emma:confidence="0">
                  <emma:literal>0-0“.</emma:literal>
                </emma:interpretation>
              </emma:one-of>
            </emma:emma>
          </inkml:annotationXML>
          <inkml:trace contextRef="#ctx0" brushRef="#br0">-912-3928 0,'0'-34'62,"33"34"-62,1-34 16,-34 0 0,34 34-16,34-68 31,-34 34 47,-34 102-31,-34-34-47,34 34 16,-34-34-1,34 33 16,0 35 1,34-34-17</inkml:trace>
          <inkml:trace contextRef="#ctx0" brushRef="#br0" timeOffset="-880.8406">-1217-4369 0,'0'-33'109,"34"33"-109,-34-34 31,0 0 0,0 0-31,-34 34 0,34-34 16,-34 34 0,-68 0 31,68 0-32,-67 102 16,101-68-15,-34 33 0,0-33-16,34 34 15,0-34 1,0 0 0,34-34-16,-34 33 15,34-33-15,34 0 31,-35 0-15,1-33 0,0-1-16,0 34 15,-34-34-15,34 0 16,0 0-16,-34 0 16,0 0-1,34 34-15,-34-33 47,0 66-16,-34 1-15,34 0 15,0 34-15,34-34-16,0 0 15,-34-1 1,33-33-16,1 0 16,0 34-1</inkml:trace>
          <inkml:trace contextRef="#ctx0" brushRef="#br0" timeOffset="748.715">-1725-3861 0,'-34'0'78,"34"34"-62,-34 0-1,0 0 1,0 34 0,0-34-16,1 33 15,-1-67 1,0 34-16,-34 68 31,68-68-31,-68 67 16,-101 35 15,101-35 0,68-67-31,-67 34 31,67-34-15,0 34 15</inkml:trace>
          <inkml:trace contextRef="#ctx0" brushRef="#br0" timeOffset="1823.7419">-2741-2404 0,'0'-34'31,"-34"34"-31,34-34 31,-34 0 0,0 34-15,34-34-16,-34 34 0,-67 0 47,67 0-47,0 0 16,34 34-16,-68 0 15,68 0 1,-34-34-16,1 101 31,33-67-15,0 0-1,33 0 1,1-34 0,0 0-1,0 0-15,0-34 16,34 0-1,-68 0-15,33 34 16,1-67 15,-34 33-15,34 34-16,-34 68 94,0-35-94,0 1 15,0 34 1,34-34 0,0 0-1,0 33 16</inkml:trace>
          <inkml:trace contextRef="#ctx0" brushRef="#br0" timeOffset="2432.3228">-2572-1964 0,'0'-34'62,"0"0"-46,34 34-1,68 0 32,-35 34-16,-67 0-15,-34 68 15,1-69-15,-1 1 0,34 0-16,-34-34 0,34 34 31,0 0-16,0 0 1,34-34-16,0 34 16,-1-34-1,69 0 17,-68 33-32,34 1 31</inkml:trace>
          <inkml:trace contextRef="#ctx0" brushRef="#br0" timeOffset="7529.1908">-3554-1456 0,'34'0'94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2:22.2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076E97-B49E-459C-9D28-D2A7DA83929D}" emma:medium="tactile" emma:mode="ink">
          <msink:context xmlns:msink="http://schemas.microsoft.com/ink/2010/main" type="inkDrawing" rotatedBoundingBox="22199,7604 23007,8590 22947,8639 22139,7653" semanticType="callout" shapeName="Other">
            <msink:sourceLink direction="with" ref="{84F7B04C-09AC-489C-BDF2-8932B43AF4E7}"/>
            <msink:sourceLink direction="with" ref="{096EAEB1-7888-4E8B-BB07-CD5B934E26AD}"/>
          </msink:context>
        </emma:interpretation>
      </emma:emma>
    </inkml:annotationXML>
    <inkml:trace contextRef="#ctx0" brushRef="#br0">-777-3319 0,'34'34'63,"0"0"-63,-34 0 15,0 0 1,34-34-16,0 34 0,-34-1 16,67 69 15,1 0-16,34 33 17,-69-101-17,1-34 1,34 102 0,-34-69-1,0 1 1,67 102 31,-67-136-47,-34 34 15,34-34-15,0 0 47,-34 34-47,34-1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3:46.0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F2B2F8-0354-45DC-BD9B-E73438AC9F17}" emma:medium="tactile" emma:mode="ink">
          <msink:context xmlns:msink="http://schemas.microsoft.com/ink/2010/main" type="inkDrawing" rotatedBoundingBox="16264,12751 17719,11632 18190,12244 16736,13364" semanticType="callout" shapeName="Other">
            <msink:sourceLink direction="to" ref="{D080DA3E-2548-470C-B7EF-02014A362F67}"/>
            <msink:sourceLink direction="from" ref="{48371F17-D614-42CE-B5BD-63487628E0AD}"/>
          </msink:context>
        </emma:interpretation>
      </emma:emma>
    </inkml:annotationXML>
    <inkml:trace contextRef="#ctx0" brushRef="#br0">-3488 5522 0,'0'-34'94,"-34"34"-94,-34 68 46,34-68-46,34 34 0,-33 0 16,-1-34-16,0 0 16,-136 135 15,35 1 0,101-102-31,-135 67 31,-1 35 1,35-1-1,0-33 0,101-68-15,0-34-16,34 34 0,-102-1 31,68 1-15,0 0-1,1 0 48,33-136-32,0 69-15,33-1-16,-33 0 15,34 0-15,68-101 47,-102 101-47,68-34 31,-68 34-31,67-34 32,-67 34-1,-33 34 0,-35 102 0,-34 34-15,68-69 0,34-33-16,-34 0 15,34 0-15,0 135 47,0-135-31,34-34-16,34 34 15,34-34 17,-35 0-17,-33 0-15,0 0 0,34 0 16,33 0 15,-101-34-31,34 34 0,0 0 16,102 0 31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0:05.3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70FF11-CAD9-432F-9FF5-F4D966F3EDCE}" emma:medium="tactile" emma:mode="ink">
          <msink:context xmlns:msink="http://schemas.microsoft.com/ink/2010/main" type="inkDrawing" rotatedBoundingBox="7878,8005 9255,9509 9200,9560 7822,8056" semanticType="underline" shapeName="Other">
            <msink:sourceLink direction="with" ref="{DA7237FB-66DD-4FEC-B7CA-E20A9FE55831}"/>
          </msink:context>
        </emma:interpretation>
      </emma:emma>
    </inkml:annotationXML>
    <inkml:trace contextRef="#ctx0" brushRef="#br0">2476 237 0,'-34'0'78,"34"34"-31,0-1-16,34-33-31,0 34 16,-34 0-1,34-34-15,34 68 32,33 33-1,-33-67-16,68 102 17,-136-102-17,33 0-15,103 101 32,-102-101-17,-34 0-15,101 33 16,-67-33-16,0 68 15,135 33 32,-135-67-31,34-34 0,-68 0-16,34 0 15,-34 0-15,34-34 0,0 67 31,33 1 16,-67-34-31,34-34-16,-34 34 16,34 0 15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4:12.1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CD72F4-2AE1-460F-A23E-502CD4DA392D}" emma:medium="tactile" emma:mode="ink">
          <msink:context xmlns:msink="http://schemas.microsoft.com/ink/2010/main" type="writingRegion" rotatedBoundingBox="16170,13903 14226,16930 12438,15782 14382,12755"/>
        </emma:interpretation>
      </emma:emma>
    </inkml:annotationXML>
    <inkml:traceGroup>
      <inkml:annotationXML>
        <emma:emma xmlns:emma="http://www.w3.org/2003/04/emma" version="1.0">
          <emma:interpretation id="{55B2FFC4-75B6-40D8-9463-06718789EA20}" emma:medium="tactile" emma:mode="ink">
            <msink:context xmlns:msink="http://schemas.microsoft.com/ink/2010/main" type="paragraph" rotatedBoundingBox="16170,13903 14226,16930 12438,15782 14382,12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766990-B61F-43CE-85EB-FD4812A59236}" emma:medium="tactile" emma:mode="ink">
              <msink:context xmlns:msink="http://schemas.microsoft.com/ink/2010/main" type="inkBullet" rotatedBoundingBox="15691,14648 15443,15036 14516,14441 14765,14054"/>
            </emma:interpretation>
            <emma:one-of disjunction-type="recognition" id="oneOf0">
              <emma:interpretation id="interp0" emma:lang="ru-RU" emma:confidence="0">
                <emma:literal>'</emma:literal>
              </emma:interpretation>
              <emma:interpretation id="interp1" emma:lang="ru-RU" emma:confidence="0">
                <emma:literal>.</emma:literal>
              </emma:interpretation>
              <emma:interpretation id="interp2" emma:lang="ru-RU" emma:confidence="0">
                <emma:literal>/</emma:literal>
              </emma:interpretation>
              <emma:interpretation id="interp3" emma:lang="ru-RU" emma:confidence="0">
                <emma:literal>,</emma:literal>
              </emma:interpretation>
              <emma:interpretation id="interp4" emma:lang="ru-RU" emma:confidence="0">
                <emma:literal>1</emma:literal>
              </emma:interpretation>
            </emma:one-of>
          </emma:emma>
        </inkml:annotationXML>
        <inkml:trace contextRef="#ctx0" brushRef="#br0">-6638 7656 0,'0'34'47,"0"0"-32,0 0 1,34-34 0,-34 33-16,34 1 15,101 102 16,1 33 1,-1 0-17,-33 1 17,-34-69-1,-34-33-16</inkml:trace>
      </inkml:traceGroup>
      <inkml:traceGroup>
        <inkml:annotationXML>
          <emma:emma xmlns:emma="http://www.w3.org/2003/04/emma" version="1.0">
            <emma:interpretation id="{A000DABA-798F-4BA4-B636-8493EF86FA44}" emma:medium="tactile" emma:mode="ink">
              <msink:context xmlns:msink="http://schemas.microsoft.com/ink/2010/main" type="line" rotatedBoundingBox="15257,13317 13313,16344 12438,15782 14382,12755"/>
            </emma:interpretation>
          </emma:emma>
        </inkml:annotationXML>
        <inkml:traceGroup>
          <inkml:annotationXML>
            <emma:emma xmlns:emma="http://www.w3.org/2003/04/emma" version="1.0">
              <emma:interpretation id="{D080DA3E-2548-470C-B7EF-02014A362F67}" emma:medium="tactile" emma:mode="ink">
                <msink:context xmlns:msink="http://schemas.microsoft.com/ink/2010/main" type="inkWord" rotatedBoundingBox="15257,13317 13313,16344 12438,15782 14382,12755">
                  <msink:destinationLink direction="to" ref="{04F2B2F8-0354-45DC-BD9B-E73438AC9F17}"/>
                  <msink:destinationLink direction="to" ref="{82FA570D-5419-4886-A1E0-58A8A72C0570}"/>
                </msink:context>
              </emma:interpretation>
              <emma:one-of disjunction-type="recognition" id="oneOf1">
                <emma:interpretation id="interp5" emma:lang="ru-RU" emma:confidence="0">
                  <emma:literal>бег.</emma:literal>
                </emma:interpretation>
                <emma:interpretation id="interp6" emma:lang="ru-RU" emma:confidence="0">
                  <emma:literal>беге.</emma:literal>
                </emma:interpretation>
                <emma:interpretation id="interp7" emma:lang="ru-RU" emma:confidence="0">
                  <emma:literal>бе.</emma:literal>
                </emma:interpretation>
                <emma:interpretation id="interp8" emma:lang="ru-RU" emma:confidence="0">
                  <emma:literal>8...</emma:literal>
                </emma:interpretation>
                <emma:interpretation id="interp9" emma:lang="ru-RU" emma:confidence="0">
                  <emma:literal>бее.</emma:literal>
                </emma:interpretation>
              </emma:one-of>
            </emma:emma>
          </inkml:annotationXML>
          <inkml:trace contextRef="#ctx0" brushRef="#br0" timeOffset="-1863.7802">-6841 6674 0,'0'-68'63,"-34"34"-48,34 0 1,-34 0-1,34 1 1,-34 33-16,34-34 16,-33 34-1,-1 0 17,0 0-32,-34 67 31,68-33-31,-34 0 15,0 0-15,34 0 16,0 0-16,0 34 31,0-35-31,0 1 16,34-34-16,0 0 16,68 0-1,-68 0 1,-1-34-16,69 1 31,-68-1-31,0-34 31,-34 34-15,0 0-16,34 34 0,-34-34 16,0 102 62,-34-34-63,34 34 1,0-1 0,0-33-16,0 0 15,34 0 1,0-34-1,-1 34 1</inkml:trace>
          <inkml:trace contextRef="#ctx0" brushRef="#br0" timeOffset="-448.428">-7112 7182 0,'-34'0'15,"0"0"1,34 34-16,-67 33 47,33-33-47,34 0 15,-34 0-15,34 0 16,-34 0-16,-68 135 31,102-135-15,0 0-16,-101 135 31,67-135-15,0 0-16,34 0 15,0 0 1,34-34 0,0 0-16,34 0 15</inkml:trace>
          <inkml:trace contextRef="#ctx0" brushRef="#br0" timeOffset="-1323.2633">-6570 7080 0,'68'-101'94,"-34"101"-94,-1-68 16,1 68-1,-34-34-15,34 34 16,-34-34-1,34 68 32,-68 0-31,0 34 0,34-35-1,0 137 16,0-35 16</inkml:trace>
          <inkml:trace contextRef="#ctx0" brushRef="#br0" timeOffset="1199.1457">-8297 8943 0,'-34'0'78,"34"34"-31</inkml:trace>
          <inkml:trace contextRef="#ctx0" brushRef="#br0" timeOffset="1356.2957">-8467 9180 0,'-33'0'15,"33"34"1,0 0 31</inkml:trace>
          <inkml:trace contextRef="#ctx0" brushRef="#br0" timeOffset="1539.4701">-8636 9417 0,'-34'0'32,"0"0"-17,34 34-15,0 67 63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4:14.3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8F6A89-1A12-428A-80F6-E84E6691DBF8}" emma:medium="tactile" emma:mode="ink">
          <msink:context xmlns:msink="http://schemas.microsoft.com/ink/2010/main" type="writingRegion" rotatedBoundingBox="15510,15646 16018,15646 16018,16154 15510,16154"/>
        </emma:interpretation>
      </emma:emma>
    </inkml:annotationXML>
    <inkml:traceGroup>
      <inkml:annotationXML>
        <emma:emma xmlns:emma="http://www.w3.org/2003/04/emma" version="1.0">
          <emma:interpretation id="{8A4E826C-C7DA-4E9A-812A-D37F8752347B}" emma:medium="tactile" emma:mode="ink">
            <msink:context xmlns:msink="http://schemas.microsoft.com/ink/2010/main" type="paragraph" rotatedBoundingBox="15510,15646 16018,15646 16018,16154 15510,16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5A26EF-C801-43F1-B1D0-518FD4D835C9}" emma:medium="tactile" emma:mode="ink">
              <msink:context xmlns:msink="http://schemas.microsoft.com/ink/2010/main" type="line" rotatedBoundingBox="15510,15646 16018,15646 16018,16154 15510,16154"/>
            </emma:interpretation>
          </emma:emma>
        </inkml:annotationXML>
        <inkml:traceGroup>
          <inkml:annotationXML>
            <emma:emma xmlns:emma="http://www.w3.org/2003/04/emma" version="1.0">
              <emma:interpretation id="{6B9FC66C-8D8F-43BF-BEA0-D37EB56C8964}" emma:medium="tactile" emma:mode="ink">
                <msink:context xmlns:msink="http://schemas.microsoft.com/ink/2010/main" type="inkWord" rotatedBoundingBox="15541,15614 16053,16118 16017,16154 15506,15649"/>
              </emma:interpretation>
              <emma:one-of disjunction-type="recognition" id="oneOf0">
                <emma:interpretation id="interp0" emma:lang="ru-RU" emma:confidence="0">
                  <emma:literal>г.</emma:literal>
                </emma:interpretation>
                <emma:interpretation id="interp1" emma:lang="ru-RU" emma:confidence="0">
                  <emma:literal>и,</emma:literal>
                </emma:interpretation>
                <emma:interpretation id="interp2" emma:lang="ru-RU" emma:confidence="0">
                  <emma:literal>т.</emma:literal>
                </emma:interpretation>
                <emma:interpretation id="interp3" emma:lang="ru-RU" emma:confidence="0">
                  <emma:literal>'.</emma:literal>
                </emma:interpretation>
                <emma:interpretation id="interp4" emma:lang="ru-RU" emma:confidence="0">
                  <emma:literal>:</emma:literal>
                </emma:interpretation>
              </emma:one-of>
            </emma:emma>
          </inkml:annotationXML>
          <inkml:trace contextRef="#ctx0" brushRef="#br0">-5859 9248 0,'-34'0'47,"102"67"16</inkml:trace>
          <inkml:trace contextRef="#ctx0" brushRef="#br0" timeOffset="324.3008">-5385 9722 0,'-34'0'62,"68"34"-31</inkml:trace>
          <inkml:trace contextRef="#ctx0" brushRef="#br0" timeOffset="184.1669">-5588 9519 0,'0'33'63,"34"-33"-32,34 34-15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4:16.2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55909A-F4B4-4250-AEE8-08FAE4FB8C2E}" emma:medium="tactile" emma:mode="ink">
          <msink:context xmlns:msink="http://schemas.microsoft.com/ink/2010/main" type="writingRegion" rotatedBoundingBox="11514,17000 16628,17000 16628,18490 11514,18490"/>
        </emma:interpretation>
      </emma:emma>
    </inkml:annotationXML>
    <inkml:traceGroup>
      <inkml:annotationXML>
        <emma:emma xmlns:emma="http://www.w3.org/2003/04/emma" version="1.0">
          <emma:interpretation id="{461AD014-746C-41B9-B962-C018E3EDE9D3}" emma:medium="tactile" emma:mode="ink">
            <msink:context xmlns:msink="http://schemas.microsoft.com/ink/2010/main" type="paragraph" rotatedBoundingBox="11514,17000 13580,17000 13580,17644 11514,17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EAA90B-D2DD-4546-ABE0-483C70691449}" emma:medium="tactile" emma:mode="ink">
              <msink:context xmlns:msink="http://schemas.microsoft.com/ink/2010/main" type="inkBullet" rotatedBoundingBox="11514,17000 12225,17000 12225,17542 11514,17542"/>
            </emma:interpretation>
            <emma:one-of disjunction-type="recognition" id="oneOf0">
              <emma:interpretation id="interp0" emma:lang="ru-RU" emma:confidence="0">
                <emma:literal>а</emma:literal>
              </emma:interpretation>
              <emma:interpretation id="interp1" emma:lang="ru-RU" emma:confidence="0">
                <emma:literal>в</emma:literal>
              </emma:interpretation>
              <emma:interpretation id="interp2" emma:lang="ru-RU" emma:confidence="0">
                <emma:literal>а.</emma:literal>
              </emma:interpretation>
              <emma:interpretation id="interp3" emma:lang="ru-RU" emma:confidence="0">
                <emma:literal>а,</emma:literal>
              </emma:interpretation>
              <emma:interpretation id="interp4" emma:lang="ru-RU" emma:confidence="0">
                <emma:literal>я.</emma:literal>
              </emma:interpretation>
            </emma:one-of>
          </emma:emma>
        </inkml:annotationXML>
        <inkml:trace contextRef="#ctx0" brushRef="#br0">-9449 10772 0,'0'-34'172,"0"-34"-141,0 34-31,-34 34 16,34-34 0,-33 34-16,-137 0 62,136 0-62,-33 34 31,33 0-15,34 0-16,-34 0 16,34 0-16,-34-34 0,34 34 15,0-1 1,34 35-1,0-34 1,0-34 0,33 0-1,69 0 17,-102 0-17,0 0 1,-34-34-16,33 0 31,1 0 47,-34 170-31,0-102-31,34 0-1,-34-1 1,0 1 0,34-34-16,0 0 15,0 34-15</inkml:trace>
        <inkml:trace contextRef="#ctx0" brushRef="#br0" timeOffset="748.719">-9178 10975 0,'-34'0'31,"34"68"63</inkml:trace>
      </inkml:traceGroup>
      <inkml:traceGroup>
        <inkml:annotationXML>
          <emma:emma xmlns:emma="http://www.w3.org/2003/04/emma" version="1.0">
            <emma:interpretation id="{FE4FE8A9-5D5A-4060-920C-BD7FFC50A469}" emma:medium="tactile" emma:mode="ink">
              <msink:context xmlns:msink="http://schemas.microsoft.com/ink/2010/main" type="line" rotatedBoundingBox="13140,17170 13580,17170 13580,17644 13140,17644"/>
            </emma:interpretation>
          </emma:emma>
        </inkml:annotationXML>
        <inkml:traceGroup>
          <inkml:annotationXML>
            <emma:emma xmlns:emma="http://www.w3.org/2003/04/emma" version="1.0">
              <emma:interpretation id="{96C20740-D5F8-4280-B421-55801E79321A}" emma:medium="tactile" emma:mode="ink">
                <msink:context xmlns:msink="http://schemas.microsoft.com/ink/2010/main" type="inkWord" rotatedBoundingBox="13140,17170 13580,17170 13580,17644 13140,17644"/>
              </emma:interpretation>
              <emma:one-of disjunction-type="recognition" id="oneOf1">
                <emma:interpretation id="interp5" emma:lang="ru-RU" emma:confidence="0">
                  <emma:literal>а</emma:literal>
                </emma:interpretation>
                <emma:interpretation id="interp6" emma:lang="ru-RU" emma:confidence="0">
                  <emma:literal>а.</emma:literal>
                </emma:interpretation>
                <emma:interpretation id="interp7" emma:lang="ru-RU" emma:confidence="0">
                  <emma:literal>а,</emma:literal>
                </emma:interpretation>
                <emma:interpretation id="interp8" emma:lang="ru-RU" emma:confidence="0">
                  <emma:literal>Я,</emma:literal>
                </emma:interpretation>
                <emma:interpretation id="interp9" emma:lang="ru-RU" emma:confidence="0">
                  <emma:literal>ст.</emma:literal>
                </emma:interpretation>
              </emma:one-of>
            </emma:emma>
          </inkml:annotationXML>
          <inkml:trace contextRef="#ctx0" brushRef="#br0" timeOffset="2438.3313">-7925 10941 0,'-34'0'109,"34"-102"-31,-33 69-62,-1-1-1,0 34 1,0 0-16,-34 0 31,1 34 1,67-1-32,-34-33 15,34 34 1,0 102 15,0-102-31,0 33 16,34-67-16,-1 34 31,1-34-31,34 0 31,-34 0-15,0 0-1,-34-34-15,34 0 16,-34 1 0,33-35 77,-66 102-61,33 0-17,0 101 32,0-101-16,33-34-31,35 34 32</inkml:trace>
          <inkml:trace contextRef="#ctx0" brushRef="#br0" timeOffset="3843.6797">-7857 11110 0,'34'68'156</inkml:trace>
        </inkml:traceGroup>
      </inkml:traceGroup>
    </inkml:traceGroup>
    <inkml:traceGroup>
      <inkml:annotationXML>
        <emma:emma xmlns:emma="http://www.w3.org/2003/04/emma" version="1.0">
          <emma:interpretation id="{56BE0975-B346-4279-9E36-8A708FCFC274}" emma:medium="tactile" emma:mode="ink">
            <msink:context xmlns:msink="http://schemas.microsoft.com/ink/2010/main" type="paragraph" rotatedBoundingBox="12158,17508 16222,17508 16222,17915 12158,179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494F289-8D2B-4187-84E7-9464C99A957B}" emma:medium="tactile" emma:mode="ink">
              <msink:context xmlns:msink="http://schemas.microsoft.com/ink/2010/main" type="inkBullet" rotatedBoundingBox="12158,17712 12293,17712 12293,17915 12158,17915"/>
            </emma:interpretation>
            <emma:one-of disjunction-type="recognition" id="oneOf2">
              <emma:interpretation id="interp10" emma:lang="ru-RU" emma:confidence="0">
                <emma:literal>•</emma:literal>
              </emma:interpretation>
            </emma:one-of>
          </emma:emma>
        </inkml:annotationXML>
        <inkml:trace contextRef="#ctx0" brushRef="#br0" timeOffset="514.4921">-9245 11314 0,'0'169'187,"0"-135"-171,33-34 0,1 0-1,-34-34 17,34 0-32,-34 0 31,34 0-31</inkml:trace>
      </inkml:traceGroup>
      <inkml:traceGroup>
        <inkml:annotationXML>
          <emma:emma xmlns:emma="http://www.w3.org/2003/04/emma" version="1.0">
            <emma:interpretation id="{5F565B37-3B12-4645-8A6A-06D6B70043E6}" emma:medium="tactile" emma:mode="ink">
              <msink:context xmlns:msink="http://schemas.microsoft.com/ink/2010/main" type="line" rotatedBoundingBox="15714,17508 16222,17508 16222,17881 15714,17881"/>
            </emma:interpretation>
          </emma:emma>
        </inkml:annotationXML>
        <inkml:traceGroup>
          <inkml:annotationXML>
            <emma:emma xmlns:emma="http://www.w3.org/2003/04/emma" version="1.0">
              <emma:interpretation id="{D70CBFC4-DE20-4841-A738-7891A133D53F}" emma:medium="tactile" emma:mode="ink">
                <msink:context xmlns:msink="http://schemas.microsoft.com/ink/2010/main" type="inkWord" rotatedBoundingBox="15793,17411 16314,17728 16144,18007 15623,17689"/>
              </emma:interpretation>
              <emma:one-of disjunction-type="recognition" id="oneOf3">
                <emma:interpretation id="interp11" emma:lang="ru-RU" emma:confidence="0">
                  <emma:literal>а</emma:literal>
                </emma:interpretation>
                <emma:interpretation id="interp12" emma:lang="ru-RU" emma:confidence="0">
                  <emma:literal>€</emma:literal>
                </emma:interpretation>
                <emma:interpretation id="interp13" emma:lang="ru-RU" emma:confidence="0">
                  <emma:literal>сг</emma:literal>
                </emma:interpretation>
              </emma:one-of>
            </emma:emma>
          </inkml:annotationXML>
          <inkml:trace contextRef="#ctx0" brushRef="#br0" timeOffset="8579.2031">-5452 11415 0,'0'-34'15,"0"0"48,33 34-63,1-169 156,-68 169-156,34-34 31,-33 34-31,-1 0 16,0-34 0,0 34-1,0 0-15,0 0 16,0 0 0,34 34-16,-33-34 15,33 34-15,0 68 47,0-68-31,0-1-16,33-33 0,1 34 31,0-34-15,68 0-1,-68 0 1,33-67 15,-33 67-15,-34-34-16,0 0 15,34 34-15,-34-34 16,34 34 62,-34 34-62,-34 0-1,34 0 1,0 67 15,0-67-31,0 0 16,34-34-16,0 0 62,34 0-62</inkml:trace>
        </inkml:traceGroup>
      </inkml:traceGroup>
    </inkml:traceGroup>
    <inkml:traceGroup>
      <inkml:annotationXML>
        <emma:emma xmlns:emma="http://www.w3.org/2003/04/emma" version="1.0">
          <emma:interpretation id="{815FBB3D-3160-4C30-9518-9A09F1DC1E24}" emma:medium="tactile" emma:mode="ink">
            <msink:context xmlns:msink="http://schemas.microsoft.com/ink/2010/main" type="paragraph" rotatedBoundingBox="13546,17745 16628,17745 16628,18490 13546,1849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1DDE2ED-0106-4047-B1B8-9C8EA8EFB834}" emma:medium="tactile" emma:mode="ink">
              <msink:context xmlns:msink="http://schemas.microsoft.com/ink/2010/main" type="inkBullet" rotatedBoundingBox="13546,17813 13648,17813 13648,17982 13546,17982"/>
            </emma:interpretation>
            <emma:one-of disjunction-type="recognition" id="oneOf4">
              <emma:interpretation id="interp14" emma:lang="ru-RU" emma:confidence="0">
                <emma:literal>•</emma:literal>
              </emma:interpretation>
            </emma:one-of>
          </emma:emma>
        </inkml:annotationXML>
        <inkml:trace contextRef="#ctx0" brushRef="#br0" timeOffset="3585.4253">-7789 11415 0,'-34'34'110,"34"0"-64,-34-34-46,34 34 32,0 0-1,0-1-15,34-33-16,0 0 31,0-101 31</inkml:trace>
      </inkml:traceGroup>
      <inkml:traceGroup>
        <inkml:annotationXML>
          <emma:emma xmlns:emma="http://www.w3.org/2003/04/emma" version="1.0">
            <emma:interpretation id="{797832DD-09EB-41BE-B54A-714677EF26DC}" emma:medium="tactile" emma:mode="ink">
              <msink:context xmlns:msink="http://schemas.microsoft.com/ink/2010/main" type="line" rotatedBoundingBox="13682,17745 16628,17745 16628,18490 13682,18490"/>
            </emma:interpretation>
          </emma:emma>
        </inkml:annotationXML>
        <inkml:traceGroup>
          <inkml:annotationXML>
            <emma:emma xmlns:emma="http://www.w3.org/2003/04/emma" version="1.0">
              <emma:interpretation id="{6CD7D24B-7262-47EE-B511-AF8B30ADEF15}" emma:medium="tactile" emma:mode="ink">
                <msink:context xmlns:msink="http://schemas.microsoft.com/ink/2010/main" type="inkWord" rotatedBoundingBox="13708,17728 16676,18078 16618,18569 13650,18219"/>
              </emma:interpretation>
              <emma:one-of disjunction-type="recognition" id="oneOf5">
                <emma:interpretation id="interp15" emma:lang="ru-RU" emma:confidence="0">
                  <emma:literal>114</emma:literal>
                </emma:interpretation>
                <emma:interpretation id="interp16" emma:lang="ru-RU" emma:confidence="0">
                  <emma:literal>11-4</emma:literal>
                </emma:interpretation>
                <emma:interpretation id="interp17" emma:lang="ru-RU" emma:confidence="0">
                  <emma:literal>314</emma:literal>
                </emma:interpretation>
                <emma:interpretation id="interp18" emma:lang="ru-RU" emma:confidence="0">
                  <emma:literal>31:</emma:literal>
                </emma:interpretation>
                <emma:interpretation id="interp19" emma:lang="ru-RU" emma:confidence="0">
                  <emma:literal>11:-4</emma:literal>
                </emma:interpretation>
              </emma:one-of>
            </emma:emma>
          </inkml:annotationXML>
          <inkml:trace contextRef="#ctx0" brushRef="#br0" timeOffset="4700.4921">-7721 11551 0,'135'0'156,"-101"0"-156,0 0 31,0 0 1,-34-34-1,0 0-31,-34 0 15,34 0 32,0 0-47,-34 34 0,34-34 47,0 170 47,-34-102-78,34 33-1,0 1 32,34-34-16</inkml:trace>
          <inkml:trace contextRef="#ctx0" brushRef="#br0" timeOffset="5383.1412">-7451 11720 0,'34'0'125,"-34"-34"-125,34 34 0,0-34 16,0 0-1,34 0 16,-34 34-31,-34-33 0,33 33 32,-33-34-32,34 34 93,-34 67-46,-34-33-31,34 0 0,0 34-1,-33-34 1,33 0-1,0 33 17,33-33 30,-33-68-62,34 34 0</inkml:trace>
          <inkml:trace contextRef="#ctx0" brushRef="#br0" timeOffset="6306.0261">-6401 11618 0</inkml:trace>
          <inkml:trace contextRef="#ctx0" brushRef="#br0" timeOffset="7513.1755">-6164 11720 0,'-33'0'78,"100"34"16,-33-34-79,135 34 204,-135-34-203</inkml:trace>
          <inkml:trace contextRef="#ctx0" brushRef="#br0" timeOffset="9343.9238">-5012 11652 0,'0'102'125,"0"-68"-110,0 0 1,0-1 0,0 1-1,0 34 63,0-102-62,34 34 0,-34-34-16,34 34 0,-34-34 15,33 34-15,69 0 94,-68 136-32,-34-35 1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5:48.9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70373F-EA10-4704-84F9-6DC281EFC186}" emma:medium="tactile" emma:mode="ink">
          <msink:context xmlns:msink="http://schemas.microsoft.com/ink/2010/main" type="writingRegion" rotatedBoundingBox="4218,777 19596,1120 19573,2170 4195,1827"/>
        </emma:interpretation>
      </emma:emma>
    </inkml:annotationXML>
    <inkml:traceGroup>
      <inkml:annotationXML>
        <emma:emma xmlns:emma="http://www.w3.org/2003/04/emma" version="1.0">
          <emma:interpretation id="{1EF49496-ADD9-4CF3-8BA8-587766E9B1CD}" emma:medium="tactile" emma:mode="ink">
            <msink:context xmlns:msink="http://schemas.microsoft.com/ink/2010/main" type="paragraph" rotatedBoundingBox="4218,777 19596,1120 19573,2170 4195,1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168B78-E8DC-49E9-9522-49FC0ED8EF63}" emma:medium="tactile" emma:mode="ink">
              <msink:context xmlns:msink="http://schemas.microsoft.com/ink/2010/main" type="line" rotatedBoundingBox="4218,777 19596,1120 19573,2170 4195,1827"/>
            </emma:interpretation>
          </emma:emma>
        </inkml:annotationXML>
        <inkml:traceGroup>
          <inkml:annotationXML>
            <emma:emma xmlns:emma="http://www.w3.org/2003/04/emma" version="1.0">
              <emma:interpretation id="{7D856927-A120-4B58-92EC-0F453E4F7775}" emma:medium="tactile" emma:mode="ink">
                <msink:context xmlns:msink="http://schemas.microsoft.com/ink/2010/main" type="inkWord" rotatedBoundingBox="4215,906 4856,921 4835,1841 4195,1827"/>
              </emma:interpretation>
              <emma:one-of disjunction-type="recognition" id="oneOf0">
                <emma:interpretation id="interp0" emma:lang="ru-RU" emma:confidence="0">
                  <emma:literal>D</emma:literal>
                </emma:interpretation>
                <emma:interpretation id="interp1" emma:lang="ru-RU" emma:confidence="0">
                  <emma:literal>В</emma:literal>
                </emma:interpretation>
                <emma:interpretation id="interp2" emma:lang="ru-RU" emma:confidence="0">
                  <emma:literal>П</emma:literal>
                </emma:interpretation>
                <emma:interpretation id="interp3" emma:lang="ru-RU" emma:confidence="0">
                  <emma:literal>“</emma:literal>
                </emma:interpretation>
                <emma:interpretation id="interp4" emma:lang="ru-RU" emma:confidence="0">
                  <emma:literal>)</emma:literal>
                </emma:interpretation>
              </emma:one-of>
            </emma:emma>
          </inkml:annotationXML>
          <inkml:trace contextRef="#ctx0" brushRef="#br0">55 0 0,'0'-34'78,"0"170"-31,0 33-16,-34-67-31,34 33 15,-34 1 17,34-102-32,34 101 31</inkml:trace>
          <inkml:trace contextRef="#ctx0" brushRef="#br0" timeOffset="573.5463">88 0 0,'0'-34'47,"0"1"-32,68-1-15,-34 34 16,102 0 0,-35 34-1,-33-1 1,-68 1-1,0 0-15,0 0 16,0 0 0,-34 0-16,34 0 15,0-1-15,0 1 16,34 34 0,0-68-1,33 68 1,-33-68-1,-34 34-15,0 67 32,0-67-32,-101 102 47,33-103-32,34-33 1,-34 34 15</inkml:trace>
        </inkml:traceGroup>
        <inkml:traceGroup>
          <inkml:annotationXML>
            <emma:emma xmlns:emma="http://www.w3.org/2003/04/emma" version="1.0">
              <emma:interpretation id="{20EA3741-0885-402B-92F4-7E07D693CEB4}" emma:medium="tactile" emma:mode="ink">
                <msink:context xmlns:msink="http://schemas.microsoft.com/ink/2010/main" type="inkWord" rotatedBoundingBox="5397,829 9094,912 9073,1861 5376,1778"/>
              </emma:interpretation>
              <emma:one-of disjunction-type="recognition" id="oneOf1">
                <emma:interpretation id="interp5" emma:lang="ru-RU" emma:confidence="0">
                  <emma:literal>ставка</emma:literal>
                </emma:interpretation>
                <emma:interpretation id="interp6" emma:lang="ru-RU" emma:confidence="0">
                  <emma:literal>Ставка</emma:literal>
                </emma:interpretation>
                <emma:interpretation id="interp7" emma:lang="ru-RU" emma:confidence="0">
                  <emma:literal>ставная</emma:literal>
                </emma:interpretation>
                <emma:interpretation id="interp8" emma:lang="ru-RU" emma:confidence="0">
                  <emma:literal>ставках</emma:literal>
                </emma:interpretation>
                <emma:interpretation id="interp9" emma:lang="ru-RU" emma:confidence="0">
                  <emma:literal>ставкам</emma:literal>
                </emma:interpretation>
              </emma:one-of>
            </emma:emma>
          </inkml:annotationXML>
          <inkml:trace contextRef="#ctx0" brushRef="#br0" timeOffset="1596.5235">1409 441 0,'0'-34'62,"34"-68"1,-68 102-63,-67 0 46,-1 68-30,102-34 0,-34 0-16,34-1 15,0 69 1,0-68 0,34 0-16,-34 0 15,34-34-15,0 33 16,0-33-16,0 0 15,-1 0-15,1 0 0,102-67 32,-35-1-17,1-34 17,-68 102-32,-34-33 15,34 33 16,0 169 16,-34-68-15,0-67-17,0 0 1,33-34-16,1-34 62</inkml:trace>
          <inkml:trace contextRef="#ctx0" brushRef="#br0" timeOffset="1821.7405">1579 339 0,'135'0'63,"34"0"-48,-67 0 1</inkml:trace>
          <inkml:trace contextRef="#ctx0" brushRef="#br0" timeOffset="2835.7074">2459 576 0,'68'0'62,"-68"-34"-62,34 34 16,-34-34-16,0-67 31,-102 33 16,1 102-31,67-34-1,0 0-15,0 34 0,-34 67 16,34-67 0,34 0-1,0 0-15,0 0 16,0 0-1,34-34-15,0 0 16,0 0-16,34-34 16,-34 34-16,-1-34 15,1 34-15,0 0 16,0 0 0,0 34 15,0 0-16,0 33 1,-1-67 0,1 34-16,0-34 15,0-34-15,135-33 32,-101-1-17,68-101 1,-35-1 15,1 35-15,-1-1-1,-101 102-15,0 1 16,34 33-16,-34-34 0,0 0 31,-34 34-31,1 0 16,-1 0-1,0 34-15,-68 101 32,34 34-17,68 1 1,0-69 0,0-67-1,0 0-15,0 0 16,34-34-16,0 34 15,0-34-15,0 0 16,0 0-16,-34-34 31,0 0-15,-34 34 0,-68 0 15,68 0 0,68 34-15</inkml:trace>
          <inkml:trace contextRef="#ctx0" brushRef="#br0" timeOffset="3866.6936">3543 407 0,'34'0'15,"0"-34"1,-1 34 15,-33 68 16,0-35-47,0 35 16,-33-34-1,33 34 1,0-34-1,-34-34-15,135-68 63,-67 0-63,34 0 16,-34 35-16,101-69 62,-169 136-31,-33 34-15,67-35 0,0 103 15,0-102-16,34-34-15,-1 0 16,103 0 0,33-34 15,-101 34-31,34-34 16,-69 34-1,69 0 32,-102-34-47,34 34 0,-34-34 16,34 0-1,-34 1 1,0-1-16,-68-34 31,34 68-15,0 0-16,0 0 15,1 34-15,-103 67 32,102-33-17,34-34 1,0 68 0,0-69-1,34-33-15,0 0 16,34 0-1,-34-33 1,-1-1 0,35 0-16,-68 0 15,34 0 17,0 68-17,-34 0 16,34 0-31,-34 0 16,34-34-16,33 33 16,35-33 15,-34 34-31</inkml:trace>
        </inkml:traceGroup>
        <inkml:traceGroup>
          <inkml:annotationXML>
            <emma:emma xmlns:emma="http://www.w3.org/2003/04/emma" version="1.0">
              <emma:interpretation id="{043D6E5D-DF42-4187-A36A-FA394B3E088E}" emma:medium="tactile" emma:mode="ink">
                <msink:context xmlns:msink="http://schemas.microsoft.com/ink/2010/main" type="inkWord" rotatedBoundingBox="10279,912 13291,980 13269,1968 10257,1901"/>
              </emma:interpretation>
              <emma:one-of disjunction-type="recognition" id="oneOf2">
                <emma:interpretation id="interp10" emma:lang="ru-RU" emma:confidence="0">
                  <emma:literal>нового</emma:literal>
                </emma:interpretation>
                <emma:interpretation id="interp11" emma:lang="ru-RU" emma:confidence="0">
                  <emma:literal>Нового</emma:literal>
                </emma:interpretation>
                <emma:interpretation id="interp12" emma:lang="ru-RU" emma:confidence="0">
                  <emma:literal>ново</emma:literal>
                </emma:interpretation>
                <emma:interpretation id="interp13" emma:lang="ru-RU" emma:confidence="0">
                  <emma:literal>ковкого</emma:literal>
                </emma:interpretation>
                <emma:interpretation id="interp14" emma:lang="ru-RU" emma:confidence="0">
                  <emma:literal>новою</emma:literal>
                </emma:interpretation>
              </emma:one-of>
            </emma:emma>
          </inkml:annotationXML>
          <inkml:trace contextRef="#ctx0" brushRef="#br0" timeOffset="5115.8853">6117 441 0,'0'-68'62,"34"68"-15,-34 34-31,-34 135 15,0-135-15,34 0-1,-34 33-15,34-33 47,34-68-31,0-67 15,0 67-15,-34 0 15,169 34 16,-135 0-32,0-34-15,-34 0 16,67-33 15,-33 67-15,-34-34 0,0 68-1,0 0 1,-34-1-16,34 1 15,0 136 17,0-137-17,34-33-15,0 34 32,102-34-1,-136 34-31,33-34 31,1 34-31,0 0 16,0-34-16,0 0 15,68 0 1,-69 0 0,1 0-16,-34-34 0,68 0 15,-68 0 1,34 0-16,-34 1 15,0-35 1,0 34-16,-34 0 16,34 0-1,-34 34-15,0-34 16,0 1-16,1 33 16,-1 0-16,0 0 15,0 0-15,-68 101 31,68-101-31,1 102 32,-1-102-32,34 34 0,0-1 15,34 1 1</inkml:trace>
          <inkml:trace contextRef="#ctx0" brushRef="#br0" timeOffset="6220.9396">7167 610 0,'33'-34'47,"1"34"-31,0-34-16,136-135 31,-35 33-16,-101 35 17,0-69-1,-34 137-15,-34 33-16,-34 0 15,-33 67 16,33 103-15,0-1 0,0-34-1,68 35 1,0-103 0,0 1-16,102 34 31,-68-102-31,0 0 15,0 0-15,33 0 0,1-68 16,-68 34 0,0 0-16,0-33 31,-68 33 0,34 34-31,1 0 16,-1 0-16,34 34 0,-34-34 31,68 0-15,0 0-1,33 0 1,-33-34 0,0 34-16,34 0 15,-34 34 1,33 33 15,-67-33-31,34 0 16,0 0-16,0-34 15,0 34 1,0-34 0,0-34-16,33 0 15,-67 0 1,34 0-16,-34-33 15,0-1 1,0 34 0,0 0-16,-34 34 0,0-34 15,1 34 1,-35 0 0,-102 102 15,170-68-31,0 0 15,0-1 1,0 1-16,34-34 16,68 0-1</inkml:trace>
          <inkml:trace contextRef="#ctx0" brushRef="#br0" timeOffset="6904.6002">8284 576 0,'0'-68'63,"34"34"-32,0 34-31,0 0 31,-34 68-15,0 68 15,0 33 1,34-101-17,0-68 1,-1 0-16,35 0 15,101-102 17,-135 68-17,0 68 32,-34 0-47,0 0 16,34 0-16,0 0 31,0-34-31,0-34 16,67-34-1,-101 34 1,34-68 0,-34 1-1,0 67 1,-34 0-16,34 0 15,-34 34-15,1 0 16,-35 0-16,-34 34 16,68 0-1,0 0-15,1 0 16,33 0-16,0-1 0,0 1 31,33 34-31</inkml:trace>
        </inkml:traceGroup>
        <inkml:traceGroup>
          <inkml:annotationXML>
            <emma:emma xmlns:emma="http://www.w3.org/2003/04/emma" version="1.0">
              <emma:interpretation id="{8AE89F11-3050-4202-B987-F36864A705B9}" emma:medium="tactile" emma:mode="ink">
                <msink:context xmlns:msink="http://schemas.microsoft.com/ink/2010/main" type="inkWord" rotatedBoundingBox="14097,1352 19588,1475 19574,2133 14083,2010"/>
              </emma:interpretation>
              <emma:one-of disjunction-type="recognition" id="oneOf3">
                <emma:interpretation id="interp15" emma:lang="ru-RU" emma:confidence="0">
                  <emma:literal>элемента</emma:literal>
                </emma:interpretation>
                <emma:interpretation id="interp16" emma:lang="ru-RU" emma:confidence="0">
                  <emma:literal>Элемента</emma:literal>
                </emma:interpretation>
                <emma:interpretation id="interp17" emma:lang="ru-RU" emma:confidence="0">
                  <emma:literal>элементы</emma:literal>
                </emma:interpretation>
                <emma:interpretation id="interp18" emma:lang="ru-RU" emma:confidence="0">
                  <emma:literal>элементах</emma:literal>
                </emma:interpretation>
                <emma:interpretation id="interp19" emma:lang="ru-RU" emma:confidence="0">
                  <emma:literal>элемент</emma:literal>
                </emma:interpretation>
              </emma:one-of>
            </emma:emma>
          </inkml:annotationXML>
          <inkml:trace contextRef="#ctx0" brushRef="#br0" timeOffset="7711.3643">9944 542 0,'0'-68'63,"-34"35"-48,34-1-15,34 34 32,0-34-17,-1 34-15,69 0 16,-68 0-1,0 34-15,0-34 16,-34 34-16,0-1 16,0 69-1,0-68-15,-34 34 16,-136 101 31,137-169-47,-1 0 31,-34-34 0,68 0 1,68 34-1,-34-34-16,-1 34-15,35-34 16,68 34 0</inkml:trace>
          <inkml:trace contextRef="#ctx0" brushRef="#br0" timeOffset="8643.254">10316 678 0,'0'67'78,"0"-33"-62,0 0 0,34-34-1,0 0 1,0 0-1,0 0 1,0-34 0,-34 0-16,67-67 31,-33 67-31,0-34 16,-34 34-1,34 0 1,-68 68 15,34 0-31,0 34 16,0 67 15,0-101-15,0 0-16,34-34 0,0 0 31,67 0-16,1-34 1,67-67 15,-33-35 1,33 1 46,-169 169-47,34-34-31,-34 33 16,34 1 62,0 34 47,-34-102-94,-34 34 0</inkml:trace>
          <inkml:trace contextRef="#ctx0" brushRef="#br0" timeOffset="9626.1992">11264 542 0,'34'34'141,"-34"-68"-126,34 34-15,0 0 32,0-34-17,0 34-15,-34-34 0,34 1 47,-34-1-16,0 0-31,-34 34 16,-34 0 0,0 34-1,34-34 1,-101 169 15,135-135-15,0 0-16,-34 0 15,34-1 1,0 1-16,34-34 0,0 34 16,0-34-1,67 34 1,-67-34-16,136 0 31,-137-34-31,35 34 16,-34-34-16,34 34 15,-34-34 1,-1 34-16,35-33 16</inkml:trace>
          <inkml:trace contextRef="#ctx0" brushRef="#br0" timeOffset="11748.2199">11739 711 0,'-34'0'47,"34"34"46,34-34-77,-1 0 78,-33 34-79,34-34 1,102 0 15,-1-68 0,-135 35-31,68-1 16,34-102 15,-102 102-31,0 1 16,33 33-16,-66 33 47,-35 69-32,68-68-15,0 101 47,0-101-31,34-34-16,0 0 16,101-135 15,-135 101-16,34 34-15,-34 34 63,0 0-63,0 33 16,34-33-1,0-34-15,0 34 16,-1-34-16,35 0 15,68-34 17,33-67-17,-67-1 1,-69 34 0,-33 34-1,0 1 1,-33 33-1,-1 33-15,0-33 16,-68 170 15,68-136-31,34 67 32,0-67-32,34 0 15,0-34-15,0 0 16,0 0-16,67-34 31,69-68-15,-136 69-1,-1-1-15,69-34 16,-68 68 15,-34 68 0,0-34-31,-102 67 47,102-67-31,-34-34-16,34-34 16,34 0 15,-34 0-31,34 34 0,0-33 31,0 33-15,0 0-1,0 0 1,0 0 0,101 0 15,-101 0-31,0-34 15,135-68 32,-169 68-31,34 34-16,-34 34 31,-34 0-15,34 34-1,0-34-15,0-1 16,34 1 0,0-34-16,34 0 31,-35 0-31,137-34 16,-136 1-1,101-35 1,-67 34-1,-34 34-15,0 0 16,-34 34 0,0 0-16,0 0 15,-34 33 1,0 35 0,0-34-1,34-34-15,0-1 47,0-202 0,0 101-47,-34 1 31,0-1 0,34 34-15,34 34-16,68 0 31,101 0-15</inkml:trace>
          <inkml:trace contextRef="#ctx0" brushRef="#br0" timeOffset="12254.713">15058 779 0,'33'0'47,"-33"-34"-47,34 34 0,-34-34 15,0-67 16,-34 33 1,-33 68-32,-1 68 31,0-34-31,34-34 16,-67 169-1,101-135 1,0 34-1,0-34 1,34-34-16,-1 0 16,137-102 15,-35 0 0,-101 102-15,-34 136 15,34-68-15,-34-1-1,34-67-15,34 68 32,-1-34-32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25T17:26:05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62B0DE-7989-4270-A4AA-D36A4FAA0A17}" emma:medium="tactile" emma:mode="ink">
          <msink:context xmlns:msink="http://schemas.microsoft.com/ink/2010/main" type="writingRegion" rotatedBoundingBox="8419,5003 3930,7863 2786,6067 7275,3207"/>
        </emma:interpretation>
      </emma:emma>
    </inkml:annotationXML>
    <inkml:traceGroup>
      <inkml:annotationXML>
        <emma:emma xmlns:emma="http://www.w3.org/2003/04/emma" version="1.0">
          <emma:interpretation id="{E0094DDF-291F-4E13-8F42-41F93DB8C643}" emma:medium="tactile" emma:mode="ink">
            <msink:context xmlns:msink="http://schemas.microsoft.com/ink/2010/main" type="paragraph" rotatedBoundingBox="8419,5003 3930,7863 2786,6067 7275,3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2B7B2E-B471-4CDD-86CD-E7395525846F}" emma:medium="tactile" emma:mode="ink">
              <msink:context xmlns:msink="http://schemas.microsoft.com/ink/2010/main" type="line" rotatedBoundingBox="8419,5003 3930,7863 2786,6067 7275,3207"/>
            </emma:interpretation>
          </emma:emma>
        </inkml:annotationXML>
        <inkml:traceGroup>
          <inkml:annotationXML>
            <emma:emma xmlns:emma="http://www.w3.org/2003/04/emma" version="1.0">
              <emma:interpretation id="{D8937CAA-71A9-4E9E-8FCA-829AE200948E}" emma:medium="tactile" emma:mode="ink">
                <msink:context xmlns:msink="http://schemas.microsoft.com/ink/2010/main" type="inkWord" rotatedBoundingBox="5315,4851 7128,3169 8554,4705 6740,6388"/>
              </emma:interpretation>
              <emma:one-of disjunction-type="recognition" id="oneOf0">
                <emma:interpretation id="interp0" emma:lang="ru-RU" emma:confidence="0">
                  <emma:literal>От-</emma:literal>
                </emma:interpretation>
                <emma:interpretation id="interp1" emma:lang="ru-RU" emma:confidence="0">
                  <emma:literal>о-</emma:literal>
                </emma:interpretation>
                <emma:interpretation id="interp2" emma:lang="ru-RU" emma:confidence="0">
                  <emma:literal>от-</emma:literal>
                </emma:interpretation>
                <emma:interpretation id="interp3" emma:lang="ru-RU" emma:confidence="0">
                  <emma:literal>ос-</emma:literal>
                </emma:interpretation>
                <emma:interpretation id="interp4" emma:lang="ru-RU" emma:confidence="0">
                  <emma:literal>о.</emma:literal>
                </emma:interpretation>
              </emma:one-of>
            </emma:emma>
          </inkml:annotationXML>
          <inkml:trace contextRef="#ctx0" brushRef="#br0">3001 2811 0,'-34'0'15,"0"34"48,204-34-1,-137 0-46,35 0-1,-68 34-15,0 34 16,0-34 0,-34-1-16,0 69 47,34-34-32,0-34-15,34-1 16,0-33-16,34 68 31,-68-34-15,-68 0 15,0 0-15,35 0-1,-1-34-15,-68 0 16,102 34-16,-34-1 31</inkml:trace>
          <inkml:trace contextRef="#ctx0" brushRef="#br0" timeOffset="29219.9061">2933 3827 0,'68'68'79,"-34"-34"-79,67 0 31,-67 0-31,68 33 31,-68-33-31,0-34 16,-34 34-16,34 0 0,135 101 47,-135-135-47,0 68 31</inkml:trace>
          <inkml:trace contextRef="#ctx0" brushRef="#br0" timeOffset="28587.3019">2459 3658 0,'-101'0'109,"67"0"-93,0 34-1,0-34-15,0 34 16,-68-1 0,69 1-1,-35 0 1,0 0-16,0 0 16,1 0-1,-1 0 1,34-34-16,-34 67 31,34-67-31,1 34 0,-1 0 16,0-34-16,0 34 15,0-34 1,0 34 15</inkml:trace>
          <inkml:trace contextRef="#ctx0" brushRef="#br0" timeOffset="277042.5929">3035 2540 0,'-68'0'31,"0"-67"0,35 67-31,-103 0 31,34 33-15,35 1 15,33-34-31,-68 102 32,68-102-32,34 34 15,-101 101 1,67-33-1,0-68-15,34 101 32,0 1-17,0-103 1,34 35 0,0 34-16,-34-68 15,135 135 16,-101-135-31,102 67 32,-35-101-17,-67 34-15,34-34 16,-34 0 0,0 0-16,-1 0 0,35-34 15,-34 34-15,34-33 16,67-35-1,1-68 17,-69 103-17,1-69 17,-68 68-32,34 0 0,-34-135 31,0 67-16,-34-67 1,-34 33 15,-33-33 1,-69 68-17,137 67 1,-137 0-1,103 34-15,-69 0 16,102 34 0,-135 101-1</inkml:trace>
        </inkml:traceGroup>
        <inkml:traceGroup>
          <inkml:annotationXML>
            <emma:emma xmlns:emma="http://www.w3.org/2003/04/emma" version="1.0">
              <emma:interpretation id="{6151D7B2-8508-4D63-A8DE-788B96E4E2A4}" emma:medium="tactile" emma:mode="ink">
                <msink:context xmlns:msink="http://schemas.microsoft.com/ink/2010/main" type="inkWord" rotatedBoundingBox="5692,6080 3631,7393 3042,6469 5103,5155"/>
              </emma:interpretation>
              <emma:one-of disjunction-type="recognition" id="oneOf1">
                <emma:interpretation id="interp5" emma:lang="ru-RU" emma:confidence="0">
                  <emma:literal>№</emma:literal>
                </emma:interpretation>
                <emma:interpretation id="interp6" emma:lang="ru-RU" emma:confidence="0">
                  <emma:literal>“</emma:literal>
                </emma:interpretation>
                <emma:interpretation id="interp7" emma:lang="ru-RU" emma:confidence="0">
                  <emma:literal>к</emma:literal>
                </emma:interpretation>
                <emma:interpretation id="interp8" emma:lang="ru-RU" emma:confidence="0">
                  <emma:literal>ч</emma:literal>
                </emma:interpretation>
                <emma:interpretation id="interp9" emma:lang="ru-RU" emma:confidence="0">
                  <emma:literal>и</emma:literal>
                </emma:interpretation>
              </emma:one-of>
            </emma:emma>
          </inkml:annotationXML>
          <inkml:trace contextRef="#ctx0" brushRef="#br0" timeOffset="1522.4599">427 4538 0,'0'-101'47,"34"101"-16,0-34-31,0 34 16,101 0-1,35-34 1,33 34 0</inkml:trace>
          <inkml:trace contextRef="#ctx0" brushRef="#br0" timeOffset="1264.2068">596 4505 0,'0'101'94,"-33"-101"-94,-35 68 47,68-34-16,34-34-15,0 0-1,-1 0 1,69 0 15,-68 0-15,-34 34-16,34-1 15,-34 1 1,0 102 15,0-102-15,-34 0-16,-34 67 62,0-101-46</inkml:trace>
          <inkml:trace contextRef="#ctx0" brushRef="#br0" timeOffset="30784.403">258 5317 0,'34'0'93,"-34"68"-61,34-34-32,-34 0 15,0 135 16,33-135-15,-33 34 0,34-34-1</inkml:trace>
          <inkml:trace contextRef="#ctx0" brushRef="#br0" timeOffset="30078.7268">-149 5080 0,'-33'0'31,"-1"0"-31,0 0 16,34 34-16,-68 0 31,34-34-31,0 34 0,0-34 31,1 0-31,-69 101 16,68-101-16,-67 68 31,-1 0-15,0-34-1,68 0-15,1 0 16,-1-34-16,0 0 16,34 33-16,-34-33 31,34 68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2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94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2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92770-BE59-4E65-8CBC-C60CE6C85962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AAEC-F3E7-4798-A795-28E3607D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3.emf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customXml" Target="../ink/ink43.xml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29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11" Type="http://schemas.openxmlformats.org/officeDocument/2006/relationships/image" Target="../media/image42.emf"/><Relationship Id="rId24" Type="http://schemas.openxmlformats.org/officeDocument/2006/relationships/customXml" Target="../ink/ink49.xml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customXml" Target="../ink/ink51.xml"/><Relationship Id="rId10" Type="http://schemas.openxmlformats.org/officeDocument/2006/relationships/customXml" Target="../ink/ink42.xml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" Type="http://schemas.openxmlformats.org/officeDocument/2006/relationships/customXml" Target="../ink/ink39.xml"/><Relationship Id="rId9" Type="http://schemas.openxmlformats.org/officeDocument/2006/relationships/image" Target="../media/image41.emf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0.emf"/><Relationship Id="rId30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8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53.emf"/><Relationship Id="rId21" Type="http://schemas.openxmlformats.org/officeDocument/2006/relationships/image" Target="../media/image62.emf"/><Relationship Id="rId7" Type="http://schemas.openxmlformats.org/officeDocument/2006/relationships/image" Target="../media/image55.emf"/><Relationship Id="rId12" Type="http://schemas.openxmlformats.org/officeDocument/2006/relationships/customXml" Target="../ink/ink58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57.emf"/><Relationship Id="rId24" Type="http://schemas.openxmlformats.org/officeDocument/2006/relationships/customXml" Target="../ink/ink64.xml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10" Type="http://schemas.openxmlformats.org/officeDocument/2006/relationships/customXml" Target="../ink/ink57.xml"/><Relationship Id="rId19" Type="http://schemas.openxmlformats.org/officeDocument/2006/relationships/image" Target="../media/image61.emf"/><Relationship Id="rId4" Type="http://schemas.openxmlformats.org/officeDocument/2006/relationships/customXml" Target="../ink/ink54.xml"/><Relationship Id="rId9" Type="http://schemas.openxmlformats.org/officeDocument/2006/relationships/image" Target="../media/image5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1.emf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71.xml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7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.xml"/><Relationship Id="rId11" Type="http://schemas.openxmlformats.org/officeDocument/2006/relationships/image" Target="../media/image70.emf"/><Relationship Id="rId24" Type="http://schemas.openxmlformats.org/officeDocument/2006/relationships/customXml" Target="../ink/ink77.xml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28" Type="http://schemas.openxmlformats.org/officeDocument/2006/relationships/customXml" Target="../ink/ink79.xml"/><Relationship Id="rId10" Type="http://schemas.openxmlformats.org/officeDocument/2006/relationships/customXml" Target="../ink/ink70.xml"/><Relationship Id="rId19" Type="http://schemas.openxmlformats.org/officeDocument/2006/relationships/image" Target="../media/image74.emf"/><Relationship Id="rId4" Type="http://schemas.openxmlformats.org/officeDocument/2006/relationships/customXml" Target="../ink/ink67.xml"/><Relationship Id="rId9" Type="http://schemas.openxmlformats.org/officeDocument/2006/relationships/image" Target="../media/image69.emf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78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emf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21" Type="http://schemas.openxmlformats.org/officeDocument/2006/relationships/image" Target="../media/image89.emf"/><Relationship Id="rId34" Type="http://schemas.openxmlformats.org/officeDocument/2006/relationships/customXml" Target="../ink/ink96.xml"/><Relationship Id="rId7" Type="http://schemas.openxmlformats.org/officeDocument/2006/relationships/image" Target="../media/image82.emf"/><Relationship Id="rId12" Type="http://schemas.openxmlformats.org/officeDocument/2006/relationships/customXml" Target="../ink/ink85.xml"/><Relationship Id="rId17" Type="http://schemas.openxmlformats.org/officeDocument/2006/relationships/image" Target="../media/image87.emf"/><Relationship Id="rId25" Type="http://schemas.openxmlformats.org/officeDocument/2006/relationships/image" Target="../media/image91.emf"/><Relationship Id="rId33" Type="http://schemas.openxmlformats.org/officeDocument/2006/relationships/image" Target="../media/image95.emf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84.emf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97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23" Type="http://schemas.openxmlformats.org/officeDocument/2006/relationships/image" Target="../media/image90.emf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10" Type="http://schemas.openxmlformats.org/officeDocument/2006/relationships/customXml" Target="../ink/ink84.xml"/><Relationship Id="rId19" Type="http://schemas.openxmlformats.org/officeDocument/2006/relationships/image" Target="../media/image88.emf"/><Relationship Id="rId31" Type="http://schemas.openxmlformats.org/officeDocument/2006/relationships/image" Target="../media/image94.emf"/><Relationship Id="rId4" Type="http://schemas.openxmlformats.org/officeDocument/2006/relationships/customXml" Target="../ink/ink81.xml"/><Relationship Id="rId9" Type="http://schemas.openxmlformats.org/officeDocument/2006/relationships/image" Target="../media/image83.emf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92.emf"/><Relationship Id="rId30" Type="http://schemas.openxmlformats.org/officeDocument/2006/relationships/customXml" Target="../ink/ink94.xml"/><Relationship Id="rId35" Type="http://schemas.openxmlformats.org/officeDocument/2006/relationships/image" Target="../media/image96.emf"/><Relationship Id="rId8" Type="http://schemas.openxmlformats.org/officeDocument/2006/relationships/customXml" Target="../ink/ink83.xml"/><Relationship Id="rId3" Type="http://schemas.openxmlformats.org/officeDocument/2006/relationships/image" Target="../media/image8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12" Type="http://schemas.openxmlformats.org/officeDocument/2006/relationships/customXml" Target="../ink/ink103.xml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01.emf"/><Relationship Id="rId14" Type="http://schemas.openxmlformats.org/officeDocument/2006/relationships/customXml" Target="../ink/ink1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emf"/><Relationship Id="rId61" Type="http://schemas.openxmlformats.org/officeDocument/2006/relationships/image" Target="../media/image30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og@cnpo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71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" y="585216"/>
            <a:ext cx="15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Хэш-таблицы: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572696" y="1511904"/>
              <a:ext cx="956520" cy="30240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816" y="1500024"/>
                <a:ext cx="980280" cy="30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1645776" y="1828704"/>
              <a:ext cx="707760" cy="3708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3896" y="1816824"/>
                <a:ext cx="7315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Рукописный ввод 12"/>
              <p14:cNvContentPartPr/>
              <p14:nvPr/>
            </p14:nvContentPartPr>
            <p14:xfrm>
              <a:off x="1719216" y="2148744"/>
              <a:ext cx="670680" cy="21960"/>
            </p14:xfrm>
          </p:contentPart>
        </mc:Choice>
        <mc:Fallback>
          <p:pic>
            <p:nvPicPr>
              <p:cNvPr id="13" name="Рукописный ввод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7336" y="2136864"/>
                <a:ext cx="694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Рукописный ввод 13"/>
              <p14:cNvContentPartPr/>
              <p14:nvPr/>
            </p14:nvContentPartPr>
            <p14:xfrm>
              <a:off x="1682496" y="2420184"/>
              <a:ext cx="731880" cy="3060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0616" y="2408304"/>
                <a:ext cx="755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Рукописный ввод 16"/>
              <p14:cNvContentPartPr/>
              <p14:nvPr/>
            </p14:nvContentPartPr>
            <p14:xfrm>
              <a:off x="1694736" y="2755344"/>
              <a:ext cx="768240" cy="7344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856" y="2743464"/>
                <a:ext cx="792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Рукописный ввод 17"/>
              <p14:cNvContentPartPr/>
              <p14:nvPr/>
            </p14:nvContentPartPr>
            <p14:xfrm>
              <a:off x="1804536" y="3072504"/>
              <a:ext cx="658440" cy="4896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2656" y="3060624"/>
                <a:ext cx="682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Рукописный ввод 18"/>
              <p14:cNvContentPartPr/>
              <p14:nvPr/>
            </p14:nvContentPartPr>
            <p14:xfrm>
              <a:off x="1731096" y="3411624"/>
              <a:ext cx="768600" cy="828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216" y="3399744"/>
                <a:ext cx="792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Рукописный ввод 21"/>
              <p14:cNvContentPartPr/>
              <p14:nvPr/>
            </p14:nvContentPartPr>
            <p14:xfrm>
              <a:off x="1719216" y="3767304"/>
              <a:ext cx="719640" cy="4932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7336" y="3755424"/>
                <a:ext cx="743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Рукописный ввод 22"/>
              <p14:cNvContentPartPr/>
              <p14:nvPr/>
            </p14:nvContentPartPr>
            <p14:xfrm>
              <a:off x="1731096" y="4120464"/>
              <a:ext cx="731880" cy="3744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19216" y="4108584"/>
                <a:ext cx="7556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Рукописный ввод 24"/>
              <p14:cNvContentPartPr/>
              <p14:nvPr/>
            </p14:nvContentPartPr>
            <p14:xfrm>
              <a:off x="1633896" y="5021184"/>
              <a:ext cx="914760" cy="72144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2016" y="5009304"/>
                <a:ext cx="9385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Рукописный ввод 27"/>
              <p14:cNvContentPartPr/>
              <p14:nvPr/>
            </p14:nvContentPartPr>
            <p14:xfrm>
              <a:off x="1628856" y="5323224"/>
              <a:ext cx="797760" cy="3960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6976" y="5311344"/>
                <a:ext cx="8215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Рукописный ввод 32"/>
              <p14:cNvContentPartPr/>
              <p14:nvPr/>
            </p14:nvContentPartPr>
            <p14:xfrm>
              <a:off x="1974816" y="4584144"/>
              <a:ext cx="61560" cy="28080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2936" y="4572264"/>
                <a:ext cx="85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Рукописный ввод 34"/>
              <p14:cNvContentPartPr/>
              <p14:nvPr/>
            </p14:nvContentPartPr>
            <p14:xfrm>
              <a:off x="170496" y="2365104"/>
              <a:ext cx="1297440" cy="1244160"/>
            </p14:xfrm>
          </p:contentPart>
        </mc:Choice>
        <mc:Fallback>
          <p:pic>
            <p:nvPicPr>
              <p:cNvPr id="35" name="Рукописный ввод 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8616" y="2353224"/>
                <a:ext cx="132120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Рукописный ввод 47"/>
              <p14:cNvContentPartPr/>
              <p14:nvPr/>
            </p14:nvContentPartPr>
            <p14:xfrm>
              <a:off x="3194136" y="3081504"/>
              <a:ext cx="1647360" cy="73440"/>
            </p14:xfrm>
          </p:contentPart>
        </mc:Choice>
        <mc:Fallback>
          <p:pic>
            <p:nvPicPr>
              <p:cNvPr id="48" name="Рукописный ввод 4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82256" y="3069624"/>
                <a:ext cx="1671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Рукописный ввод 48"/>
              <p14:cNvContentPartPr/>
              <p14:nvPr/>
            </p14:nvContentPartPr>
            <p14:xfrm>
              <a:off x="4658256" y="3108864"/>
              <a:ext cx="170280" cy="122400"/>
            </p14:xfrm>
          </p:contentPart>
        </mc:Choice>
        <mc:Fallback>
          <p:pic>
            <p:nvPicPr>
              <p:cNvPr id="49" name="Рукописный ввод 4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46376" y="3096984"/>
                <a:ext cx="194040" cy="14616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/>
          <p:cNvSpPr txBox="1"/>
          <p:nvPr/>
        </p:nvSpPr>
        <p:spPr>
          <a:xfrm>
            <a:off x="4986528" y="2755344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за меньшее </a:t>
            </a:r>
          </a:p>
          <a:p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7522464" y="1865784"/>
            <a:ext cx="47296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некоторые числовые показатели,</a:t>
            </a:r>
          </a:p>
          <a:p>
            <a:r>
              <a:rPr lang="ru-RU" dirty="0" smtClean="0"/>
              <a:t>Характерные для групп слов</a:t>
            </a:r>
          </a:p>
          <a:p>
            <a:r>
              <a:rPr lang="ru-RU" dirty="0" smtClean="0"/>
              <a:t>(например, первая буква при поиске</a:t>
            </a:r>
          </a:p>
          <a:p>
            <a:r>
              <a:rPr lang="ru-RU" dirty="0" smtClean="0"/>
              <a:t>В обыкновенном словаре).</a:t>
            </a:r>
          </a:p>
          <a:p>
            <a:r>
              <a:rPr lang="ru-RU" dirty="0" smtClean="0"/>
              <a:t>Если такие числовые показатели вычисляются</a:t>
            </a:r>
          </a:p>
          <a:p>
            <a:r>
              <a:rPr lang="ru-RU" dirty="0" smtClean="0"/>
              <a:t>Для группы достаточно быстро, то их </a:t>
            </a:r>
          </a:p>
          <a:p>
            <a:r>
              <a:rPr lang="ru-RU" dirty="0" smtClean="0"/>
              <a:t>Можно использовать, как индексы группы.</a:t>
            </a:r>
          </a:p>
          <a:p>
            <a:r>
              <a:rPr lang="ru-RU" dirty="0" smtClean="0"/>
              <a:t>(разбиение словаря на группы по первой/</a:t>
            </a:r>
          </a:p>
          <a:p>
            <a:r>
              <a:rPr lang="ru-RU" dirty="0" smtClean="0"/>
              <a:t>Первым буквам).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824" y="597408"/>
            <a:ext cx="2857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Открытое </a:t>
            </a:r>
            <a:r>
              <a:rPr lang="ru-RU" dirty="0" err="1" smtClean="0"/>
              <a:t>хэширование</a:t>
            </a:r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609416" y="1962984"/>
              <a:ext cx="1109880" cy="287748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536" y="1951104"/>
                <a:ext cx="1133640" cy="29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Рукописный ввод 15"/>
              <p14:cNvContentPartPr/>
              <p14:nvPr/>
            </p14:nvContentPartPr>
            <p14:xfrm>
              <a:off x="1645776" y="2262864"/>
              <a:ext cx="944640" cy="5508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3896" y="2250984"/>
                <a:ext cx="968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Рукописный ввод 18"/>
              <p14:cNvContentPartPr/>
              <p14:nvPr/>
            </p14:nvContentPartPr>
            <p14:xfrm>
              <a:off x="1694736" y="2596944"/>
              <a:ext cx="878040" cy="2628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2856" y="2585064"/>
                <a:ext cx="901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Рукописный ввод 20"/>
              <p14:cNvContentPartPr/>
              <p14:nvPr/>
            </p14:nvContentPartPr>
            <p14:xfrm>
              <a:off x="1682496" y="2898624"/>
              <a:ext cx="890280" cy="3060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0616" y="2886744"/>
                <a:ext cx="914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Рукописный ввод 21"/>
              <p14:cNvContentPartPr/>
              <p14:nvPr/>
            </p14:nvContentPartPr>
            <p14:xfrm>
              <a:off x="1694736" y="3251064"/>
              <a:ext cx="841680" cy="1764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856" y="3239184"/>
                <a:ext cx="865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Рукописный ввод 23"/>
              <p14:cNvContentPartPr/>
              <p14:nvPr/>
            </p14:nvContentPartPr>
            <p14:xfrm>
              <a:off x="1682496" y="3571824"/>
              <a:ext cx="902520" cy="3744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616" y="3559944"/>
                <a:ext cx="9262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Рукописный ввод 25"/>
              <p14:cNvContentPartPr/>
              <p14:nvPr/>
            </p14:nvContentPartPr>
            <p14:xfrm>
              <a:off x="1670256" y="3895104"/>
              <a:ext cx="927000" cy="2232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8376" y="3883224"/>
                <a:ext cx="950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Рукописный ввод 27"/>
              <p14:cNvContentPartPr/>
              <p14:nvPr/>
            </p14:nvContentPartPr>
            <p14:xfrm>
              <a:off x="1670256" y="4228104"/>
              <a:ext cx="1000080" cy="1512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8376" y="4216224"/>
                <a:ext cx="102384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/>
          <p:cNvSpPr txBox="1"/>
          <p:nvPr/>
        </p:nvSpPr>
        <p:spPr>
          <a:xfrm>
            <a:off x="999744" y="5145024"/>
            <a:ext cx="355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Хэш</a:t>
            </a:r>
            <a:r>
              <a:rPr lang="ru-RU" dirty="0" smtClean="0"/>
              <a:t>  = </a:t>
            </a:r>
            <a:r>
              <a:rPr lang="en-US" dirty="0" smtClean="0"/>
              <a:t>f(</a:t>
            </a:r>
            <a:r>
              <a:rPr lang="ru-RU" dirty="0" smtClean="0"/>
              <a:t>слово)</a:t>
            </a:r>
          </a:p>
          <a:p>
            <a:r>
              <a:rPr lang="en-US" dirty="0" smtClean="0"/>
              <a:t>F </a:t>
            </a:r>
            <a:r>
              <a:rPr lang="ru-RU" dirty="0" smtClean="0"/>
              <a:t>может быть посимвольным </a:t>
            </a:r>
            <a:r>
              <a:rPr lang="en-US" dirty="0" err="1" smtClean="0"/>
              <a:t>xor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Рукописный ввод 39"/>
              <p14:cNvContentPartPr/>
              <p14:nvPr/>
            </p14:nvContentPartPr>
            <p14:xfrm>
              <a:off x="2304216" y="2145864"/>
              <a:ext cx="756360" cy="1764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2336" y="2133984"/>
                <a:ext cx="780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Рукописный ввод 90"/>
              <p14:cNvContentPartPr/>
              <p14:nvPr/>
            </p14:nvContentPartPr>
            <p14:xfrm>
              <a:off x="1524096" y="1376544"/>
              <a:ext cx="3889440" cy="935640"/>
            </p14:xfrm>
          </p:contentPart>
        </mc:Choice>
        <mc:Fallback>
          <p:pic>
            <p:nvPicPr>
              <p:cNvPr id="91" name="Рукописный ввод 9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12216" y="1364664"/>
                <a:ext cx="391320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Рукописный ввод 91"/>
              <p14:cNvContentPartPr/>
              <p14:nvPr/>
            </p14:nvContentPartPr>
            <p14:xfrm>
              <a:off x="2267856" y="3340704"/>
              <a:ext cx="2621520" cy="390240"/>
            </p14:xfrm>
          </p:contentPart>
        </mc:Choice>
        <mc:Fallback>
          <p:pic>
            <p:nvPicPr>
              <p:cNvPr id="92" name="Рукописный ввод 9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55976" y="3328824"/>
                <a:ext cx="2645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Рукописный ввод 97"/>
              <p14:cNvContentPartPr/>
              <p14:nvPr/>
            </p14:nvContentPartPr>
            <p14:xfrm>
              <a:off x="1145016" y="2011584"/>
              <a:ext cx="147600" cy="2499840"/>
            </p14:xfrm>
          </p:contentPart>
        </mc:Choice>
        <mc:Fallback>
          <p:pic>
            <p:nvPicPr>
              <p:cNvPr id="98" name="Рукописный ввод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3136" y="1999704"/>
                <a:ext cx="171360" cy="25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0" name="Рукописный ввод 99"/>
              <p14:cNvContentPartPr/>
              <p14:nvPr/>
            </p14:nvContentPartPr>
            <p14:xfrm>
              <a:off x="719496" y="1987464"/>
              <a:ext cx="549000" cy="1219680"/>
            </p14:xfrm>
          </p:contentPart>
        </mc:Choice>
        <mc:Fallback>
          <p:pic>
            <p:nvPicPr>
              <p:cNvPr id="100" name="Рукописный ввод 9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616" y="1975584"/>
                <a:ext cx="572760" cy="124344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/>
          <p:cNvSpPr txBox="1"/>
          <p:nvPr/>
        </p:nvSpPr>
        <p:spPr>
          <a:xfrm>
            <a:off x="6437376" y="1520738"/>
            <a:ext cx="53245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Правильно выбранная структура </a:t>
            </a:r>
            <a:r>
              <a:rPr lang="ru-RU" dirty="0" err="1" smtClean="0"/>
              <a:t>хэширования</a:t>
            </a:r>
            <a:r>
              <a:rPr lang="ru-RU" dirty="0" smtClean="0"/>
              <a:t> с </a:t>
            </a:r>
          </a:p>
          <a:p>
            <a:r>
              <a:rPr lang="ru-RU" dirty="0" smtClean="0"/>
              <a:t>Функцией </a:t>
            </a:r>
            <a:r>
              <a:rPr lang="ru-RU" dirty="0" err="1" smtClean="0"/>
              <a:t>хэширования</a:t>
            </a:r>
            <a:r>
              <a:rPr lang="ru-RU" dirty="0" smtClean="0"/>
              <a:t> дает примерно одинаковое</a:t>
            </a:r>
          </a:p>
          <a:p>
            <a:r>
              <a:rPr lang="ru-RU" dirty="0" smtClean="0"/>
              <a:t>Количество слов на каждый элемент хэш-таблицы</a:t>
            </a:r>
          </a:p>
          <a:p>
            <a:r>
              <a:rPr lang="ru-RU" dirty="0" smtClean="0"/>
              <a:t>Количество операций </a:t>
            </a:r>
            <a:r>
              <a:rPr lang="en-US" dirty="0" smtClean="0"/>
              <a:t>O(</a:t>
            </a:r>
            <a:r>
              <a:rPr lang="en-US" dirty="0" err="1" smtClean="0"/>
              <a:t>B+n</a:t>
            </a:r>
            <a:r>
              <a:rPr lang="en-US" dirty="0" smtClean="0"/>
              <a:t>/B)</a:t>
            </a:r>
            <a:r>
              <a:rPr lang="en-US" dirty="0"/>
              <a:t> </a:t>
            </a:r>
            <a:r>
              <a:rPr lang="en-US" dirty="0" smtClean="0"/>
              <a:t>(O (log(B)+log(n/B))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ru-RU" dirty="0" smtClean="0"/>
              <a:t>где </a:t>
            </a:r>
            <a:r>
              <a:rPr lang="en-US" dirty="0" smtClean="0"/>
              <a:t>B – </a:t>
            </a:r>
            <a:r>
              <a:rPr lang="ru-RU" dirty="0" smtClean="0"/>
              <a:t>количество </a:t>
            </a:r>
          </a:p>
          <a:p>
            <a:r>
              <a:rPr lang="ru-RU" dirty="0" smtClean="0"/>
              <a:t>Элементов в хэш-таблице (количество разбиений),</a:t>
            </a:r>
          </a:p>
          <a:p>
            <a:r>
              <a:rPr lang="ru-RU" dirty="0" smtClean="0"/>
              <a:t>А </a:t>
            </a:r>
            <a:r>
              <a:rPr lang="en-US" dirty="0" smtClean="0"/>
              <a:t>n –</a:t>
            </a:r>
            <a:r>
              <a:rPr lang="ru-RU" dirty="0" smtClean="0"/>
              <a:t> все множество слов.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Основная задача – правильно выбрать функцию </a:t>
            </a:r>
          </a:p>
          <a:p>
            <a:r>
              <a:rPr lang="ru-RU" dirty="0" err="1" smtClean="0"/>
              <a:t>Хэширования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09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832" y="536448"/>
            <a:ext cx="271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Закрытое </a:t>
            </a:r>
            <a:r>
              <a:rPr lang="ru-RU" dirty="0" err="1" smtClean="0"/>
              <a:t>хэширование</a:t>
            </a:r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670256" y="1698384"/>
              <a:ext cx="1914840" cy="32551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376" y="1686504"/>
                <a:ext cx="1938600" cy="32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/>
              <p14:cNvContentPartPr/>
              <p14:nvPr/>
            </p14:nvContentPartPr>
            <p14:xfrm>
              <a:off x="3544056" y="4901304"/>
              <a:ext cx="16200" cy="6336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2176" y="4889424"/>
                <a:ext cx="39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Рукописный ввод 10"/>
              <p14:cNvContentPartPr/>
              <p14:nvPr/>
            </p14:nvContentPartPr>
            <p14:xfrm>
              <a:off x="1743336" y="2279784"/>
              <a:ext cx="1634040" cy="61560"/>
            </p14:xfrm>
          </p:contentPart>
        </mc:Choice>
        <mc:Fallback>
          <p:pic>
            <p:nvPicPr>
              <p:cNvPr id="11" name="Рукописный ввод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1456" y="2267904"/>
                <a:ext cx="16578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Рукописный ввод 13"/>
              <p14:cNvContentPartPr/>
              <p14:nvPr/>
            </p14:nvContentPartPr>
            <p14:xfrm>
              <a:off x="1767816" y="2694504"/>
              <a:ext cx="1609560" cy="4896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5936" y="2682624"/>
                <a:ext cx="16333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Рукописный ввод 15"/>
              <p14:cNvContentPartPr/>
              <p14:nvPr/>
            </p14:nvContentPartPr>
            <p14:xfrm>
              <a:off x="1792296" y="3096624"/>
              <a:ext cx="1658520" cy="4932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0416" y="3084744"/>
                <a:ext cx="1682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Рукописный ввод 17"/>
              <p14:cNvContentPartPr/>
              <p14:nvPr/>
            </p14:nvContentPartPr>
            <p14:xfrm>
              <a:off x="1853136" y="3474624"/>
              <a:ext cx="1621800" cy="6156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1256" y="3462744"/>
                <a:ext cx="1645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Рукописный ввод 19"/>
              <p14:cNvContentPartPr/>
              <p14:nvPr/>
            </p14:nvContentPartPr>
            <p14:xfrm>
              <a:off x="1865376" y="3861264"/>
              <a:ext cx="1658520" cy="3060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3496" y="3849384"/>
                <a:ext cx="1682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Рукописный ввод 20"/>
              <p14:cNvContentPartPr/>
              <p14:nvPr/>
            </p14:nvContentPartPr>
            <p14:xfrm>
              <a:off x="1938456" y="4340424"/>
              <a:ext cx="1695240" cy="2592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6576" y="4328544"/>
                <a:ext cx="171900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5230368" y="1304544"/>
            <a:ext cx="63568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–</a:t>
            </a:r>
            <a:r>
              <a:rPr lang="ru-RU" dirty="0" smtClean="0"/>
              <a:t> </a:t>
            </a:r>
            <a:r>
              <a:rPr lang="ru-RU" dirty="0" err="1" smtClean="0"/>
              <a:t>хэш</a:t>
            </a:r>
            <a:r>
              <a:rPr lang="ru-RU" dirty="0" smtClean="0"/>
              <a:t> функция – определяет индекс в массиве.</a:t>
            </a:r>
            <a:endParaRPr lang="en-US" dirty="0" smtClean="0"/>
          </a:p>
          <a:p>
            <a:r>
              <a:rPr lang="ru-RU" dirty="0" smtClean="0"/>
              <a:t>например:</a:t>
            </a:r>
          </a:p>
          <a:p>
            <a:r>
              <a:rPr lang="en-US" dirty="0" smtClean="0"/>
              <a:t>H_(i+1)(w) = </a:t>
            </a:r>
            <a:r>
              <a:rPr lang="en-US" dirty="0" err="1" smtClean="0"/>
              <a:t>h_i</a:t>
            </a:r>
            <a:r>
              <a:rPr lang="en-US" dirty="0" smtClean="0"/>
              <a:t>(w)+I</a:t>
            </a:r>
          </a:p>
          <a:p>
            <a:endParaRPr lang="en-US" dirty="0"/>
          </a:p>
          <a:p>
            <a:r>
              <a:rPr lang="ru-RU" dirty="0" smtClean="0"/>
              <a:t>Для реализации закрытого </a:t>
            </a:r>
            <a:r>
              <a:rPr lang="ru-RU" dirty="0" err="1" smtClean="0"/>
              <a:t>хэширования</a:t>
            </a:r>
            <a:r>
              <a:rPr lang="ru-RU" dirty="0" smtClean="0"/>
              <a:t> необходимо выбрать</a:t>
            </a:r>
          </a:p>
          <a:p>
            <a:r>
              <a:rPr lang="ru-RU" dirty="0" smtClean="0"/>
              <a:t>Функцию, наиболее похожую на случайную.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Рукописный ввод 28"/>
              <p14:cNvContentPartPr/>
              <p14:nvPr/>
            </p14:nvContentPartPr>
            <p14:xfrm>
              <a:off x="1182456" y="1924464"/>
              <a:ext cx="451800" cy="280656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0576" y="1912584"/>
                <a:ext cx="475560" cy="28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Рукописный ввод 34"/>
              <p14:cNvContentPartPr/>
              <p14:nvPr/>
            </p14:nvContentPartPr>
            <p14:xfrm>
              <a:off x="2340936" y="2852904"/>
              <a:ext cx="307800" cy="1438920"/>
            </p14:xfrm>
          </p:contentPart>
        </mc:Choice>
        <mc:Fallback>
          <p:pic>
            <p:nvPicPr>
              <p:cNvPr id="35" name="Рукописный ввод 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9056" y="2841024"/>
                <a:ext cx="33156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Рукописный ввод 47"/>
              <p14:cNvContentPartPr/>
              <p14:nvPr/>
            </p14:nvContentPartPr>
            <p14:xfrm>
              <a:off x="3474576" y="2499384"/>
              <a:ext cx="1512360" cy="1134360"/>
            </p14:xfrm>
          </p:contentPart>
        </mc:Choice>
        <mc:Fallback>
          <p:pic>
            <p:nvPicPr>
              <p:cNvPr id="48" name="Рукописный ввод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2696" y="2487504"/>
                <a:ext cx="153612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Рукописный ввод 54"/>
              <p14:cNvContentPartPr/>
              <p14:nvPr/>
            </p14:nvContentPartPr>
            <p14:xfrm>
              <a:off x="3530016" y="3023544"/>
              <a:ext cx="618840" cy="6156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8136" y="3011664"/>
                <a:ext cx="642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Рукописный ввод 63"/>
              <p14:cNvContentPartPr/>
              <p14:nvPr/>
            </p14:nvContentPartPr>
            <p14:xfrm>
              <a:off x="3499056" y="3364824"/>
              <a:ext cx="744120" cy="97920"/>
            </p14:xfrm>
          </p:contentPart>
        </mc:Choice>
        <mc:Fallback>
          <p:pic>
            <p:nvPicPr>
              <p:cNvPr id="64" name="Рукописный ввод 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7176" y="3352944"/>
                <a:ext cx="767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Рукописный ввод 66"/>
              <p14:cNvContentPartPr/>
              <p14:nvPr/>
            </p14:nvContentPartPr>
            <p14:xfrm>
              <a:off x="3474576" y="2817264"/>
              <a:ext cx="585720" cy="3600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62696" y="2805384"/>
                <a:ext cx="609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6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592" y="804672"/>
            <a:ext cx="271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Очередь с приоритетами: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Рукописный ввод 8"/>
              <p14:cNvContentPartPr/>
              <p14:nvPr/>
            </p14:nvContentPartPr>
            <p14:xfrm>
              <a:off x="2365416" y="2194464"/>
              <a:ext cx="76680" cy="6156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536" y="2182584"/>
                <a:ext cx="100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2059056" y="2267544"/>
              <a:ext cx="270000" cy="51264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7176" y="2255664"/>
                <a:ext cx="2937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Рукописный ввод 10"/>
              <p14:cNvContentPartPr/>
              <p14:nvPr/>
            </p14:nvContentPartPr>
            <p14:xfrm>
              <a:off x="2389536" y="2267544"/>
              <a:ext cx="451440" cy="573480"/>
            </p14:xfrm>
          </p:contentPart>
        </mc:Choice>
        <mc:Fallback>
          <p:pic>
            <p:nvPicPr>
              <p:cNvPr id="11" name="Рукописный ввод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656" y="2255664"/>
                <a:ext cx="4752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Рукописный ввод 13"/>
              <p14:cNvContentPartPr/>
              <p14:nvPr/>
            </p14:nvContentPartPr>
            <p14:xfrm>
              <a:off x="1571616" y="2901864"/>
              <a:ext cx="342720" cy="62208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9736" y="2889984"/>
                <a:ext cx="36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Рукописный ввод 16"/>
              <p14:cNvContentPartPr/>
              <p14:nvPr/>
            </p14:nvContentPartPr>
            <p14:xfrm>
              <a:off x="1962936" y="2889624"/>
              <a:ext cx="268560" cy="58536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1056" y="2877744"/>
                <a:ext cx="2923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Рукописный ввод 26"/>
              <p14:cNvContentPartPr/>
              <p14:nvPr/>
            </p14:nvContentPartPr>
            <p14:xfrm>
              <a:off x="1194696" y="2804304"/>
              <a:ext cx="2158560" cy="133236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2816" y="2792424"/>
                <a:ext cx="2182320" cy="13561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/>
          <p:cNvSpPr txBox="1"/>
          <p:nvPr/>
        </p:nvSpPr>
        <p:spPr>
          <a:xfrm>
            <a:off x="926592" y="1780032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Сбалансированное дерево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Рукописный ввод 56"/>
              <p14:cNvContentPartPr/>
              <p14:nvPr/>
            </p14:nvContentPartPr>
            <p14:xfrm>
              <a:off x="9180576" y="2523864"/>
              <a:ext cx="1694880" cy="1024200"/>
            </p14:xfrm>
          </p:contentPart>
        </mc:Choice>
        <mc:Fallback>
          <p:pic>
            <p:nvPicPr>
              <p:cNvPr id="57" name="Рукописный ввод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8696" y="2511984"/>
                <a:ext cx="171864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Рукописный ввод 57"/>
              <p14:cNvContentPartPr/>
              <p14:nvPr/>
            </p14:nvContentPartPr>
            <p14:xfrm>
              <a:off x="6510456" y="3559944"/>
              <a:ext cx="4295520" cy="2158560"/>
            </p14:xfrm>
          </p:contentPart>
        </mc:Choice>
        <mc:Fallback>
          <p:pic>
            <p:nvPicPr>
              <p:cNvPr id="58" name="Рукописный ввод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8576" y="3548064"/>
                <a:ext cx="4319280" cy="21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Рукописный ввод 77"/>
              <p14:cNvContentPartPr/>
              <p14:nvPr/>
            </p14:nvContentPartPr>
            <p14:xfrm>
              <a:off x="8298936" y="3133344"/>
              <a:ext cx="394200" cy="366120"/>
            </p14:xfrm>
          </p:contentPart>
        </mc:Choice>
        <mc:Fallback>
          <p:pic>
            <p:nvPicPr>
              <p:cNvPr id="78" name="Рукописный ввод 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7056" y="3121464"/>
                <a:ext cx="4179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Рукописный ввод 80"/>
              <p14:cNvContentPartPr/>
              <p14:nvPr/>
            </p14:nvContentPartPr>
            <p14:xfrm>
              <a:off x="9154296" y="2547984"/>
              <a:ext cx="160920" cy="841680"/>
            </p14:xfrm>
          </p:contentPart>
        </mc:Choice>
        <mc:Fallback>
          <p:pic>
            <p:nvPicPr>
              <p:cNvPr id="81" name="Рукописный ввод 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42416" y="2536104"/>
                <a:ext cx="184680" cy="8654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/>
          <p:cNvSpPr txBox="1"/>
          <p:nvPr/>
        </p:nvSpPr>
        <p:spPr>
          <a:xfrm>
            <a:off x="6144768" y="1243584"/>
            <a:ext cx="345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Частично-упорядоченное дерево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Рукописный ввод 83"/>
              <p14:cNvContentPartPr/>
              <p14:nvPr/>
            </p14:nvContentPartPr>
            <p14:xfrm>
              <a:off x="3852576" y="3999144"/>
              <a:ext cx="793080" cy="597600"/>
            </p14:xfrm>
          </p:contentPart>
        </mc:Choice>
        <mc:Fallback>
          <p:pic>
            <p:nvPicPr>
              <p:cNvPr id="84" name="Рукописный ввод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0696" y="3987264"/>
                <a:ext cx="8168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Рукописный ввод 85"/>
              <p14:cNvContentPartPr/>
              <p14:nvPr/>
            </p14:nvContentPartPr>
            <p14:xfrm>
              <a:off x="6986016" y="2303544"/>
              <a:ext cx="1024560" cy="1110600"/>
            </p14:xfrm>
          </p:contentPart>
        </mc:Choice>
        <mc:Fallback>
          <p:pic>
            <p:nvPicPr>
              <p:cNvPr id="86" name="Рукописный ввод 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74136" y="2291664"/>
                <a:ext cx="104832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Рукописный ввод 86"/>
              <p14:cNvContentPartPr/>
              <p14:nvPr/>
            </p14:nvContentPartPr>
            <p14:xfrm>
              <a:off x="7985736" y="2743104"/>
              <a:ext cx="293040" cy="353880"/>
            </p14:xfrm>
          </p:contentPart>
        </mc:Choice>
        <mc:Fallback>
          <p:pic>
            <p:nvPicPr>
              <p:cNvPr id="87" name="Рукописный ввод 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73856" y="2731224"/>
                <a:ext cx="3168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Рукописный ввод 97"/>
              <p14:cNvContentPartPr/>
              <p14:nvPr/>
            </p14:nvContentPartPr>
            <p14:xfrm>
              <a:off x="5925456" y="4287864"/>
              <a:ext cx="524520" cy="406800"/>
            </p14:xfrm>
          </p:contentPart>
        </mc:Choice>
        <mc:Fallback>
          <p:pic>
            <p:nvPicPr>
              <p:cNvPr id="98" name="Рукописный ввод 9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3576" y="4275984"/>
                <a:ext cx="5482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Рукописный ввод 99"/>
              <p14:cNvContentPartPr/>
              <p14:nvPr/>
            </p14:nvContentPartPr>
            <p14:xfrm>
              <a:off x="2826936" y="2889624"/>
              <a:ext cx="489600" cy="549000"/>
            </p14:xfrm>
          </p:contentPart>
        </mc:Choice>
        <mc:Fallback>
          <p:pic>
            <p:nvPicPr>
              <p:cNvPr id="100" name="Рукописный ввод 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5056" y="2877744"/>
                <a:ext cx="5133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Рукописный ввод 115"/>
              <p14:cNvContentPartPr/>
              <p14:nvPr/>
            </p14:nvContentPartPr>
            <p14:xfrm>
              <a:off x="4570416" y="4620504"/>
              <a:ext cx="989640" cy="1122120"/>
            </p14:xfrm>
          </p:contentPart>
        </mc:Choice>
        <mc:Fallback>
          <p:pic>
            <p:nvPicPr>
              <p:cNvPr id="116" name="Рукописный ввод 1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8536" y="4608624"/>
                <a:ext cx="101340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Рукописный ввод 121"/>
              <p14:cNvContentPartPr/>
              <p14:nvPr/>
            </p14:nvContentPartPr>
            <p14:xfrm>
              <a:off x="5583096" y="5632824"/>
              <a:ext cx="183960" cy="183240"/>
            </p14:xfrm>
          </p:contentPart>
        </mc:Choice>
        <mc:Fallback>
          <p:pic>
            <p:nvPicPr>
              <p:cNvPr id="122" name="Рукописный ввод 1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1216" y="5620944"/>
                <a:ext cx="207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Рукописный ввод 128"/>
              <p14:cNvContentPartPr/>
              <p14:nvPr/>
            </p14:nvContentPartPr>
            <p14:xfrm>
              <a:off x="4143096" y="6114144"/>
              <a:ext cx="1843560" cy="542880"/>
            </p14:xfrm>
          </p:contentPart>
        </mc:Choice>
        <mc:Fallback>
          <p:pic>
            <p:nvPicPr>
              <p:cNvPr id="129" name="Рукописный ввод 12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1216" y="6102264"/>
                <a:ext cx="1867320" cy="5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33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516536" y="316344"/>
              <a:ext cx="5530680" cy="4521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656" y="304464"/>
                <a:ext cx="55544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Рукописный ввод 27"/>
              <p14:cNvContentPartPr/>
              <p14:nvPr/>
            </p14:nvContentPartPr>
            <p14:xfrm>
              <a:off x="1129896" y="1228944"/>
              <a:ext cx="1686960" cy="120996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016" y="1217064"/>
                <a:ext cx="171072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Рукописный ввод 29"/>
              <p14:cNvContentPartPr/>
              <p14:nvPr/>
            </p14:nvContentPartPr>
            <p14:xfrm>
              <a:off x="182736" y="2498664"/>
              <a:ext cx="1719720" cy="96516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856" y="2486784"/>
                <a:ext cx="174348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Рукописный ввод 41"/>
              <p14:cNvContentPartPr/>
              <p14:nvPr/>
            </p14:nvContentPartPr>
            <p14:xfrm>
              <a:off x="3011256" y="2023824"/>
              <a:ext cx="183240" cy="951840"/>
            </p14:xfrm>
          </p:contentPart>
        </mc:Choice>
        <mc:Fallback>
          <p:pic>
            <p:nvPicPr>
              <p:cNvPr id="42" name="Рукописный ввод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9376" y="2011944"/>
                <a:ext cx="20700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Рукописный ввод 92"/>
              <p14:cNvContentPartPr/>
              <p14:nvPr/>
            </p14:nvContentPartPr>
            <p14:xfrm>
              <a:off x="3023496" y="2340984"/>
              <a:ext cx="832320" cy="587880"/>
            </p14:xfrm>
          </p:contentPart>
        </mc:Choice>
        <mc:Fallback>
          <p:pic>
            <p:nvPicPr>
              <p:cNvPr id="93" name="Рукописный ввод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1616" y="2329104"/>
                <a:ext cx="8560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0" name="Рукописный ввод 189"/>
              <p14:cNvContentPartPr/>
              <p14:nvPr/>
            </p14:nvContentPartPr>
            <p14:xfrm>
              <a:off x="7486056" y="1377624"/>
              <a:ext cx="161280" cy="232200"/>
            </p14:xfrm>
          </p:contentPart>
        </mc:Choice>
        <mc:Fallback>
          <p:pic>
            <p:nvPicPr>
              <p:cNvPr id="190" name="Рукописный ввод 18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74176" y="1365744"/>
                <a:ext cx="185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5" name="Рукописный ввод 194"/>
              <p14:cNvContentPartPr/>
              <p14:nvPr/>
            </p14:nvContentPartPr>
            <p14:xfrm>
              <a:off x="5436936" y="1691904"/>
              <a:ext cx="3719520" cy="1951200"/>
            </p14:xfrm>
          </p:contentPart>
        </mc:Choice>
        <mc:Fallback>
          <p:pic>
            <p:nvPicPr>
              <p:cNvPr id="195" name="Рукописный ввод 1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5056" y="1680024"/>
                <a:ext cx="3743280" cy="1974960"/>
              </a:xfrm>
              <a:prstGeom prst="rect">
                <a:avLst/>
              </a:prstGeom>
            </p:spPr>
          </p:pic>
        </mc:Fallback>
      </mc:AlternateContent>
      <p:sp>
        <p:nvSpPr>
          <p:cNvPr id="201" name="TextBox 200"/>
          <p:cNvSpPr txBox="1"/>
          <p:nvPr/>
        </p:nvSpPr>
        <p:spPr>
          <a:xfrm>
            <a:off x="402336" y="4852416"/>
            <a:ext cx="114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операций для вставки/удаления элемента в дереве </a:t>
            </a:r>
            <a:r>
              <a:rPr lang="en-US" dirty="0" smtClean="0"/>
              <a:t>O(log(n))</a:t>
            </a:r>
            <a:r>
              <a:rPr lang="ru-RU" dirty="0" smtClean="0"/>
              <a:t>, в отличие от вставки/удаления в список.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5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1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448496" y="-11976"/>
              <a:ext cx="1782720" cy="8413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616" y="-23856"/>
                <a:ext cx="180648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Рукописный ввод 20"/>
              <p14:cNvContentPartPr/>
              <p14:nvPr/>
            </p14:nvContentPartPr>
            <p14:xfrm>
              <a:off x="707256" y="1462944"/>
              <a:ext cx="844200" cy="129276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376" y="1451064"/>
                <a:ext cx="86796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Рукописный ввод 28"/>
              <p14:cNvContentPartPr/>
              <p14:nvPr/>
            </p14:nvContentPartPr>
            <p14:xfrm>
              <a:off x="1426536" y="2095824"/>
              <a:ext cx="123480" cy="9072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4656" y="2083944"/>
                <a:ext cx="147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Рукописный ввод 30"/>
              <p14:cNvContentPartPr/>
              <p14:nvPr/>
            </p14:nvContentPartPr>
            <p14:xfrm>
              <a:off x="1170576" y="815304"/>
              <a:ext cx="560880" cy="477360"/>
            </p14:xfrm>
          </p:contentPart>
        </mc:Choice>
        <mc:Fallback>
          <p:pic>
            <p:nvPicPr>
              <p:cNvPr id="31" name="Рукописный ввод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8696" y="803424"/>
                <a:ext cx="5846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Рукописный ввод 31"/>
              <p14:cNvContentPartPr/>
              <p14:nvPr/>
            </p14:nvContentPartPr>
            <p14:xfrm>
              <a:off x="1158336" y="1365384"/>
              <a:ext cx="304920" cy="695520"/>
            </p14:xfrm>
          </p:contentPart>
        </mc:Choice>
        <mc:Fallback>
          <p:pic>
            <p:nvPicPr>
              <p:cNvPr id="32" name="Рукописный ввод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6456" y="1353504"/>
                <a:ext cx="32868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Рукописный ввод 33"/>
              <p14:cNvContentPartPr/>
              <p14:nvPr/>
            </p14:nvContentPartPr>
            <p14:xfrm>
              <a:off x="1499616" y="2168544"/>
              <a:ext cx="853920" cy="99360"/>
            </p14:xfrm>
          </p:contentPart>
        </mc:Choice>
        <mc:Fallback>
          <p:pic>
            <p:nvPicPr>
              <p:cNvPr id="34" name="Рукописный ввод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7736" y="2156664"/>
                <a:ext cx="87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Рукописный ввод 42"/>
              <p14:cNvContentPartPr/>
              <p14:nvPr/>
            </p14:nvContentPartPr>
            <p14:xfrm>
              <a:off x="2548296" y="649704"/>
              <a:ext cx="122040" cy="569880"/>
            </p14:xfrm>
          </p:contentPart>
        </mc:Choice>
        <mc:Fallback>
          <p:pic>
            <p:nvPicPr>
              <p:cNvPr id="43" name="Рукописный ввод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6416" y="637824"/>
                <a:ext cx="1458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Рукописный ввод 51"/>
              <p14:cNvContentPartPr/>
              <p14:nvPr/>
            </p14:nvContentPartPr>
            <p14:xfrm>
              <a:off x="5608296" y="353064"/>
              <a:ext cx="1792440" cy="1038960"/>
            </p14:xfrm>
          </p:contentPart>
        </mc:Choice>
        <mc:Fallback>
          <p:pic>
            <p:nvPicPr>
              <p:cNvPr id="52" name="Рукописный ввод 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6416" y="341184"/>
                <a:ext cx="181620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Рукописный ввод 53"/>
              <p14:cNvContentPartPr/>
              <p14:nvPr/>
            </p14:nvContentPartPr>
            <p14:xfrm>
              <a:off x="5926176" y="695064"/>
              <a:ext cx="36000" cy="67068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4296" y="683184"/>
                <a:ext cx="597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Рукописный ввод 55"/>
              <p14:cNvContentPartPr/>
              <p14:nvPr/>
            </p14:nvContentPartPr>
            <p14:xfrm>
              <a:off x="6033096" y="1146144"/>
              <a:ext cx="831240" cy="231840"/>
            </p14:xfrm>
          </p:contentPart>
        </mc:Choice>
        <mc:Fallback>
          <p:pic>
            <p:nvPicPr>
              <p:cNvPr id="56" name="Рукописный ввод 5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1216" y="1134264"/>
                <a:ext cx="855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Рукописный ввод 58"/>
              <p14:cNvContentPartPr/>
              <p14:nvPr/>
            </p14:nvContentPartPr>
            <p14:xfrm>
              <a:off x="6834816" y="1206984"/>
              <a:ext cx="41760" cy="792720"/>
            </p14:xfrm>
          </p:contentPart>
        </mc:Choice>
        <mc:Fallback>
          <p:pic>
            <p:nvPicPr>
              <p:cNvPr id="59" name="Рукописный ввод 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2936" y="1195104"/>
                <a:ext cx="65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Рукописный ввод 60"/>
              <p14:cNvContentPartPr/>
              <p14:nvPr/>
            </p14:nvContentPartPr>
            <p14:xfrm>
              <a:off x="5108616" y="1231464"/>
              <a:ext cx="1682640" cy="804960"/>
            </p14:xfrm>
          </p:contentPart>
        </mc:Choice>
        <mc:Fallback>
          <p:pic>
            <p:nvPicPr>
              <p:cNvPr id="61" name="Рукописный ввод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6736" y="1219584"/>
                <a:ext cx="1706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Рукописный ввод 62"/>
              <p14:cNvContentPartPr/>
              <p14:nvPr/>
            </p14:nvContentPartPr>
            <p14:xfrm>
              <a:off x="5230296" y="1158384"/>
              <a:ext cx="683280" cy="292680"/>
            </p14:xfrm>
          </p:contentPart>
        </mc:Choice>
        <mc:Fallback>
          <p:pic>
            <p:nvPicPr>
              <p:cNvPr id="63" name="Рукописный ввод 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8416" y="1146504"/>
                <a:ext cx="7070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Рукописный ввод 73"/>
              <p14:cNvContentPartPr/>
              <p14:nvPr/>
            </p14:nvContentPartPr>
            <p14:xfrm>
              <a:off x="1109376" y="450624"/>
              <a:ext cx="748080" cy="929160"/>
            </p14:xfrm>
          </p:contentPart>
        </mc:Choice>
        <mc:Fallback>
          <p:pic>
            <p:nvPicPr>
              <p:cNvPr id="74" name="Рукописный ввод 7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7496" y="438744"/>
                <a:ext cx="77184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Рукописный ввод 89"/>
              <p14:cNvContentPartPr/>
              <p14:nvPr/>
            </p14:nvContentPartPr>
            <p14:xfrm>
              <a:off x="4730616" y="987384"/>
              <a:ext cx="1307520" cy="1658568"/>
            </p14:xfrm>
          </p:contentPart>
        </mc:Choice>
        <mc:Fallback>
          <p:pic>
            <p:nvPicPr>
              <p:cNvPr id="90" name="Рукописный ввод 8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18736" y="975504"/>
                <a:ext cx="1331280" cy="1682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Рукописный ввод 94"/>
              <p14:cNvContentPartPr/>
              <p14:nvPr/>
            </p14:nvContentPartPr>
            <p14:xfrm>
              <a:off x="6742296" y="1950744"/>
              <a:ext cx="500040" cy="525240"/>
            </p14:xfrm>
          </p:contentPart>
        </mc:Choice>
        <mc:Fallback>
          <p:pic>
            <p:nvPicPr>
              <p:cNvPr id="95" name="Рукописный ввод 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30416" y="1938864"/>
                <a:ext cx="5238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9" name="Рукописный ввод 98"/>
              <p14:cNvContentPartPr/>
              <p14:nvPr/>
            </p14:nvContentPartPr>
            <p14:xfrm>
              <a:off x="8418456" y="413544"/>
              <a:ext cx="1435680" cy="1184040"/>
            </p14:xfrm>
          </p:contentPart>
        </mc:Choice>
        <mc:Fallback>
          <p:pic>
            <p:nvPicPr>
              <p:cNvPr id="99" name="Рукописный ввод 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06576" y="401664"/>
                <a:ext cx="14594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Рукописный ввод 104"/>
              <p14:cNvContentPartPr/>
              <p14:nvPr/>
            </p14:nvContentPartPr>
            <p14:xfrm>
              <a:off x="8960976" y="766704"/>
              <a:ext cx="390600" cy="355320"/>
            </p14:xfrm>
          </p:contentPart>
        </mc:Choice>
        <mc:Fallback>
          <p:pic>
            <p:nvPicPr>
              <p:cNvPr id="105" name="Рукописный ввод 10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9096" y="754824"/>
                <a:ext cx="4143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Рукописный ввод 108"/>
              <p14:cNvContentPartPr/>
              <p14:nvPr/>
            </p14:nvContentPartPr>
            <p14:xfrm>
              <a:off x="9351216" y="768144"/>
              <a:ext cx="658800" cy="1682640"/>
            </p14:xfrm>
          </p:contentPart>
        </mc:Choice>
        <mc:Fallback>
          <p:pic>
            <p:nvPicPr>
              <p:cNvPr id="109" name="Рукописный ввод 10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9336" y="756264"/>
                <a:ext cx="682560" cy="17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" name="Рукописный ввод 111"/>
              <p14:cNvContentPartPr/>
              <p14:nvPr/>
            </p14:nvContentPartPr>
            <p14:xfrm>
              <a:off x="9412056" y="743664"/>
              <a:ext cx="952560" cy="488520"/>
            </p14:xfrm>
          </p:contentPart>
        </mc:Choice>
        <mc:Fallback>
          <p:pic>
            <p:nvPicPr>
              <p:cNvPr id="112" name="Рукописный ввод 11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00176" y="731784"/>
                <a:ext cx="9763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9" name="Рукописный ввод 118"/>
              <p14:cNvContentPartPr/>
              <p14:nvPr/>
            </p14:nvContentPartPr>
            <p14:xfrm>
              <a:off x="9995976" y="1280064"/>
              <a:ext cx="306720" cy="696960"/>
            </p14:xfrm>
          </p:contentPart>
        </mc:Choice>
        <mc:Fallback>
          <p:pic>
            <p:nvPicPr>
              <p:cNvPr id="119" name="Рукописный ввод 11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84096" y="1268184"/>
                <a:ext cx="3304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Рукописный ввод 120"/>
              <p14:cNvContentPartPr/>
              <p14:nvPr/>
            </p14:nvContentPartPr>
            <p14:xfrm>
              <a:off x="10373976" y="1288704"/>
              <a:ext cx="452880" cy="735480"/>
            </p14:xfrm>
          </p:contentPart>
        </mc:Choice>
        <mc:Fallback>
          <p:pic>
            <p:nvPicPr>
              <p:cNvPr id="121" name="Рукописный ввод 12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62096" y="1276824"/>
                <a:ext cx="4766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2" name="Рукописный ввод 131"/>
              <p14:cNvContentPartPr/>
              <p14:nvPr/>
            </p14:nvContentPartPr>
            <p14:xfrm>
              <a:off x="2289096" y="1219224"/>
              <a:ext cx="478800" cy="1268280"/>
            </p14:xfrm>
          </p:contentPart>
        </mc:Choice>
        <mc:Fallback>
          <p:pic>
            <p:nvPicPr>
              <p:cNvPr id="132" name="Рукописный ввод 13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77216" y="1207344"/>
                <a:ext cx="502560" cy="12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6" name="Рукописный ввод 165"/>
              <p14:cNvContentPartPr/>
              <p14:nvPr/>
            </p14:nvContentPartPr>
            <p14:xfrm>
              <a:off x="1816776" y="3886464"/>
              <a:ext cx="951120" cy="39600"/>
            </p14:xfrm>
          </p:contentPart>
        </mc:Choice>
        <mc:Fallback>
          <p:pic>
            <p:nvPicPr>
              <p:cNvPr id="166" name="Рукописный ввод 16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4896" y="3874584"/>
                <a:ext cx="974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7" name="Рукописный ввод 176"/>
              <p14:cNvContentPartPr/>
              <p14:nvPr/>
            </p14:nvContentPartPr>
            <p14:xfrm>
              <a:off x="2669976" y="4023264"/>
              <a:ext cx="146880" cy="610200"/>
            </p14:xfrm>
          </p:contentPart>
        </mc:Choice>
        <mc:Fallback>
          <p:pic>
            <p:nvPicPr>
              <p:cNvPr id="177" name="Рукописный ввод 17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8096" y="4011384"/>
                <a:ext cx="170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1" name="Рукописный ввод 180"/>
              <p14:cNvContentPartPr/>
              <p14:nvPr/>
            </p14:nvContentPartPr>
            <p14:xfrm>
              <a:off x="1743336" y="5279304"/>
              <a:ext cx="975960" cy="317160"/>
            </p14:xfrm>
          </p:contentPart>
        </mc:Choice>
        <mc:Fallback>
          <p:pic>
            <p:nvPicPr>
              <p:cNvPr id="181" name="Рукописный ввод 18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1456" y="5267424"/>
                <a:ext cx="9997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3" name="Рукописный ввод 182"/>
              <p14:cNvContentPartPr/>
              <p14:nvPr/>
            </p14:nvContentPartPr>
            <p14:xfrm>
              <a:off x="2840616" y="4863144"/>
              <a:ext cx="622440" cy="574920"/>
            </p14:xfrm>
          </p:contentPart>
        </mc:Choice>
        <mc:Fallback>
          <p:pic>
            <p:nvPicPr>
              <p:cNvPr id="183" name="Рукописный ввод 18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28736" y="4851264"/>
                <a:ext cx="6462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" name="Рукописный ввод 183"/>
              <p14:cNvContentPartPr/>
              <p14:nvPr/>
            </p14:nvContentPartPr>
            <p14:xfrm>
              <a:off x="2888496" y="3572184"/>
              <a:ext cx="1062000" cy="1841400"/>
            </p14:xfrm>
          </p:contentPart>
        </mc:Choice>
        <mc:Fallback>
          <p:pic>
            <p:nvPicPr>
              <p:cNvPr id="184" name="Рукописный ввод 18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76616" y="3560304"/>
                <a:ext cx="1085760" cy="18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1" name="Рукописный ввод 190"/>
              <p14:cNvContentPartPr/>
              <p14:nvPr/>
            </p14:nvContentPartPr>
            <p14:xfrm>
              <a:off x="6961536" y="73032"/>
              <a:ext cx="1320120" cy="390600"/>
            </p14:xfrm>
          </p:contentPart>
        </mc:Choice>
        <mc:Fallback>
          <p:pic>
            <p:nvPicPr>
              <p:cNvPr id="191" name="Рукописный ввод 19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49656" y="61152"/>
                <a:ext cx="1343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Рукописный ввод 199"/>
              <p14:cNvContentPartPr/>
              <p14:nvPr/>
            </p14:nvContentPartPr>
            <p14:xfrm>
              <a:off x="1121616" y="3060312"/>
              <a:ext cx="1938960" cy="342672"/>
            </p14:xfrm>
          </p:contentPart>
        </mc:Choice>
        <mc:Fallback>
          <p:pic>
            <p:nvPicPr>
              <p:cNvPr id="200" name="Рукописный ввод 19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9736" y="3048434"/>
                <a:ext cx="1962720" cy="366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6" name="Рукописный ввод 205"/>
              <p14:cNvContentPartPr/>
              <p14:nvPr/>
            </p14:nvContentPartPr>
            <p14:xfrm>
              <a:off x="1328976" y="3507792"/>
              <a:ext cx="512280" cy="467232"/>
            </p14:xfrm>
          </p:contentPart>
        </mc:Choice>
        <mc:Fallback>
          <p:pic>
            <p:nvPicPr>
              <p:cNvPr id="206" name="Рукописный ввод 20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17096" y="3495913"/>
                <a:ext cx="536040" cy="490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7" name="Рукописный ввод 206"/>
              <p14:cNvContentPartPr/>
              <p14:nvPr/>
            </p14:nvContentPartPr>
            <p14:xfrm>
              <a:off x="1426176" y="3864864"/>
              <a:ext cx="1515240" cy="1987560"/>
            </p14:xfrm>
          </p:contentPart>
        </mc:Choice>
        <mc:Fallback>
          <p:pic>
            <p:nvPicPr>
              <p:cNvPr id="207" name="Рукописный ввод 20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14296" y="3852984"/>
                <a:ext cx="153900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0" name="Рукописный ввод 209"/>
              <p14:cNvContentPartPr/>
              <p14:nvPr/>
            </p14:nvContentPartPr>
            <p14:xfrm>
              <a:off x="2584656" y="3657504"/>
              <a:ext cx="9217440" cy="2578320"/>
            </p14:xfrm>
          </p:contentPart>
        </mc:Choice>
        <mc:Fallback>
          <p:pic>
            <p:nvPicPr>
              <p:cNvPr id="210" name="Рукописный ввод 20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72776" y="3645624"/>
                <a:ext cx="9241200" cy="26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5" name="Рукописный ввод 234"/>
              <p14:cNvContentPartPr/>
              <p14:nvPr/>
            </p14:nvContentPartPr>
            <p14:xfrm>
              <a:off x="10471176" y="1170264"/>
              <a:ext cx="648360" cy="1317600"/>
            </p14:xfrm>
          </p:contentPart>
        </mc:Choice>
        <mc:Fallback>
          <p:pic>
            <p:nvPicPr>
              <p:cNvPr id="235" name="Рукописный ввод 23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59296" y="1158384"/>
                <a:ext cx="67212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4" name="Рукописный ввод 263"/>
              <p14:cNvContentPartPr/>
              <p14:nvPr/>
            </p14:nvContentPartPr>
            <p14:xfrm>
              <a:off x="5157216" y="5084232"/>
              <a:ext cx="6523200" cy="1219320"/>
            </p14:xfrm>
          </p:contentPart>
        </mc:Choice>
        <mc:Fallback>
          <p:pic>
            <p:nvPicPr>
              <p:cNvPr id="264" name="Рукописный ввод 26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45336" y="5072352"/>
                <a:ext cx="6546960" cy="12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1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426816" y="158664"/>
              <a:ext cx="9132120" cy="265788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936" y="146784"/>
                <a:ext cx="9155880" cy="26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75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597456" y="243984"/>
              <a:ext cx="10753560" cy="49381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76" y="232104"/>
                <a:ext cx="10777320" cy="49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43712"/>
            <a:ext cx="57182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для реализации множеств: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Объединение множеств (в математическом смысле)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Пересечение множеств.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Разность множеств.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Слияние множеств (непересекающихся).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элемента на принадлежность множеству.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элемента из множества;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Вставка элемента из множества;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минимального элемента множества;</a:t>
            </a:r>
          </a:p>
          <a:p>
            <a:pPr marL="342900" indent="-342900">
              <a:buAutoNum type="arabicPeriod"/>
            </a:pPr>
            <a:r>
              <a:rPr lang="ru-RU" dirty="0" smtClean="0"/>
              <a:t>Сравнение множеств;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Обнуление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170004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243840"/>
            <a:ext cx="1124827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множеств:</a:t>
            </a:r>
          </a:p>
          <a:p>
            <a:pPr marL="342900" indent="-342900">
              <a:buAutoNum type="arabicPeriod"/>
            </a:pPr>
            <a:r>
              <a:rPr lang="ru-RU" dirty="0" smtClean="0"/>
              <a:t>С помощью двоичных векторов:</a:t>
            </a:r>
          </a:p>
          <a:p>
            <a:r>
              <a:rPr lang="ru-RU" dirty="0" smtClean="0"/>
              <a:t>Координаты вектора принимают значения 0 или 1 в соответствии с тем, есть или нет элемент, связанный</a:t>
            </a:r>
          </a:p>
          <a:p>
            <a:r>
              <a:rPr lang="ru-RU" dirty="0" smtClean="0"/>
              <a:t>С данной координатой в множестве или нет.</a:t>
            </a:r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Пусть есть 4 элемента: 1, 2, 3, 4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{</a:t>
            </a:r>
            <a:r>
              <a:rPr lang="ru-RU" dirty="0" smtClean="0"/>
              <a:t>1, 3, 4</a:t>
            </a:r>
            <a:r>
              <a:rPr lang="en-US" dirty="0" smtClean="0"/>
              <a:t>}</a:t>
            </a:r>
            <a:r>
              <a:rPr lang="ru-RU" dirty="0" smtClean="0"/>
              <a:t> будет представлено вектором </a:t>
            </a:r>
            <a:r>
              <a:rPr lang="en-US" dirty="0" smtClean="0"/>
              <a:t>v1 =</a:t>
            </a:r>
            <a:r>
              <a:rPr lang="ru-RU" dirty="0" smtClean="0"/>
              <a:t> (1, 0, 1, 1)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{2}</a:t>
            </a:r>
            <a:r>
              <a:rPr lang="ru-RU" dirty="0" smtClean="0"/>
              <a:t> будет представлено вектором </a:t>
            </a:r>
            <a:r>
              <a:rPr lang="en-US" dirty="0" smtClean="0"/>
              <a:t>v2 = (0, 1, 0, 0)</a:t>
            </a:r>
          </a:p>
          <a:p>
            <a:r>
              <a:rPr lang="ru-RU" dirty="0" smtClean="0"/>
              <a:t>Объединение множеств </a:t>
            </a:r>
            <a:r>
              <a:rPr lang="en-US" dirty="0" smtClean="0"/>
              <a:t>v1 </a:t>
            </a:r>
            <a:r>
              <a:rPr lang="ru-RU" dirty="0" smtClean="0"/>
              <a:t>и </a:t>
            </a:r>
            <a:r>
              <a:rPr lang="en-US" dirty="0" smtClean="0"/>
              <a:t>v2 </a:t>
            </a:r>
            <a:r>
              <a:rPr lang="ru-RU" dirty="0" smtClean="0"/>
              <a:t>это </a:t>
            </a:r>
            <a:r>
              <a:rPr lang="en-US" dirty="0" smtClean="0"/>
              <a:t>v1|v2</a:t>
            </a:r>
            <a:r>
              <a:rPr lang="en-US" dirty="0"/>
              <a:t> </a:t>
            </a:r>
            <a:r>
              <a:rPr lang="en-US" dirty="0" smtClean="0"/>
              <a:t>= v3= (1, 1, 1, 1)</a:t>
            </a:r>
          </a:p>
          <a:p>
            <a:r>
              <a:rPr lang="ru-RU" dirty="0" smtClean="0"/>
              <a:t>Пересечение множеств </a:t>
            </a:r>
            <a:r>
              <a:rPr lang="en-US" dirty="0" smtClean="0"/>
              <a:t>v1 </a:t>
            </a:r>
            <a:r>
              <a:rPr lang="ru-RU" dirty="0" smtClean="0"/>
              <a:t>и </a:t>
            </a:r>
            <a:r>
              <a:rPr lang="en-US" dirty="0" smtClean="0"/>
              <a:t>v2 </a:t>
            </a:r>
            <a:r>
              <a:rPr lang="ru-RU" dirty="0" smtClean="0"/>
              <a:t>это </a:t>
            </a:r>
            <a:r>
              <a:rPr lang="en-US" dirty="0" smtClean="0"/>
              <a:t>v1&amp;v2= v3 = (0, 0, 0, 0)</a:t>
            </a:r>
          </a:p>
          <a:p>
            <a:r>
              <a:rPr lang="ru-RU" dirty="0" smtClean="0"/>
              <a:t>Разность множеств </a:t>
            </a:r>
            <a:r>
              <a:rPr lang="en-US" dirty="0" smtClean="0"/>
              <a:t>(1, 1, 1, 1)</a:t>
            </a:r>
          </a:p>
          <a:p>
            <a:r>
              <a:rPr lang="ru-RU" dirty="0" smtClean="0"/>
              <a:t>Проверка элемента на принадлежность множеству – проверка координаты вектора в позиции, определяемой</a:t>
            </a:r>
          </a:p>
          <a:p>
            <a:r>
              <a:rPr lang="ru-RU" dirty="0" smtClean="0"/>
              <a:t>Данным элементом</a:t>
            </a:r>
          </a:p>
          <a:p>
            <a:r>
              <a:rPr lang="ru-RU" dirty="0" smtClean="0"/>
              <a:t>Удалением элемента – обнуление координаты</a:t>
            </a:r>
          </a:p>
          <a:p>
            <a:r>
              <a:rPr lang="ru-RU" dirty="0" smtClean="0"/>
              <a:t>Вставка элемента – запись в соответствующую координату 1.</a:t>
            </a:r>
          </a:p>
          <a:p>
            <a:r>
              <a:rPr lang="ru-RU" dirty="0" smtClean="0"/>
              <a:t>Получение минимального элемента – последовательная проверка координат до нахождения 1.</a:t>
            </a:r>
          </a:p>
          <a:p>
            <a:r>
              <a:rPr lang="ru-RU" dirty="0" smtClean="0"/>
              <a:t>Сравнение множеств – сравнение двух векторов.</a:t>
            </a:r>
          </a:p>
          <a:p>
            <a:r>
              <a:rPr lang="ru-RU" dirty="0" smtClean="0"/>
              <a:t>Обнуление вектора.</a:t>
            </a:r>
          </a:p>
          <a:p>
            <a:endParaRPr lang="ru-RU" dirty="0" smtClean="0"/>
          </a:p>
          <a:p>
            <a:r>
              <a:rPr lang="ru-RU" dirty="0" smtClean="0"/>
              <a:t>Преимущества: с помощью регистровой арифметики все операции производятся за константное время (кроме </a:t>
            </a:r>
          </a:p>
          <a:p>
            <a:r>
              <a:rPr lang="ru-RU" dirty="0" smtClean="0"/>
              <a:t>Получения минимального элемента) (если вектор представлять переменной с длиной, равной длине регистра.</a:t>
            </a:r>
          </a:p>
          <a:p>
            <a:r>
              <a:rPr lang="ru-RU" dirty="0" smtClean="0"/>
              <a:t>Недостатки: Порядок элементов множества должен быть известен заранее. Количество элементов в множестве</a:t>
            </a:r>
          </a:p>
          <a:p>
            <a:r>
              <a:rPr lang="ru-RU" dirty="0" smtClean="0"/>
              <a:t>Также должно быть известно и не может быть очень большим.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8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390144"/>
            <a:ext cx="118332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Реализация с помощью связных списков (в зависимости от задачи может быть основан на реализации </a:t>
            </a:r>
          </a:p>
          <a:p>
            <a:r>
              <a:rPr lang="ru-RU" dirty="0" smtClean="0"/>
              <a:t>С помощью массивов и с помощью указателей)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Объединение, пересечение, разность: для реализации необходимо последовательно перебрать все элементы</a:t>
            </a:r>
          </a:p>
          <a:p>
            <a:r>
              <a:rPr lang="ru-RU" dirty="0" smtClean="0"/>
              <a:t>Обоих множеств (связных списков). Оценка времени работы функций </a:t>
            </a:r>
            <a:r>
              <a:rPr lang="en-US" dirty="0" smtClean="0"/>
              <a:t>O(n)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Слияние множеств происходит либо за </a:t>
            </a:r>
            <a:r>
              <a:rPr lang="en-US" dirty="0" smtClean="0"/>
              <a:t>O(n),</a:t>
            </a:r>
            <a:r>
              <a:rPr lang="ru-RU" dirty="0" smtClean="0"/>
              <a:t> либо за константное время в зависимости от задачи.</a:t>
            </a:r>
          </a:p>
          <a:p>
            <a:r>
              <a:rPr lang="ru-RU" dirty="0" smtClean="0"/>
              <a:t>Проверка элемента на принадлежность множеству. В зависимости от реализации может быть </a:t>
            </a:r>
            <a:r>
              <a:rPr lang="en-US" dirty="0" smtClean="0"/>
              <a:t>O(n)</a:t>
            </a:r>
            <a:r>
              <a:rPr lang="ru-RU" dirty="0" smtClean="0"/>
              <a:t>, если для поиска</a:t>
            </a:r>
          </a:p>
          <a:p>
            <a:r>
              <a:rPr lang="ru-RU" dirty="0" smtClean="0"/>
              <a:t>Элемента требуется перебор списка или </a:t>
            </a:r>
            <a:r>
              <a:rPr lang="en-US" dirty="0" smtClean="0"/>
              <a:t>O(log(n)), </a:t>
            </a:r>
            <a:r>
              <a:rPr lang="ru-RU" dirty="0" smtClean="0"/>
              <a:t>если список реализован с помощью массива и поиск ведется</a:t>
            </a:r>
          </a:p>
          <a:p>
            <a:r>
              <a:rPr lang="ru-RU" dirty="0" smtClean="0"/>
              <a:t>Методом деления пополам.</a:t>
            </a:r>
          </a:p>
          <a:p>
            <a:r>
              <a:rPr lang="ru-RU" dirty="0" smtClean="0"/>
              <a:t>Удаление/вставка элемента (логарифмическая или линейная оценка в зависимости от реализации и задачи)</a:t>
            </a:r>
          </a:p>
          <a:p>
            <a:r>
              <a:rPr lang="ru-RU" dirty="0" smtClean="0"/>
              <a:t>Получение минимального элемента происходит просто получением первого элемента списка (константное время)</a:t>
            </a:r>
          </a:p>
          <a:p>
            <a:r>
              <a:rPr lang="ru-RU" dirty="0" smtClean="0"/>
              <a:t>Сравнение множеств. Необходимо сравнить каждый элемент одного множества со всеми элементами другого </a:t>
            </a:r>
            <a:r>
              <a:rPr lang="en-US" dirty="0" smtClean="0"/>
              <a:t>O(n^2)</a:t>
            </a:r>
          </a:p>
          <a:p>
            <a:r>
              <a:rPr lang="ru-RU" dirty="0" smtClean="0"/>
              <a:t>Обнуление множества – обнуление списка. (константное время или линейное, если в реальном языке </a:t>
            </a:r>
          </a:p>
          <a:p>
            <a:r>
              <a:rPr lang="ru-RU" dirty="0" smtClean="0"/>
              <a:t>Программирования требуется освобождение памяти).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9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28" y="560832"/>
            <a:ext cx="109991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множеств:</a:t>
            </a:r>
          </a:p>
          <a:p>
            <a:r>
              <a:rPr lang="ru-RU" dirty="0" smtClean="0"/>
              <a:t>Словарь:</a:t>
            </a:r>
          </a:p>
          <a:p>
            <a:r>
              <a:rPr lang="ru-RU" dirty="0" smtClean="0"/>
              <a:t>Слова упорядочены по алфавиту и не может быть двух одинаковых слов.</a:t>
            </a:r>
          </a:p>
          <a:p>
            <a:r>
              <a:rPr lang="ru-RU" dirty="0" smtClean="0"/>
              <a:t>Необходимые функции – добавление/удаление элемента, проверка принадлежности элемента множеству, </a:t>
            </a:r>
          </a:p>
          <a:p>
            <a:r>
              <a:rPr lang="ru-RU" dirty="0" smtClean="0"/>
              <a:t>Обнуление множеств (в некоторых случаях может потребоваться объединение двух словарей).</a:t>
            </a:r>
          </a:p>
          <a:p>
            <a:r>
              <a:rPr lang="ru-RU" dirty="0" smtClean="0"/>
              <a:t>Реализация словарей чаще всего на основе списков, выполненных с помощью массивов, так как выбранные</a:t>
            </a:r>
          </a:p>
          <a:p>
            <a:r>
              <a:rPr lang="ru-RU" dirty="0" smtClean="0"/>
              <a:t>функции (поиск (проверка) элемента требует, в таком случае </a:t>
            </a:r>
            <a:r>
              <a:rPr lang="en-US" dirty="0" smtClean="0"/>
              <a:t>O(log(n))</a:t>
            </a:r>
            <a:r>
              <a:rPr lang="ru-RU" dirty="0" smtClean="0"/>
              <a:t> операций).</a:t>
            </a:r>
          </a:p>
          <a:p>
            <a:r>
              <a:rPr lang="ru-RU" dirty="0" smtClean="0"/>
              <a:t>Но для словарей, где требуется частая запись/удаление элементов лучше использовать реализацию списка с </a:t>
            </a:r>
          </a:p>
          <a:p>
            <a:r>
              <a:rPr lang="ru-RU" dirty="0" smtClean="0"/>
              <a:t>Помощью указателей.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25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712" y="573024"/>
            <a:ext cx="7693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og@cnpo.ru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Ахо</a:t>
            </a:r>
            <a:r>
              <a:rPr lang="ru-RU" dirty="0" smtClean="0"/>
              <a:t>, Ульман, (</a:t>
            </a:r>
            <a:r>
              <a:rPr lang="ru-RU" dirty="0" err="1" smtClean="0"/>
              <a:t>Хопкрофт</a:t>
            </a:r>
            <a:r>
              <a:rPr lang="ru-RU" dirty="0" smtClean="0"/>
              <a:t>) «Структуры данных и алгоритмы»</a:t>
            </a:r>
          </a:p>
          <a:p>
            <a:r>
              <a:rPr lang="ru-RU" dirty="0" err="1" smtClean="0"/>
              <a:t>Ахо</a:t>
            </a:r>
            <a:r>
              <a:rPr lang="ru-RU" dirty="0" smtClean="0"/>
              <a:t>, Ульман, </a:t>
            </a:r>
            <a:r>
              <a:rPr lang="ru-RU" dirty="0" err="1" smtClean="0"/>
              <a:t>Хопкрофт</a:t>
            </a:r>
            <a:r>
              <a:rPr lang="ru-RU" dirty="0" smtClean="0"/>
              <a:t> «Построение и анализ вычислительных алгоритмов»</a:t>
            </a:r>
          </a:p>
          <a:p>
            <a:r>
              <a:rPr lang="ru-RU" dirty="0" smtClean="0"/>
              <a:t>Кнут «Искусство программирования»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811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772</Words>
  <Application>Microsoft Office PowerPoint</Application>
  <PresentationFormat>Широкоэкранный</PresentationFormat>
  <Paragraphs>100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Множества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</dc:title>
  <dc:creator>Сотрудник</dc:creator>
  <cp:lastModifiedBy>Сотрудник</cp:lastModifiedBy>
  <cp:revision>16</cp:revision>
  <dcterms:created xsi:type="dcterms:W3CDTF">2016-03-25T14:58:49Z</dcterms:created>
  <dcterms:modified xsi:type="dcterms:W3CDTF">2016-03-25T17:40:28Z</dcterms:modified>
</cp:coreProperties>
</file>