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4:54:11.0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6650BDC-A55F-4B8C-BF7D-F2D6BEDE5AB1}" emma:medium="tactile" emma:mode="ink">
          <msink:context xmlns:msink="http://schemas.microsoft.com/ink/2010/main" type="inkDrawing" rotatedBoundingBox="4264,8869 4402,10870 4355,10873 4218,8872" semanticType="callout" shapeName="Other"/>
        </emma:interpretation>
      </emma:emma>
    </inkml:annotationXML>
    <inkml:trace contextRef="#ctx0" brushRef="#br0">2574-1524 0,'34'170'219,"-34"-136"-204,0-1 1,0 35 15,0 68 16,33 33 0,-33 0 0,0-67-32,0 33 17,0 35 14,34-69-14,-34-33-1,0 101 16,34-33 31,-34-1 0,0-101-31,34 135 203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4:55:27.2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D4FAFA8-3459-4931-AC6F-05A9903170A7}" emma:medium="tactile" emma:mode="ink">
          <msink:context xmlns:msink="http://schemas.microsoft.com/ink/2010/main" type="inkDrawing" rotatedBoundingBox="10336,9142 10511,11136 10461,11141 10286,9146" semanticType="callout" shapeName="Other">
            <msink:sourceLink direction="with" ref="{9C88BAA3-756D-4F01-BAE6-EB6CE50348EC}"/>
          </msink:context>
        </emma:interpretation>
      </emma:emma>
    </inkml:annotationXML>
    <inkml:trace contextRef="#ctx0" brushRef="#br0">0 102 0,'0'-34'47,"0"0"-31,34 0 156,-34 68-110,0 0-46,0 0-1,0 135 32,34-135-47,-34 102 47,0-1-16,0 34 1,33 1-1,-33-35 0,34 34 0,-34-67 1,0 67 15,0-33-1,34-136-30,-34 34-16,0 0 31,34 135 79,-34-67-1,-34-69-93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14:42.4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B0ABFC2-1335-45A0-8DA2-8B5F277CA6A3}" emma:medium="tactile" emma:mode="ink">
          <msink:context xmlns:msink="http://schemas.microsoft.com/ink/2010/main" type="inkDrawing" rotatedBoundingBox="19370,9516 22350,9511 22351,9549 19371,9554" shapeName="Other"/>
        </emma:interpretation>
      </emma:emma>
    </inkml:annotationXML>
    <inkml:trace contextRef="#ctx0" brushRef="#br0">34 124 0,'-34'0'141,"34"-34"-125,34 34-1,101 0 48,35 0-32,-35 0 0,35 0-15,-1 0 15,-34 0-15,1 0-1,-1 0 1,1 0 0,-1 0-1,35 0 17,-35 0-17,1 0 1,-1 0-1,0 0 1,35 0 15,-69 0-15,69 0 15,-35 0 0,35 0 16,-137 34 16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14:54.3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9DBD9E9-9F9F-4095-ADA8-3C3ACEE89223}" emma:medium="tactile" emma:mode="ink">
          <msink:context xmlns:msink="http://schemas.microsoft.com/ink/2010/main" type="writingRegion" rotatedBoundingBox="19632,9488 22009,9366 22055,10254 19678,10376">
            <msink:destinationLink direction="with" ref="{72087D70-FB00-43AD-8B7F-F6B8681B4987}"/>
          </msink:context>
        </emma:interpretation>
      </emma:emma>
    </inkml:annotationXML>
    <inkml:traceGroup>
      <inkml:annotationXML>
        <emma:emma xmlns:emma="http://www.w3.org/2003/04/emma" version="1.0">
          <emma:interpretation id="{7D857B88-6059-4D99-896E-CED3DF93DC63}" emma:medium="tactile" emma:mode="ink">
            <msink:context xmlns:msink="http://schemas.microsoft.com/ink/2010/main" type="paragraph" rotatedBoundingBox="19632,9488 22009,9366 22055,10254 19678,103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AD1F40-8808-4F74-A0D9-6DBFB4493A0D}" emma:medium="tactile" emma:mode="ink">
              <msink:context xmlns:msink="http://schemas.microsoft.com/ink/2010/main" type="line" rotatedBoundingBox="19632,9488 22009,9366 22055,10254 19678,10376"/>
            </emma:interpretation>
          </emma:emma>
        </inkml:annotationXML>
        <inkml:traceGroup>
          <inkml:annotationXML>
            <emma:emma xmlns:emma="http://www.w3.org/2003/04/emma" version="1.0">
              <emma:interpretation id="{75D294AA-904E-4269-A427-86CB7AB11EBE}" emma:medium="tactile" emma:mode="ink">
                <msink:context xmlns:msink="http://schemas.microsoft.com/ink/2010/main" type="inkWord" rotatedBoundingBox="19632,9488 22009,9366 22055,10254 19678,10376"/>
              </emma:interpretation>
              <emma:one-of disjunction-type="recognition" id="oneOf0">
                <emma:interpretation id="interp0" emma:lang="ru-RU" emma:confidence="0">
                  <emma:literal>истек</emma:literal>
                </emma:interpretation>
                <emma:interpretation id="interp1" emma:lang="ru-RU" emma:confidence="0">
                  <emma:literal>Истек</emma:literal>
                </emma:interpretation>
                <emma:interpretation id="interp2" emma:lang="ru-RU" emma:confidence="0">
                  <emma:literal>#Стек</emma:literal>
                </emma:interpretation>
                <emma:interpretation id="interp3" emma:lang="ru-RU" emma:confidence="0">
                  <emma:literal>затек</emma:literal>
                </emma:interpretation>
                <emma:interpretation id="interp4" emma:lang="ru-RU" emma:confidence="0">
                  <emma:literal>Петек</emma:literal>
                </emma:interpretation>
              </emma:one-of>
            </emma:emma>
          </inkml:annotationXML>
          <inkml:trace contextRef="#ctx0" brushRef="#br0">244 140 0,'0'-136'140,"-33"136"-124,-35 0 0,34 0-1,0 34 1,0 34 0,0 0-1,34 33 1,0-67-1,34 68 1,0-68 0,34-34-1,0 0 1,33-34 0,-67 0-1,34 0 1,67-102 31,-135 103 46,0 100-61,0 69-1,0-102-15,0 0-16,0 33 46,34-67-46</inkml:trace>
          <inkml:trace contextRef="#ctx0" brushRef="#br0" timeOffset="296.8727">448 106 0,'67'0'109,"103"0"-62,-35 0-16,-135 34-31,34 0 0</inkml:trace>
          <inkml:trace contextRef="#ctx0" brushRef="#br0" timeOffset="1671.8613">617-199 0,'0'34'172,"-34"68"-141,34 67 16,0 0 15,0-101-62</inkml:trace>
          <inkml:trace contextRef="#ctx0" brushRef="#br0" timeOffset="2406.2183">888 241 0,'34'0'125,"67"-34"-93,-33 1-1,-68-1-15,0 0-1,-68 34 16,1 68 16,33-68-47,34 33 16,0 69 15,0-34-15,34-34-1,0 0-15,135-1 32</inkml:trace>
          <inkml:trace contextRef="#ctx0" brushRef="#br0" timeOffset="3843.7206">75 207 0,'0'34'63,"34"-34"-48,34 34 32,-34 0-31,-1 0 0,-33 0-1,34 0 1,-34 0-1,0 33 17,-34-33-1,1-34-15,-1 34-16,0-34 31,-135 68 0,67-34 47</inkml:trace>
          <inkml:trace contextRef="#ctx0" brushRef="#br0" timeOffset="6062.4504">1498 106 0,'0'-34'47,"-34"34"47,-102 68-47,102-1-16,34 1-15,0-34-1,34 0 1,0 0 0,34-34-1,0 0 1,-35-34-1,103-68 17,-1-67-17,-33 34 17,-68-35 14,-68 340 64,0-35-79,0 34-15,34-33 46,0-170-15,68-135 0,-34 135-31,34-34 46,-136 136-15,68-34-31,0 67 15,34-67-16,67 34 17,-33-34-1,-34-34-31,34 34 0</inkml:trace>
          <inkml:trace contextRef="#ctx0" brushRef="#br0" timeOffset="8703.0532">1159 106 0,'0'34'79,"68"33"-1,-68-33-63,0 34 17,0-34-17,33 0 1,1 34 15,34 67 0,34-67 1</inkml:trace>
        </inkml:traceGroup>
      </inkml:traceGroup>
    </inkml:traceGroup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18:05.6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E7732F3-DA70-453C-B23D-6D15A605117F}" emma:medium="tactile" emma:mode="ink">
          <msink:context xmlns:msink="http://schemas.microsoft.com/ink/2010/main" type="writingRegion" rotatedBoundingBox="1357,5212 13753,5347 13718,8584 1321,8448"/>
        </emma:interpretation>
      </emma:emma>
    </inkml:annotationXML>
    <inkml:traceGroup>
      <inkml:annotationXML>
        <emma:emma xmlns:emma="http://www.w3.org/2003/04/emma" version="1.0">
          <emma:interpretation id="{2ECD7552-4E2E-4940-B3E9-CF3D16026168}" emma:medium="tactile" emma:mode="ink">
            <msink:context xmlns:msink="http://schemas.microsoft.com/ink/2010/main" type="paragraph" rotatedBoundingBox="1357,5212 13753,5347 13718,8584 1321,84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2CE806-3EDE-4E01-A490-619C40AE5713}" emma:medium="tactile" emma:mode="ink">
              <msink:context xmlns:msink="http://schemas.microsoft.com/ink/2010/main" type="line" rotatedBoundingBox="1357,5212 13753,5347 13718,8584 1321,8448"/>
            </emma:interpretation>
          </emma:emma>
        </inkml:annotationXML>
        <inkml:traceGroup>
          <inkml:annotationXML>
            <emma:emma xmlns:emma="http://www.w3.org/2003/04/emma" version="1.0">
              <emma:interpretation id="{A838131C-EDA5-4936-86BE-2208C36C9344}" emma:medium="tactile" emma:mode="ink">
                <msink:context xmlns:msink="http://schemas.microsoft.com/ink/2010/main" type="inkWord" rotatedBoundingBox="1403,5182 2812,5390 2689,6218 1281,6010"/>
              </emma:interpretation>
              <emma:one-of disjunction-type="recognition" id="oneOf0">
                <emma:interpretation id="interp0" emma:lang="ru-RU" emma:confidence="0">
                  <emma:literal>Пор</emma:literal>
                </emma:interpretation>
                <emma:interpretation id="interp1" emma:lang="ru-RU" emma:confidence="0">
                  <emma:literal>гор</emma:literal>
                </emma:interpretation>
                <emma:interpretation id="interp2" emma:lang="ru-RU" emma:confidence="0">
                  <emma:literal>Тор</emma:literal>
                </emma:interpretation>
                <emma:interpretation id="interp3" emma:lang="ru-RU" emma:confidence="0">
                  <emma:literal>Гор</emma:literal>
                </emma:interpretation>
                <emma:interpretation id="interp4" emma:lang="ru-RU" emma:confidence="0">
                  <emma:literal>Сор</emma:literal>
                </emma:interpretation>
              </emma:one-of>
            </emma:emma>
          </inkml:annotationXML>
          <inkml:trace contextRef="#ctx0" brushRef="#br0">-2029-474 0,'0'169'0,"0"34"0,-34-101 0,34 33 47,0 1 0,0-102-32,0 0-15,34-1 16,0-33 0,0 0-1,67 0-15</inkml:trace>
          <inkml:trace contextRef="#ctx0" brushRef="#br0" timeOffset="515.62">-2300-169 0,'136'0'109,"-1"-34"-78,0 34-15,-33 0-16</inkml:trace>
          <inkml:trace contextRef="#ctx0" brushRef="#br0" timeOffset="1109.3507">-1690 0 0,'-34'0'47,"34"34"-32,0 33 32,0 35-16,34-102-15,0 34-16,-1-34 16,35 0 15,-34 0-15,0 0-16,-34-34 15,34-34 1,-34-33 15,0 67-15,-34 0-16,0 34 15,0 0 1,-101 0 15,135 34-31,-34 34 31,0-35-31,34 1 16,34 68-16</inkml:trace>
          <inkml:trace contextRef="#ctx0" brushRef="#br0" timeOffset="1828.1074">-1148-136 0,'0'136'94,"0"33"-48,-34-101-30,0 67 15,34-33 1,-34-102-32,34-34 31,0 0-16,0-135 17,34 33-1,0 69-15,67-1 15,-67 68-16,0 0 1,68 102 31,-102-69-31,0 1-1,0 0-15,-34-34 16,-68 34-1,1 34-15</inkml:trace>
        </inkml:traceGroup>
        <inkml:traceGroup>
          <inkml:annotationXML>
            <emma:emma xmlns:emma="http://www.w3.org/2003/04/emma" version="1.0">
              <emma:interpretation id="{00409279-EBFF-49CA-8D5B-1EA59B90ED55}" emma:medium="tactile" emma:mode="ink">
                <msink:context xmlns:msink="http://schemas.microsoft.com/ink/2010/main" type="inkWord" rotatedBoundingBox="1674,5742 13739,5422 13812,8175 1747,8496"/>
              </emma:interpretation>
              <emma:one-of disjunction-type="recognition" id="oneOf1">
                <emma:interpretation id="interp5" emma:lang="ru-RU" emma:confidence="0">
                  <emma:literal>Дна</emma:literal>
                </emma:interpretation>
                <emma:interpretation id="interp6" emma:lang="ru-RU" emma:confidence="0">
                  <emma:literal>Дно</emma:literal>
                </emma:interpretation>
                <emma:interpretation id="interp7" emma:lang="ru-RU" emma:confidence="0">
                  <emma:literal>Дня,</emma:literal>
                </emma:interpretation>
                <emma:interpretation id="interp8" emma:lang="ru-RU" emma:confidence="0">
                  <emma:literal>Дню,</emma:literal>
                </emma:interpretation>
                <emma:interpretation id="interp9" emma:lang="ru-RU" emma:confidence="0">
                  <emma:literal>Дна,</emma:literal>
                </emma:interpretation>
              </emma:one-of>
            </emma:emma>
          </inkml:annotationXML>
          <inkml:trace contextRef="#ctx0" brushRef="#br0" timeOffset="-71546.285">3322 34 0,'-34'0'93,"34"34"-61,0 33-1,0 103 16,0-35-16,0 34 0,34 1 1,-34-1 14,0-33 1,0-103-31,0 1 31,68-68-32</inkml:trace>
          <inkml:trace contextRef="#ctx0" brushRef="#br0" timeOffset="-69718.174">3356 1151 0,'-34'0'31,"136"34"78,33-34-78,34 0-15,-33 0 15,-1 0-15,1 0 0,33 0-1,0 0 16,-67 0-15,33 0 31,-101 0-47,34 0 16</inkml:trace>
          <inkml:trace contextRef="#ctx0" brushRef="#br0" timeOffset="-70483.7935">3390 0 0,'135'0'156,"34"0"-125,1 0 1,-1 0-17,-33 0 17,33-34-17,0 34 16,-33 0 16,-102 0-31,-1 0 15,1 34-15,-34 0-1,0 0 1,0 135 47,0-34-32,34 35 0,-34-1 0,0 0 1,0-67-1,0 33 0,34-67-15,-34-34-1,0 34 1</inkml:trace>
          <inkml:trace contextRef="#ctx0" brushRef="#br0" timeOffset="-68999.4334">4169 0 0,'0'101'140,"0"69"-108,0-1-1,0-33 0,0 33 0,33-34 1,-33 35-1,0-136 16,68-34-32</inkml:trace>
          <inkml:trace contextRef="#ctx0" brushRef="#br0" timeOffset="-68015.0785">4541 474 0,'-34'0'62,"0"0"-46,34 34 0,0 0 30,0 0-30,34-34 0,0 0 31,-34-34-47,136 34 218,-35 0-186,35 0-1,33 0 0,-34 0-15,1 0-1,33 0 17,-33 0-1,33 0 0,-33 0 16,-103 0 0,1 0-16</inkml:trace>
          <inkml:trace contextRef="#ctx0" brushRef="#br0" timeOffset="-67499.4431">5896 372 0,'34'34'78,"33"0"-47,35 0 1,-68-34-32,0 34 15,0-34 16,-34 34-15,-34 0 0,-102 33 31,102-33-32,1-34 1,33 34 15,33-34 0,1 0-31</inkml:trace>
          <inkml:trace contextRef="#ctx0" brushRef="#br0" timeOffset="-66780.6988">6336 34 0,'0'34'140,"0"135"-93,0-34-16,0-67-31,0 68 32,0 33-1,0-34-15,0 35 30,0-1-14,0-135-1,34-68 31,-34 0-46,34 0-16</inkml:trace>
          <inkml:trace contextRef="#ctx0" brushRef="#br0" timeOffset="-65608.8339">6438-68 0,'135'0'156,"-101"0"-140,68 0 15,67 0-15,0 0 15,-33 0 0,33 34 1,-33-34-17,33 0 17,0 0-1,-101 0-16,-34 0 1,0 0 15,0 0-31,-34 34 16,33-34 15,-33 169 47,34 1-31,-34-1-16,0-34 16,0 1-15,0 33-1,0 0 31,0-135-46,-34-34-16,34 34 0</inkml:trace>
          <inkml:trace contextRef="#ctx0" brushRef="#br0" timeOffset="-64686.9812">6472 1185 0,'169'0'125,"0"0"-94,-33 34 0,33-34-15,0 0 15,-33 0-15,-1 0-1,35 0 16,-1 0 16,-135 0 0,0-34-47</inkml:trace>
          <inkml:trace contextRef="#ctx0" brushRef="#br0" timeOffset="-63811.9877">7420 0 0,'0'34'141,"0"0"-125,0 67 15,0 1-15,0 67 15,0-33 0,0 33 16,34 0-16,-34-33 47,0-69-31,34-67-31</inkml:trace>
          <inkml:trace contextRef="#ctx0" brushRef="#br0" timeOffset="-61483.8683">7758 440 0,'0'68'157,"68"-68"-95,-136 0 32,68 34-32,170 0 188,-102-68-234,33 34 15,68 0 16,1 0-16,-69-34 1,35 34-1,-1 0 0,35 0 0,-69 0 94,-101-34-109,0 0 0,-34 0 15,1 0 16,-1 34-32,34-33-15,34 33 110,33 33-79,1 1 0,-34 0-15,0-34-1,-34 34-15,0 0 32,-34-34-17,0 0 1,0 34-16,-67 0 31,101-1-15,-34-33-1,34 34 1,67-34 31,-33 0-47,0 0 0</inkml:trace>
          <inkml:trace contextRef="#ctx0" brushRef="#br0" timeOffset="-60843.2622">9452 372 0,'-34'0'31,"34"34"-15,0 34 31,0 34-16,68-69-16,-34 1 1,101-34 15,-67 0-31,33-34 32,-67 1-17,0-35 1,0-34-1,-68 68 1,0-33 0,-34 33-1,1 34 1,-35 34 0,1 67 15,33-67-31,34 34 31,34 0-15,0-35-16,34-33 31,67 0-15</inkml:trace>
          <inkml:trace contextRef="#ctx0" brushRef="#br0" timeOffset="-60515.1282">10095 101 0,'-34'0'78,"1"0"-63,-69 170 17,-34-35-1,1 1-16,33 33 1,-33 102 0</inkml:trace>
          <inkml:trace contextRef="#ctx0" brushRef="#br0" timeOffset="-76468.1331">71 34 0,'135'0'171,"35"0"-139,-1 0-1,0 0 0,-33 0 0,33 0-15,-34 0 15,-33 0-15,34 0 0,33 0 15,0 0 0,-101 0-31,0 0 16,67 0 31,-101 0-32,0 0 1,34 0 31,-68 67 62,0-33-93,0 0-1,0 0 1,0 0 0,0 0-16,0 135 46,0-33-14,0-1-1,0 34 16,0-33 0,0-1 0</inkml:trace>
          <inkml:trace contextRef="#ctx0" brushRef="#br0" timeOffset="-77952.4823">71 0 0,'-34'0'0,"34"135"0,-34 272 0,34-238 15,0-33 17,0 33-1,0 0 0,34-101-15,-34 0-1,34 67 79</inkml:trace>
          <inkml:trace contextRef="#ctx0" brushRef="#br0" timeOffset="-75374.3776">138 1388 0,'136'0'141,"-1"-33"-110,-33 33 0,67 0-15,1-34 15,-1 34 0,-34 0-15,35 0 15,-1 0 1,-33-34-1,33 34 0,0 0 0,-101 0 1,-68-34-17,34 34 1,0 0 31,-68 0-32</inkml:trace>
          <inkml:trace contextRef="#ctx0" brushRef="#br0" timeOffset="-73843.1409">1358 34 0,'0'101'156,"0"69"-109,34-35-16,-34-33 0,0 67 0,0 0 1,33 1 30,-33-69-31,0-67 16,102 0-15</inkml:trace>
          <inkml:trace contextRef="#ctx0" brushRef="#br0" timeOffset="-72343.153">1798 609 0,'-34'0'79,"0"0"-64,34 34 1,0 0 15,68-34 32,-68-34 15,102 68 125,33-68-156,34 34 0,-33 0-16,33 0 0,0-34-15,-33 34 15,33 0 16,-135 0 15,-34-33-30,-34 33-17,-33 0 16,33-34-15,0 34 31,34-34 0,34 34-32,0 0 1,33 34 15,-33-34-15,0 0 0,-34 34 30,-34-34-46,0 33 32,0 1-17,1 0 17</inkml:trace>
          <inkml:trace contextRef="#ctx0" brushRef="#br0" timeOffset="-37562.1905">-1961 745 0,'135'0'125,"35"0"-109,-35 0 15,34 0-15,-33 0 0,-1 0-1,35 0 1,-35 0-1,1 0 1,-1 0 0,34 0 15,-135 0 16,-34-34-32,-169-68 32,135 102-31,0-33 0,0-1-1,0 34 1,68 0 15,136 0 0,-35 67 16,-101-67-47,34 102 31,-102-34 1,0-34-17,-34 0 1,34-34-16,-135 101 47,135-33-47</inkml:trace>
          <inkml:trace contextRef="#ctx0" brushRef="#br0" timeOffset="-17390.4823">-776 2709 0,'0'68'469</inkml:trace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20:13.2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47F6DBE-89D8-4844-9D49-096574FA4AE4}" emma:medium="tactile" emma:mode="ink">
          <msink:context xmlns:msink="http://schemas.microsoft.com/ink/2010/main" type="inkDrawing" rotatedBoundingBox="3860,6487 8974,6536 8974,6569 3859,6520" shapeName="Other"/>
        </emma:interpretation>
      </emma:emma>
    </inkml:annotationXML>
    <inkml:trace contextRef="#ctx0" brushRef="#br0">0 9 0,'-34'0'109,"136"0"-46,33 0-16,35 0-32,-1 0 17,-34 0-17,35 0 16,-35 0-15,35 0 15,-1 0-15,-34 0 0,35 34-1,-35-34 1,1 0-1,-1 0 1,34 0 0,-33 0-1,-1 0 1,35 0 0,-1 0-1,-34 0 1,1 0-1,33 0 1,-33 0 0,-1 0-1,35 0 1,-35 0 0,34 0-1,1 0 1,-35 0-1,1 0 1,33 0 15,0 0-15,1 0 15,-35 33 0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20:21.0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671B709-9BA8-4B7A-9615-ABF2BDA1F311}" emma:medium="tactile" emma:mode="ink">
          <msink:context xmlns:msink="http://schemas.microsoft.com/ink/2010/main" type="writingRegion" rotatedBoundingBox="3856,6530 9185,6285 9356,10017 4028,10262">
            <msink:destinationLink direction="with" ref="{A3715C51-B89E-4D04-AE25-B41994CD23CA}"/>
          </msink:context>
        </emma:interpretation>
      </emma:emma>
    </inkml:annotationXML>
    <inkml:traceGroup>
      <inkml:annotationXML>
        <emma:emma xmlns:emma="http://www.w3.org/2003/04/emma" version="1.0">
          <emma:interpretation id="{0355BC72-53C9-4922-AB0A-248219B962FA}" emma:medium="tactile" emma:mode="ink">
            <msink:context xmlns:msink="http://schemas.microsoft.com/ink/2010/main" type="paragraph" rotatedBoundingBox="3856,6530 9185,6285 9247,7639 3918,78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0FB77F-1ECC-4291-AEF6-D912BA4E7E6E}" emma:medium="tactile" emma:mode="ink">
              <msink:context xmlns:msink="http://schemas.microsoft.com/ink/2010/main" type="line" rotatedBoundingBox="3856,6530 9185,6285 9247,7639 3918,7884">
                <msink:destinationLink direction="with" ref="{3B5AB3B4-134B-4F76-87C4-BAA27163176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B95744B-E958-40D6-9B08-FEDCF24398D2}" emma:medium="tactile" emma:mode="ink">
                <msink:context xmlns:msink="http://schemas.microsoft.com/ink/2010/main" type="inkWord" rotatedBoundingBox="3856,6530 9185,6285 9247,7639 3918,7884"/>
              </emma:interpretation>
              <emma:one-of disjunction-type="recognition" id="oneOf0">
                <emma:interpretation id="interp0" emma:lang="en-US" emma:confidence="0">
                  <emma:literal>MERCI</emma:literal>
                </emma:interpretation>
                <emma:interpretation id="interp1" emma:lang="en-US" emma:confidence="0">
                  <emma:literal>MEHDI</emma:literal>
                </emma:interpretation>
                <emma:interpretation id="interp2" emma:lang="en-US" emma:confidence="0">
                  <emma:literal>Itttt/Th!</emma:literal>
                </emma:interpretation>
                <emma:interpretation id="interp3" emma:lang="en-US" emma:confidence="0">
                  <emma:literal>MEIJI</emma:literal>
                </emma:interpretation>
                <emma:interpretation id="interp4" emma:lang="en-US" emma:confidence="0">
                  <emma:literal>"MEIJI</emma:literal>
                </emma:interpretation>
              </emma:one-of>
            </emma:emma>
          </inkml:annotationXML>
          <inkml:trace contextRef="#ctx0" brushRef="#br0">-4640-67 0,'-34'34'47,"-102"135"0,1-34-16,33 35 0,1-35-15,33 34 31,68-135-47,68-34 15</inkml:trace>
          <inkml:trace contextRef="#ctx0" brushRef="#br0" timeOffset="390.6362">-4640 271 0,'34'-34'47,"101"-67"31,-169 202-31,-67 69-16,-35-1-16,35 0 17,-1-33-1,-33 33-15,101-101-1,34-34 1,34-34-16</inkml:trace>
          <inkml:trace contextRef="#ctx0" brushRef="#br0" timeOffset="734.3839">-4132 610 0,'-34'34'47,"-68"101"-15,1 35-1,-1-35 0,-33 34 0,135-135-15,34-34 0</inkml:trace>
          <inkml:trace contextRef="#ctx0" brushRef="#br0" timeOffset="-4874.9482">-4200-67 0,'0'135'109,"34"34"-77,-34-67-1,0 67 0,0 1 0,34-136-31,0 135 32,0 0 15,-1-101-32</inkml:trace>
          <inkml:trace contextRef="#ctx0" brushRef="#br0" timeOffset="1171.8803">-3726-33 0,'-34'0'32,"-101"169"15,33 0-32,1 1 16,101-103-15</inkml:trace>
          <inkml:trace contextRef="#ctx0" brushRef="#br0" timeOffset="1500.0021">-3421 102 0,'-34'0'47,"34"34"-32,-34 34 1,-135 101 15,67-34 0,1 1-15,67-68 0,102-35-1</inkml:trace>
          <inkml:trace contextRef="#ctx0" brushRef="#br0" timeOffset="1812.4994">-3252 508 0,'0'68'78,"-34"-34"-62,-33 135 15,-35-33-15,1 33 15,67-101 0,34-34-15,34 0-16</inkml:trace>
          <inkml:trace contextRef="#ctx0" brushRef="#br0" timeOffset="-4124.9511">-3184-33 0,'0'135'171,"0"34"-124,0 1-31,0-35 15,0 1 0,0 33 1,34-101-17,-34-1 17,34-67-32,0 34 15</inkml:trace>
          <inkml:trace contextRef="#ctx0" brushRef="#br0" timeOffset="-3406.2072">-2405-101 0,'0'135'203,"0"35"-172,0-137-15,0 1-16,0 136 31,0-1 1,0-34-1,34 69 16,-34-137-32,34-33-15,0 0 16</inkml:trace>
          <inkml:trace contextRef="#ctx0" brushRef="#br0" timeOffset="2281.2455">-2811 0 0,'-136'170'78,"102"-103"-78,-101 69 32,67-1-1,102-135-16,0 0-15</inkml:trace>
          <inkml:trace contextRef="#ctx0" brushRef="#br0" timeOffset="2578.1035">-2608 136 0,'0'34'93,"-102"101"-61,-33 1-1,33-1-16,102-33 32</inkml:trace>
          <inkml:trace contextRef="#ctx0" brushRef="#br0" timeOffset="2843.7405">-2507 475 0,'0'33'62,"-67"103"-15,-1-35-16,-34 69 1,35-69-1,67 1-31</inkml:trace>
          <inkml:trace contextRef="#ctx0" brushRef="#br0" timeOffset="9546.7964">-2303 136 0,'33'0'110,"103"0"-64,-34 34-14,67-34-17,-34 0 17,35 0-1,-103 34-16</inkml:trace>
          <inkml:trace contextRef="#ctx0" brushRef="#br0" timeOffset="9953.0433">-2236 339 0,'34'0'62,"136"0"-15,-35 0-31,0 34 15,1-34 0,-68 0-15,-68 34-16,34 0 15</inkml:trace>
          <inkml:trace contextRef="#ctx0" brushRef="#br0" timeOffset="10265.5547">-2236 610 0,'136'0'78,"33"0"-47,-33 0-15,-1 0 15,34 0-15</inkml:trace>
          <inkml:trace contextRef="#ctx0" brushRef="#br0" timeOffset="-1390.583">-1457-33 0,'0'135'188,"0"0"-157,0 1 0,0 33 1,0-33-1,68 33 0,-68-67 16,0-68-47,34-34 0,0 33 16</inkml:trace>
          <inkml:trace contextRef="#ctx0" brushRef="#br0" timeOffset="-906.2276">-712-33 0,'-34'33'78,"34"1"-62,0 68-1,0 33 17,0 35-1,0-1-16,0-101 1,0 101 15,34-33-15</inkml:trace>
          <inkml:trace contextRef="#ctx0" brushRef="#br0" timeOffset="-5921.8118">0 0 0,'0'34'125,"33"102"-94,-33 33 0,0 0 1,0-33-1,34-102-31,-34 135 31,34-67-15,0-35-1</inkml:trace>
        </inkml:traceGroup>
      </inkml:traceGroup>
    </inkml:traceGroup>
    <inkml:traceGroup>
      <inkml:annotationXML>
        <emma:emma xmlns:emma="http://www.w3.org/2003/04/emma" version="1.0">
          <emma:interpretation id="{0287EE12-2BC2-4969-923D-69B9C194E0EE}" emma:medium="tactile" emma:mode="ink">
            <msink:context xmlns:msink="http://schemas.microsoft.com/ink/2010/main" type="paragraph" rotatedBoundingBox="6816,7181 9113,9382 8136,10401 5839,820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ABBA3F3-9368-45F0-A2D4-A33541AAC5F9}" emma:medium="tactile" emma:mode="ink">
              <msink:context xmlns:msink="http://schemas.microsoft.com/ink/2010/main" type="line" rotatedBoundingBox="6816,7181 9113,9382 8136,10401 5839,8200"/>
            </emma:interpretation>
          </emma:emma>
        </inkml:annotationXML>
        <inkml:traceGroup>
          <inkml:annotationXML>
            <emma:emma xmlns:emma="http://www.w3.org/2003/04/emma" version="1.0">
              <emma:interpretation id="{33F5E2AA-3405-464E-85DE-EAF6D470BE52}" emma:medium="tactile" emma:mode="ink">
                <msink:context xmlns:msink="http://schemas.microsoft.com/ink/2010/main" type="inkWord" rotatedBoundingBox="6816,7181 9113,9382 8136,10401 5839,8200"/>
              </emma:interpretation>
              <emma:one-of disjunction-type="recognition" id="oneOf1">
                <emma:interpretation id="interp5" emma:lang="en-US" emma:confidence="0">
                  <emma:literal>into.</emma:literal>
                </emma:interpretation>
                <emma:interpretation id="interp6" emma:lang="en-US" emma:confidence="0">
                  <emma:literal>onion.</emma:literal>
                </emma:interpretation>
                <emma:interpretation id="interp7" emma:lang="en-US" emma:confidence="0">
                  <emma:literal>anion.</emma:literal>
                </emma:interpretation>
                <emma:interpretation id="interp8" emma:lang="en-US" emma:confidence="0">
                  <emma:literal>Anion.</emma:literal>
                </emma:interpretation>
                <emma:interpretation id="interp9" emma:lang="en-US" emma:confidence="0">
                  <emma:literal>thons</emma:literal>
                </emma:interpretation>
              </emma:one-of>
            </emma:emma>
          </inkml:annotationXML>
          <inkml:trace contextRef="#ctx0" brushRef="#br0" timeOffset="12203.0389">-2778 1220 0,'-33'101'109,"-1"35"-62,-34 33-16,68-101-15,-34-34 31,34-68-16,68-102 16,-34 35-31,0-1 15,-34 68 0,0-34 0,33 68-15,-33 34 0,34 0-1,68 136 48,0-1-48</inkml:trace>
          <inkml:trace contextRef="#ctx0" brushRef="#br0" timeOffset="11390.5454">-2811 1186 0,'0'-34'109,"0"135"-47,33 69-30,-33-1-1,34 0 0,-34-33 0,34 33 1,-34-101-1,0-34 0,68-34-15</inkml:trace>
          <inkml:trace contextRef="#ctx0" brushRef="#br0" timeOffset="13828.0285">-2473 1829 0,'136'34'297,"-102"-34"-282,33 0 16,-33 0-15,0 0 15,0 0-15,-34-34-16,0-34 62,-34 68-62,0-33 63,0 33-47,102 0 46,-34 0-46,-34 33 31,0 1-32,-102 68 48,136-68-48</inkml:trace>
          <inkml:trace contextRef="#ctx0" brushRef="#br0" timeOffset="15171.7615">-1728 1220 0,'0'33'93,"-34"1"-77,34 0-16,-67 136 47,33-103-32,34 1 1,-34-34 15,34 0-15,0-68 15,102-102 16,-1-33 0,-101 135-47,34 0 31,-34 0-15,0 1-1,34 100 32,34 69 0,-1 33-16,35 0-15</inkml:trace>
          <inkml:trace contextRef="#ctx0" brushRef="#br0" timeOffset="7578.0768">-1829 1999 0</inkml:trace>
          <inkml:trace contextRef="#ctx0" brushRef="#br0" timeOffset="14390.5207">-1762 1287 0,'0'136'140,"0"33"-108,0 0-1,0-33 0,0 33 16,34-169-31,-34 34-16,0 0 15,34-68 1</inkml:trace>
          <inkml:trace contextRef="#ctx0" brushRef="#br0" timeOffset="16687.3753">-1389 2405 0,'-34'0'47,"34"-34"-47,-34 102 94,34 33-63,0-67-31,-34 0 16,1 34-16,-1 101 31,34-33 0,0-69-15,0 35 15,34-102-15,33 68 0,-33-68-16,0 0 15,68-34 1,-69 0-1,-33 0 1,0-34 0,0 1-16</inkml:trace>
          <inkml:trace contextRef="#ctx0" brushRef="#br0" timeOffset="17390.4962">-1694 2744 0,'136'67'94,"33"-67"-63,-34 0 16,-101 0-47,-34 34 16,68-34 46,-68 34-46,0 0 0,0 0-1,0 101 17,0-67-17,68 0 1,-34-68-1,67 0 1,-67 0 0,34-34-1,0-68 1,-68 35 0,0 33-1,0 0-15,-34 0 16,-34-34-1,0 68 1,1 0 0,-1 34-1,34 0 1,0 0-16,34 0 16,0 33-1,0-33-15,34-34 16,34 34-16</inkml:trace>
          <inkml:trace contextRef="#ctx0" brushRef="#br0" timeOffset="17999.8514">-644 2913 0,'0'169'125,"0"1"-94,0-1 0,0-101 16,0-204 0,0 1-31,34-35 15,0 103-15,0 33-1,101-34 17,-67 68-17,-34 0-15,-34 34 16,0 0-1,0 0 1,0 0-16,0-1 16,-68 1-1,-34 34 17,1 0-32</inkml:trace>
        </inkml:traceGroup>
      </inkml:traceGroup>
    </inkml:traceGroup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20:14.5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B5AB3B4-134B-4F76-87C4-BAA271631761}" emma:medium="tactile" emma:mode="ink">
          <msink:context xmlns:msink="http://schemas.microsoft.com/ink/2010/main" type="inkDrawing" rotatedBoundingBox="3957,7848 9276,7535 9280,7612 3962,7925" semanticType="underline" shapeName="Other">
            <msink:sourceLink direction="with" ref="{360FB77F-1ECC-4291-AEF6-D912BA4E7E6E}"/>
          </msink:context>
        </emma:interpretation>
      </emma:emma>
    </inkml:annotationXML>
    <inkml:trace contextRef="#ctx0" brushRef="#br0">0 339 0,'-34'0'94,"169"-34"-32,1 34-30,-1 0-17,1-34 17,-1 34-17,1 0-15,33-34 16,0 34-1,-33-33 1,33 33 0,0-34-1,-33 34 1,33 0 0,-33 0-16,-1-34 15,1 34 1,33 0-1,-34 0 1,-33-34 0,33 34-16,1 0 15,-34 0 1,67 0 0,-68-34-1,35 34-15,33 0 16,-33 0-1,-1 0 1,35 0 0,-35 0 15,34 0-15,-33-34 15,-1 34-16,1 0 1,33 0 15,0 0 16,-33-34-31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20:12.0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3715C51-B89E-4D04-AE25-B41994CD23CA}" emma:medium="tactile" emma:mode="ink">
          <msink:context xmlns:msink="http://schemas.microsoft.com/ink/2010/main" type="inkDrawing" rotatedBoundingBox="3736,7957 3792,6534 3826,6535 3770,7958" semanticType="verticalRange" shapeName="Line">
            <msink:sourceLink direction="with" ref="{B671B709-9BA8-4B7A-9615-ABF2BDA1F311}"/>
          </msink:context>
        </emma:interpretation>
      </emma:emma>
    </inkml:annotationXML>
    <inkml:trace contextRef="#ctx0" brushRef="#br0">-5284-33 0,'-34'0'0,"34"338"0,0-168 0,0-35 0,0 34 31,-33 1 1,33-35-17,0 34 16,0-33 63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20:47.5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066E3CA-0C1C-4C3E-BE29-7EA3ECD29186}" emma:medium="tactile" emma:mode="ink">
          <msink:context xmlns:msink="http://schemas.microsoft.com/ink/2010/main" type="writingRegion" rotatedBoundingBox="14412,5670 25750,6360 25429,11640 14091,10950"/>
        </emma:interpretation>
      </emma:emma>
    </inkml:annotationXML>
    <inkml:traceGroup>
      <inkml:annotationXML>
        <emma:emma xmlns:emma="http://www.w3.org/2003/04/emma" version="1.0">
          <emma:interpretation id="{2A83334B-5A2D-434B-93DC-F69E60994C0D}" emma:medium="tactile" emma:mode="ink">
            <msink:context xmlns:msink="http://schemas.microsoft.com/ink/2010/main" type="paragraph" rotatedBoundingBox="16439,6407 24710,6041 24764,7270 16494,763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7DB1341-710E-4F90-89DA-744B510D1B3B}" emma:medium="tactile" emma:mode="ink">
              <msink:context xmlns:msink="http://schemas.microsoft.com/ink/2010/main" type="line" rotatedBoundingBox="16439,6407 24710,6041 24764,7270 16494,7635"/>
            </emma:interpretation>
          </emma:emma>
        </inkml:annotationXML>
        <inkml:traceGroup>
          <inkml:annotationXML>
            <emma:emma xmlns:emma="http://www.w3.org/2003/04/emma" version="1.0">
              <emma:interpretation id="{56A90647-7360-4724-8EB8-87B8816310F6}" emma:medium="tactile" emma:mode="ink">
                <msink:context xmlns:msink="http://schemas.microsoft.com/ink/2010/main" type="inkWord" rotatedBoundingBox="16439,6407 24710,6041 24764,7270 16494,7635"/>
              </emma:interpretation>
              <emma:one-of disjunction-type="recognition" id="oneOf0">
                <emma:interpretation id="interp0" emma:lang="en-US" emma:confidence="0">
                  <emma:literal>Hereto</emma:literal>
                </emma:interpretation>
                <emma:interpretation id="interp1" emma:lang="en-US" emma:confidence="0">
                  <emma:literal>#thereto</emma:literal>
                </emma:interpretation>
                <emma:interpretation id="interp2" emma:lang="en-US" emma:confidence="0">
                  <emma:literal>#tattoo</emma:literal>
                </emma:interpretation>
                <emma:interpretation id="interp3" emma:lang="en-US" emma:confidence="0">
                  <emma:literal>#tartlet</emma:literal>
                </emma:interpretation>
                <emma:interpretation id="interp4" emma:lang="en-US" emma:confidence="0">
                  <emma:literal>#tattletale</emma:literal>
                </emma:interpretation>
              </emma:one-of>
            </emma:emma>
          </inkml:annotationXML>
          <inkml:trace contextRef="#ctx0" brushRef="#br0">2574 0 0,'-34'-34'78,"34"170"-15,0 33-32,0 0 0,0 1 0,0-1-15,34-68 15,-34 1 0,0-34-15,34-68-16,0-68 31</inkml:trace>
          <inkml:trace contextRef="#ctx0" brushRef="#br0" timeOffset="828.1338">2642-102 0,'-34'0'47,"34"-34"-47,102 34 94,67 0-78,-33 0 15,-1 0-15,34 0-1,1 34 16,-103-34-15,1 0 15,-34 0-15,0 68 15,-34-34-15,0 135 46,0-135-62,0 102 32,-34 33-1,34 0 16,-34-135-47,34 102 31,0-1 16,-34-101-32,0-34 1</inkml:trace>
          <inkml:trace contextRef="#ctx0" brushRef="#br0" timeOffset="1296.8743">2710 948 0,'135'0'125,"1"0"-109,-1 34 15,1-34-15,-1 0-1,1 0 17,-1 0-1</inkml:trace>
          <inkml:trace contextRef="#ctx0" brushRef="#br0" timeOffset="1937.4991">3252-102 0,'-34'0'79,"34"170"-1,0-35-47,34 34 0,-34-33-15,0-1-1,0 35 17,34-1-1,-34-135-15,33-34-1,1-34 16,0 0-31</inkml:trace>
          <inkml:trace contextRef="#ctx0" brushRef="#br0" timeOffset="3203.1136">3489 440 0,'0'-34'47,"-34"34"-47,34 34 78,34-34-78,0 0 47,-34-34-31,-34 34 30,0 0 33,68 0-33,135 0 64,0 34-79,-33-34-15,33-34 15,-33 34 0,33 0 0,-101-34-31,33 34 63,-67 0-16,-34-33-32,-34 33 1,0-34 0,34 0-1,-33 34 1,33-34 31,101 34 31,-67 0-62,-34 34-16,34 0 46,-34 0-30,-169 101 47,101-101-17,136-34-30</inkml:trace>
          <inkml:trace contextRef="#ctx0" brushRef="#br0" timeOffset="3796.8581">4877 0 0,'0'34'110,"0"135"-63,0 0-16,0 1 0,0-35-15,0 35 15,0-137 16,34-33-47,0 34 0</inkml:trace>
          <inkml:trace contextRef="#ctx0" brushRef="#br0" timeOffset="4984.3491">4945 779 0,'135'0'78,"1"0"-63,-1 0 1,1 0 0,33 0 15,-33 0-16,33 0 17,-101 34-17</inkml:trace>
          <inkml:trace contextRef="#ctx0" brushRef="#br0" timeOffset="4515.5884">4979-68 0,'135'0'93,"35"0"-77,-35 0 15,1 0-15,-1 0-1,1 0 1,-1 0 0,34 34 15,-101-34 16,-68 34-32,0 0 1,0 0-16,-102 101 47,69 34 0,33-33-16,0 33 0,0-67 1</inkml:trace>
          <inkml:trace contextRef="#ctx0" brushRef="#br0" timeOffset="5531.2221">5690-34 0,'0'-34'47,"-34"0"-31,0 204 77,34 33-61,0-68-1,0 35 0,34-1 0,-34-135-15,34-34 0,-34 34-16,34-34 15</inkml:trace>
          <inkml:trace contextRef="#ctx0" brushRef="#br0" timeOffset="6749.9572">5927 305 0,'-34'0'93,"34"34"-77,34-34 62,-34-34-47,-34 34 1,0 0-17,1 0 1,33 34-16,135-34 94,34 0-63,-33-34-15,33 0-1,-67 34 1,67-34 15,-33 0-15,-1 34 15,34 0-15,-33 0 15,-170 0 47,0-34-62,0 34-1,34-34 1,-34 1 15,0-1-15,34 0 31,34 68-16,0-34-16,34 67 17,0-33-17,-68 0 1,0 0 0,-136 101 30,68-67 1,35-68-47,66 34 16</inkml:trace>
          <inkml:trace contextRef="#ctx0" brushRef="#br0" timeOffset="7249.9557">7587 203 0,'-34'0'31,"0"0"-15,0 68 15,34-34-15,0 33 0,34-33-16,67 34 31,1-68-16,-34 0 1,0-34 0,-35 0-1,1 34-15,-34-67 16,0-1-16,0 34 16,-34-34-1,-33 34 1,-69 34-1,68 0 1,-33 68 0,67-34-1,34 34 1,0-34-16,102-1 0</inkml:trace>
          <inkml:trace contextRef="#ctx0" brushRef="#br0" timeOffset="7578.0777">8230-136 0,'-68'0'62,"-101"102"-30,34 67-17,33-67 1,0-34 0,1 101-1,-35 0 16,1 68-15</inkml:trace>
          <inkml:trace contextRef="#ctx0" brushRef="#br0" timeOffset="-4453.0734">68 0 0,'0'135'140,"-34"-67"-124,34 68 15,0 33 1,0 0-17,0 1 16,-34-103-15,34 35 15,0 33 32</inkml:trace>
          <inkml:trace contextRef="#ctx0" brushRef="#br0" timeOffset="-3390.5807">170-34 0,'34'0'140,"33"0"-108,103 0-1,-35 0-16,1 0 1,33-34 15,-34 34-15,35 0 15,-102 0 32,-35 0-16,1 170 62,-34-1-62,0 0 0,-34-67-32,34 33 17,0 35-1,0-1 16,0-67-32</inkml:trace>
          <inkml:trace contextRef="#ctx0" brushRef="#br0" timeOffset="-2828.0865">136 1118 0,'135'0'109,"35"0"-77,-35 0-17,1 0 1,-1 0-1,1 0 1,33 0 15,-101 0 16,-34-34-31</inkml:trace>
          <inkml:trace contextRef="#ctx0" brushRef="#br0" timeOffset="-2203.091">746 0 0,'33'102'141,"-33"33"-110,0 34 16,34-67-31,-34 67-1,0-33 17,34-35-17,-34 35 17,0-102-17,34-34-15,0 34 16</inkml:trace>
          <inkml:trace contextRef="#ctx0" brushRef="#br0" timeOffset="-562.4806">1152 406 0,'0'136'141,"34"-136"-110,0 0-16,-34-34 1,0 0 0,-68 34 62,68 34-16,34-34-46,0 34 0,0-34-1,101 0 32,-33-34-31,67 34 15,-34-34 0,35 34 0,-35 0 16,35 0 0,-137 0-16,-33-34-15,-33 0 15,-1 34-15,0-34 78,68 34-63,0 0-15,-1 0-16,1 0 31,-34 34-31,0 0 47,0 0-32,-135 102 63</inkml:trace>
        </inkml:traceGroup>
      </inkml:traceGroup>
    </inkml:traceGroup>
    <inkml:traceGroup>
      <inkml:annotationXML>
        <emma:emma xmlns:emma="http://www.w3.org/2003/04/emma" version="1.0">
          <emma:interpretation id="{6E42557A-D8D0-40A1-B6FE-4C5CC6449A2C}" emma:medium="tactile" emma:mode="ink">
            <msink:context xmlns:msink="http://schemas.microsoft.com/ink/2010/main" type="paragraph" rotatedBoundingBox="15848,5381 17878,8579 15908,9830 13878,66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9EBF9B-0FA9-400C-8BC3-D3DF39762AFF}" emma:medium="tactile" emma:mode="ink">
              <msink:context xmlns:msink="http://schemas.microsoft.com/ink/2010/main" type="line" rotatedBoundingBox="15848,5381 17878,8579 15908,9830 13878,6632"/>
            </emma:interpretation>
          </emma:emma>
        </inkml:annotationXML>
        <inkml:traceGroup>
          <inkml:annotationXML>
            <emma:emma xmlns:emma="http://www.w3.org/2003/04/emma" version="1.0">
              <emma:interpretation id="{4FEEE026-4E60-451E-BDA5-BC210DD40E0B}" emma:medium="tactile" emma:mode="ink">
                <msink:context xmlns:msink="http://schemas.microsoft.com/ink/2010/main" type="inkWord" rotatedBoundingBox="15848,5381 17878,8579 15908,9830 13878,6632"/>
              </emma:interpretation>
              <emma:one-of disjunction-type="recognition" id="oneOf1">
                <emma:interpretation id="interp5" emma:lang="en-US" emma:confidence="0">
                  <emma:literal>Dimitri</emma:literal>
                </emma:interpretation>
                <emma:interpretation id="interp6" emma:lang="en-US" emma:confidence="0">
                  <emma:literal>init ini</emma:literal>
                </emma:interpretation>
                <emma:interpretation id="interp7" emma:lang="en-US" emma:confidence="0">
                  <emma:literal>int. ini</emma:literal>
                </emma:interpretation>
                <emma:interpretation id="interp8" emma:lang="en-US" emma:confidence="0">
                  <emma:literal>init ins.</emma:literal>
                </emma:interpretation>
                <emma:interpretation id="interp9" emma:lang="en-US" emma:confidence="0">
                  <emma:literal>init. ini</emma:literal>
                </emma:interpretation>
              </emma:one-of>
            </emma:emma>
          </inkml:annotationXML>
          <inkml:trace contextRef="#ctx0" brushRef="#br0" timeOffset="19031.1076">475 1118 0,'0'33'140,"0"35"-108,0 68 30,33-35 32,-33-236-16,0-1-15,0 102-32,34 34-31,68 34 47,67 102 15,-33-1-62</inkml:trace>
          <inkml:trace contextRef="#ctx0" brushRef="#br0" timeOffset="18171.7404">508 1253 0,'-33'0'94,"33"-34"-47</inkml:trace>
          <inkml:trace contextRef="#ctx0" brushRef="#br0" timeOffset="17999.8524">610 1355 0,'-34'0'78,"34"-34"-78,0 0 47</inkml:trace>
          <inkml:trace contextRef="#ctx0" brushRef="#br0" timeOffset="12734.2848">-643 1930 0,'135'0'110,"35"0"-95,-35 0 1,35 0-1,-1 0 1,0 0 15,-135 34-31,102-34 47,-136 102 0,-102 33 0,68 35-16,34-35-15,-34 34 15,34-135 0,-34-34-31,34 34 0</inkml:trace>
          <inkml:trace contextRef="#ctx0" brushRef="#br0" timeOffset="12187.4144">-575 1896 0,'-34'136'109,"34"-1"-93,0 35 15,0-35-16,-34 35 17,0-35-17,34-33 17,0-204 14,34-33-46</inkml:trace>
          <inkml:trace contextRef="#ctx0" brushRef="#br0" timeOffset="17859.2428">847 2032 0,'0'-34'79,"0"0"-64,0-34 48,0 35-48,0-1 17,-34 0-17,34 0 1,-34 0-1,34-34 17,-33 35-17,-1-1 1,34 0 0,0 0-1,-34 34-15,34-34 31,0-68 16</inkml:trace>
          <inkml:trace contextRef="#ctx0" brushRef="#br0" timeOffset="13624.9034">-67 1930 0,'0'34'94,"0"102"-63,0 33 0,0-34-15,0 1-1,0 33 17,0-135-17,34 34 1</inkml:trace>
          <inkml:trace contextRef="#ctx0" brushRef="#br0" timeOffset="14796.7676">170 2269 0,'-34'0'94,"34"34"-47,34 0 78</inkml:trace>
          <inkml:trace contextRef="#ctx0" brushRef="#br0" timeOffset="16984.2497">271 2269 0,'34'0'203,"-34"34"-203,34 0 234,68-34-187</inkml:trace>
          <inkml:trace contextRef="#ctx0" brushRef="#br0" timeOffset="13156.1564">-677 2777 0,'136'0'140,"-1"0"-124,1 0-1,-1 34 1,34-34 0,-33 0 15,-1 0 0,-101 0-31</inkml:trace>
          <inkml:trace contextRef="#ctx0" brushRef="#br0" timeOffset="17390.4966">610 2337 0,'34'-34'125,"0"34"-110,0-34 1,-34 0 15,34 34-31,-34-34 63,33 0-48,1 1 17,0-1-32</inkml:trace>
          <inkml:trace contextRef="#ctx0" brushRef="#br0" timeOffset="10437.4292">-1490-305 0,'34'0'94,"102"34"-79</inkml:trace>
          <inkml:trace contextRef="#ctx0" brushRef="#br0" timeOffset="9515.5497">-1422 542 0,'136'0'109,"33"0"-78,-34-34 1,1 34-17,-1 0 1,35 0 15,-35 0-15,34 0 31,-135-34-47,34 34 47,-68-34-32,-34 0 1,-34 0 15,1 1-15,33 33 15,-34 0 0,136 0 16,0 0-31,67 67 31,-135-33-32,34 0 1,-102 34 31,34-34-32,0 0 17</inkml:trace>
          <inkml:trace contextRef="#ctx0" brushRef="#br0" timeOffset="10249.9167">-1286-644 0,'0'136'125,"-34"33"-94,34-33 1,0 33 14,0-135-30,34 0 0,-1-34-16,1 0 15,34-68-15</inkml:trace>
          <inkml:trace contextRef="#ctx0" brushRef="#br0" timeOffset="10828.0512">-1016-271 0,'-67'68'94,"67"-1"-79,0-33 1,0 0 0,34 34-1,67-102 16,-67 34-15,0-34 0,0 0-16,-34-67 31,0 67-15,-136 68 15,102-34-16,34 101 1</inkml:trace>
          <inkml:trace contextRef="#ctx0" brushRef="#br0" timeOffset="11359.2961">-677-271 0,'-34'68'62,"0"-34"-30,1 101-17,-1 34 16,0-101-15,34-34 31,0-136-16,34-67 0,33 67 1,-33 69-17,102-69 17,-102 102-32,-1 34 46,-33 0-46,-101 135 47</inkml:trace>
          <inkml:trace contextRef="#ctx0" brushRef="#br0" timeOffset="21890.4571">-1659 576 0,'102'0'125,"-102"-34"-110,-34 0 110,34 0-78,101 68 172,-67-34-204,0 68 64</inkml:trace>
          <inkml:trace contextRef="#ctx0" brushRef="#br0" timeOffset="22202.9573">-1422 610 0,'0'33'109,"34"-33"-93,-34 34-16,0 136 109,34-69-93</inkml:trace>
          <inkml:trace contextRef="#ctx0" brushRef="#br0" timeOffset="22593.5794">-1388 1050 0,'0'68'78,"-34"-35"-62,34 1-1,-34 136 48,34-103-32,-34 35 0,34-34 1,-34-34-32,34-1 15,-33 35 1,33-34 15,0 68-15</inkml:trace>
        </inkml:traceGroup>
      </inkml:traceGroup>
    </inkml:traceGroup>
    <inkml:traceGroup>
      <inkml:annotationXML>
        <emma:emma xmlns:emma="http://www.w3.org/2003/04/emma" version="1.0">
          <emma:interpretation id="{6F98C02A-9207-4B8A-BCBD-90E7C3E046BA}" emma:medium="tactile" emma:mode="ink">
            <msink:context xmlns:msink="http://schemas.microsoft.com/ink/2010/main" type="paragraph" rotatedBoundingBox="14246,8394 25584,9084 25429,11640 14091,109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A76EEA-CF8B-4396-88AF-F378D2B9CD04}" emma:medium="tactile" emma:mode="ink">
              <msink:context xmlns:msink="http://schemas.microsoft.com/ink/2010/main" type="line" rotatedBoundingBox="14246,8394 25584,9084 25429,11640 14091,10950"/>
            </emma:interpretation>
          </emma:emma>
        </inkml:annotationXML>
        <inkml:traceGroup>
          <inkml:annotationXML>
            <emma:emma xmlns:emma="http://www.w3.org/2003/04/emma" version="1.0">
              <emma:interpretation id="{49CC01AF-2C7F-4EF3-9DB3-F34F4B39BA9D}" emma:medium="tactile" emma:mode="ink">
                <msink:context xmlns:msink="http://schemas.microsoft.com/ink/2010/main" type="inkWord" rotatedBoundingBox="20979,9923 25517,10200 25453,11245 20915,10969"/>
              </emma:interpretation>
              <emma:one-of disjunction-type="recognition" id="oneOf2">
                <emma:interpretation id="interp10" emma:lang="en-US" emma:confidence="0">
                  <emma:literal>initial-Ata-It.</emma:literal>
                </emma:interpretation>
                <emma:interpretation id="interp11" emma:lang="en-US" emma:confidence="0">
                  <emma:literal>initial-Alo-It.</emma:literal>
                </emma:interpretation>
                <emma:interpretation id="interp12" emma:lang="en-US" emma:confidence="0">
                  <emma:literal>initial-Ata-Is.</emma:literal>
                </emma:interpretation>
                <emma:interpretation id="interp13" emma:lang="en-US" emma:confidence="0">
                  <emma:literal>initial-AAI-It.</emma:literal>
                </emma:interpretation>
                <emma:interpretation id="interp14" emma:lang="en-US" emma:confidence="0">
                  <emma:literal>initial-Ata-int,</emma:literal>
                </emma:interpretation>
              </emma:one-of>
            </emma:emma>
          </inkml:annotationXML>
          <inkml:trace contextRef="#ctx0" brushRef="#br0" timeOffset="33765.3616">4471 3827 0,'0'-68'110,"0"170"-48,0-68-46,0 135 15,0 0-15,0 1 15,0-69 0,0-67-15,68-34 0</inkml:trace>
          <inkml:trace contextRef="#ctx0" brushRef="#br0" timeOffset="34452.8413">4505 3759 0,'135'0'94,"35"-34"-79,-35 34 17,34 0-17,1 0 17,-35 0-17,34 0 16,-101 34-15,0 0 15,-68 0-15,0 101 31,0-33-16,-34-34-31,0 101 47,34-101-31,-34 67 15,34-101-31,-67 0 31</inkml:trace>
          <inkml:trace contextRef="#ctx0" brushRef="#br0" timeOffset="34874.7268">4572 4403 0,'34'0'78,"102"0"-31,-1 0-32,35 0 1,-1 0 15,-67 33-15,67-33 15,-101 34-31</inkml:trace>
          <inkml:trace contextRef="#ctx0" brushRef="#br0" timeOffset="39952.7951">5250 3759 0,'-34'0'47,"0"-34"-31,34 0-1,-34 34 48,34 136-1,0 33-30,0-33-1,0 33 0,0-135-15,68 34-1</inkml:trace>
          <inkml:trace contextRef="#ctx0" brushRef="#br0" timeOffset="40937.1766">5385 3928 0,'0'34'109,"0"0"-93,34-34 0,0 0 15,-68 0 78,34 34-31,34-34-15,68 0-32,33 0 16,1 0-16,-35-34-15,35 34-1,33 0 17,-34 0 30,35 0 16,-136 0 0,-1-34-78</inkml:trace>
          <inkml:trace contextRef="#ctx0" brushRef="#br0" timeOffset="41374.6735">6435 3793 0,'34'34'110,"0"-34"-95,0 34 1,0-34 15,-34 34-15,0-1 0,-34 1 15,-136 68 16,137-102-32,33 34 1,0 0-16</inkml:trace>
          <inkml:trace contextRef="#ctx0" brushRef="#br0" timeOffset="35593.4713">6706 3658 0,'0'169'156,"34"0"-125,-34-33 1,0 33-1,0-34 0,0-33 16,34-136-31</inkml:trace>
          <inkml:trace contextRef="#ctx0" brushRef="#br0" timeOffset="36265.3381">6774 3691 0,'34'-33'78,"135"33"-31,-34 0-31,1 0-1,-1 33 1,35-33 0,-1 0-1,0 34 17,1-34-1,-136 34-31,-1-34 15,1 0-15,-34 34 16,34 0 0,-34 0-16,0 0 15,-34 67 17,0 35-1,1 33 0,33-34 16,0-101-47,-34-34 0,34 34 16</inkml:trace>
          <inkml:trace contextRef="#ctx0" brushRef="#br0" timeOffset="36765.3213">6909 4403 0,'102'0'78,"33"0"-47,1 0-15,-1 0 15,1 33-16,33-33 1,-33 34 15,33 34 1</inkml:trace>
          <inkml:trace contextRef="#ctx0" brushRef="#br0" timeOffset="37327.8172">7620 3725 0,'0'68'78,"-33"101"-47,33 1 1,0-69-17,33 69 32</inkml:trace>
          <inkml:trace contextRef="#ctx0" brushRef="#br0" timeOffset="37655.9492">7824 4030 0,'-34'0'78,"102"68"-15,-1-34-32</inkml:trace>
          <inkml:trace contextRef="#ctx0" brushRef="#br0" timeOffset="38359.0732">7858 4030 0,'0'-34'78,"-34"34"-62,34 34 77,34-34-93,135 0 110,0 34-79,-33-34 0,-1 0-15,1-34 15,33 34 0,-34 0 16,-101 0-16,-101 0 16</inkml:trace>
          <inkml:trace contextRef="#ctx0" brushRef="#br0" timeOffset="38780.9449">8840 3895 0,'0'-34'63,"-34"34"-63,68 0 78,0 34-62,33-1 15,-33-33-15,0 34-16,-34 0 31,0 0-16,-68 0 1,1 0 15,33-34-31,-68 68 32,102-1-17</inkml:trace>
          <inkml:trace contextRef="#ctx0" brushRef="#br0" timeOffset="22937.3283">-1625 1998 0,'0'102'78,"0"-68"-47,34-34-31,0 33 32,-34 1-17,33 0 1,-33 0-1,0 0 1,34-34-16,0 34 31,-34 0-15,102-1 31,-34 1-32</inkml:trace>
          <inkml:trace contextRef="#ctx0" brushRef="#br0" timeOffset="23171.699">-1185 2472 0,'102'0'125,"-68"-34"-109,-1 34 15,-33-34-31,34 34 16</inkml:trace>
          <inkml:trace contextRef="#ctx0" brushRef="#br0" timeOffset="23312.3168">-914 2404 0</inkml:trace>
          <inkml:trace contextRef="#ctx0" brushRef="#br0" timeOffset="23859.1911">-914 2269 0,'-34'0'93,"68"0"-61,0 34-17,0-34 1,34 34 15,-35-34 0,-33 34-15,0-1 0,-33 1 15,-1-34-15,0 34-16,0 0 31,-102 68 31</inkml:trace>
          <inkml:trace contextRef="#ctx0" brushRef="#br0" timeOffset="30327.8757">-304 4470 0,'169'0'110,"-34"0"-95,35 34 1,-1 0 15,-33 0 0,-103-34-31,1 0 16</inkml:trace>
          <inkml:trace contextRef="#ctx0" brushRef="#br0" timeOffset="26859.1688">-1591 4132 0,'-34'0'79,"68"34"14,0-34-77,135 0 31,-34 0-16,1 0-15,33 33 15,-33-33 31,-136-33-15,0-1-31,0 0 0,-34 0-1,34 0 32,101 34 16,-67 0-48,34 34 16,-34 0-15,-34 0 0,-34 0-1,34-1 1,-135 69 31,101-68-32,0-34 1,34 34 0,34-34-1</inkml:trace>
          <inkml:trace contextRef="#ctx0" brushRef="#br0" timeOffset="29374.7703">-338 3691 0,'0'136'140,"0"33"-124,-34-33 15,34-69-31,0 69 31,0 33 1,0-33 30,68-306-31,-34 69-15</inkml:trace>
          <inkml:trace contextRef="#ctx0" brushRef="#br0" timeOffset="29906.0182">-270 3827 0,'0'-34'63,"-34"0"-47,203 34 46,0 0-46,-33 0-1,33 0 1,0 0 15,-101 0-15,-34 0-1,-34 34 1,0 34 15,0 67 16,-34-33-31,34 33 15,0 1 0,0-35 1,-34-67-17,0-34-15</inkml:trace>
          <inkml:trace contextRef="#ctx0" brushRef="#br0" timeOffset="30765.3831">136 3759 0,'0'136'125,"0"33"-94,0-34 0,0 35-15,0-103-1,0 35 17,34-102-32,0 34 0</inkml:trace>
          <inkml:trace contextRef="#ctx0" brushRef="#br0" timeOffset="27499.7881">-2099 3116 0,'0'34'78,"-34"-1"-62,34 1 0,-34 136 15,0-1 0,34-67-15,0-69-1,34 1 1,-34 0-16,34-34 16,34 0-1,-35-34 1,1-33-16</inkml:trace>
          <inkml:trace contextRef="#ctx0" brushRef="#br0" timeOffset="27687.2719">-2269 3454 0,'-33'0'31,"-1"0"-15,68 34 15,-1-34-15,171 0-1</inkml:trace>
          <inkml:trace contextRef="#ctx0" brushRef="#br0" timeOffset="28077.9058">-1727 3454 0,'-34'34'63,"34"0"-32,0 68-15,0-68-1,34 33 1,0-67 0,0 0-1,34 0 1,-1-67-1,-67 33 1,0-34 0,0 34-1,0 0-15,-33 34 16,-35 0 0,0 34-1,34-34-15,34 34 16,0 34-1,68-68 1</inkml:trace>
          <inkml:trace contextRef="#ctx0" brushRef="#br0" timeOffset="28640.4043">-1388 3488 0,'0'170'141,"-34"-1"-125,0-34 15,34-67 0,0-203 16,0-1-16,68 1 0,0 67-15,-1 0 0,-33 34-1,34 34 1,-34 0 0,34 34-1,-68 0 1,0 0-1,-34 0 1,34 0-16,-102 0 47,102-1-31</inkml:trace>
          <inkml:trace contextRef="#ctx0" brushRef="#br0" timeOffset="31515.3654">1762 3827 0,'0'34'125,"0"0"-109,0 67-1,0 69 17,0-35-17,0 34 16,33-101-15,-33 0 31,34-102-31,0 0-16</inkml:trace>
          <inkml:trace contextRef="#ctx0" brushRef="#br0" timeOffset="32124.7503">1863 3725 0,'136'0'94,"-1"0"-79,34 0 16,1 0-15,-35 0 0,1 0-1,-1 0 1,1 0 0,-35 34-1,-67-34 16,-34 34-31,0 0 32,0 34-17,-34 101 17,34-34-1,-34-33-16,34 0 1,-34 33 15,34-67-15</inkml:trace>
          <inkml:trace contextRef="#ctx0" brushRef="#br0" timeOffset="32577.871">2032 4470 0,'34'0'63,"0"0"-48,136 0 32,-1 0-31,-34 34 0,35-34 15,-1 0 0,-101 34-31</inkml:trace>
          <inkml:trace contextRef="#ctx0" brushRef="#br0" timeOffset="33046.6026">2608 3759 0,'0'-34'79,"-34"170"-33,34-35-14,0 35-17,0-1 1,0-33 0,68 33 15</inkml:trace>
          <inkml:trace contextRef="#ctx0" brushRef="#br0" timeOffset="43343.405">2845 3996 0,'0'68'140,"34"-68"-93,0 0-31,-34-34-16,-34 34 187,102 34-109,-34-68-62,0 34-16,-1 0 16,137 0 15,-35-34 0,35 34 0,-1 0 1,-34-34-1,35 34 0,-35 0 0,35 0 16,-103 0 0,-134 0 16,67-34-63,-34 34 31,34-33-31,-34-1 31,34 0 32,0 0 30,34 34-61,33 34-17,-33 0 1,0-34-1,-34 34 1,0-1 0,-169 103 77,101-136-93,34 0 0,34 34 16,0 0 0</inkml:trace>
          <inkml:trace contextRef="#ctx0" brushRef="#br0" timeOffset="45124.6279">407 4030 0,'0'34'109,"34"0"32,-68-34-110,-34 34 0,68 0-15,34-34 15,0 0-15,0 0-16,-34-34 15,34 34 1,-34-34 31,135 68 218,34-34-218,1 0 0,-69-34-31,35 34 31,33 0-16,0 0 31,-67 0 48,-102-34-32</inkml:trace>
          <inkml:trace contextRef="#ctx0" brushRef="#br0" timeOffset="45546.5163">1558 3928 0,'-34'0'62,"68"0"-30,0 34-1,0 0 0,0-34-15,-34 34-16,0 0 31,0 0-15,-34 0-1,-101 67 32,33-33-31,68-34-16</inkml:trace>
        </inkml:traceGroup>
      </inkml:traceGroup>
    </inkml:traceGroup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22:20.9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888197E-529F-4436-BDE6-BB02B3B123EE}" emma:medium="tactile" emma:mode="ink">
          <msink:context xmlns:msink="http://schemas.microsoft.com/ink/2010/main" type="inkDrawing" rotatedBoundingBox="3442,14441 9164,14391 9177,15836 3455,15887" semanticType="enclosure" shapeName="Other"/>
        </emma:interpretation>
      </emma:emma>
    </inkml:annotationXML>
    <inkml:trace contextRef="#ctx0" brushRef="#br0">0 153 0,'0'-34'125,"34"34"-110,101-34 16,34 34 1,-33 0-17,-1 0 1,35 0 0,-35-34-1,1 34 1,-1 0-1,1 0 1,-1 0 0,1 0-1,33-34 1,-34 34 0,1 0-1,-1 0 1,35 0-1,-35 0 1,34 0 0,1 0-1,-35 0 1,35 0 0,-35 34 15,0-34-16,1 0 1,-1 0 0,1 0-1,-1 0 17,170 0-17,-169 34 1,-1-34-1,1 0 1,-1 0 0,0 0-1,1 0 17,-1 0-17,35 0 16,-1 0 1,-67 0-1,-68 0 31,-1 0-15,-33 170 31,0-1-31,0-34-15,0 35-1,-33-69-16,33-33 17,0 0-17,-34-68-15,34 34 0</inkml:trace>
    <inkml:trace contextRef="#ctx0" brushRef="#br0" timeOffset="1546.8563">34 1304 0,'-34'0'140,"68"0"-124,-34 34 0,34-34-16,-1 0 15,103 34 16,-102-34-31,135 0 32,-33 0-17,-1 0 1,34 0 0,1 0-1,-1 0 1,-34 0 15,35 0-31,-69 0 16,35 0-16,-1 0 15,-33 0 1,33 34-16,1-34 16,-1 0-1,1 0-15,-1 0 16,-33 0-1,67 0 1,-33 0 0,-1 0-16,1 0 15,-35 0 1,35 0-16,33 34 16,-34-34-1,35 0 1,-35 0 15,1 0-15,-1-34-1,1 34 1,-1 0 0,1-34 15,33 34 0,-34-34-15,1 34 31,33 0-1,-101 0-30,-34 0 0,0 0 15,67 34 0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22:35.3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CBB9B76-0BF5-4B88-9096-727C04E04083}" emma:medium="tactile" emma:mode="ink">
          <msink:context xmlns:msink="http://schemas.microsoft.com/ink/2010/main" type="writingRegion" rotatedBoundingBox="7663,15429 5921,18268 4624,17472 6367,14633"/>
        </emma:interpretation>
      </emma:emma>
    </inkml:annotationXML>
    <inkml:traceGroup>
      <inkml:annotationXML>
        <emma:emma xmlns:emma="http://www.w3.org/2003/04/emma" version="1.0">
          <emma:interpretation id="{DDCFF478-7A33-400A-AC78-BF50AA56DDB3}" emma:medium="tactile" emma:mode="ink">
            <msink:context xmlns:msink="http://schemas.microsoft.com/ink/2010/main" type="paragraph" rotatedBoundingBox="7663,15429 5921,18268 4624,17472 6367,146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7120F2-EF5C-45B2-932D-0BABF48D67C5}" emma:medium="tactile" emma:mode="ink">
              <msink:context xmlns:msink="http://schemas.microsoft.com/ink/2010/main" type="line" rotatedBoundingBox="7663,15429 5921,18268 4624,17472 6367,14633"/>
            </emma:interpretation>
          </emma:emma>
        </inkml:annotationXML>
        <inkml:traceGroup>
          <inkml:annotationXML>
            <emma:emma xmlns:emma="http://www.w3.org/2003/04/emma" version="1.0">
              <emma:interpretation id="{B4B522DB-2437-4C54-B23B-78C24F26BA1F}" emma:medium="tactile" emma:mode="ink">
                <msink:context xmlns:msink="http://schemas.microsoft.com/ink/2010/main" type="inkWord" rotatedBoundingBox="7663,15429 5921,18268 4624,17472 6367,14633"/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inn</emma:literal>
                </emma:interpretation>
                <emma:interpretation id="interp2" emma:lang="en-US" emma:confidence="0">
                  <emma:literal>iron</emma:literal>
                </emma:interpretation>
                <emma:interpretation id="interp3" emma:lang="en-US" emma:confidence="0">
                  <emma:literal>its,</emma:literal>
                </emma:interpretation>
                <emma:interpretation id="interp4" emma:lang="en-US" emma:confidence="0">
                  <emma:literal>its.</emma:literal>
                </emma:interpretation>
              </emma:one-of>
            </emma:emma>
          </inkml:annotationXML>
          <inkml:trace contextRef="#ctx0" brushRef="#br0">-2124-203 0,'34'0'47,"-34"34"-16,-34 0-16,-34 67 17,-101 35-1,67-1 0,68-101-31,0 68 0</inkml:trace>
          <inkml:trace contextRef="#ctx0" brushRef="#br0" timeOffset="1609.3469">-2463 508 0,'-34'0'203,"34"68"-109,0-34-78,0 0-1,0 135 48,34 0-1,-34 1-15,0-137-31,0 137 46,0-102-46,34-68 0,-34 33-1,0 1 16,0 0 1,0-102 15</inkml:trace>
          <inkml:trace contextRef="#ctx0" brushRef="#br0" timeOffset="2531.2293">-2429 576 0,'-34'34'125,"-34"101"-79,1 35 1,-1-103 0,68-33-47,0-68 31,0 0-15,34-33 0,67-69 15,-67-33 31,0 169-62,-34-34 16,34 34 47,-34 34-48,0 0 16,68 33 1,-1 1-1,-33 0-15,34-34-1,-68 0 1,68 0-1</inkml:trace>
          <inkml:trace contextRef="#ctx0" brushRef="#br0" timeOffset="5312.4563">-2531 1761 0,'0'68'157,"-34"-34"-126,1 0-16,33 0 1,-34-34 15,0 67-15,0-67 0,0 34-1,0-34 1,0 0-1,0 34-15,1-34 32,-69-34 15,34 34-16,34-34 0,1 34 0,33-34-31,0-33 172,-34 33-156,34 0 62,34 34-31,33 34 31,-33-34-31,-68 0 0,0 0-32,-67 0 63,101 34-31,0 0-31,0-1 0,34 1-1,-34 34 16,34-34-15,-1 0 0</inkml:trace>
          <inkml:trace contextRef="#ctx0" brushRef="#br0" timeOffset="6359.3251">-3513 813 0,'0'34'94,"0"0"-78,0 0-1,0 135 48,0-101-32,34 101 16,-34-34 0,34 1 62,-34-238-77</inkml:trace>
          <inkml:trace contextRef="#ctx0" brushRef="#br0" timeOffset="7296.8153">-3445 610 0,'0'-34'47,"-34"34"-47,34 68 125,-34 101-78,-34 0 0,68-101-32,0 0 17,-33-68-32,33-136 93,0 69-77,0-69 31,33 102-47,1-67 47,-34 67-47,0 0 15,34 34-15,0 0 63,0 0-48,-34 34 1,68 135 31,-68-135-47,67 101 47,-67-101-47,34 0 31,0 68-31</inkml:trace>
          <inkml:trace contextRef="#ctx0" brushRef="#br0" timeOffset="8703.0536">-3987 1693 0,'0'102'188,"-34"-102"-173,34 34-15,0 0 16,-34 101 15,34-67-15,-34 34-1,34-69 17,0 1-32,34-34 15,-34 34 1,34-34 0,102 0 30,-103 0-30,1 0 0,-34-34-16,34 0 15</inkml:trace>
          <inkml:trace contextRef="#ctx0" brushRef="#br0" timeOffset="10249.916">-3344 2100 0,'-33'34'47,"-35"135"-1,68 0-14,-34-33-1,0-68-15,0 67-1,34-270 63,34-1-46,0-33-1,0 101-16,34 0 1,-1 34 0,35 34 31,-102 34-32,0 34 16,-34 0 1,0-68-17,0 0 1,0 0-16,-33-34 31,33 34-31,34-34 0</inkml:trace>
          <inkml:trace contextRef="#ctx0" brushRef="#br0" timeOffset="9062.4252">-4156 1761 0,'34'0'94,"101"68"-47,-33-34-31</inkml:trace>
          <inkml:trace contextRef="#ctx0" brushRef="#br0" timeOffset="9546.797">-3682 1998 0,'-34'0'47,"34"34"-32,0 102 32,0-103-31,34 1-1,0 34 17,0-68-17,-1-34 1,-33 0-1,0 0 1,0-33 0,0 33-1,-33-34 1,-1 68 0,0 0 15,0 34-16,68 68 1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4:55:48.4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324EE18-AB91-4280-A9AD-17F9CDF1930E}" emma:medium="tactile" emma:mode="ink">
          <msink:context xmlns:msink="http://schemas.microsoft.com/ink/2010/main" type="inkDrawing" rotatedBoundingBox="14508,8964 18196,9432 17863,12055 14175,11586" hotPoints="17781,9309 17806,11604 14549,11639 14524,9345" semanticType="enclosure" shapeName="Rectangle">
            <msink:destinationLink direction="with" ref="{07F82D46-09E1-4820-9EB1-AAB809F4B3CA}"/>
            <msink:destinationLink direction="with" ref="{E9A25C54-CD6C-4673-AEF2-30EEE699723F}"/>
          </msink:context>
        </emma:interpretation>
      </emma:emma>
    </inkml:annotationXML>
    <inkml:trace contextRef="#ctx0" brushRef="#br0">0 0 0,'-34'0'109,"34"34"47,135-34-62,35 0-63,-136 0-15,135 0 15,0 34 0,1-34 1,-35 0 15,34 0-16,1 0 0,-1 33 0,-33-33 1,33 0-1,0 0 16,-33 0 0,33 0-1,0 0 17,-33 0-1,-1 0-15,-67 0-15,101 34 108,-33-34-30,-35 0 93,-67 102-78,-68 33-78,34 1-1,0 33 1,0 1-15,0-35-1,0-33 0,0 33 0,0-67-31,0 67 32,0 35 14,34-69-30,-34 35 15,0-69-15,0 69 31,0 33 15,0-101-15,0-34-31,34 0-1</inkml:trace>
    <inkml:trace contextRef="#ctx0" brushRef="#br0" timeOffset="-2703.1038">-170 101 0,'34'102'250,"-34"-68"-219,0 135 16,0 1-16,34-35 1,-34 34-1,0-33-15,0-1 15,0 1 0,0 33 0,34-33 1,-34 33-1,0-34 16,34 35-16,-34-103 0,0 103 47,0-136-62,34 0 0,0-1 77</inkml:trace>
    <inkml:trace contextRef="#ctx0" brushRef="#br0" timeOffset="1624.986">34 2371 0,'101'0'187,"-67"-34"-171,0 34 0,135 0 46,-67 0-46,67 0 31,-33 0-32,-1 34 16,35-34-15,-1 33 15,-34-33-15,1 0 15,33 0-15,0 0 15,1 0 0,-69 0-15,35 0 0,33 0 15,1-33 16,-69 33-32,68 0 17,1 0 14,-35 0 17,-33 33 93,-136-33-125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23:09.4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69FF04F-CEB6-4062-B9D6-37D2DE282C92}" emma:medium="tactile" emma:mode="ink">
          <msink:context xmlns:msink="http://schemas.microsoft.com/ink/2010/main" type="writingRegion" rotatedBoundingBox="13783,14359 21268,14359 21268,18524 13783,18524"/>
        </emma:interpretation>
      </emma:emma>
    </inkml:annotationXML>
    <inkml:traceGroup>
      <inkml:annotationXML>
        <emma:emma xmlns:emma="http://www.w3.org/2003/04/emma" version="1.0">
          <emma:interpretation id="{161FD69F-1F8B-45C6-9F38-612EDEED599E}" emma:medium="tactile" emma:mode="ink">
            <msink:context xmlns:msink="http://schemas.microsoft.com/ink/2010/main" type="paragraph" rotatedBoundingBox="14020,14359 14968,14359 14968,15409 14020,154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04F4B3-0774-4405-B8EB-5FF72CD3EBFC}" emma:medium="tactile" emma:mode="ink">
              <msink:context xmlns:msink="http://schemas.microsoft.com/ink/2010/main" type="line" rotatedBoundingBox="14020,14359 14968,14359 14968,15409 14020,15409"/>
            </emma:interpretation>
          </emma:emma>
        </inkml:annotationXML>
        <inkml:traceGroup>
          <inkml:annotationXML>
            <emma:emma xmlns:emma="http://www.w3.org/2003/04/emma" version="1.0">
              <emma:interpretation id="{2232E7B1-118F-4E72-AC1D-9F9F4F565E00}" emma:medium="tactile" emma:mode="ink">
                <msink:context xmlns:msink="http://schemas.microsoft.com/ink/2010/main" type="inkWord" rotatedBoundingBox="14020,14359 14968,14359 14968,15409 14020,15409"/>
              </emma:interpretation>
              <emma:one-of disjunction-type="recognition" id="oneOf0">
                <emma:interpretation id="interp0" emma:lang="en-US" emma:confidence="1">
                  <emma:literal>top</emma:literal>
                </emma:interpretation>
                <emma:interpretation id="interp1" emma:lang="en-US" emma:confidence="0">
                  <emma:literal>tops</emma:literal>
                </emma:interpretation>
                <emma:interpretation id="interp2" emma:lang="en-US" emma:confidence="0">
                  <emma:literal>togs</emma:literal>
                </emma:interpretation>
                <emma:interpretation id="interp3" emma:lang="en-US" emma:confidence="0">
                  <emma:literal>toys</emma:literal>
                </emma:interpretation>
                <emma:interpretation id="interp4" emma:lang="en-US" emma:confidence="0">
                  <emma:literal>fop</emma:literal>
                </emma:interpretation>
              </emma:one-of>
            </emma:emma>
          </inkml:annotationXML>
          <inkml:trace contextRef="#ctx0" brushRef="#br0">-2032 8230 0,'-33'33'63,"33"1"-16,-34 0-32,34 0 1,0 0 0,0 0-16,0 0 15,34-34-15,-1 33 31,1-33-15,0-33 0,0 33-1,-34-34 1,0-34 0,0 34-1,0 0-15,-34 34 16,0 0-1,0 0 1,1 34 0,33 34-1,0-34 1,67 33-16</inkml:trace>
          <inkml:trace contextRef="#ctx0" brushRef="#br0" timeOffset="703.1197">-1727 8263 0,'0'34'94,"0"0"-63,0 135 0,-34-33 1,1 33-17,33 1 32,-34-170-47,0-136 78,34-33-47,34 33 1,-34 69-32,135-69 47,-135 102-32,34 34-15,34 0 31,-34 0-31,-1 0 32,-66 102 15,33-68-47,-102 33 46,68-67-30,34-33 0</inkml:trace>
          <inkml:trace contextRef="#ctx0" brushRef="#br0" timeOffset="-453.1217">-2472 8128 0,'34'34'94,"135"0"-47,-67 0-32</inkml:trace>
          <inkml:trace contextRef="#ctx0" brushRef="#br0" timeOffset="-718.7444">-2269 7925 0,'-33'34'141,"33"-1"-125,-34 35-1,0 68 1,0 33 15,34-34 0,0-67-15,34 0 15,0-68 1,-34-34-17,34-68 1</inkml:trace>
        </inkml:traceGroup>
      </inkml:traceGroup>
    </inkml:traceGroup>
    <inkml:traceGroup>
      <inkml:annotationXML>
        <emma:emma xmlns:emma="http://www.w3.org/2003/04/emma" version="1.0">
          <emma:interpretation id="{63CD2398-12F1-4E23-8D11-567F1F7F035C}" emma:medium="tactile" emma:mode="ink">
            <msink:context xmlns:msink="http://schemas.microsoft.com/ink/2010/main" type="paragraph" rotatedBoundingBox="15760,15076 21246,14695 21342,16074 15855,1645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A916F52-BBC2-4DC7-9E37-93DE307BE35E}" emma:medium="tactile" emma:mode="ink">
              <msink:context xmlns:msink="http://schemas.microsoft.com/ink/2010/main" type="line" rotatedBoundingBox="15760,15076 21246,14695 21342,16074 15855,16455"/>
            </emma:interpretation>
          </emma:emma>
        </inkml:annotationXML>
        <inkml:traceGroup>
          <inkml:annotationXML>
            <emma:emma xmlns:emma="http://www.w3.org/2003/04/emma" version="1.0">
              <emma:interpretation id="{E3F4009D-0751-487F-B9E6-207D6FA7A09B}" emma:medium="tactile" emma:mode="ink">
                <msink:context xmlns:msink="http://schemas.microsoft.com/ink/2010/main" type="inkWord" rotatedBoundingBox="15760,15076 21246,14695 21342,16074 15855,16455"/>
              </emma:interpretation>
              <emma:one-of disjunction-type="recognition" id="oneOf1">
                <emma:interpretation id="interp5" emma:lang="en-US" emma:confidence="0">
                  <emma:literal>#70</emma:literal>
                </emma:interpretation>
                <emma:interpretation id="interp6" emma:lang="en-US" emma:confidence="0">
                  <emma:literal>Rialto</emma:literal>
                </emma:interpretation>
                <emma:interpretation id="interp7" emma:lang="en-US" emma:confidence="0">
                  <emma:literal>#alto</emma:literal>
                </emma:interpretation>
                <emma:interpretation id="interp8" emma:lang="en-US" emma:confidence="0">
                  <emma:literal>#tattoo</emma:literal>
                </emma:interpretation>
                <emma:interpretation id="interp9" emma:lang="en-US" emma:confidence="0">
                  <emma:literal>I-tattoo</emma:literal>
                </emma:interpretation>
              </emma:one-of>
            </emma:emma>
          </inkml:annotationXML>
          <inkml:trace contextRef="#ctx0" brushRef="#br0" timeOffset="-13906.1205">-609 8839 0,'-34'0'47,"34"169"93,0 1-108,0-1-1,0 0-16,0-33 17,0 33-1,0-67 47,0-136-62,0 0-1,34-67-15</inkml:trace>
          <inkml:trace contextRef="#ctx0" brushRef="#br0" timeOffset="-12999.8784">-575 8704 0,'0'-34'94,"34"34"-63,135 0 16,0 0-15,-33 0-17,33 34 16,0-68-15,-33 34 0,-1 0-1,-33-34 1,67 34 15,-33 0 16,-102 0 16,-34 169-1,0 1-31,-34-69 1,34 1-17,0 67 1,0-33 15,-34-35-15,0 1 15,0-34-15</inkml:trace>
          <inkml:trace contextRef="#ctx0" brushRef="#br0" timeOffset="-11515.5183">373 8568 0,'-34'0'125,"34"136"-78,0 33 0,0 0-16,0 1-15,0-35 15,0 1 0,0 33 0,0-101-15,0-34 15,34-34-15</inkml:trace>
          <inkml:trace contextRef="#ctx0" brushRef="#br0" timeOffset="-10234.269">678 9076 0,'-34'0'62,"0"0"-46,0 34 15,34 0-15,0 0 15,0 0-15,34-34-1,0 0 1,-34-34 15,0-34 0,-68 68 48,102 0-48,0 0 0,135 0 32,1 34-1,-35-34-15,34 0-31,-101 0-1,68 0 16,33 0 1,-101 0 15,-68-34-32,-34 34 16,-34-34 1,34 0-17,0 0 1,136 34 62,0 0-47,-102 34-31,0 0 47,-136 102 16,68-102-32,170-34 0</inkml:trace>
          <inkml:trace contextRef="#ctx0" brushRef="#br0" timeOffset="-9640.5311">1897 8534 0,'0'34'78,"0"0"-62,0 135 31,0 1-16,0-1-16,34-33 17,-34 33-1,34-34-15,-34 35 15,0-69 31,34-135-46</inkml:trace>
          <inkml:trace contextRef="#ctx0" brushRef="#br0" timeOffset="-8843.677">1999 8500 0,'33'0'62,"35"0"-30,34 34-1,33-34-15,35 0-1,-35 0 16,1 0-15,33 34 15,0-34 1,-135 34-17,0-34 1,0 0-16,0 34 15,-34 0 1,0 0 0,0 33 15,0-33-15,-34 136 15,34-35 0,0 1 0,-34 33 1,34 0-1,-34-101-31</inkml:trace>
          <inkml:trace contextRef="#ctx0" brushRef="#br0" timeOffset="-8359.2941">2134 9652 0,'102'-34'94,"-1"34"-63,69 0 0,-35 34-15,34 0 15,-67 0-15,-34-34-1</inkml:trace>
          <inkml:trace contextRef="#ctx0" brushRef="#br0" timeOffset="-7703.0463">2845 8467 0,'-34'0'62,"1"169"17,33-135-79,-34 135 31,34-33 0,-34-1-15,34 34-1,0 1 17,0-103-1,34-67-31,0 0 15</inkml:trace>
          <inkml:trace contextRef="#ctx0" brushRef="#br0" timeOffset="-6515.5546">3048 9008 0,'0'-33'94,"-33"66"-63,33 35 1,0-34-17,33-34 32,-33-34-31,-33 34 46,-1 0-46,34 34 46,34-34-46,67 0 31,-33 0-47,67 0 47,35 0-32,-35 0 17,1-34-17,33 34 17,-34 0 30,-135-34-46,0 0-1,-33 1 17,-1-1-17,-34-68 48,68 68-48,34 34 32,67 34-16,-33 34 1,-68-34-17,0 0 1,0-1 15,-34 1-15,-67 34 15,67-34-15,34 34-1,0-34 1,34-1-16</inkml:trace>
          <inkml:trace contextRef="#ctx0" brushRef="#br0" timeOffset="-5703.0631">4268 8738 0,'-34'0'47,"34"67"-16,0 1-15,34 34-1,67 33 16,-33-67-15,0-68 0,-34 0-1,33 0 1,1-34 0,-34-34-1,-34 0-15,0-33 31,-68 33-15,34 34 0,-33 34-1,-35 34-15,-33 68 32,101-68-17,34-1-15,0 1 31,135-34-31</inkml:trace>
          <inkml:trace contextRef="#ctx0" brushRef="#br0" timeOffset="-5406.1907">4776 8568 0,'-34'0'78,"-102"170"-31,35-35-16,33 0-15,-34 35-1,69-69-15</inkml:trace>
          <inkml:trace contextRef="#ctx0" brushRef="#br0" timeOffset="-12406.1468">-474 9720 0,'136'0'156,"33"0"-125,-33 34-15,-1-34-1,34 0 1,-33 0 0,33 33 15,-33 1-16,-102 0 17,-1 34-17</inkml:trace>
        </inkml:traceGroup>
      </inkml:traceGroup>
    </inkml:traceGroup>
    <inkml:traceGroup>
      <inkml:annotationXML>
        <emma:emma xmlns:emma="http://www.w3.org/2003/04/emma" version="1.0">
          <emma:interpretation id="{8FE568AA-1385-4039-8808-B524ADCD66DE}" emma:medium="tactile" emma:mode="ink">
            <msink:context xmlns:msink="http://schemas.microsoft.com/ink/2010/main" type="paragraph" rotatedBoundingBox="14291,15341 18404,15341 18404,16966 14291,169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DA79AE-4574-4980-A955-EB26884CF2EB}" emma:medium="tactile" emma:mode="ink">
              <msink:context xmlns:msink="http://schemas.microsoft.com/ink/2010/main" type="line" rotatedBoundingBox="14291,15341 18404,15341 18404,16966 14291,16966"/>
            </emma:interpretation>
          </emma:emma>
        </inkml:annotationXML>
        <inkml:traceGroup>
          <inkml:annotationXML>
            <emma:emma xmlns:emma="http://www.w3.org/2003/04/emma" version="1.0">
              <emma:interpretation id="{C6ED1C3A-38A7-4CE1-B45E-A744EF2196EC}" emma:medium="tactile" emma:mode="ink">
                <msink:context xmlns:msink="http://schemas.microsoft.com/ink/2010/main" type="inkWord" rotatedBoundingBox="14291,15341 18404,15341 18404,16966 14291,16966"/>
              </emma:interpretation>
              <emma:one-of disjunction-type="recognition" id="oneOf2">
                <emma:interpretation id="interp10" emma:lang="en-US" emma:confidence="0">
                  <emma:literal>tries</emma:literal>
                </emma:interpretation>
                <emma:interpretation id="interp11" emma:lang="en-US" emma:confidence="0">
                  <emma:literal>ties</emma:literal>
                </emma:interpretation>
                <emma:interpretation id="interp12" emma:lang="en-US" emma:confidence="0">
                  <emma:literal>iris</emma:literal>
                </emma:interpretation>
                <emma:interpretation id="interp13" emma:lang="en-US" emma:confidence="0">
                  <emma:literal>tics</emma:literal>
                </emma:interpretation>
                <emma:interpretation id="interp14" emma:lang="en-US" emma:confidence="0">
                  <emma:literal>trims</emma:literal>
                </emma:interpretation>
              </emma:one-of>
            </emma:emma>
          </inkml:annotationXML>
          <inkml:trace contextRef="#ctx0" brushRef="#br0" timeOffset="-3437.4589">-1930 9076 0,'-169'0'79,"67"0"30,238 0-62,-1 0-32,1 0 1,33 0 0,-34 0 15,1 0-15,-1 0-1,35 0 1,-1 0 15,-34 0 47,-168 0-47,-1-34-15,-34 0 15,0-33 1,68 33-17,34 34 32,102 0 0,-103 0-31,35 34-1,-34 0 16,-34-1-15,-34 1 0,0 34-1,-135 34 32,67-1-16,68-101-15,68 34-16</inkml:trace>
          <inkml:trace contextRef="#ctx0" brushRef="#br0" timeOffset="4249.9784">-2133 8975 0,'68'33'219,"-35"-33"-204,1 34 1,68 34 31,-102-34-32,0 0 17,135 135 61,-33-33-30,0-69-32,-69 1 0,1 68 16,-34-103-31,0 1-1,68 34 1,-34-68 0,0 34-1,0-34 1,-34 34 0,34 0-16,-34-1 15,33 69 16,-33-68-15,34 0 0,34-34-1,0 34 1,-34-34 15,101 101 32,-101-101-48,101 0 32,-101 34-31,0 0-1,34 68 17,-34-102-17,33 0 1,103 0 31,-69 0-16,1 33 0,-68-33-15,67 0 15,-67 0-15,34-33 15,0 33-15,-34 0-1,0 0-15,33 0 32,-33 0-17,0 33-15,0-33 31,67 0 48,-33 0-79</inkml:trace>
          <inkml:trace contextRef="#ctx0" brushRef="#br0" timeOffset="4515.6026">915 10532 0,'0'-33'93,"34"33"-77,33-34 15,1 34-31</inkml:trace>
          <inkml:trace contextRef="#ctx0" brushRef="#br0" timeOffset="4781.2098">1254 10363 0,'0'-34'94,"33"34"-78,-33-34-1,34 34-15,-34-33 16,34 33 0,102 0 15</inkml:trace>
          <inkml:trace contextRef="#ctx0" brushRef="#br0" timeOffset="6312.4491">1897 9584 0,'0'34'219,"-34"-34"-219,34 34 16,-34 0 15,0-34 0,1 34-15,-1 0-1,0-34 1,34 33 0,-34-33 15,34 34-16,0-68 32,169-67 31,-135 101-15,-34 169 31,0-67-63,-34 33 0,34-67 0,0 0-15</inkml:trace>
          <inkml:trace contextRef="#ctx0" brushRef="#br0" timeOffset="5046.8477">1626 10126 0,'0'-34'46,"34"0"33,0 0-64,0 1 16</inkml:trace>
          <inkml:trace contextRef="#ctx0" brushRef="#br0" timeOffset="5281.206">1863 9754 0</inkml:trace>
          <inkml:trace contextRef="#ctx0" brushRef="#br0" timeOffset="5249.9686">1863 9821 0,'0'-34'32</inkml:trace>
          <inkml:trace contextRef="#ctx0" brushRef="#br0" timeOffset="5359.3308">1897 9720 0,'0'-34'31</inkml:trace>
          <inkml:trace contextRef="#ctx0" brushRef="#br0" timeOffset="5312.456">1897 9720 0</inkml:trace>
        </inkml:traceGroup>
      </inkml:traceGroup>
    </inkml:traceGroup>
    <inkml:traceGroup>
      <inkml:annotationXML>
        <emma:emma xmlns:emma="http://www.w3.org/2003/04/emma" version="1.0">
          <emma:interpretation id="{DBC88683-E680-41BF-96A6-608012EEBCA3}" emma:medium="tactile" emma:mode="ink">
            <msink:context xmlns:msink="http://schemas.microsoft.com/ink/2010/main" type="paragraph" rotatedBoundingBox="13783,16831 14799,16831 14799,17847 13783,178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F493EE-6951-4496-9B18-8E77B3A96834}" emma:medium="tactile" emma:mode="ink">
              <msink:context xmlns:msink="http://schemas.microsoft.com/ink/2010/main" type="line" rotatedBoundingBox="13783,16831 14799,16831 14799,17847 13783,17847"/>
            </emma:interpretation>
          </emma:emma>
        </inkml:annotationXML>
        <inkml:traceGroup>
          <inkml:annotationXML>
            <emma:emma xmlns:emma="http://www.w3.org/2003/04/emma" version="1.0">
              <emma:interpretation id="{17F3D658-E0E9-4072-A27C-D92439F104FC}" emma:medium="tactile" emma:mode="ink">
                <msink:context xmlns:msink="http://schemas.microsoft.com/ink/2010/main" type="inkWord" rotatedBoundingBox="13783,16831 14799,16831 14799,17847 13783,17847"/>
              </emma:interpretation>
              <emma:one-of disjunction-type="recognition" id="oneOf3">
                <emma:interpretation id="interp15" emma:lang="en-US" emma:confidence="1">
                  <emma:literal>top</emma:literal>
                </emma:interpretation>
                <emma:interpretation id="interp16" emma:lang="en-US" emma:confidence="0">
                  <emma:literal>fop</emma:literal>
                </emma:interpretation>
                <emma:interpretation id="interp17" emma:lang="en-US" emma:confidence="0">
                  <emma:literal>tops</emma:literal>
                </emma:interpretation>
                <emma:interpretation id="interp18" emma:lang="en-US" emma:confidence="0">
                  <emma:literal>togs</emma:literal>
                </emma:interpretation>
                <emma:interpretation id="interp19" emma:lang="en-US" emma:confidence="0">
                  <emma:literal>toys</emma:literal>
                </emma:interpretation>
              </emma:one-of>
            </emma:emma>
          </inkml:annotationXML>
          <inkml:trace contextRef="#ctx0" brushRef="#br0" timeOffset="13890.5225">-2709 10702 0,'34'0'47,"0"34"-32,0-34 1,101 0 46,1 0-46,-102 0 0,-34 34 46,0-1-31,0 103 16,0-102-31,0 0-16,67-1 31,-33-33-15,0 0-1,0 0 1,0-33 0,0-1-1,-34 0-15,0-68 32,-34 102-17,0-67 1,-68 67 15,102 33-31,-67 35 31,67-34-15,0 0 0,101 0-1</inkml:trace>
          <inkml:trace contextRef="#ctx0" brushRef="#br0" timeOffset="13156.1557">-2472 10465 0,'0'-68'93,"0"102"-61,-68 101 15,68-33-32,0 67 16,0 1 1,0-103-17,0-33 32,34-34-31</inkml:trace>
          <inkml:trace contextRef="#ctx0" brushRef="#br0" timeOffset="14562.3975">-1930 10803 0,'-34'102'110,"0"67"-79,34-33 0,-34 33 0,34-135 16,0-169 0,0-1-16,34 34-15,68-33 15,-34 101-15,33 0 0,-67 68 30,-34 0-30,0 0 0,-68 101 15,35-101-15,-35-34-1,68 34 1</inkml:trace>
        </inkml:traceGroup>
      </inkml:traceGroup>
    </inkml:traceGroup>
    <inkml:traceGroup>
      <inkml:annotationXML>
        <emma:emma xmlns:emma="http://www.w3.org/2003/04/emma" version="1.0">
          <emma:interpretation id="{61D1CE0D-F40C-4D98-AC55-A53508C0EA19}" emma:medium="tactile" emma:mode="ink">
            <msink:context xmlns:msink="http://schemas.microsoft.com/ink/2010/main" type="paragraph" rotatedBoundingBox="14054,17508 18355,17508 18355,18524 14054,185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764D4D-879F-42A0-A82E-4E4C1D740CFB}" emma:medium="tactile" emma:mode="ink">
              <msink:context xmlns:msink="http://schemas.microsoft.com/ink/2010/main" type="inkBullet" rotatedBoundingBox="14054,17745 15544,17745 15544,18118 14054,18118"/>
            </emma:interpretation>
            <emma:one-of disjunction-type="recognition" id="oneOf4">
              <emma:interpretation id="interp20" emma:lang="en-US" emma:confidence="0">
                <emma:literal>→</emma:literal>
              </emma:interpretation>
            </emma:one-of>
          </emma:emma>
        </inkml:annotationXML>
        <inkml:trace contextRef="#ctx0" brushRef="#br0" timeOffset="12468.6614">-2438 11447 0,'34'0'109,"0"0"-93,135 0 46,-33 0-46,-1 0 15,-33 0-15,67 0-1,0 0 17,1 0-1,-69 34-16,35-34 64,-136-34-17,0 0-46,0 0 31,-34-34 46,68 68-61,33 68-1,1-68-16,-68 34 1,0 0 0,0 0-1,-34 0 1,0-34 0,1 0-16,-137 101 62,170-67-46,-34 0-1</inkml:trace>
      </inkml:traceGroup>
      <inkml:traceGroup>
        <inkml:annotationXML>
          <emma:emma xmlns:emma="http://www.w3.org/2003/04/emma" version="1.0">
            <emma:interpretation id="{77C0AC74-4DD2-44D9-AE03-6307B825C0D0}" emma:medium="tactile" emma:mode="ink">
              <msink:context xmlns:msink="http://schemas.microsoft.com/ink/2010/main" type="line" rotatedBoundingBox="15815,17508 18355,17508 18355,18524 15815,18524"/>
            </emma:interpretation>
          </emma:emma>
        </inkml:annotationXML>
        <inkml:traceGroup>
          <inkml:annotationXML>
            <emma:emma xmlns:emma="http://www.w3.org/2003/04/emma" version="1.0">
              <emma:interpretation id="{F6DBDEF7-1B3C-4C6C-B8B7-531409846F3C}" emma:medium="tactile" emma:mode="ink">
                <msink:context xmlns:msink="http://schemas.microsoft.com/ink/2010/main" type="inkWord" rotatedBoundingBox="15815,17508 18355,17508 18355,18524 15815,18524"/>
              </emma:interpretation>
              <emma:one-of disjunction-type="recognition" id="oneOf5">
                <emma:interpretation id="interp21" emma:lang="en-US" emma:confidence="0">
                  <emma:literal>Hex</emma:literal>
                </emma:interpretation>
                <emma:interpretation id="interp22" emma:lang="en-US" emma:confidence="0">
                  <emma:literal>Hey</emma:literal>
                </emma:interpretation>
                <emma:interpretation id="interp23" emma:lang="en-US" emma:confidence="0">
                  <emma:literal>Hugo</emma:literal>
                </emma:interpretation>
                <emma:interpretation id="interp24" emma:lang="en-US" emma:confidence="0">
                  <emma:literal>#rex</emma:literal>
                </emma:interpretation>
                <emma:interpretation id="interp25" emma:lang="en-US" emma:confidence="0">
                  <emma:literal>hteof</emma:literal>
                </emma:interpretation>
              </emma:one-of>
            </emma:emma>
          </inkml:annotationXML>
          <inkml:trace contextRef="#ctx0" brushRef="#br0" timeOffset="15452.9978">-643 11244 0,'-34'0'141,"34"135"-79,0 34-30,0 1-1,0-136-31,0 135 31,34-34 0,-34-101 1,34-169 30,34-68-46</inkml:trace>
          <inkml:trace contextRef="#ctx0" brushRef="#br0" timeOffset="16687.3776">-677 11887 0,'136'0'157,"-35"0"-142,69 34 16,-35-34 1,34 34-1,-101-34 0,-34 0-15,-68 0 15</inkml:trace>
          <inkml:trace contextRef="#ctx0" brushRef="#br0" timeOffset="16093.6288">-508 11244 0,'0'-34'94,"136"34"-32,33 0-31,1 34-15,-35-34 15,-67 0-15,-34 0-1,0 0 1,33 0 15,-67 34 1,0-1-17,0 1 1,-34 34-1,34-34 1,0 135 15,0 1 1,0-35 30,-33-101-46,-1-34-1</inkml:trace>
          <inkml:trace contextRef="#ctx0" brushRef="#br0" timeOffset="17249.8721">-33 11142 0,'0'136'140,"-34"33"-108,34-34-1,0 1-16,0 33 17,0-101-17,0-34 1,34-34 0,-1-34-16</inkml:trace>
          <inkml:trace contextRef="#ctx0" brushRef="#br0" timeOffset="18734.2233">102 11515 0,'-68'0'94,"102"33"109,0-33-125,0 34 62,0-34-93,67 0 0,69 0-16,-1 0 1,-33 0-1,33 0 16,-101 0 15,-68-34-46,-34 34 0,0-33 15,34-1-16,0 0 1,-34 34-16,34-34 31,68 34 79,-34 0-95,-34 34 17,-34 0-1,0 0 0,-34-1 0,68 1-15,0 0 15,34-34-15,34 34 15,-68 0-31,-34-34 47,34 34-47</inkml:trace>
          <inkml:trace contextRef="#ctx0" brushRef="#br0" timeOffset="19921.7259">1863 11074 0,'-34'0'47,"0"0"-31,1 34-1,-1-34 1,-102 170 15,1-35 0,-35 34-31,35 1 32,-1-35-1,1-33-16,101-1-15</inkml:trace>
          <inkml:trace contextRef="#ctx0" brushRef="#br0" timeOffset="19531.1005">1220 11311 0,'0'68'94,"-34"34"-63,34-35-15,34 35 15,0-102-15,33 68-1,-33-68-15,0 0 16,34-34 0,-34 0-1,-1 0-15,-33-34 16,0 1 0,0 33-1,-33 0 1,-35 0 15,-34 34-31,1 68 16,-1 0-1,68-35 1,34 35 0,0-34-16,34 0 31,102 0-31</inkml:trace>
        </inkml:traceGroup>
      </inkml:traceGroup>
    </inkml:traceGroup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22:31.4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47BAC9F-8605-4A1A-90BB-3A6CCD516FBB}" emma:medium="tactile" emma:mode="ink">
          <msink:context xmlns:msink="http://schemas.microsoft.com/ink/2010/main" type="writingRegion" rotatedBoundingBox="3352,14325 9211,14325 9211,15849 3352,15849"/>
        </emma:interpretation>
      </emma:emma>
    </inkml:annotationXML>
    <inkml:traceGroup>
      <inkml:annotationXML>
        <emma:emma xmlns:emma="http://www.w3.org/2003/04/emma" version="1.0">
          <emma:interpretation id="{89A7C3EE-B57E-43B8-B0BF-584B05FCCBA0}" emma:medium="tactile" emma:mode="ink">
            <msink:context xmlns:msink="http://schemas.microsoft.com/ink/2010/main" type="paragraph" rotatedBoundingBox="3352,14325 9211,14325 9211,15849 3352,158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DDA86F-C9B9-4292-8366-B0AA169755FC}" emma:medium="tactile" emma:mode="ink">
              <msink:context xmlns:msink="http://schemas.microsoft.com/ink/2010/main" type="line" rotatedBoundingBox="3352,14325 9211,14325 9211,15849 3352,15849"/>
            </emma:interpretation>
          </emma:emma>
        </inkml:annotationXML>
        <inkml:traceGroup>
          <inkml:annotationXML>
            <emma:emma xmlns:emma="http://www.w3.org/2003/04/emma" version="1.0">
              <emma:interpretation id="{D98F6E04-E033-4867-9C22-F31195278A29}" emma:medium="tactile" emma:mode="ink">
                <msink:context xmlns:msink="http://schemas.microsoft.com/ink/2010/main" type="inkWord" rotatedBoundingBox="3352,14325 7179,14325 7179,15849 3352,15849"/>
              </emma:interpretation>
              <emma:one-of disjunction-type="recognition" id="oneOf0">
                <emma:interpretation id="interp0" emma:lang="en-US" emma:confidence="0">
                  <emma:literal>"*1 l,</emma:literal>
                </emma:interpretation>
                <emma:interpretation id="interp1" emma:lang="en-US" emma:confidence="0">
                  <emma:literal>"***in</emma:literal>
                </emma:interpretation>
                <emma:interpretation id="interp2" emma:lang="en-US" emma:confidence="0">
                  <emma:literal>"***it</emma:literal>
                </emma:interpretation>
                <emma:interpretation id="interp3" emma:lang="en-US" emma:confidence="0">
                  <emma:literal>"*11,</emma:literal>
                </emma:interpretation>
                <emma:interpretation id="interp4" emma:lang="en-US" emma:confidence="0">
                  <emma:literal>"***is</emma:literal>
                </emma:interpretation>
              </emma:one-of>
            </emma:emma>
          </inkml:annotationXML>
          <inkml:trace contextRef="#ctx0" brushRef="#br0">-11785 8094 0,'0'34'63,"-34"0"-47,-34 67 30,1-33-14,-35 34-1,68-68-15,0-34-16,34 67 0</inkml:trace>
          <inkml:trace contextRef="#ctx0" brushRef="#br0" timeOffset="1406.2238">-11514 8704 0,'0'34'46,"-34"-1"-30,-68 103 31,68-68-47,-135 67 47,101 1-47</inkml:trace>
          <inkml:trace contextRef="#ctx0" brushRef="#br0" timeOffset="3578.0797">-9550 8331 0,'-34'68'78,"0"-34"-63,-135 101 17,67 35-1,-33-35-16,-34 34 17,135-101-32</inkml:trace>
          <inkml:trace contextRef="#ctx0" brushRef="#br0" timeOffset="-12078.0323">-13106 8263 0,'-34'34'0,"34"305"0,0-204 0,0 1 31,0 33 16,34 1 16</inkml:trace>
          <inkml:trace contextRef="#ctx0" brushRef="#br0" timeOffset="-3703.0674">-12293 7992 0,'0'34'109,"0"0"-93,0 68-1,0 67 17,0 0-1,34-33 0,-34 33-15,0 1 15,34-35 0,-34 34 0,0-101-31</inkml:trace>
          <inkml:trace contextRef="#ctx0" brushRef="#br0" timeOffset="-390.6376">-12259 8060 0,'-34'34'63,"-102"102"-16,-33 33-32,34-34 16,-1 35-15,35-1 15,67-101-15,0-34-16</inkml:trace>
          <inkml:trace contextRef="#ctx0" brushRef="#br0" timeOffset="-7015.567">-8331 7992 0,'0'34'110,"0"0"-95,0 0 1,0 34-1,0 101 17,0 0-1,-34-33-15,1-1 15,33 1-16,0 33 17,0-33-1</inkml:trace>
          <inkml:trace contextRef="#ctx0" brushRef="#br0" timeOffset="1890.6067">-10905 7992 0,'-33'0'16,"-1"0"0,0 34 15,-102 136 16,1-1-16,-1-34-15,103-33-1</inkml:trace>
          <inkml:trace contextRef="#ctx0" brushRef="#br0" timeOffset="-5656.2038">-10397 7992 0,'0'136'156,"0"33"-124,0-33-1,0-1-15,0 35 15,0-1-16,0-34 1,0 35 15,34-69-31</inkml:trace>
          <inkml:trace contextRef="#ctx0" brushRef="#br0" timeOffset="468.7309">-12225 8500 0,'-34'0'47,"34"34"-31,-34-34-1,-34 34 17,-67 136 15,-1-1-1,68-34-14,68-33-32</inkml:trace>
          <inkml:trace contextRef="#ctx0" brushRef="#br0" timeOffset="-6421.8369">-9313 8026 0,'0'136'125,"0"33"-94,0-33-15,0 33 15,0-34-15,0 1-1,0-1 1,0 35-1,-34 33 17</inkml:trace>
          <inkml:trace contextRef="#ctx0" brushRef="#br0" timeOffset="2546.8539">-10532 8467 0,'-68'67'94,"-67"103"-63,33-35-31,-33 34 31,67 1 0</inkml:trace>
          <inkml:trace contextRef="#ctx0" brushRef="#br0" timeOffset="-4374.9776">-11514 7925 0,'-34'0'109,"34"34"16,0-1-78,34 137 47,-34-1-48,0-67-30,0 67 15,0-33 1,34 33-1,0-68-16,-34 1 17,33 34-17,1-35 17</inkml:trace>
          <inkml:trace contextRef="#ctx0" brushRef="#br0" timeOffset="-749.9945">-12462 7891 0,'-34'0'62,"34"34"-46,-34 0 15,0-1-15,-68 1 15,-33 102 0,-1 33 1,35-67-17,101 33 17</inkml:trace>
          <inkml:trace contextRef="#ctx0" brushRef="#br0" timeOffset="1046.8652">-11684 8534 0,'34'-67'94,"-34"33"-47,0 0 0,-34 34-16,1 68 0,-69-1 0,0 103 1,-33-35-17,33 102 16</inkml:trace>
          <inkml:trace contextRef="#ctx0" brushRef="#br0" timeOffset="2234.3566">-10532 8026 0,'-136'170'125,"-33"-1"-94,34 0-31,-1-33 31,68-68-15,35-1-16</inkml:trace>
          <inkml:trace contextRef="#ctx0" brushRef="#br0" timeOffset="3234.3457">-9821 7992 0,'-34'0'31,"34"34"1,-34 0-1,-67 102 0,-35 33-15,1-34 15,33 35 0,68-69-15</inkml:trace>
          <inkml:trace contextRef="#ctx0" brushRef="#br0" timeOffset="-8374.9467">-7281 8839 0,'-34'0'110,"34"34"-79,0 101 31,0-101-46,0 0 0,34 136 15</inkml:trace>
        </inkml:traceGroup>
      </inkml:traceGroup>
    </inkml:traceGroup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24:27.9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B2FD316-BD3E-4DC0-8D88-55E3411C61DF}" emma:medium="tactile" emma:mode="ink">
          <msink:context xmlns:msink="http://schemas.microsoft.com/ink/2010/main" type="inkDrawing" rotatedBoundingBox="3894,4363 9732,4425 9719,5723 3880,5661" semanticType="enclosure" shapeName="Other">
            <msink:sourceLink direction="with" ref="{D95A6838-0377-4BA7-AE8D-0CD5FDF4E3C3}"/>
          </msink:context>
        </emma:interpretation>
      </emma:emma>
    </inkml:annotationXML>
    <inkml:trace contextRef="#ctx0" brushRef="#br0">0 83 0,'0'-34'47,"0"0"-32,34 34 32,0 0 0,135 0 31,-33 0-46,33 34-1,0-34 0,-33 0-15,33 0-1,0-34 17,1 34-17,-1 0 16,0 0-15,-33 0 0,-1 0-1,1 0 1,-1 0 0,1 0-1,-1 0 1,1 0 15,33 0-15,-34 0-1,1 0 1,-1 0 0,1 0-1,-1 0 1,35 0 15,-35 34-15,1-34-1,-1 0 1,34 0 0,1 0 15,-1 0 0,0 0-15,1 0 15,-35 0 0,35 0 0,-69 0-15,35 0 15,-69 34-15,1-34 15,0 0 0,-34 34-15,0-34 15,-1 0 1,-33 33-32,34-33 15,-34 34 32,0 102 16,34 33-17,-34 0-14,0-33-1,0 33 0,0 1 16,0-35 0,0-67-47</inkml:trace>
    <inkml:trace contextRef="#ctx0" brushRef="#br0" timeOffset="1328.0989">68 1268 0,'135'0'140,"35"0"-108,-35 0-17,1 0 1,33 0-1,-34 0 1,35 0 0,-35 0-1,136 0-15,-135 0 16,-1 0 0,0 0-1,1-34-15,-1 34 16,1 0-1,-1 0-15,1 0 16,-1 0 0,-33 0-16,33 0 0,35 0 15,-69 0 1,69 0 0,-35 0-1,-33 0-15,33 0 16,1 0-1,-35 0-15,69 0 16,-1 0 15,-34 0-15,1 0 0,-1 0-1,35-34 1,-1 34 15,-67 0-15,67 0 15,-101 0-15,-1 0 15,69 0 0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25:02.8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DC394DC-AC74-4AC8-93AD-BD87C38D698F}" emma:medium="tactile" emma:mode="ink">
          <msink:context xmlns:msink="http://schemas.microsoft.com/ink/2010/main" type="writingRegion" rotatedBoundingBox="9903,8913 5171,11611 3018,7836 7750,5138"/>
        </emma:interpretation>
      </emma:emma>
    </inkml:annotationXML>
    <inkml:traceGroup>
      <inkml:annotationXML>
        <emma:emma xmlns:emma="http://www.w3.org/2003/04/emma" version="1.0">
          <emma:interpretation id="{54C3DFDB-8937-48AF-99B8-A506C90B36C6}" emma:medium="tactile" emma:mode="ink">
            <msink:context xmlns:msink="http://schemas.microsoft.com/ink/2010/main" type="paragraph" rotatedBoundingBox="8668,9631 4931,9589 4946,8188 8684,82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534B548-0AAC-4F4C-97A3-3EE306F7CCE1}" emma:medium="tactile" emma:mode="ink">
              <msink:context xmlns:msink="http://schemas.microsoft.com/ink/2010/main" type="line" rotatedBoundingBox="8668,9631 4931,9589 4946,8188 8684,8229">
                <msink:destinationLink direction="with" ref="{F425085F-648C-4897-8650-5370B7E35F2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B14DE6C-A16F-4BC7-A49D-8437B67B23F6}" emma:medium="tactile" emma:mode="ink">
                <msink:context xmlns:msink="http://schemas.microsoft.com/ink/2010/main" type="inkWord" rotatedBoundingBox="8668,9631 4931,9589 4946,8188 8684,8229"/>
              </emma:interpretation>
              <emma:one-of disjunction-type="recognition" id="oneOf0">
                <emma:interpretation id="interp0" emma:lang="ru-RU" emma:confidence="0">
                  <emma:literal>101</emma:literal>
                </emma:interpretation>
                <emma:interpretation id="interp1" emma:lang="ru-RU" emma:confidence="0">
                  <emma:literal>104</emma:literal>
                </emma:interpretation>
                <emma:interpretation id="interp2" emma:lang="ru-RU" emma:confidence="0">
                  <emma:literal>№ 0.</emma:literal>
                </emma:interpretation>
                <emma:interpretation id="interp3" emma:lang="ru-RU" emma:confidence="0">
                  <emma:literal>10</emma:literal>
                </emma:interpretation>
                <emma:interpretation id="interp4" emma:lang="ru-RU" emma:confidence="0">
                  <emma:literal>10.</emma:literal>
                </emma:interpretation>
              </emma:one-of>
            </emma:emma>
          </inkml:annotationXML>
          <inkml:trace contextRef="#ctx0" brushRef="#br0">-1233 4049 0,'-34'34'62,"34"34"-31,0 67 1,0 35 14,0-1-14,0-34-17,0 35 17,34-1 14,0-101-30</inkml:trace>
          <inkml:trace contextRef="#ctx0" brushRef="#br0" timeOffset="703.1215">88 3948 0,'0'33'94,"-34"1"-79,34 0 1,0 136 31,0-1-16,0 0-15,0-33 15,0 33 0,34-34 0,-1 1 1,1-102-17</inkml:trace>
          <inkml:trace contextRef="#ctx0" brushRef="#br0" timeOffset="1265.6147">1137 3948 0,'0'33'63,"0"1"-48,0 136 32,0-35-31,-33-67-1,33 101 17,0-33-17,-34-1 17,34-67-32,0 101 31,34-101-16,-1 34 17,1-69-32</inkml:trace>
          <inkml:trace contextRef="#ctx0" brushRef="#br0" timeOffset="1890.61">2391 3880 0,'0'135'125,"0"35"-93,0-35-1,0 34-15,0-33-1,0-1 1,0 35-1,0-35 1,67 68 0</inkml:trace>
        </inkml:traceGroup>
      </inkml:traceGroup>
    </inkml:traceGroup>
    <inkml:traceGroup>
      <inkml:annotationXML>
        <emma:emma xmlns:emma="http://www.w3.org/2003/04/emma" version="1.0">
          <emma:interpretation id="{BC0E1DCA-AE45-4BD2-9025-493CAF667E00}" emma:medium="tactile" emma:mode="ink">
            <msink:context xmlns:msink="http://schemas.microsoft.com/ink/2010/main" type="paragraph" rotatedBoundingBox="8736,6866 4004,9564 3018,7836 7750,51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77CD4C-0FE2-4AE6-97CE-8BEA23755FC6}" emma:medium="tactile" emma:mode="ink">
              <msink:context xmlns:msink="http://schemas.microsoft.com/ink/2010/main" type="inkBullet" rotatedBoundingBox="8506,6464 8000,6753 7462,5811 7969,5522"/>
            </emma:interpretation>
            <emma:one-of disjunction-type="recognition" id="oneOf1">
              <emma:interpretation id="interp5" emma:lang="ru-RU" emma:confidence="0">
                <emma:literal>1</emma:literal>
              </emma:interpretation>
              <emma:interpretation id="interp6" emma:lang="ru-RU" emma:confidence="0">
                <emma:literal>'</emma:literal>
              </emma:interpretation>
              <emma:interpretation id="interp7" emma:lang="ru-RU" emma:confidence="0">
                <emma:literal>в</emma:literal>
              </emma:interpretation>
              <emma:interpretation id="interp8" emma:lang="ru-RU" emma:confidence="0">
                <emma:literal>/</emma:literal>
              </emma:interpretation>
              <emma:interpretation id="interp9" emma:lang="ru-RU" emma:confidence="0">
                <emma:literal>,</emma:literal>
              </emma:interpretation>
            </emma:one-of>
          </emma:emma>
        </inkml:annotationXML>
        <inkml:trace contextRef="#ctx0" brushRef="#br0" timeOffset="-10656.1616">1747 1340 0,'-34'0'78,"0"34"-47,34 0-15,-34-1-16,34 1 16,-33 102 15,-35 33 0,68-101 0,34-136 32,33-101-32,-33 67 0,0 34-15,0 1 0,-34 33 15,34 34-16,0 0 1,34 68 15,-1 33 1,35 136-1</inkml:trace>
        <inkml:trace contextRef="#ctx0" brushRef="#br0" timeOffset="-11468.6474">1645 1238 0,'34'102'0,"34"338"0,-68-271 15,0 1 16,34-69-15,-34-33 15,0 34 79,34-102-95</inkml:trace>
      </inkml:traceGroup>
      <inkml:traceGroup>
        <inkml:annotationXML>
          <emma:emma xmlns:emma="http://www.w3.org/2003/04/emma" version="1.0">
            <emma:interpretation id="{BFC386BA-DA10-4169-8518-7F5ABAAFA096}" emma:medium="tactile" emma:mode="ink">
              <msink:context xmlns:msink="http://schemas.microsoft.com/ink/2010/main" type="line" rotatedBoundingBox="8073,7244 4004,9564 3018,7836 7087,5516"/>
            </emma:interpretation>
          </emma:emma>
        </inkml:annotationXML>
        <inkml:traceGroup>
          <inkml:annotationXML>
            <emma:emma xmlns:emma="http://www.w3.org/2003/04/emma" version="1.0">
              <emma:interpretation id="{44507F7D-4E83-48B6-B31C-D4E956BDF0B5}" emma:medium="tactile" emma:mode="ink">
                <msink:context xmlns:msink="http://schemas.microsoft.com/ink/2010/main" type="inkWord" rotatedBoundingBox="4463,9302 4004,9564 3468,8625 3928,8364"/>
              </emma:interpretation>
              <emma:one-of disjunction-type="recognition" id="oneOf2">
                <emma:interpretation id="interp10" emma:lang="ru-RU" emma:confidence="0">
                  <emma:literal>П.</emma:literal>
                </emma:interpretation>
                <emma:interpretation id="interp11" emma:lang="ru-RU" emma:confidence="0">
                  <emma:literal>«и</emma:literal>
                </emma:interpretation>
                <emma:interpretation id="interp12" emma:lang="ru-RU" emma:confidence="0">
                  <emma:literal>т.</emma:literal>
                </emma:interpretation>
                <emma:interpretation id="interp13" emma:lang="ru-RU" emma:confidence="0">
                  <emma:literal>э.</emma:literal>
                </emma:interpretation>
                <emma:interpretation id="interp14" emma:lang="ru-RU" emma:confidence="0">
                  <emma:literal>«е</emma:literal>
                </emma:interpretation>
              </emma:one-of>
            </emma:emma>
          </inkml:annotationXML>
          <inkml:trace contextRef="#ctx0" brushRef="#br0" timeOffset="-3671.8597">-2283 4015 0,'0'136'172,"0"33"-141,34-33 0,-34-1 0,0 1-15,34 33 15,-34-34-15,0 1 31,0-102-32,34-34-15,-1-68 47</inkml:trace>
          <inkml:trace contextRef="#ctx0" brushRef="#br0" timeOffset="-8203.0708">1612 2491 0,'0'-34'125,"-136"136"-47,102-102-78,0 34 15,-101 101 32,-34-33-15,-1-34 14,1 33-14,0-33-17,33-34 17,1 34-17,-35-68 16,35 34-15,-34-34 0,33 0 15,1-34-15,-35 0 15,103 0-16,-103-34 17,1 0-1,67 1 0,68 33-15,1 0-16,-137-101 62,102 67-30,35 68-17,33-34 1,-34 34 78,34 34 202,34 0-249,-34 0-31,67 67 31,-67-67-47,34-34 15,-34 34 48,0-68-32,-68-34 0,68 1-15,-33 33 0,-1-34 31,0 0 31,68 68-47,33 0 0,-67 34-31,102-34 31,-34 34-15,0-34 15,-35 34-15,35 0-16</inkml:trace>
        </inkml:traceGroup>
      </inkml:traceGroup>
    </inkml:traceGroup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24:31.4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95A6838-0377-4BA7-AE8D-0CD5FDF4E3C3}" emma:medium="tactile" emma:mode="ink">
          <msink:context xmlns:msink="http://schemas.microsoft.com/ink/2010/main" type="writingRegion" rotatedBoundingBox="8726,5935 4013,6841 3550,4433 8264,3528">
            <msink:destinationLink direction="with" ref="{8B2FD316-BD3E-4DC0-8D88-55E3411C61DF}"/>
          </msink:context>
        </emma:interpretation>
      </emma:emma>
    </inkml:annotationXML>
    <inkml:traceGroup>
      <inkml:annotationXML>
        <emma:emma xmlns:emma="http://www.w3.org/2003/04/emma" version="1.0">
          <emma:interpretation id="{F2CEE4E9-D4F8-43AD-BEFB-FD91A4F02840}" emma:medium="tactile" emma:mode="ink">
            <msink:context xmlns:msink="http://schemas.microsoft.com/ink/2010/main" type="paragraph" rotatedBoundingBox="8726,5935 4013,6841 3550,4433 8264,35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455615-176A-4EAA-9ECC-02A84AC3A80A}" emma:medium="tactile" emma:mode="ink">
              <msink:context xmlns:msink="http://schemas.microsoft.com/ink/2010/main" type="line" rotatedBoundingBox="8726,5935 4013,6841 3550,4433 8264,3528"/>
            </emma:interpretation>
          </emma:emma>
        </inkml:annotationXML>
        <inkml:traceGroup>
          <inkml:annotationXML>
            <emma:emma xmlns:emma="http://www.w3.org/2003/04/emma" version="1.0">
              <emma:interpretation id="{442D2E35-9AC8-4A1A-85A1-CA0B668C8FF9}" emma:medium="tactile" emma:mode="ink">
                <msink:context xmlns:msink="http://schemas.microsoft.com/ink/2010/main" type="inkWord" rotatedBoundingBox="7485,6173 4013,6841 3550,4433 7022,3766"/>
              </emma:interpretation>
              <emma:one-of disjunction-type="recognition" id="oneOf0">
                <emma:interpretation id="interp0" emma:lang="ru-RU" emma:confidence="0">
                  <emma:literal>#Ее.</emma:literal>
                </emma:interpretation>
                <emma:interpretation id="interp1" emma:lang="ru-RU" emma:confidence="0">
                  <emma:literal>#Ене.</emma:literal>
                </emma:interpretation>
                <emma:interpretation id="interp2" emma:lang="ru-RU" emma:confidence="0">
                  <emma:literal>#Ее</emma:literal>
                </emma:interpretation>
                <emma:interpretation id="interp3" emma:lang="ru-RU" emma:confidence="0">
                  <emma:literal>#Еде.</emma:literal>
                </emma:interpretation>
                <emma:interpretation id="interp4" emma:lang="ru-RU" emma:confidence="0">
                  <emma:literal>#Ене</emma:literal>
                </emma:interpretation>
              </emma:one-of>
            </emma:emma>
          </inkml:annotationXML>
          <inkml:trace contextRef="#ctx0" brushRef="#br0">900 53 0,'34'0'94,"-34"169"-31,0-33-32,0-1-15,0 1 15,0 33 0,0-34 0,34 69 1</inkml:trace>
          <inkml:trace contextRef="#ctx0" brushRef="#br0" timeOffset="6093.6997">867 663 0,'-136'169'94,"34"-34"-63,-67 35 0,169-69-31</inkml:trace>
          <inkml:trace contextRef="#ctx0" brushRef="#br0" timeOffset="5828.0641">765 222 0,'-102'170'110,"1"-69"-79,-1-33-16,-33 67 1,67 69 0</inkml:trace>
          <inkml:trace contextRef="#ctx0" brushRef="#br0" timeOffset="5546.8297">494 19 0,'-34'0'31,"34"34"-15,-34 0-1,-33 135 17,-69 0-1,34-33 0,35-1 0</inkml:trace>
          <inkml:trace contextRef="#ctx0" brushRef="#br0" timeOffset="-546.87">54 19 0,'0'-34'47,"-34"68"0,34 102 0,0 33-16,0 0 0,0-33-15,0 33 15,0 0 0,0-67 1,34-68-32</inkml:trace>
          <inkml:trace contextRef="#ctx0" brushRef="#br0" timeOffset="5078.0832">-116 561 0,'0'34'47,"-33"0"-31,-35 67 15,0-33-15,0 0-1,-33 101 16,33-33-15,102-103 0</inkml:trace>
          <inkml:trace contextRef="#ctx0" brushRef="#br0" timeOffset="4765.5859">-285 188 0,'-34'34'63,"0"-34"-63,-101 170 31,33-35-15,-67 34-1,33 1 32,103-103-47</inkml:trace>
          <inkml:trace contextRef="#ctx0" brushRef="#br0" timeOffset="4437.4486">-624 87 0,'-169'135'93,"34"35"-61,-1-1-1,35 0-16</inkml:trace>
          <inkml:trace contextRef="#ctx0" brushRef="#br0" timeOffset="-1171.8648">-1233 87 0,'0'101'125,"0"35"-94,0-1 1,0 1-17,0 33 17,34-135-32,-34 135 31,34-101-16,-1 68 17</inkml:trace>
          <inkml:trace contextRef="#ctx0" brushRef="#br0" timeOffset="3671.8307">-1335 53 0,'-169'135'78,"33"35"-62,1-1 15,-1-33 0,1 33 1,33-101-17,35-1 1,33 1-16,0-68 15,68 68-15</inkml:trace>
          <inkml:trace contextRef="#ctx0" brushRef="#br0" timeOffset="4015.5918">-1267 493 0,'-34'34'47,"-68"135"-16,-33-33 1,33 33-1,1-33 0,101-69-31</inkml:trace>
          <inkml:trace contextRef="#ctx0" brushRef="#br0" timeOffset="3234.349">-1843 53 0,'-34'0'46,"0"0"-30,34 34 15,-33 0-15,-69 33 15,-33 103 0,67-103-15,-68 103 15,69-69-15</inkml:trace>
          <inkml:trace contextRef="#ctx0" brushRef="#br0" timeOffset="8296.8066">-1809 1306 0,'-34'0'47,"0"34"-16,34 0-15,0 135 31,0 0-31,0-33 15,0-35-16,0 69 1,34-1 15,-34-101-15,0 0 31,34-102-32</inkml:trace>
          <inkml:trace contextRef="#ctx0" brushRef="#br0" timeOffset="8999.926">-1877 1340 0,'-34'0'62,"-67"169"16,67-101-62,0-34-16,0 67 31,0-101-15,34-33 31,34-1-32,34-102 16,0 1 1,-34 101 15,-1 34-32,35 101 32,-34 69 0,0-170-31,-34 34-16,34 33 0</inkml:trace>
          <inkml:trace contextRef="#ctx0" brushRef="#br0" timeOffset="-5343.7056">-2317 19 0,'-34'102'0,"0"-68"0,34 169 0,0-34 31,0-33 0,0 33 1,-34-68-17,34 35 17,0-34-1,0-69-16,0 1-15,0 34 47,0-34-31,34-68 31,0 0-47</inkml:trace>
          <inkml:trace contextRef="#ctx0" brushRef="#br0" timeOffset="562.4952">2221 53 0,'0'34'94,"0"67"-63,0 69 1,0-35-17,0 1 1,0-1 15,0 34-15,34 1 15,0-102-31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25:00.6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1D115CB-E0D8-424E-A480-2B1AE6E9C37D}" emma:medium="tactile" emma:mode="ink">
          <msink:context xmlns:msink="http://schemas.microsoft.com/ink/2010/main" type="inkDrawing" rotatedBoundingBox="3967,7822 9786,8243 9685,9651 3865,9230" semanticType="callout" shapeName="Other"/>
        </emma:interpretation>
      </emma:emma>
    </inkml:annotationXML>
    <inkml:trace contextRef="#ctx0" brushRef="#br0">0 135 0,'135'0'125,"35"0"-94,-1 0 0,-33 0-15,33 0-1,0 0 1,-33 0 15,33 0-15,0 0 0,1 34-1,-1-34 1,0 0-1,1-34 1,-35 34 0,34 0-1,1 0 1,-1 0 0,0 0-1,-67 0-15,34 0 16,-35 0-1,68-34-15,1 34 16,-35 0 15,35 0-15,-1 0 0,0-33-1,-33 33 1,-1 0-1,35 0 1,-35 0 0,0-34-1,1 34 17,33 0-17,-101-34 1,101 34 31,1 0 31,-170 169 31,34 1-78,-34-1 1,0-34-1,0 1-15,0 33-1,33-33 16,-33 33-15,34 0 15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25:01.9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425085F-648C-4897-8650-5370B7E35F2D}" emma:medium="tactile" emma:mode="ink">
          <msink:context xmlns:msink="http://schemas.microsoft.com/ink/2010/main" type="inkDrawing" rotatedBoundingBox="4029,9591 9752,9480 9753,9533 4030,9644" semanticType="strikethrough" shapeName="Other">
            <msink:sourceLink direction="with" ref="{1534B548-0AAC-4F4C-97A3-3EE306F7CCE1}"/>
          </msink:context>
        </emma:interpretation>
      </emma:emma>
    </inkml:annotationXML>
    <inkml:trace contextRef="#ctx0" brushRef="#br0">0 118 0,'135'0'140,"34"0"-108,-33 0-17,-1-33 17,35 33-17,-35 0 1,34 0-1,1 0 1,-35 0 0,1 0-16,-1 0 15,1 0 1,-1 0 0,34 0-1,-67 0-15,33 0 16,1 0-1,-1 0 1,1 0-16,-1 0 16,1 0-16,-1 0 15,1-34 1,-35 34-16,35 0 16,-1 0-1,-33 0-15,67-34 16,-101 34-16,67 0 15,35 0 1,-1 0 0,0 0-1,-33 0 17,-1 0-17,1 0 1,33 0-1,-33 0 1,33 0 0,0 0 15,-101 0 0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25:07.3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DCEE309-DF17-44D8-8323-49683E65A388}" emma:medium="tactile" emma:mode="ink">
          <msink:context xmlns:msink="http://schemas.microsoft.com/ink/2010/main" type="writingRegion" rotatedBoundingBox="17285,3986 25683,4289 25502,9312 17105,9010"/>
        </emma:interpretation>
      </emma:emma>
    </inkml:annotationXML>
    <inkml:traceGroup>
      <inkml:annotationXML>
        <emma:emma xmlns:emma="http://www.w3.org/2003/04/emma" version="1.0">
          <emma:interpretation id="{DD021256-D9F3-4BC7-B039-5CD6E0C9D118}" emma:medium="tactile" emma:mode="ink">
            <msink:context xmlns:msink="http://schemas.microsoft.com/ink/2010/main" type="paragraph" rotatedBoundingBox="17285,3986 25683,4289 25616,6150 17218,58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63A6E8-62B0-4995-8F68-93172FD98C2B}" emma:medium="tactile" emma:mode="ink">
              <msink:context xmlns:msink="http://schemas.microsoft.com/ink/2010/main" type="line" rotatedBoundingBox="17285,3986 25683,4289 25616,6150 17218,5848"/>
            </emma:interpretation>
          </emma:emma>
        </inkml:annotationXML>
        <inkml:traceGroup>
          <inkml:annotationXML>
            <emma:emma xmlns:emma="http://www.w3.org/2003/04/emma" version="1.0">
              <emma:interpretation id="{C8008194-9A20-4630-A614-44F0E3EA9E6A}" emma:medium="tactile" emma:mode="ink">
                <msink:context xmlns:msink="http://schemas.microsoft.com/ink/2010/main" type="inkWord" rotatedBoundingBox="17285,3986 25683,4289 25616,6150 17218,5848"/>
              </emma:interpretation>
              <emma:one-of disjunction-type="recognition" id="oneOf0">
                <emma:interpretation id="interp0" emma:lang="ru-RU" emma:confidence="0">
                  <emma:literal>Торонто</emma:literal>
                </emma:interpretation>
                <emma:interpretation id="interp1" emma:lang="ru-RU" emma:confidence="0">
                  <emma:literal>воронята</emma:literal>
                </emma:interpretation>
                <emma:interpretation id="interp2" emma:lang="ru-RU" emma:confidence="0">
                  <emma:literal>17+,1715т.</emma:literal>
                </emma:interpretation>
                <emma:interpretation id="interp3" emma:lang="ru-RU" emma:confidence="0">
                  <emma:literal>Торонто.</emma:literal>
                </emma:interpretation>
                <emma:interpretation id="interp4" emma:lang="ru-RU" emma:confidence="0">
                  <emma:literal>воронята.</emma:literal>
                </emma:interpretation>
              </emma:one-of>
            </emma:emma>
          </inkml:annotationXML>
          <inkml:trace contextRef="#ctx0" brushRef="#br0">0 0 0,'34'34'109,"0"34"-78,0 67 0,-34 35-15,33-1 15,-33-33-15,0-1 0,34 0 15,0-67-16,-34 0 1,34-68-16,-34-34 31,68-34-31</inkml:trace>
          <inkml:trace contextRef="#ctx0" brushRef="#br0" timeOffset="1281.2422">169 1016 0,'0'-34'62,"34"34"-46,135 0 15,-33-33-15,-1 33-1,1 0 1,-1 0-1,35 0 1,-35 0 0,1-34-1,-1 0 17,-33 34-32</inkml:trace>
          <inkml:trace contextRef="#ctx0" brushRef="#br0" timeOffset="781.2461">169-67 0,'0'-34'78,"34"34"-47,0 0-15,101 0-1,1 0 1,33 0 0,-33-34-1,33 34 1,-33-34 0,-1 34 15,34 0-16,-33 0 32,-102 169 31,-34-101-46,0 101-1,34 1 0,-34-35 0,0 35 1,0-35-1,0-67-31,0 33 16</inkml:trace>
          <inkml:trace contextRef="#ctx0" brushRef="#br0" timeOffset="1843.7375">847-101 0,'0'34'78,"33"101"-31,1 34-16,-34-33-15,34-1-1,0 1 17,0 33-17,0-33 16,0-103-15</inkml:trace>
          <inkml:trace contextRef="#ctx0" brushRef="#br0" timeOffset="2734.3548">1219 339 0,'0'34'109,"34"-34"-77,0 0-17,-34-34 16,-68 34 32,68 34 15,34-34-47,68 0 16,-1 0 0,69 0 0,-1 0-31,-68 0-1,69 0 1,-35 0-1,35 0 1,-35 34 15,1-34-15,33 0 15,-68 0 0,-33 0 1</inkml:trace>
          <inkml:trace contextRef="#ctx0" brushRef="#br0" timeOffset="3140.6017">2777 237 0,'34'0'63,"0"0"-48,33 34 17,1 0-17,-34-34-15,-34 34 16,0 0 0,0 0-1,-135 67 16,-1-33 16,68 34-31</inkml:trace>
          <inkml:trace contextRef="#ctx0" brushRef="#br0" timeOffset="9046.8035">-1660 508 0,'-67'0'78,"101"0"-47,-1-34-15,1 34-1,136 0 17,-35-33-17,1 33 1,-1 0-16,-33 0 15,33 0 1,1 0 0,-1 0-1,1-34 1,-1 34 0,-67-34-1,-34 34-15,-34-34 16,0 0-1,0 0 17,-34 34-32,-68-67 93,136 67-77,135 33 31,-33 1-31,-68 34 15,-68-34-16,-34 0 1,0 0 0,0-1-16,-102 35 47,69-34-47,-35 0 15</inkml:trace>
          <inkml:trace contextRef="#ctx0" brushRef="#br0" timeOffset="10046.7803">-1863-406 0,'-34'0'78,"170"0"-31,67 0-32</inkml:trace>
          <inkml:trace contextRef="#ctx0" brushRef="#br0" timeOffset="9843.6714">-1626-711 0,'0'-101'109,"-34"236"-62,34-67-16,-33 101-15,-1 0 15,34-33 0,0-68-31,0-1 32,34-33-17,-1-34 1,35-34-1,-34 0 1,0 1-16,-34-35 0</inkml:trace>
          <inkml:trace contextRef="#ctx0" brushRef="#br0" timeOffset="10468.6662">-1287-406 0,'-34'0'32,"34"34"-17,-34-34 1,34 34-1,-34 33 17,34-33-17,0 68 17,68-68-17,-34 0 1,0-34-16,0 0 15,33-34 1,1-34 0,-68 0-1,0 1 1,0 33-16,-34 34 16,0 0-1,-67 0 1,67 34-1,0-34-15,34 67 16,0 1-16</inkml:trace>
          <inkml:trace contextRef="#ctx0" brushRef="#br0" timeOffset="11031.1618">-914-304 0,'-34'33'47,"34"69"-16,0 33-15,-34 35 15,34-35-16,0 35 17,-34-170-32,34-34 31,0-68 0,0-33-15,34-1-1,0 1 17,33 33-17,-33 34-15,68 1 32,-34 67-17,-35 0 1,1 0-16,0 34 15,-34-1 1,-68 103 15,-101-1 1</inkml:trace>
          <inkml:trace contextRef="#ctx0" brushRef="#br0" timeOffset="3624.9724">3183-135 0,'0'68'78,"0"67"-47,34 34 0,-34-33-15,0 33 15,0 1-15,0-35-1,34 34 32</inkml:trace>
          <inkml:trace contextRef="#ctx0" brushRef="#br0" timeOffset="4312.4672">3285-237 0,'135'0'78,"-33"0"-63,67 0 1,1 0 0,-35 0-1,1 0 1,33 34 0,0-34 15,-33 34-16,-68 0 1,-1 0 0,-67 0-1,0 33 1,0-33 0,-34 136 15,1-1 0,33-101-31,0 101 31,0-34 1,33-101-32,-33 68 15,0-1 1</inkml:trace>
          <inkml:trace contextRef="#ctx0" brushRef="#br0" timeOffset="4796.8378">3319 915 0,'135'0'79,"1"0"-48,-1 0-16,1 0 1,33 0 0,-33-34-1,33 34 1,-34-34 15,-101 34-31</inkml:trace>
          <inkml:trace contextRef="#ctx0" brushRef="#br0" timeOffset="5281.2086">4064-169 0,'0'34'78,"34"101"-47,-34 35 1,0-35-1,0 1-16,34-1 1,0 34 15,-1-67 1,1-34-32</inkml:trace>
          <inkml:trace contextRef="#ctx0" brushRef="#br0" timeOffset="6031.2033">4403 305 0,'0'34'94,"0"-68"-47,-34 34-16,68 0 63,-1 0-78,1 0-1,0 0-15,136 0 31,-35 0 1,0 0-17,1 0 1,-1 0 0,35 0 15,-1 0 0,-67 0 0,-102-34-31</inkml:trace>
          <inkml:trace contextRef="#ctx0" brushRef="#br0" timeOffset="6359.3255">5452 136 0,'34'0'94,"0"0"-79,34 34 1,-34 0 0,34-1-1,-68 1 1,0 0 0,-34 0-1,0-34 1,0 34-1,34 0-15,-68 0 16,102 33 0</inkml:trace>
          <inkml:trace contextRef="#ctx0" brushRef="#br0" timeOffset="6874.9426">5927 237 0,'0'34'46,"-34"-34"-30,34 34-16,0 0 16,67 68 15,-33-102-15,34 0-16,0 0 15,33-68 16,-67 34-15,-34-34 0,0 1-1,-34 33 1,1 0-16,-1 34 16,-68 0-1,34 34 1,-101 101 15,135-101-15,34 0-16,0 0 0,68-34 15</inkml:trace>
          <inkml:trace contextRef="#ctx0" brushRef="#br0" timeOffset="7218.6928">6502-135 0,'-34'0'32,"34"-34"-32,-33 34 15,-1 0 16,0 0-15,-34 68 0,-33 101-1,-1 0 17,0-33-17,35 33 16,-1-33-15,0-1-16</inkml:trace>
        </inkml:traceGroup>
      </inkml:traceGroup>
    </inkml:traceGroup>
    <inkml:traceGroup>
      <inkml:annotationXML>
        <emma:emma xmlns:emma="http://www.w3.org/2003/04/emma" version="1.0">
          <emma:interpretation id="{1DF3B758-FA51-47CC-BCF3-B099102D780D}" emma:medium="tactile" emma:mode="ink">
            <msink:context xmlns:msink="http://schemas.microsoft.com/ink/2010/main" type="paragraph" rotatedBoundingBox="17983,6806 19303,6806 19303,8330 17983,83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D5CF14-8496-4CED-98B8-6251BDE2BDF5}" emma:medium="tactile" emma:mode="ink">
              <msink:context xmlns:msink="http://schemas.microsoft.com/ink/2010/main" type="line" rotatedBoundingBox="17983,6806 19303,6806 19303,8330 17983,8330"/>
            </emma:interpretation>
          </emma:emma>
        </inkml:annotationXML>
        <inkml:traceGroup>
          <inkml:annotationXML>
            <emma:emma xmlns:emma="http://www.w3.org/2003/04/emma" version="1.0">
              <emma:interpretation id="{B96ED55D-108C-4E41-B21A-9E9A830E5F6F}" emma:medium="tactile" emma:mode="ink">
                <msink:context xmlns:msink="http://schemas.microsoft.com/ink/2010/main" type="inkWord" rotatedBoundingBox="18128,6798 19450,7198 19080,8424 17758,8025"/>
              </emma:interpretation>
              <emma:one-of disjunction-type="recognition" id="oneOf1">
                <emma:interpretation id="interp5" emma:lang="ru-RU" emma:confidence="0">
                  <emma:literal>Тор</emma:literal>
                </emma:interpretation>
                <emma:interpretation id="interp6" emma:lang="ru-RU" emma:confidence="0">
                  <emma:literal>Гор</emma:literal>
                </emma:interpretation>
                <emma:interpretation id="interp7" emma:lang="ru-RU" emma:confidence="0">
                  <emma:literal>Пор</emma:literal>
                </emma:interpretation>
                <emma:interpretation id="interp8" emma:lang="ru-RU" emma:confidence="0">
                  <emma:literal>Юр</emma:literal>
                </emma:interpretation>
                <emma:interpretation id="interp9" emma:lang="ru-RU" emma:confidence="0">
                  <emma:literal>Бор</emma:literal>
                </emma:interpretation>
              </emma:one-of>
            </emma:emma>
          </inkml:annotationXML>
          <inkml:trace contextRef="#ctx0" brushRef="#br0" timeOffset="11718.6558">-1016 1998 0,'-34'68'47,"34"102"-16,0-35 0,0 0-15,0 1 0,-34-1-1,34 35 1,-34-35 0,0 35 30,34-137-46,-33-33 0,33-67 16</inkml:trace>
          <inkml:trace contextRef="#ctx0" brushRef="#br0" timeOffset="12218.6525">-1185 2473 0,'135'0'109,"102"33"-93</inkml:trace>
          <inkml:trace contextRef="#ctx0" brushRef="#br0" timeOffset="12671.7732">-677 2710 0,'-68'34'62,"68"-1"-46,-34 137 15,34-136-15,0 67-1,34-101-15,0 34 16,33 0 0,-33-34-1,68-34 1,-68 0 0,0-34-1,-34-67 1,-34 101-1,34 0 1,-34 34-16,-34 0 16,0 34-1,1 34 1,67 0 0,0-35-16,34-33 15,67 0-15</inkml:trace>
          <inkml:trace contextRef="#ctx0" brushRef="#br0" timeOffset="13218.6373">-237 2777 0,'-34'170'125,"0"-35"-109,0 1-1,34 33 17,0-34-1,0-304 16,34 0-16,0 33-15,34 1-1,-1 33 1,-33 68-1,34 34 1,0 0 0,-34 0-1,33 34 1,-67 0-16,0 0 16,-33 0-1,-1 0-15,0 0 16,0-1-1,-135 69 1</inkml:trace>
        </inkml:traceGroup>
      </inkml:traceGroup>
    </inkml:traceGroup>
    <inkml:traceGroup>
      <inkml:annotationXML>
        <emma:emma xmlns:emma="http://www.w3.org/2003/04/emma" version="1.0">
          <emma:interpretation id="{1502C02C-2F5E-49B7-BFC5-CB81A22103A2}" emma:medium="tactile" emma:mode="ink">
            <msink:context xmlns:msink="http://schemas.microsoft.com/ink/2010/main" type="paragraph" rotatedBoundingBox="17983,7822 20861,7822 20861,9109 17983,91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9F0EEF-B5B9-4DDC-AD33-E6423F2A19E5}" emma:medium="tactile" emma:mode="ink">
              <msink:context xmlns:msink="http://schemas.microsoft.com/ink/2010/main" type="inkBullet" rotatedBoundingBox="17983,8330 19744,8330 19744,8737 17983,8737"/>
            </emma:interpretation>
            <emma:one-of disjunction-type="recognition" id="oneOf2">
              <emma:interpretation id="interp10" emma:lang="ru-RU" emma:confidence="0">
                <emma:literal>→</emma:literal>
              </emma:interpretation>
            </emma:one-of>
          </emma:emma>
        </inkml:annotationXML>
        <inkml:trace contextRef="#ctx0" brushRef="#br0" timeOffset="14078.0068">-1152 3827 0,'-33'0'78,"100"-34"-47,103 34 0,-35 0-15,1 0 0,33-33-16,-34 33 15,69 0 17,-69 0-17,1 0 1,33 0-1,-101-34 1,-1 34 0,-67-34-16,-169-102 62,101 102-31,34 34-31,68 0 32,102 0-1,-1 34-15,1 0 15,-136 0-31,0 0 15,-68 0 17,68 0-32,-136 33 31,69 1-15,67 0-1,101-102 16</inkml:trace>
      </inkml:traceGroup>
      <inkml:traceGroup>
        <inkml:annotationXML>
          <emma:emma xmlns:emma="http://www.w3.org/2003/04/emma" version="1.0">
            <emma:interpretation id="{47D55B3A-BF12-4E45-8B10-5257EFA052C9}" emma:medium="tactile" emma:mode="ink">
              <msink:context xmlns:msink="http://schemas.microsoft.com/ink/2010/main" type="line" rotatedBoundingBox="19845,7822 20861,7822 20861,9109 19845,9109"/>
            </emma:interpretation>
          </emma:emma>
        </inkml:annotationXML>
        <inkml:traceGroup>
          <inkml:annotationXML>
            <emma:emma xmlns:emma="http://www.w3.org/2003/04/emma" version="1.0">
              <emma:interpretation id="{DEB018C4-59A4-4FAF-A297-D9FC67B1574F}" emma:medium="tactile" emma:mode="ink">
                <msink:context xmlns:msink="http://schemas.microsoft.com/ink/2010/main" type="inkWord" rotatedBoundingBox="19845,7822 20861,7822 20861,9109 19845,9109"/>
              </emma:interpretation>
              <emma:one-of disjunction-type="recognition" id="oneOf3">
                <emma:interpretation id="interp11" emma:lang="ru-RU" emma:confidence="0">
                  <emma:literal>ф</emma:literal>
                </emma:interpretation>
                <emma:interpretation id="interp12" emma:lang="ru-RU" emma:confidence="0">
                  <emma:literal>0$</emma:literal>
                </emma:interpretation>
                <emma:interpretation id="interp13" emma:lang="ru-RU" emma:confidence="0">
                  <emma:literal>Ф</emma:literal>
                </emma:interpretation>
                <emma:interpretation id="interp14" emma:lang="ru-RU" emma:confidence="0">
                  <emma:literal>0:</emma:literal>
                </emma:interpretation>
                <emma:interpretation id="interp15" emma:lang="ru-RU" emma:confidence="0">
                  <emma:literal>о:</emma:literal>
                </emma:interpretation>
              </emma:one-of>
            </emma:emma>
          </inkml:annotationXML>
          <inkml:trace contextRef="#ctx0" brushRef="#br0" timeOffset="14968.6142">1693 3014 0,'-67'0'47,"33"0"-32,0 34 1,-102 102 0,35-1-1,-35 1 1,35 33 0,-1 0-1,0-33 1,1-1-1,-1 102 1</inkml:trace>
          <inkml:trace contextRef="#ctx0" brushRef="#br0" timeOffset="14656.1325">880 3421 0,'-33'34'46,"-1"101"1,68 35-15,-1-103-17,35-33 1,0 0-16,0-34 15,33 0 1,-33-34 0,-34 34-16,0-68 15,0 1 1,-34-1 0,0 34-16,0 0 0,-34-34 15,-68 1 1,1 67-1,-1 0 1,68 34 0,-68 67-1,102-33 1,68-34 0</inkml:trace>
        </inkml:traceGroup>
      </inkml:traceGroup>
    </inkml:traceGroup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46:03.0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BD8FCDF-1D97-490D-98FC-2841B7958699}" emma:medium="tactile" emma:mode="ink">
          <msink:context xmlns:msink="http://schemas.microsoft.com/ink/2010/main" type="inkDrawing" rotatedBoundingBox="6469,5508 14878,5590 14866,6889 6456,6806" semanticType="callout" shapeName="Other">
            <msink:sourceLink direction="with" ref="{765C9757-3C61-4FFD-BD84-8A3F4619CAE1}"/>
            <msink:sourceLink direction="with" ref="{CB8B452C-4CB4-4DAE-8949-B2813CF8A82A}"/>
          </msink:context>
        </emma:interpretation>
      </emma:emma>
    </inkml:annotationXML>
    <inkml:trace contextRef="#ctx0" brushRef="#br0">0 12 0,'34'0'110,"0"0"-95,101 0 32,35 0-16,-1 0-15,-34 0 15,1 0-15,-1 0-1,1 0 1,-1 0 0,35 0-1,-35 0 1,34 0 0,1 0-1,-69 0 1,69 0-1,-35 0 1,1 0 0,33 0-1,-67 0 1,33 0-16,-33 0 16,-1 0-1,69 34 1,-35-34-1,34 0 1,-67 0-16,33 0 16,-33 0-1,34 0-15,-1 0 16,-33 0 0,33 0-16,34 0 15,-33 0 1,33 0-1,-33 0 1,-35 0 0,35 0-16,-35 0 15,1 0 1,33 0-16,-33 0 16,0 0-1,33 0-15,34 0 16,-67 0-1,33 0 1,35 0 0,-35 0-1,1 0 1,-1 0 0,35 0-1,-35 0 16,0 0-15,35 0 0,-35 0 15,35 0-15,-1 0 15,-34 0 31,-67 0-46,-68-34-16,68 34 31</inkml:trace>
    <inkml:trace contextRef="#ctx0" brushRef="#br0" timeOffset="-1999.9686">-203-1173 0,'135'0'172,"35"0"-125,-1 0-16,0 0 0,1 0 1,-35 0-17,35 0 17,-1 0-1,-34 34-16,1-34 1,33 0 15,-33 0-15,-1 0 0,34 0 15,-33 0-16,-1 34 1,1-34 0,-1 0-1,1 0 1,-1 0 0,1 0-1,33 0 1,-34 0-1,1 34 1,-1-34 0,35 0-1,-35 0 17,1 0-17,-1 0 1,34 0-1,-33 0 1,33 0 0,-33 0-1,33 0 1,-33 0 0,-1-34-1,34 34 1,1 0-1,-35-34 1,1 34 0,33 0-1,-34-34 1,35 34 0,-69 0-1,69 0 1,-1 0-1,-34-34 1,1 34 0,-1 0-1,35 0 1,-1 0 15,-33 0-15,33 0 15,-34 0-15,-33 34-1,33 0 32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46:22.3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6EEB6E6-BB89-482B-BA51-42C1118B6B02}" emma:medium="tactile" emma:mode="ink">
          <msink:context xmlns:msink="http://schemas.microsoft.com/ink/2010/main" type="writingRegion" rotatedBoundingBox="14741,5275 18920,4050 19840,7190 15661,8414"/>
        </emma:interpretation>
      </emma:emma>
    </inkml:annotationXML>
    <inkml:traceGroup>
      <inkml:annotationXML>
        <emma:emma xmlns:emma="http://www.w3.org/2003/04/emma" version="1.0">
          <emma:interpretation id="{1562B920-46C3-412C-B9CE-80EE2F8C962F}" emma:medium="tactile" emma:mode="ink">
            <msink:context xmlns:msink="http://schemas.microsoft.com/ink/2010/main" type="paragraph" rotatedBoundingBox="14741,5275 18920,4050 19340,5483 15161,67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374DC56-470A-4670-B51C-3A1756BF5683}" emma:medium="tactile" emma:mode="ink">
              <msink:context xmlns:msink="http://schemas.microsoft.com/ink/2010/main" type="line" rotatedBoundingBox="14741,5275 18920,4050 19340,5483 15161,6707"/>
            </emma:interpretation>
          </emma:emma>
        </inkml:annotationXML>
        <inkml:traceGroup>
          <inkml:annotationXML>
            <emma:emma xmlns:emma="http://www.w3.org/2003/04/emma" version="1.0">
              <emma:interpretation id="{2164DADA-D6AD-4F28-A105-B1D4859F1CB0}" emma:medium="tactile" emma:mode="ink">
                <msink:context xmlns:msink="http://schemas.microsoft.com/ink/2010/main" type="inkWord" rotatedBoundingBox="14741,5275 18920,4050 19340,5483 15161,6707">
                  <msink:destinationLink direction="with" ref="{45E6AE1C-45E0-49B4-A199-E02FC70A324C}"/>
                  <msink:destinationLink direction="with" ref="{674ECD41-BF93-4ED8-8A76-77D9201A79D5}"/>
                  <msink:destinationLink direction="with" ref="{F65C8DCD-5E19-45B0-90D9-B36784CECCC3}"/>
                </msink:context>
              </emma:interpretation>
              <emma:one-of disjunction-type="recognition" id="oneOf0">
                <emma:interpretation id="interp0" emma:lang="en-US" emma:confidence="0">
                  <emma:literal>Front</emma:literal>
                </emma:interpretation>
                <emma:interpretation id="interp1" emma:lang="en-US" emma:confidence="0">
                  <emma:literal>trait</emma:literal>
                </emma:interpretation>
                <emma:interpretation id="interp2" emma:lang="en-US" emma:confidence="0">
                  <emma:literal>.frait</emma:literal>
                </emma:interpretation>
                <emma:interpretation id="interp3" emma:lang="en-US" emma:confidence="0">
                  <emma:literal>#zit</emma:literal>
                </emma:interpretation>
                <emma:interpretation id="interp4" emma:lang="en-US" emma:confidence="0">
                  <emma:literal>#ant</emma:literal>
                </emma:interpretation>
              </emma:one-of>
            </emma:emma>
          </inkml:annotationXML>
          <inkml:trace contextRef="#ctx0" brushRef="#br0">10533-948 0,'0'-68'94,"-34"68"-94,0 0 31,0 0 0,34 34-15,0 0 0,-34-1-16,34 1 15,0 136 16,0-1 1,-33-34-1,-1 1 0,34-102-31,0 0 16,-34-34-16,0 34 15</inkml:trace>
          <inkml:trace contextRef="#ctx0" brushRef="#br0" timeOffset="296.8595">10194-542 0,'34'0'78,"135"0"-31,35 0-31</inkml:trace>
          <inkml:trace contextRef="#ctx0" brushRef="#br0" timeOffset="1343.7413">10702-407 0,'0'-33'94,"34"-1"-63,0 0-15,0-68 31,-34 68-16,34 34-15,-34 34-1,34-34 17,101 0 46,-135 34-63,-34 34 17,0-34-17,34 33 1,0 1-1,68 34 32,-34-102-31,0 0 0,0-34-1,-1 34-15,1 0 31,0 0 1,68 68 15,33-34-32</inkml:trace>
          <inkml:trace contextRef="#ctx0" brushRef="#br0" timeOffset="1593.728">11650-271 0,'0'-34'32,"34"-135"15,-34 135-47,-34 0 15,1 0 1,-35 34-1,-68 68 17,69-34-17,33 33 1,34 1 0,34 0-1</inkml:trace>
          <inkml:trace contextRef="#ctx0" brushRef="#br0" timeOffset="1828.0991">11888-610 0,'-34'0'62,"34"34"-46,0 68 0</inkml:trace>
          <inkml:trace contextRef="#ctx0" brushRef="#br0" timeOffset="2156.2354">11854-339 0,'0'68'93,"0"-102"-61,101-68-1,1 35 0,-34 67-15,-35 0-1,-33 34 1,0 135 31,0-135-32,34-34-15,0 0 32,34-34-32</inkml:trace>
          <inkml:trace contextRef="#ctx0" brushRef="#br0" timeOffset="2859.3392">12396-677 0,'135'-34'63,"170"68"-32</inkml:trace>
          <inkml:trace contextRef="#ctx0" brushRef="#br0" timeOffset="2718.7299">12396-644 0</inkml:trace>
          <inkml:trace contextRef="#ctx0" brushRef="#br0" timeOffset="2624.9852">12531-745 0,'-34'34'32,"34"135"-1,-34 0-16,34 1 17,0-103-17,0-33 1,34-34 0,34 0-1,-34-34 1,0 1-16,33-69 15</inkml:trace>
          <inkml:trace contextRef="#ctx0" brushRef="#br0" timeOffset="2406.2327">12599-1185 0,'0'33'62,"-34"1"-30,0 136-32</inkml:trace>
          <inkml:trace contextRef="#ctx0" brushRef="#br0" timeOffset="-11343.6683">8670 474 0,'-34'0'172,"136"0"-94,-170 0 63,102 0-94,0 0-32,34 0 1,101 0 15,0 0 0,-33 0 1,33 0-17,-33 0 16,-1 0-15,34-34 15,-135 34-31,136 0 32,-35 0-1,34 0 0,-135 0 0,0 0 1,-68-34 14,0 34-30,-33-34 0,33 34 15,0 0-31,-34-33 62,136 33-15,101 0 0,-169 33-31,34-33-16,0 0 15,-34 34-15,0 0 32,-135 34 30,33-34-31,34 33 1</inkml:trace>
        </inkml:traceGroup>
      </inkml:traceGroup>
    </inkml:traceGroup>
    <inkml:traceGroup>
      <inkml:annotationXML>
        <emma:emma xmlns:emma="http://www.w3.org/2003/04/emma" version="1.0">
          <emma:interpretation id="{BC9BD9D7-0FB9-45E3-B736-4798A84E81BF}" emma:medium="tactile" emma:mode="ink">
            <msink:context xmlns:msink="http://schemas.microsoft.com/ink/2010/main" type="paragraph" rotatedBoundingBox="16552,6521 19280,6454 19303,7348 16574,741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E55E932-6C11-4F31-BFEC-89E989E2AFB0}" emma:medium="tactile" emma:mode="ink">
              <msink:context xmlns:msink="http://schemas.microsoft.com/ink/2010/main" type="line" rotatedBoundingBox="16552,6521 19280,6454 19303,7348 16574,7415"/>
            </emma:interpretation>
          </emma:emma>
        </inkml:annotationXML>
        <inkml:traceGroup>
          <inkml:annotationXML>
            <emma:emma xmlns:emma="http://www.w3.org/2003/04/emma" version="1.0">
              <emma:interpretation id="{84B6658D-CF1F-4791-9C1F-50D57529A058}" emma:medium="tactile" emma:mode="ink">
                <msink:context xmlns:msink="http://schemas.microsoft.com/ink/2010/main" type="inkWord" rotatedBoundingBox="16552,6521 19280,6454 19303,7348 16574,7415"/>
              </emma:interpretation>
              <emma:one-of disjunction-type="recognition" id="oneOf1">
                <emma:interpretation id="interp5" emma:lang="en-US" emma:confidence="0">
                  <emma:literal>Wada</emma:literal>
                </emma:interpretation>
                <emma:interpretation id="interp6" emma:lang="en-US" emma:confidence="0">
                  <emma:literal>herder</emma:literal>
                </emma:interpretation>
                <emma:interpretation id="interp7" emma:lang="en-US" emma:confidence="0">
                  <emma:literal>herds</emma:literal>
                </emma:interpretation>
                <emma:interpretation id="interp8" emma:lang="en-US" emma:confidence="0">
                  <emma:literal>hereby</emma:literal>
                </emma:interpretation>
                <emma:interpretation id="interp9" emma:lang="en-US" emma:confidence="0">
                  <emma:literal>beadle</emma:literal>
                </emma:interpretation>
              </emma:one-of>
            </emma:emma>
          </inkml:annotationXML>
          <inkml:trace contextRef="#ctx0" brushRef="#br0" timeOffset="16546.7405">10194 1151 0,'0'-34'47,"34"1"0,0 33-32,34 0 17,-68 33-1,0 103-15,-34-34 15,34-69-16,0 1 1,34 0 0,0 0-16,-1-34 15,1 0 1,68-34 15,-68 34 0,0 0-15,-34 34 0,0 0-1,33 0-15,35-34 32,0 0-17,-34 0 1,34-34-1,-35-34 1,35 0 0,-68 1-1,0-1 1,-34 34 0,34 0-16,-34 34 15,1 0-15,-35 34 31,0 0-15,34 34 0,34 33-1,0-33-15</inkml:trace>
          <inkml:trace contextRef="#ctx0" brushRef="#br0" timeOffset="17874.8404">11109 1456 0,'0'34'110,"67"-34"-79,-33 0-15,0-34-1,135-135 32,-169 135-16,-67 136 16,67-35-31,0-33-16,34 0 31,-1-34-15,1 0-1,68-34 17,-68 34-1,0 0-16,-34 34 1,33 0-16,-33 0 16,34-34-1,0 0 1,34 0 0,0-34-1,-34 0 1,33-101 15,-67 67-15,0 34-16,-34 0 15,1 34 1,-35 0 0,0 34-1,34 0 1,0-34-16,34 34 0,0 67 31,34-101-31,0 0 16,68 0-1,-1 0 1,1-67 0,67-69 15,-33 1 0,-102 33-15,-34-33 15,0 101-15,-34 0-1,-68 68 16,34 33-15,34 69 0,-33 33 15,67-33-15,0-69-1,34 1 1,-1-68-1,35 0 1,-34-34 0,-34 0-1,-34 34 17,0 0-17,102 34 16</inkml:trace>
          <inkml:trace contextRef="#ctx0" brushRef="#br0" timeOffset="18343.6004">12700 1321 0,'0'-34'62,"0"0"-30,0 0-17,-34 0 1,1 34 0,-35 0-1,34 34 1,0-34-16,-34 102 31,68-68-15,0-1-1,34-33 1,0 0 0,34 0-1,-34-33-15,-34 66 47,34 1-31,-34 0-1,33 0-15,69 34 32,-34-34-17,-34-34-15,33 67 0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4:55:51.7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D31FC34-D8E3-489A-965A-B201639F570B}" emma:medium="tactile" emma:mode="ink">
          <msink:context xmlns:msink="http://schemas.microsoft.com/ink/2010/main" type="writingRegion" rotatedBoundingBox="11175,10092 11412,10092 11412,10261 11175,10261">
            <msink:destinationLink direction="with" ref="{9C88BAA3-756D-4F01-BAE6-EB6CE50348EC}"/>
          </msink:context>
        </emma:interpretation>
      </emma:emma>
    </inkml:annotationXML>
    <inkml:traceGroup>
      <inkml:annotationXML>
        <emma:emma xmlns:emma="http://www.w3.org/2003/04/emma" version="1.0">
          <emma:interpretation id="{C6BEDC8D-1B13-4F3C-89EA-220BF7D90EEB}" emma:medium="tactile" emma:mode="ink">
            <msink:context xmlns:msink="http://schemas.microsoft.com/ink/2010/main" type="paragraph" rotatedBoundingBox="11175,10092 11412,10092 11412,10261 11175,102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8DA3F1-9901-44F6-BD9A-B10F31CCF50D}" emma:medium="tactile" emma:mode="ink">
              <msink:context xmlns:msink="http://schemas.microsoft.com/ink/2010/main" type="line" rotatedBoundingBox="11175,10092 11412,10092 11412,10261 11175,10261"/>
            </emma:interpretation>
          </emma:emma>
        </inkml:annotationXML>
        <inkml:traceGroup>
          <inkml:annotationXML>
            <emma:emma xmlns:emma="http://www.w3.org/2003/04/emma" version="1.0">
              <emma:interpretation id="{67F054E0-F0C1-4E7E-B95F-70544A443090}" emma:medium="tactile" emma:mode="ink">
                <msink:context xmlns:msink="http://schemas.microsoft.com/ink/2010/main" type="inkWord" rotatedBoundingBox="11175,10092 11412,10092 11412,10261 11175,10261"/>
              </emma:interpretation>
              <emma:one-of disjunction-type="recognition" id="oneOf0">
                <emma:interpretation id="interp0" emma:lang="ru-RU" emma:confidence="0">
                  <emma:literal>с</emma:literal>
                </emma:interpretation>
                <emma:interpretation id="interp1" emma:lang="ru-RU" emma:confidence="0">
                  <emma:literal>а</emma:literal>
                </emma:interpretation>
                <emma:interpretation id="interp2" emma:lang="ru-RU" emma:confidence="0">
                  <emma:literal>о</emma:literal>
                </emma:interpretation>
                <emma:interpretation id="interp3" emma:lang="ru-RU" emma:confidence="0">
                  <emma:literal>и</emma:literal>
                </emma:interpretation>
                <emma:interpretation id="interp4" emma:lang="ru-RU" emma:confidence="0">
                  <emma:literal>в</emma:literal>
                </emma:interpretation>
              </emma:one-of>
            </emma:emma>
          </inkml:annotationXML>
          <inkml:trace contextRef="#ctx0" brushRef="#br0">138 67 0,'-34'0'94,"0"-34"15,34 68-31,34-34-46,-34-34-32,0 1 62,-34 33-31,-34 67 16,68-33-31,0 0-1,34 0 17,68-34-1,-68 0-15,33-34-1,-67 0 1,0 0 15,-101 34 47,101 34-31,34-34-16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46:06.8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DB9C0FF-C0C7-4147-A620-4E7C72E7FD60}" emma:medium="tactile" emma:mode="ink">
          <msink:context xmlns:msink="http://schemas.microsoft.com/ink/2010/main" type="inkDrawing" rotatedBoundingBox="10553,5789 10600,6942 10541,6944 10495,5791" shapeName="Line"/>
        </emma:interpretation>
      </emma:emma>
    </inkml:annotationXML>
    <inkml:trace contextRef="#ctx0" brushRef="#br0">4166 101 0,'0'136'141,"0"33"-110,0 1 0,0-35-15,0 1 0,0 33 15,34 0 0,0-101 0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46:07.5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4FE334F-95D9-4A6D-9314-AED6BDAA38D4}" emma:medium="tactile" emma:mode="ink">
          <msink:context xmlns:msink="http://schemas.microsoft.com/ink/2010/main" type="inkDrawing" rotatedBoundingBox="11553,5722 11582,6908 11514,6909 11486,5723" semanticType="callout" shapeName="Other"/>
        </emma:interpretation>
      </emma:emma>
    </inkml:annotationXML>
    <inkml:trace contextRef="#ctx0" brushRef="#br0">5148 34 0,'0'135'110,"0"35"-64,0-35-14,0 34-17,0-33 17,0-1-17,0-33 1,0 67 31,68-135-32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46:08.2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5E6AE1C-45E0-49B4-A199-E02FC70A324C}" emma:medium="tactile" emma:mode="ink">
          <msink:context xmlns:msink="http://schemas.microsoft.com/ink/2010/main" type="inkDrawing" rotatedBoundingBox="12478,5685 12564,6976 12471,6982 12385,5691" semanticType="callout" shapeName="Other">
            <msink:sourceLink direction="with" ref="{2164DADA-D6AD-4F28-A105-B1D4859F1CB0}"/>
          </msink:context>
        </emma:interpretation>
      </emma:emma>
    </inkml:annotationXML>
    <inkml:trace contextRef="#ctx0" brushRef="#br0">6062 0 0,'0'34'94,"0"33"-63,0 69 1,0 33-1,34 1 0,-34-35-15,0 34 15,0-33 0,0-1 1,34-101-32,-34 0 15,0 0-15,68 0 16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46:28.9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FE69221-CED5-4F74-96D2-FAEA4F38F06C}" emma:medium="tactile" emma:mode="ink">
          <msink:context xmlns:msink="http://schemas.microsoft.com/ink/2010/main" type="writingRegion" rotatedBoundingBox="2068,5245 5205,5295 5173,7319 2036,7269"/>
        </emma:interpretation>
      </emma:emma>
    </inkml:annotationXML>
    <inkml:traceGroup>
      <inkml:annotationXML>
        <emma:emma xmlns:emma="http://www.w3.org/2003/04/emma" version="1.0">
          <emma:interpretation id="{C88355B3-586A-4CD5-8935-3BA87ECB2DF1}" emma:medium="tactile" emma:mode="ink">
            <msink:context xmlns:msink="http://schemas.microsoft.com/ink/2010/main" type="paragraph" rotatedBoundingBox="2070,5244 4553,5300 4538,5994 2054,59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200ACD-6FCA-4030-B789-039CCF873B4E}" emma:medium="tactile" emma:mode="ink">
              <msink:context xmlns:msink="http://schemas.microsoft.com/ink/2010/main" type="line" rotatedBoundingBox="2070,5244 4553,5300 4538,5994 2054,5938"/>
            </emma:interpretation>
          </emma:emma>
        </inkml:annotationXML>
        <inkml:traceGroup>
          <inkml:annotationXML>
            <emma:emma xmlns:emma="http://www.w3.org/2003/04/emma" version="1.0">
              <emma:interpretation id="{765C9757-3C61-4FFD-BD84-8A3F4619CAE1}" emma:medium="tactile" emma:mode="ink">
                <msink:context xmlns:msink="http://schemas.microsoft.com/ink/2010/main" type="inkWord" rotatedBoundingBox="2070,5244 4553,5300 4538,5994 2054,5938">
                  <msink:destinationLink direction="with" ref="{BBD8FCDF-1D97-490D-98FC-2841B7958699}"/>
                  <msink:destinationLink direction="from" ref="{B02F9F45-8E33-4C65-BFFA-E81014DA0B36}"/>
                  <msink:destinationLink direction="with" ref="{AD2837E4-EB25-4C77-ABCC-1945920485EB}"/>
                  <msink:destinationLink direction="with" ref="{F7C9B076-E5E0-4D3C-B404-10E754A89794}"/>
                  <msink:destinationLink direction="with" ref="{B4EDCBF2-5066-4CC5-8496-36A0546DD4D6}"/>
                </msink:context>
              </emma:interpretation>
              <emma:one-of disjunction-type="recognition" id="oneOf0">
                <emma:interpretation id="interp0" emma:lang="en-US" emma:confidence="1">
                  <emma:literal>rear</emma:literal>
                </emma:interpretation>
                <emma:interpretation id="interp1" emma:lang="en-US" emma:confidence="0">
                  <emma:literal>rean</emma:literal>
                </emma:interpretation>
                <emma:interpretation id="interp2" emma:lang="en-US" emma:confidence="0">
                  <emma:literal>read</emma:literal>
                </emma:interpretation>
                <emma:interpretation id="interp3" emma:lang="en-US" emma:confidence="0">
                  <emma:literal>ream</emma:literal>
                </emma:interpretation>
                <emma:interpretation id="interp4" emma:lang="en-US" emma:confidence="0">
                  <emma:literal>reare</emma:literal>
                </emma:interpretation>
              </emma:one-of>
            </emma:emma>
          </inkml:annotationXML>
          <inkml:trace contextRef="#ctx0" brushRef="#br0">0 338 0,'0'-67'78,"0"33"-63,102-102 17,-34 35 30,-35 101-46,-33 33-1,34 1 1,34 0 0,0-34-1,0 0 1,-1 0 0,-33 0 15,-135 136 16,33-1-16,34-101-31,34 0 16,0 67-1,34-67-15,34 34 31,-35-68-15,1 0-16,34 0 16,67-68-1,1-33 17,-68 33-17,-68 0 1,0 34-1,-34 34 1,0 0 0,0 34-1,0 0 1,34 34 0,0 0-1,34-1 1,0-33-1,0 0 1,135 0-16</inkml:trace>
          <inkml:trace contextRef="#ctx0" brushRef="#br0" timeOffset="593.7455">1558 338 0,'0'-101'78,"-34"101"-78,-33 0 47,33 0-47,-102 135 47,68 1-16,35-103-31,33 69 31,33-102-15,1 34-16,0-34 15,0-34 1,135-68 15,-135 69-15,-34-1 15,34 169 16,-34-101-31,34 0-1,34-34 1,33 0-16</inkml:trace>
          <inkml:trace contextRef="#ctx0" brushRef="#br0" timeOffset="1218.7403">1998 406 0,'0'-34'47,"-33"0"-32,33-33 32,33 33-31,35 0-1,-68 0 1,34 34 0,0 0-1,-34 34 1,34 0-1,0-34-15,-34 34 16,33-34-16,1 0 16,34 0-1,0 0 17,-68-34-32,-34 34 46,-68 135 1,102-33-31,0-35 0,0-33-1,204 136 1</inkml:trace>
        </inkml:traceGroup>
      </inkml:traceGroup>
    </inkml:traceGroup>
    <inkml:traceGroup>
      <inkml:annotationXML>
        <emma:emma xmlns:emma="http://www.w3.org/2003/04/emma" version="1.0">
          <emma:interpretation id="{4B06D520-56A5-423C-A80E-E8AB0CFC266D}" emma:medium="tactile" emma:mode="ink">
            <msink:context xmlns:msink="http://schemas.microsoft.com/ink/2010/main" type="paragraph" rotatedBoundingBox="2407,6619 5183,6663 5173,7319 2397,72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4D3910-902C-4E81-A38C-2CE16DA4407D}" emma:medium="tactile" emma:mode="ink">
              <msink:context xmlns:msink="http://schemas.microsoft.com/ink/2010/main" type="line" rotatedBoundingBox="2407,6619 5183,6663 5173,7319 2397,7274"/>
            </emma:interpretation>
          </emma:emma>
        </inkml:annotationXML>
        <inkml:traceGroup>
          <inkml:annotationXML>
            <emma:emma xmlns:emma="http://www.w3.org/2003/04/emma" version="1.0">
              <emma:interpretation id="{CB8B452C-4CB4-4DAE-8949-B2813CF8A82A}" emma:medium="tactile" emma:mode="ink">
                <msink:context xmlns:msink="http://schemas.microsoft.com/ink/2010/main" type="inkWord" rotatedBoundingBox="2407,6619 5183,6663 5173,7319 2397,7274">
                  <msink:destinationLink direction="with" ref="{BBD8FCDF-1D97-490D-98FC-2841B7958699}"/>
                  <msink:destinationLink direction="to" ref="{B02F9F45-8E33-4C65-BFFA-E81014DA0B36}"/>
                  <msink:destinationLink direction="with" ref="{AD2837E4-EB25-4C77-ABCC-1945920485EB}"/>
                  <msink:destinationLink direction="with" ref="{F7C9B076-E5E0-4D3C-B404-10E754A89794}"/>
                  <msink:destinationLink direction="with" ref="{B4EDCBF2-5066-4CC5-8496-36A0546DD4D6}"/>
                </msink:context>
              </emma:interpretation>
              <emma:one-of disjunction-type="recognition" id="oneOf1">
                <emma:interpretation id="interp5" emma:lang="en-US" emma:confidence="0">
                  <emma:literal>about</emma:literal>
                </emma:interpretation>
                <emma:interpretation id="interp6" emma:lang="en-US" emma:confidence="0">
                  <emma:literal>ice oar</emma:literal>
                </emma:interpretation>
                <emma:interpretation id="interp7" emma:lang="en-US" emma:confidence="0">
                  <emma:literal>kb oar</emma:literal>
                </emma:interpretation>
                <emma:interpretation id="interp8" emma:lang="en-US" emma:confidence="0">
                  <emma:literal>abort</emma:literal>
                </emma:interpretation>
                <emma:interpretation id="interp9" emma:lang="en-US" emma:confidence="0">
                  <emma:literal>neb oar</emma:literal>
                </emma:interpretation>
              </emma:one-of>
            </emma:emma>
          </inkml:annotationXML>
          <inkml:trace contextRef="#ctx0" brushRef="#br0" timeOffset="13406.127">339 1659 0,'0'-34'78,"0"0"-62,34 34-1,101 0 17,-101 0-17,0 0 1,-34 34 0,-34 34-1,0-34 1,-135 101 15,169-67 0</inkml:trace>
          <inkml:trace contextRef="#ctx0" brushRef="#br0" timeOffset="14265.5085">813 1693 0,'0'-34'32,"34"0"15,-34 0-16,-102 68 16,-33 68-16,101-68-15,0 33-1,34 1 1,34-34-1,-34 0-15,68-34 16,-1 0 0,35 0-1,34-68 1,-1 0 15,34-67-15,-33-34 15,-102 135-15,-34-34-16,34 34 15,-68 34 17,0 0-17,-68 169 32,34 1-31,35-35 15,33-101-31,0 68 31,33-102-15,1 34-16,0-34 15,34-34 1,-34 0 0,-34 0-1,0-34 1,0 34-16,-34 34 16,-34 0 30,102 34-14,34 0-32</inkml:trace>
          <inkml:trace contextRef="#ctx0" brushRef="#br0" timeOffset="14703.0037">1727 1828 0,'0'34'94,"0"34"-63,0-34-15,68-34-1,-34 0 1,34 0 0,67-102 15,-101 35-15,-34 33-16,0 0 15,-34 0 1,0 34-1,-101 0 1,67 34 0,34 0-1,0 0 1,34-1-16,0 1 16,0 0-16,34-34 15,34 0-15</inkml:trace>
          <inkml:trace contextRef="#ctx0" brushRef="#br0" timeOffset="15327.9978">2337 1828 0,'0'-33'31,"34"-1"16,-34 0-32,0 0 1,-34 34 0,0 0-1,0 0 1,0 34 0,34 34-1,0-1 16,0-33-15,34 0 0,0 0-16,68-34 31,-68 0-31,67 0 16,69-102 30,-69 1 1,-101 135-15,0-1-17,-34 137 32,34-103 0,-34-168-16,34 67-31</inkml:trace>
          <inkml:trace contextRef="#ctx0" brushRef="#br0" timeOffset="15562.357">2743 1828 0,'-33'-33'31,"33"-1"-15,-34 0-1,0 0 1,34 0 0,0 0-1,0 0 1,34 34-1,135 0 17,0 0-1,-67 0-15</inkml:trace>
        </inkml:traceGroup>
      </inkml:traceGroup>
    </inkml:traceGroup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46:09.0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74ECD41-BF93-4ED8-8A76-77D9201A79D5}" emma:medium="tactile" emma:mode="ink">
          <msink:context xmlns:msink="http://schemas.microsoft.com/ink/2010/main" type="inkDrawing" rotatedBoundingBox="13623,5586 13749,6976 13694,6980 13568,5591" semanticType="callout" shapeName="Other">
            <msink:sourceLink direction="with" ref="{2164DADA-D6AD-4F28-A105-B1D4859F1CB0}"/>
          </msink:context>
        </emma:interpretation>
      </emma:emma>
    </inkml:annotationXML>
    <inkml:trace contextRef="#ctx0" brushRef="#br0">6943-1207 0,'0'136'141,"0"33"-110,0 0 0,34-33 1,-34-1-1,0 1-15,34-1-1,-34 35 16,33-103-15,1 69 15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46:03.7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65C8DCD-5E19-45B0-90D9-B36784CECCC3}" emma:medium="tactile" emma:mode="ink">
          <msink:context xmlns:msink="http://schemas.microsoft.com/ink/2010/main" type="inkDrawing" rotatedBoundingBox="14940,5654 14968,6975 14909,6977 14881,5656" semanticType="callout" shapeName="Other">
            <msink:sourceLink direction="with" ref="{2164DADA-D6AD-4F28-A105-B1D4859F1CB0}"/>
          </msink:context>
        </emma:interpretation>
      </emma:emma>
    </inkml:annotationXML>
    <inkml:trace contextRef="#ctx0" brushRef="#br0">8264-1139 0,'0'135'156,"-34"-67"-140,34 0-1,0 101 16,0-33 1,0 33-17,0 0 17,34-33-1,-34 33 0,33-67-15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46:13.0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02F9F45-8E33-4C65-BFFA-E81014DA0B36}" emma:medium="tactile" emma:mode="ink">
          <msink:context xmlns:msink="http://schemas.microsoft.com/ink/2010/main" type="inkDrawing" rotatedBoundingBox="4462,6210 6357,6036 6388,6370 4492,6544" semanticType="callout" shapeName="Other">
            <msink:sourceLink direction="to" ref="{CB8B452C-4CB4-4DAE-8949-B2813CF8A82A}"/>
            <msink:sourceLink direction="from" ref="{765C9757-3C61-4FFD-BD84-8A3F4619CAE1}"/>
          </msink:context>
        </emma:interpretation>
      </emma:emma>
    </inkml:annotationXML>
    <inkml:trace contextRef="#ctx0" brushRef="#br0">2405 1049 0,'135'0'125,"1"0"-94,-1 0-16,1 0 1,-1 0 0,1-33-1,-1 33 1,34 0 15,-33 0-15,33-34-1,-33 34 17,33 0-1,-101-34-31,33 34 62,-135-34-30,1 34-17,-1-34 1,-68 0 15,68 34-15,0-34-1,68 34 64,102 34-33,-102-34-14,-1 0-32,1 34 31,-34 0-15,0 0-1,-34-34 1,-101 101 46,33-33-15,69-34-47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45:59.3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D2837E4-EB25-4C77-ABCC-1945920485EB}" emma:medium="tactile" emma:mode="ink">
          <msink:context xmlns:msink="http://schemas.microsoft.com/ink/2010/main" type="inkDrawing" rotatedBoundingBox="6412,5680 6636,6840 6572,6852 6347,5692" semanticType="callout" shapeName="Other">
            <msink:sourceLink direction="with" ref="{CB8B452C-4CB4-4DAE-8949-B2813CF8A82A}"/>
            <msink:sourceLink direction="with" ref="{765C9757-3C61-4FFD-BD84-8A3F4619CAE1}"/>
          </msink:context>
        </emma:interpretation>
      </emma:emma>
    </inkml:annotationXML>
    <inkml:trace contextRef="#ctx0" brushRef="#br0">4301 440 0,'0'34'0,"102"304"0,-102-236 16,34 67 15,-34-33 0,34 33 1,0-67-1,-34-35 0,0-33 0,33-34-31,1 0 16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46:05.0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BDB021C-E29E-47D3-8994-865BBEBCF9C6}" emma:medium="tactile" emma:mode="ink">
          <msink:context xmlns:msink="http://schemas.microsoft.com/ink/2010/main" type="inkDrawing" rotatedBoundingBox="7665,5716 7755,6773 7648,6782 7558,5725" shapeName="Other"/>
        </emma:interpretation>
      </emma:emma>
    </inkml:annotationXML>
    <inkml:trace contextRef="#ctx0" brushRef="#br0">5521 474 0,'33'0'125,"-33"34"-110,0 33 1,0 1 0,0 101 31,0-135-47,0 136 31,0-1 0,34-34 0,-34-67 1,34 0-17,-34-34 1,68 0-16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46:05.6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7C9B076-E5E0-4D3C-B404-10E754A89794}" emma:medium="tactile" emma:mode="ink">
          <msink:context xmlns:msink="http://schemas.microsoft.com/ink/2010/main" type="inkDrawing" rotatedBoundingBox="8572,5684 8703,6806 8604,6817 8473,5696" semanticType="callout" shapeName="Other">
            <msink:sourceLink direction="with" ref="{CB8B452C-4CB4-4DAE-8949-B2813CF8A82A}"/>
            <msink:sourceLink direction="with" ref="{765C9757-3C61-4FFD-BD84-8A3F4619CAE1}"/>
          </msink:context>
        </emma:interpretation>
      </emma:emma>
    </inkml:annotationXML>
    <inkml:trace contextRef="#ctx0" brushRef="#br0">6469 440 0,'0'135'110,"0"35"-79,34-103-15,-34 69 15,0 33 0,0-33 0,34 33 1,-34-135-17,33 0-15,-33 0 32,34-34-32,0 33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4:55:54.0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8961EC1-4EEA-4E8B-93BD-C85AF845943D}" emma:medium="tactile" emma:mode="ink">
          <msink:context xmlns:msink="http://schemas.microsoft.com/ink/2010/main" type="writingRegion" rotatedBoundingBox="14156,9990 14494,9990 14494,10396 14156,10396"/>
        </emma:interpretation>
      </emma:emma>
    </inkml:annotationXML>
    <inkml:traceGroup>
      <inkml:annotationXML>
        <emma:emma xmlns:emma="http://www.w3.org/2003/04/emma" version="1.0">
          <emma:interpretation id="{D51CEA76-ACC7-4802-8D64-3AA3CAC00592}" emma:medium="tactile" emma:mode="ink">
            <msink:context xmlns:msink="http://schemas.microsoft.com/ink/2010/main" type="paragraph" rotatedBoundingBox="14156,9990 14494,9990 14494,10396 14156,103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C5677B-7A64-4C18-8314-DB78B1E1315F}" emma:medium="tactile" emma:mode="ink">
              <msink:context xmlns:msink="http://schemas.microsoft.com/ink/2010/main" type="line" rotatedBoundingBox="14156,9990 14494,9990 14494,10396 14156,10396"/>
            </emma:interpretation>
          </emma:emma>
        </inkml:annotationXML>
        <inkml:traceGroup>
          <inkml:annotationXML>
            <emma:emma xmlns:emma="http://www.w3.org/2003/04/emma" version="1.0">
              <emma:interpretation id="{F714C0B3-553E-4EC1-98FC-C86C6F6E9C99}" emma:medium="tactile" emma:mode="ink">
                <msink:context xmlns:msink="http://schemas.microsoft.com/ink/2010/main" type="inkWord" rotatedBoundingBox="14156,9990 14494,9990 14494,10396 14156,10396"/>
              </emma:interpretation>
              <emma:one-of disjunction-type="recognition" id="oneOf0">
                <emma:interpretation id="interp0" emma:lang="ru-RU" emma:confidence="0">
                  <emma:literal>,</emma:literal>
                </emma:interpretation>
                <emma:interpretation id="interp1" emma:lang="ru-RU" emma:confidence="0">
                  <emma:literal>'</emma:literal>
                </emma:interpretation>
                <emma:interpretation id="interp2" emma:lang="ru-RU" emma:confidence="0">
                  <emma:literal>»</emma:literal>
                </emma:interpretation>
                <emma:interpretation id="interp3" emma:lang="ru-RU" emma:confidence="0">
                  <emma:literal>.</emma:literal>
                </emma:interpretation>
                <emma:interpretation id="interp4" emma:lang="ru-RU" emma:confidence="0">
                  <emma:literal>ю</emma:literal>
                </emma:interpretation>
              </emma:one-of>
            </emma:emma>
          </inkml:annotationXML>
          <inkml:trace contextRef="#ctx0" brushRef="#br0">135 0 0,'34'34'188,"0"0"-173,0-34 1,0 34 0,-1-34-1,1 0 17,-34 33-32,-34 35 93,1-68-77,-137 102 62,136-68-47,1-34-31,33 33 0,-34 1 32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46:06.2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4EDCBF2-5066-4CC5-8496-36A0546DD4D6}" emma:medium="tactile" emma:mode="ink">
          <msink:context xmlns:msink="http://schemas.microsoft.com/ink/2010/main" type="inkDrawing" rotatedBoundingBox="9531,5719 9618,6873 9539,6879 9452,5725" semanticType="callout" shapeName="Other">
            <msink:sourceLink direction="with" ref="{CB8B452C-4CB4-4DAE-8949-B2813CF8A82A}"/>
            <msink:sourceLink direction="with" ref="{765C9757-3C61-4FFD-BD84-8A3F4619CAE1}"/>
          </msink:context>
        </emma:interpretation>
      </emma:emma>
    </inkml:annotationXML>
    <inkml:trace contextRef="#ctx0" brushRef="#br0">7451 474 0,'-34'0'32,"34"34"-1,0 101 16,0 1-16,34-1 0,-34-33-15,0 67 15,0-34-15,34 35 15,-34-103-15,68 1-1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50:30.4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3364CC8-4058-417D-97EC-EAE89E00909F}" emma:medium="tactile" emma:mode="ink">
          <msink:context xmlns:msink="http://schemas.microsoft.com/ink/2010/main" type="writingRegion" rotatedBoundingBox="3683,4681 22471,4316 22518,6722 3730,7087"/>
        </emma:interpretation>
      </emma:emma>
    </inkml:annotationXML>
    <inkml:traceGroup>
      <inkml:annotationXML>
        <emma:emma xmlns:emma="http://www.w3.org/2003/04/emma" version="1.0">
          <emma:interpretation id="{7BEA9A07-5EDB-4B78-A1DD-923B3EFBF0BF}" emma:medium="tactile" emma:mode="ink">
            <msink:context xmlns:msink="http://schemas.microsoft.com/ink/2010/main" type="paragraph" rotatedBoundingBox="3683,4681 22471,4316 22518,6722 3730,70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A576E1-3907-480F-9119-CDFB9DB2F45B}" emma:medium="tactile" emma:mode="ink">
              <msink:context xmlns:msink="http://schemas.microsoft.com/ink/2010/main" type="line" rotatedBoundingBox="3683,4681 22471,4316 22518,6722 3730,7087"/>
            </emma:interpretation>
          </emma:emma>
        </inkml:annotationXML>
        <inkml:traceGroup>
          <inkml:annotationXML>
            <emma:emma xmlns:emma="http://www.w3.org/2003/04/emma" version="1.0">
              <emma:interpretation id="{E423E8C4-8FD1-4200-82EA-3FE692AEA8B7}" emma:medium="tactile" emma:mode="ink">
                <msink:context xmlns:msink="http://schemas.microsoft.com/ink/2010/main" type="inkWord" rotatedBoundingBox="3683,4686 18091,4374 18143,6781 3735,7092">
                  <msink:destinationLink direction="with" ref="{05B6CD6F-716B-4C35-B28A-D6677ED9D693}"/>
                  <msink:destinationLink direction="with" ref="{EA470EA8-FFAB-468C-B45C-235A56E50155}"/>
                  <msink:destinationLink direction="with" ref="{9757193F-3FBF-4682-B60E-27481F432550}"/>
                </msink:context>
              </emma:interpretation>
              <emma:one-of disjunction-type="recognition" id="oneOf0">
                <emma:interpretation id="interp0" emma:lang="ru-RU" emma:confidence="0">
                  <emma:literal>„жат,</emma:literal>
                </emma:interpretation>
                <emma:interpretation id="interp1" emma:lang="ru-RU" emma:confidence="0">
                  <emma:literal>„жатка,</emma:literal>
                </emma:interpretation>
                <emma:interpretation id="interp2" emma:lang="ru-RU" emma:confidence="0">
                  <emma:literal>„жат</emma:literal>
                </emma:interpretation>
                <emma:interpretation id="interp3" emma:lang="ru-RU" emma:confidence="0">
                  <emma:literal>„жата,</emma:literal>
                </emma:interpretation>
                <emma:interpretation id="interp4" emma:lang="ru-RU" emma:confidence="0">
                  <emma:literal>„жат.</emma:literal>
                </emma:interpretation>
              </emma:one-of>
            </emma:emma>
          </inkml:annotationXML>
          <inkml:trace contextRef="#ctx0" brushRef="#br0">-366 407 0,'34'0'78,"0"0"-62,34 34 0,-35 0-1,103 33 32,-136-33-31,0 0-1,-68 34 17,-101 33-1,101-33 0,34-68-31,0 68 0</inkml:trace>
          <inkml:trace contextRef="#ctx0" brushRef="#br0" timeOffset="7781.184">-2500-575 0,'0'135'109,"0"35"-77,0-35 15,-33 0-32,33-33 48,33-237-16,103 33-16,-102 102 0,0 0-15,-34 34 15,0 101 16,0-67-32,34-34-15,-1-34 32,35 0-17,34-34 17,-35-68-1,-67 69-16,0-1 1,0 0 0,-33 34-1,-1 0-15,0 0 32,0 68-17,34-35 1,0 1-1,34 34 1,0-68 0,33 0-1,35 0-15</inkml:trace>
          <inkml:trace contextRef="#ctx0" brushRef="#br0" timeOffset="8421.8052">-1619-33 0,'0'-68'125,"-34"34"-110,0 34 1,0 0-1,-33 34 1,-1 67 15,68-33-15,0-34 0,34 34-1,0-68 16,0 0-15,-1-34 0,35-34-1,-68 34 1,34 34 15,0 102 32,67-68-32</inkml:trace>
          <inkml:trace contextRef="#ctx0" brushRef="#br0" timeOffset="9203.0405">-1145 0 0,'0'-33'78,"-34"-1"-63,34 0 1,-34 34-16,1 0 16,-1 0-1,-68 68 32,102-35-31,0 1-1,0 34 1,34-34 15,0-34-15,101-68 15,-135 34-15,102-135-1,-34 0 17,-35 33-1,1 68-15,-34-67 46,0 203-31,-34 67 16,34 1-16,0 33-15,0-34 15,0 35 1,0-102-17</inkml:trace>
          <inkml:trace contextRef="#ctx0" brushRef="#br0" timeOffset="12968.6426">-3109-237 0,'34'0'110,"0"0"-95,135 0 48,-67 34-48,33-34 17,34 34-1,-33-34 0,-1 0-15,35 34-1,-35-34 17,34 0-17,-33 0 1,-1 0-1,1 0 1,33 0 15,0 34 1,-33-34-17,33 0 16,-33 0 1,33 0-1,-67 34 16</inkml:trace>
          <inkml:trace contextRef="#ctx0" brushRef="#br0" timeOffset="15062.3672">-2838 1254 0,'0'-34'62,"0"0"-46,34 0-1,33-102 48,-67 170-1,0 0-62,34-34 16,0 68 0,0-68-1,0 0 1,0 0 0,-34 34 77,-34 34-77,34-1 0,0 69 15,34-136-31,0 34 15,-1-34 1,103 0 15,-34 0-15,-69 0-16,103-102 31,-68 0 0,-68 69-15,0-1 0,-34 34-1,-34 67 32,34-33-47,34 68 31,0-34-15,0-1 0,34-33-1,34-34 1,33 34 0</inkml:trace>
          <inkml:trace contextRef="#ctx0" brushRef="#br0" timeOffset="15687.368">-1585 1355 0,'0'-34'62,"-34"0"-46,0 1 15,0 33 0,-33 0-15,67 33-16,-34 1 16,-34 102 15,68-35 0,0-67-15,34-34-1,0 0 1,33 0 0,35-68 15,-68 35 16,0 33-32,-34 33 1,34 1 0,-34 0 15,33-34-15,35 34-16</inkml:trace>
          <inkml:trace contextRef="#ctx0" brushRef="#br0" timeOffset="-484.3704">-2262 576 0,'135'0'78,"34"0"-31,-33 0-31,33 0 15,0 0 0,-33 0-15,-1 0 15,1 0-15,33 0 15,-33 0-15,33 0 15,-34 0 0,1 34 0,33-34 16,-135 0 16</inkml:trace>
          <inkml:trace contextRef="#ctx0" brushRef="#br0" timeOffset="16234.2393">-1348 1524 0,'0'-169'109,"0"135"-109,0 0 31,0 1-15,34 33-16,0 33 47,0-33-32,101 0 32,-101 0-31,0 0 31,-68 68 0,34 34-16,0-35-15,34 1-1,0-34 1,33 0-1,69 68-15</inkml:trace>
          <inkml:trace contextRef="#ctx0" brushRef="#br0" timeOffset="-31687.2355">40 0 0,'0'305'0,"0"-169"0,0 33 31,0 0 16,0-33-16,0 33 0,0-101-15,0-34 0,0 0 15,34-34-31,0 34 31</inkml:trace>
          <inkml:trace contextRef="#ctx0" brushRef="#br0" timeOffset="-30156.0158">108 34 0,'136'0'125,"33"0"-78,0 0 0,-33 0-31,-1 0 15,35 0 0,-35 0 1,1 0-17,33 0 16,-34 0 1,35 0-1,-1 34 0,-34-34 0,-67 0-15,-34 0 15,0 0 16,-34 34-31,0 135 93,-34-33-78,34-68-15,0-1 0,0 103 31,0-35-16,0 34 0,0-101 0,0 68 1,34-69-1</inkml:trace>
          <inkml:trace contextRef="#ctx0" brushRef="#br0" timeOffset="-28359.1547">1361 68 0,'0'136'156,"0"33"-124,0 0-1,0-33 0,0-1-15,34 35 15,-34-1 16,0-135-31,0 0 15,68-34 0</inkml:trace>
          <inkml:trace contextRef="#ctx0" brushRef="#br0" timeOffset="-26562.2788">3766 68 0,'0'-34'78,"34"34"-62,0 0 62,-34 34-62,0 136 78,33-69-79,-33 35 32,34-1-16,-34-33-15,34-1 15,-34-33-15,34 34-1,-34-69 1,0 137 47,0-136-48,34-34-15,-34 34 47,34-136 16</inkml:trace>
          <inkml:trace contextRef="#ctx0" brushRef="#br0" timeOffset="-25187.2915">3935-67 0,'136'0'157,"-1"0"-142,1 0 16,33 0 1,0 0-1,1-34 0,-35 34-15,0 0-1,35 0 17,-1 0-1,-33 0-15,33 0 30,-135 0-46,0 0 32,0 0 30,-34 34 1,0 67 30,0-67-77,0 0 15,0 135 16,33 1 0,-33-35-16,0 35 16,0-35-16,0-101-15,0 0-16,0 33 31,34 69 1</inkml:trace>
          <inkml:trace contextRef="#ctx0" brushRef="#br0" timeOffset="-22952.9379">7525-169 0,'-34'0'156,"34"-34"-62,0 68-48,0 0-30,34 101 31,-34-67-31,0 68 15,0 33 0,0 0 0,34 1 1,-34-35 14,0-101-46,0 101 32,0 1 46,34-102-31,33-68-16</inkml:trace>
          <inkml:trace contextRef="#ctx0" brushRef="#br0" timeOffset="-21406.0728">7627-270 0,'33'0'109,"137"0"-30,-35 0-48,35 33 0,-1-33 0,0 0 1,-33 0-17,33 0 16,0 0 1,1 0-1,-103-33-15,69 33-1,-1 0 48,-67 0-48,-34 0 63,0 33-15,0 35 15,-68-34-62,34 0-1,-34 135 32,34-67-16,0-68-15,0 135 15,0 0 1,0 1 14,34-35 1,-34-33-15,34-102-17,-34 34-15,34 33 16</inkml:trace>
          <inkml:trace contextRef="#ctx0" brushRef="#br0" timeOffset="-9390.5544">8710-237 0,'0'68'109,"0"68"-62,34 33-16,-34-34 0,0 35 1,34-35-1,-34 1 0,34-35-15,-34 1 15,0-1 16,34-101-47,0 34 15</inkml:trace>
          <inkml:trace contextRef="#ctx0" brushRef="#br0" timeOffset="-8703.0528">9151 339 0,'-68'0'94,"68"102"-16,0-68-63,34-1 17,0-33-17,33 0 16,-67-33-31,34-1 32,-34 0-1,-34 34 16,102 34 31</inkml:trace>
          <inkml:trace contextRef="#ctx0" brushRef="#br0" timeOffset="-8171.8137">9218 339 0,'102'34'141,"33"-34"-110,35 0 0,-35 0 1,1 34-17,-1-34 1,34 0 15,-33-34-15,33 34 15,1 0 0,-137-34-31,69 34 0</inkml:trace>
          <inkml:trace contextRef="#ctx0" brushRef="#br0" timeOffset="-7984.3233">10979 373 0,'34'0'47,"0"-34"-32,34 34 17,-34 0-17,-34-34 32,0 0-31</inkml:trace>
          <inkml:trace contextRef="#ctx0" brushRef="#br0" timeOffset="-7843.683">11013 204 0,'-34'0'78,"68"0"-63</inkml:trace>
          <inkml:trace contextRef="#ctx0" brushRef="#br0" timeOffset="-7593.6933">11149 271 0,'34'0'47,"101"68"15,-135-34-46,-169 101 62,67-67-47</inkml:trace>
          <inkml:trace contextRef="#ctx0" brushRef="#br0" timeOffset="-6406.1947">5120-67 0,'-33'0'109,"33"34"-93,-34-34 0,34 33-16,0 1 15,-34 34 1,34 68 15,0-35-15,0 68 15,0-33 0,0 33 0,34-135-31,-34 135 32,0-67 15,34-102-47,-1 34 31</inkml:trace>
          <inkml:trace contextRef="#ctx0" brushRef="#br0" timeOffset="-5343.706">5459 475 0,'0'101'125,"34"-101"-78,-34-34-31,0 0 31,-34 34-32,0 0 16,0 0-15,34 34 0,0 0 31,34-34-32,68 0 32,-34 34-31,67-34 15,34 0 0,1 0 0,-35-34-15,1 34 15,-1 0-15,1 0 0,33-34-1,-67 34 1,67 0 15,-135 0-15,0 0-1,-1 0-15,35 0 63,-68-67-1</inkml:trace>
          <inkml:trace contextRef="#ctx0" brushRef="#br0" timeOffset="-4906.2104">7152 407 0,'34'0'78,"136"34"-16,-103 0-30,-33-34-17,-34 33 1,0 1 15,-135 68 16,-35-34-16,137-34-15</inkml:trace>
          <inkml:trace contextRef="#ctx0" brushRef="#br0" timeOffset="-2984.3626">1802 508 0,'-34'34'63,"34"0"-16,34-34-32,-1 0 1,-33-68 46,-33 68-30,-1 0-17,34 34 17,0 0 14,34-34-30,67 0 31,35 0-16,33 0 0,-67 0-15,33 0 0,34 0-1,-33 0 17,33 0-17,-33 0 1,-1 0-1,1 0 1,33 0 15,0 0 1,-101 0-1,-68-34-16,-34 34 1,34-34 0,-34 34-1,-67-67 32,101 33-31,-34 34 15,135 0 32,-67 0-48,102 68 16,-136-35-15,0 1 0,0 0-1,-34 0 17,-136 34-1,1 33 16</inkml:trace>
        </inkml:traceGroup>
        <inkml:traceGroup>
          <inkml:annotationXML>
            <emma:emma xmlns:emma="http://www.w3.org/2003/04/emma" version="1.0">
              <emma:interpretation id="{39B0B909-D2F8-48AB-B822-231ADF76D2FF}" emma:medium="tactile" emma:mode="ink">
                <msink:context xmlns:msink="http://schemas.microsoft.com/ink/2010/main" type="inkWord" rotatedBoundingBox="18327,4946 22482,4865 22509,6285 18355,6366"/>
              </emma:interpretation>
              <emma:one-of disjunction-type="recognition" id="oneOf1">
                <emma:interpretation id="interp5" emma:lang="ru-RU" emma:confidence="0">
                  <emma:literal>1710</emma:literal>
                </emma:interpretation>
                <emma:interpretation id="interp6" emma:lang="ru-RU" emma:confidence="0">
                  <emma:literal>1710:</emma:literal>
                </emma:interpretation>
                <emma:interpretation id="interp7" emma:lang="ru-RU" emma:confidence="0">
                  <emma:literal>1710,</emma:literal>
                </emma:interpretation>
                <emma:interpretation id="interp8" emma:lang="ru-RU" emma:confidence="0">
                  <emma:literal>1710$</emma:literal>
                </emma:interpretation>
                <emma:interpretation id="interp9" emma:lang="ru-RU" emma:confidence="0">
                  <emma:literal>1710;</emma:literal>
                </emma:interpretation>
              </emma:one-of>
            </emma:emma>
          </inkml:annotationXML>
          <inkml:trace contextRef="#ctx0" brushRef="#br0" timeOffset="-17827.9773">11623-33 0,'-34'0'31,"34"67"-16,0 103 17,-34-35-1,34 34 0,0 1 0,0-35 1,0 35 30,0-69 1,34-101-32</inkml:trace>
          <inkml:trace contextRef="#ctx0" brushRef="#br0" timeOffset="-18202.9748">11555-203 0,'0'-34'31,"34"1"141,-34 134-125</inkml:trace>
          <inkml:trace contextRef="#ctx0" brushRef="#br0" timeOffset="-17359.232">11657-304 0,'0'-34'125,"169"34"-78</inkml:trace>
          <inkml:trace contextRef="#ctx0" brushRef="#br0" timeOffset="-15827.9941">11691 1050 0,'135'0'110,"34"0"-79,-33 0-16,33 0 17,1 0-17,-35 0 1,0-34 0,1 34 15,33 0 0,1 0 16</inkml:trace>
          <inkml:trace contextRef="#ctx0" brushRef="#br0" timeOffset="-16484.2386">11995-270 0,'102'-34'47,"67"34"-16,1 0 0,-1 0-15,-34 0 15,1 0 0,-1 0-15,35 0 31,-35 0-16,-101 0 16,0 34 62,0-1-62,-68 69-15,34-34-1,-34 33 0,34 69 0,0-35 1,0 1-1,0 33 16,0-34-16,0-67-15,0 34 30,0-35-14</inkml:trace>
          <inkml:trace contextRef="#ctx0" brushRef="#br0" timeOffset="-14374.8952">12740-338 0,'0'135'141,"0"-33"-110,0-1 1,0 69-1,0-1 0,34 0 0,-34-33 16,0 33-16,0-101 1,0 67 46,68-101-47</inkml:trace>
          <inkml:trace contextRef="#ctx0" brushRef="#br0" timeOffset="-12812.394">13079 339 0,'0'-68'78,"-34"102"-31,34 34-16,34-68 110,-68 0-63,170 0 16,33 0-48,0 0-14,-33-34-1,33 34 0,1 0 0,-1-34 1,-34 34-1,35 0 0,-35 0 0,34 0 16,-101 0 16,-68-34-48,-34 1 17,0 33-1,1 0-15,-1 0-1,-102-34 48,272 34 30,-102 0-77,-1 0-16,1 34 16,0-34-1,-34 33 1,0 1 15,-34 0-15,0-34-1,-67 102 32,101-68-31,0-1 0</inkml:trace>
          <inkml:trace contextRef="#ctx0" brushRef="#br0" timeOffset="-11062.4234">15687-169 0,'-34'0'63,"0"0"-48,-67 102 17,-1 67-1,0-33 0,-67 33-15,34 0 31,101-135-47</inkml:trace>
          <inkml:trace contextRef="#ctx0" brushRef="#br0" timeOffset="-11468.6544">15077 102 0,'-34'0'62,"1"68"-15,33-34-31,67 67 15,-33-33-15,0-34-1,34-34 1,-1 0 0,1 0-1,0-34 1,-34 0 0,34-67-1,-68 33 1,0 34-1,0-34 1,-102 0 15,34 68-15,-33 34 0,-69 68 30,136-68-46,1 34 16,33-35 0,33 1-1</inkml:trace>
        </inkml:traceGroup>
      </inkml:traceGroup>
    </inkml:traceGroup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52:46.4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B646231-BE2C-4304-A927-26E8667C9E5E}" emma:medium="tactile" emma:mode="ink">
          <msink:context xmlns:msink="http://schemas.microsoft.com/ink/2010/main" type="inkDrawing" rotatedBoundingBox="4637,11754 11569,11698 11583,13483 4652,13539" hotPoints="11389,11588 11484,13234 4778,13619 4684,11973" semanticType="enclosure" shapeName="Rectangle">
            <msink:destinationLink direction="with" ref="{110CE009-6146-4EF4-85A4-59D398794577}"/>
            <msink:destinationLink direction="with" ref="{9D6D8582-E7A5-4A9C-967C-C11260A44029}"/>
            <msink:destinationLink direction="with" ref="{0706E39F-ACB5-47F3-9FF3-A6E45BC8A4CC}"/>
            <msink:destinationLink direction="with" ref="{D406008E-1D0B-4DBD-AE6F-57EB3E035B81}"/>
            <msink:destinationLink direction="with" ref="{31114EF8-0CB9-4473-924E-D6316A250B54}"/>
          </msink:context>
        </emma:interpretation>
      </emma:emma>
    </inkml:annotationXML>
    <inkml:trace contextRef="#ctx0" brushRef="#br0">0 286 0,'34'-34'188,"0"34"-188,135 0 62,1 0-30,-35 0-1,0 0-15,35 0 15,-35-33 0,1 33-15,33 0-1,-33 0 17,33 0-17,0-34 16,-33 34-15,33 0 0,-34-34-1,1 34 1,-1 0 0,35 0 15,-35 0-16,1-34 1,33 34 15,0 0-15,1 0 0,-69 0-1,69 0 16,-103 0-31,103 0 32,-35 0-17,1 0 17,-1 0-17,34 0 16,1-34 1,-1 34-17,0 0 17,1 0-1,-35 0 0,35 0-15,-35 0 15,34 0-15,-33 0 15,33 0 0,-33 0 16,33 0-16,0 0 47,-101 0 16,-34 34-31,0 0-48,-34 0 16,0 0-15,0-1 0,34 1-1,-34 0 1,0 68 15,33-102-15,-33 34-16,0 0 31,34 67-15,-34-33 15,0 67 0,34-33-15,-34-34 15,0 101 16,34-67-31,-34 33 30,0 1 1,0-35-15,0-67-17</inkml:trace>
    <inkml:trace contextRef="#ctx0" brushRef="#br0" timeOffset="1999.9957">136 1810 0,'135'0'172,"34"0"-125,-33 0-16,-1 0-15,35 0-1,-35 0 1,34 0 15,-33 0-15,-1 0 0,1 0-1,33 0 1,-33 0-1,33 34 1,-34-34 0,-33 0-1,67 0 1,1 0 0,-35 0-1,35 0 1,-35 0-1,34 34 1,-33-34 0,-1-34 15,1 34-15,-1 0-1,1 0 1,-1 0-1,34 0 1,-33-34 0,33 34-1,-33 0 1,33 0 15,0-34-15,1 34-1,-35 0 17,35 0-17,-1 0 17,0-33-1,-33 33-16,33 0 17,-34 0-17,-33-34 1,34 34 31,33-34-16,-34 34 0,-101 0-15,-34-34 0,34 34-16,0 0 31,0 0 78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52:52.6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10CE009-6146-4EF4-85A4-59D398794577}" emma:medium="tactile" emma:mode="ink">
          <msink:context xmlns:msink="http://schemas.microsoft.com/ink/2010/main" type="inkDrawing" rotatedBoundingBox="8195,11677 8364,13614 8272,13621 8103,11685" semanticType="callout" shapeName="Other">
            <msink:sourceLink direction="with" ref="{8B646231-BE2C-4304-A927-26E8667C9E5E}"/>
          </msink:context>
        </emma:interpretation>
      </emma:emma>
    </inkml:annotationXML>
    <inkml:trace contextRef="#ctx0" brushRef="#br0">3556 83 0,'-68'0'109,"68"-34"-109,0 68 94,0 34-63,34-34-15,-34 33 15,0 69 16,0 33-16,34 1 16,-34-103-47,0 69 32,0 33-1,34-33 0,-34 33 0,34-101-15,-34 67 31,0 34 0,0-135-32,34-34 1,-34 34-16,0 0 31,67 68 32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52:53.9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D6D8582-E7A5-4A9C-967C-C11260A44029}" emma:medium="tactile" emma:mode="ink">
          <msink:context xmlns:msink="http://schemas.microsoft.com/ink/2010/main" type="inkDrawing" rotatedBoundingBox="9305,11646 9482,13546 9424,13551 9248,11651" semanticType="callout" shapeName="Other">
            <msink:sourceLink direction="with" ref="{8B646231-BE2C-4304-A927-26E8667C9E5E}"/>
          </msink:context>
        </emma:interpretation>
      </emma:emma>
    </inkml:annotationXML>
    <inkml:trace contextRef="#ctx0" brushRef="#br0">4640 15 0,'0'136'234,"0"-35"-203,34 35 16,-34-68-31,34 101 31,-34-101-32,0 67 17,0 35-1,33-35 0,-33 0 0,0 35 1,34-69-17,-34-33 17,0 68 30,34-1 1,0-101-48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52:50.1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706E39F-ACB5-47F3-9FF3-A6E45BC8A4CC}" emma:medium="tactile" emma:mode="ink">
          <msink:context xmlns:msink="http://schemas.microsoft.com/ink/2010/main" type="inkDrawing" rotatedBoundingBox="5809,11852 5892,13512 5814,13515 5732,11855" semanticType="callout" shapeName="Other">
            <msink:sourceLink direction="with" ref="{8B646231-BE2C-4304-A927-26E8667C9E5E}"/>
          </msink:context>
        </emma:interpretation>
      </emma:emma>
    </inkml:annotationXML>
    <inkml:trace contextRef="#ctx0" brushRef="#br0">-1009 6571 0,'0'135'219,"0"34"-157,0-33-30,0 33-1,0 1 0,0-69 0,0 68 1,0-33 15,33-34-16,1 67 31,-34-101-46,34 67 93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52:51.3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406008E-1D0B-4DBD-AE6F-57EB3E035B81}" emma:medium="tactile" emma:mode="ink">
          <msink:context xmlns:msink="http://schemas.microsoft.com/ink/2010/main" type="inkDrawing" rotatedBoundingBox="7047,11817 7111,13545 7027,13549 6963,11820" semanticType="callout" shapeName="Other">
            <msink:sourceLink direction="with" ref="{8B646231-BE2C-4304-A927-26E8667C9E5E}"/>
          </msink:context>
        </emma:interpretation>
      </emma:emma>
    </inkml:annotationXML>
    <inkml:trace contextRef="#ctx0" brushRef="#br0">210 6537 0,'0'135'203,"0"35"-156,0-1-16,0-34-15,0 35 15,0-35 0,0 34 1,0 1-1,34-1 16,-34-33 0,0-103-32,0 1 17,0 34-17,34-68-15,-1 34 31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50:50.3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EBBB0C2-8F4C-476B-AFDC-7CE5152E921E}" emma:medium="tactile" emma:mode="ink">
          <msink:context xmlns:msink="http://schemas.microsoft.com/ink/2010/main" type="writingRegion" rotatedBoundingBox="19061,6106 22471,7029 22074,8492 18665,7569"/>
        </emma:interpretation>
      </emma:emma>
    </inkml:annotationXML>
    <inkml:traceGroup>
      <inkml:annotationXML>
        <emma:emma xmlns:emma="http://www.w3.org/2003/04/emma" version="1.0">
          <emma:interpretation id="{BCF2F1DB-D70C-4ECD-83A3-9A9A852B9BD9}" emma:medium="tactile" emma:mode="ink">
            <msink:context xmlns:msink="http://schemas.microsoft.com/ink/2010/main" type="paragraph" rotatedBoundingBox="19061,6106 22471,7029 22074,8492 18665,75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2B567D-7BCA-4CA3-A4E7-38B7FA63313E}" emma:medium="tactile" emma:mode="ink">
              <msink:context xmlns:msink="http://schemas.microsoft.com/ink/2010/main" type="line" rotatedBoundingBox="19061,6106 22471,7029 22074,8492 18665,7569"/>
            </emma:interpretation>
          </emma:emma>
        </inkml:annotationXML>
        <inkml:traceGroup>
          <inkml:annotationXML>
            <emma:emma xmlns:emma="http://www.w3.org/2003/04/emma" version="1.0">
              <emma:interpretation id="{5099C3B3-B1A1-45D8-8040-6C38B91B0E3E}" emma:medium="tactile" emma:mode="ink">
                <msink:context xmlns:msink="http://schemas.microsoft.com/ink/2010/main" type="inkWord" rotatedBoundingBox="19001,6330 19578,6486 19242,7725 18665,7569"/>
              </emma:interpretation>
              <emma:one-of disjunction-type="recognition" id="oneOf0">
                <emma:interpretation id="interp0" emma:lang="ru-RU" emma:confidence="0">
                  <emma:literal>к</emma:literal>
                </emma:interpretation>
                <emma:interpretation id="interp1" emma:lang="ru-RU" emma:confidence="0">
                  <emma:literal>4</emma:literal>
                </emma:interpretation>
                <emma:interpretation id="interp2" emma:lang="ru-RU" emma:confidence="0">
                  <emma:literal>*</emma:literal>
                </emma:interpretation>
                <emma:interpretation id="interp3" emma:lang="ru-RU" emma:confidence="0">
                  <emma:literal>'</emma:literal>
                </emma:interpretation>
                <emma:interpretation id="interp4" emma:lang="ru-RU" emma:confidence="0">
                  <emma:literal>ж</emma:literal>
                </emma:interpretation>
              </emma:one-of>
            </emma:emma>
          </inkml:annotationXML>
          <inkml:trace contextRef="#ctx0" brushRef="#br0">12300 1152 0,'0'-34'203,"0"68"-172,0 34 0,0 67 16,0-67-47,0 67 32,0 35-1,0-1 0,0-34 0,0 1-15,0 33 31,0-101 15,0-102-30,34-34-17</inkml:trace>
          <inkml:trace contextRef="#ctx0" brushRef="#br0" timeOffset="1031.2348">12334 1084 0,'-34'0'140,"34"34"-124,-34 34 15,-33 67 16,-35 35 0,102-137-47,-34 1 31,34 0-15,102-169 78,-1-35-48,-67 137-30,0-1 15,-34 0-15,34 34 0,0 0 15,0 68 16,33 33-16,35 68 16,-102-135-32,68 0-15</inkml:trace>
        </inkml:traceGroup>
        <inkml:traceGroup>
          <inkml:annotationXML>
            <emma:emma xmlns:emma="http://www.w3.org/2003/04/emma" version="1.0">
              <emma:interpretation id="{897A873C-100B-4FD8-A10A-4819F3FC5FD7}" emma:medium="tactile" emma:mode="ink">
                <msink:context xmlns:msink="http://schemas.microsoft.com/ink/2010/main" type="inkWord" rotatedBoundingBox="20124,6394 22471,7029 22090,8436 19743,7800"/>
              </emma:interpretation>
              <emma:one-of disjunction-type="recognition" id="oneOf1">
                <emma:interpretation id="interp5" emma:lang="ru-RU" emma:confidence="0">
                  <emma:literal>нот!</emma:literal>
                </emma:interpretation>
                <emma:interpretation id="interp6" emma:lang="ru-RU" emma:confidence="0">
                  <emma:literal>ноты.</emma:literal>
                </emma:interpretation>
                <emma:interpretation id="interp7" emma:lang="ru-RU" emma:confidence="0">
                  <emma:literal>нот.</emma:literal>
                </emma:interpretation>
                <emma:interpretation id="interp8" emma:lang="ru-RU" emma:confidence="0">
                  <emma:literal>нат.</emma:literal>
                </emma:interpretation>
                <emma:interpretation id="interp9" emma:lang="ru-RU" emma:confidence="0">
                  <emma:literal>натр.</emma:literal>
                </emma:interpretation>
              </emma:one-of>
            </emma:emma>
          </inkml:annotationXML>
          <inkml:trace contextRef="#ctx0" brushRef="#br0" timeOffset="5593.6943">13248 1863 0,'0'-68'62,"-33"35"-46,-1 33 15,0 33 16,34 35-16,0 101-15,0-33 15,0-1-15,0 35 31,0-69 0,-34-168-16,0-35 0,0 68-15,0 0 15,34 0-15,0 1 15,34 33-15,136 0 30,-69-34-30,69 34 31,-170-34-31,33 34-16,1 0 46,-34-34-14,0 0 186,34 0-202,0 34 0,0 0 15,0 0-15,33 68 30,-33-68-30,68 0 62,-136 34-47,-34 101 1,68 1-1,0-102-15,0-1-16,34-33 15,34 0 1,-34 0-1,34 0 1,67-101 31,-101 101-31,-34 34 15,0 0-16,34-1 1,-34 1 0,34 0-1,-1-34-15,103-34 47,-136 0-31,68-33-1,-68-35 1,0 68 0,-68-33 15,0 67-15,34 33-1,-33 1 1,33 0-1,34 34 1,0-34 0,34 0-1,33-68 1,103-68 15,-35-33 16,-67 101-31,-68 68 15,0 33 0,0-33-15,0 0-16,0 102 62,0-170-30,68-34-1,-1 0 0,-33 68-31,34 0 31,-34 68-15,-34 101 31,0-135-16,101-169 16,-67 67-47</inkml:trace>
          <inkml:trace contextRef="#ctx0" brushRef="#br0" timeOffset="6203.0647">15348 1728 0,'0'-68'78,"0"136"-31,-68 67-16,35 1-15,-1-1 15,34 1-15,0 33 15,34-135-15,-1 33-1,1-67 1,0-33 0,0-1-1,0 0-15,-34-34 16,-34-33-1,0-1 1,-67 0 15,67 68-15,-34 34 0,68-33-1,34 33 16,0 0-15,135 0 15,34 67-31</inkml:trace>
        </inkml:traceGroup>
      </inkml:traceGroup>
    </inkml:traceGroup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50:09.9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5B6CD6F-716B-4C35-B28A-D6677ED9D693}" emma:medium="tactile" emma:mode="ink">
          <msink:context xmlns:msink="http://schemas.microsoft.com/ink/2010/main" type="inkDrawing" rotatedBoundingBox="14595,6409 16356,6374 16357,6404 14596,6440" semanticType="underline" shapeName="Other">
            <msink:sourceLink direction="with" ref="{E423E8C4-8FD1-4200-82EA-3FE692AEA8B7}"/>
          </msink:context>
        </emma:interpretation>
      </emma:emma>
    </inkml:annotationXML>
    <inkml:trace contextRef="#ctx0" brushRef="#br0">7796 1152 0,'34'0'62,"67"0"1,69 0-32,-1-34-15,-33 34 15,33 0 0,-34 0-15,35 0 0,-35 0 15,34 0-16,1 0 17,-1 0 15,-135 0 15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50:06.0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A470EA8-FFAB-468C-B45C-235A56E50155}" emma:medium="tactile" emma:mode="ink">
          <msink:context xmlns:msink="http://schemas.microsoft.com/ink/2010/main" type="inkDrawing" rotatedBoundingBox="10836,6470 12563,6449 12564,6481 10837,6502" semanticType="underline" shapeName="Other">
            <msink:sourceLink direction="with" ref="{E423E8C4-8FD1-4200-82EA-3FE692AEA8B7}"/>
          </msink:context>
        </emma:interpretation>
      </emma:emma>
    </inkml:annotationXML>
    <inkml:trace contextRef="#ctx0" brushRef="#br0">4037 1220 0,'34'0'109,"135"-34"-62,0 34-32,1 0 17,-35 0-17,1 0 1,33 0 0,-34 0-1,1 0 1,-1 0 15,35 0 0,-103 0-15,-33 0 0,34 0-1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4:55:53.1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7F82D46-09E1-4820-9EB1-AAB809F4B3CA}" emma:medium="tactile" emma:mode="ink">
          <msink:context xmlns:msink="http://schemas.microsoft.com/ink/2010/main" type="inkDrawing" rotatedBoundingBox="11446,10075 14495,10222 14493,10265 11444,10118" semanticType="10" shapeName="Other">
            <msink:sourceLink direction="with" ref="{9C88BAA3-756D-4F01-BAE6-EB6CE50348EC}"/>
            <msink:sourceLink direction="with" ref="{E324EE18-AB91-4280-A9AD-17F9CDF1930E}"/>
          </msink:context>
        </emma:interpretation>
      </emma:emma>
    </inkml:annotationXML>
    <inkml:trace contextRef="#ctx0" brushRef="#br0">0 0 0,'136'33'250,"33"-33"-204,0 0-14,-33 0-1,33 0 0,1 0 0,-35 34-15,34-34 15,1 0 1,-1 0-1,-33 0 0,-35 34-15,35-34-1,33 0 32,0 0-16,-33 34 16,33-34 31,0 0 16,-135 0-47,0 0 0,135 34 187,-135-34-202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50:01.2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757193F-3FBF-4682-B60E-27481F432550}" emma:medium="tactile" emma:mode="ink">
          <msink:context xmlns:msink="http://schemas.microsoft.com/ink/2010/main" type="inkDrawing" rotatedBoundingBox="7043,6566 8736,6524 8737,6553 7044,6594" semanticType="underline" shapeName="Other">
            <msink:sourceLink direction="with" ref="{E423E8C4-8FD1-4200-82EA-3FE692AEA8B7}"/>
          </msink:context>
        </emma:interpretation>
      </emma:emma>
    </inkml:annotationXML>
    <inkml:trace contextRef="#ctx0" brushRef="#br0">244 1287 0,'135'0'94,"34"0"-63,1 0 0,-1 0 1,-33 0-17,-1 0 17,1 0-17,33-33 1,0 33 15,-67 0-15,67 0 77,-135 0-93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52:43.6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8832FE1-10FA-44BA-88DD-99B60F1E6AF4}" emma:medium="tactile" emma:mode="ink">
          <msink:context xmlns:msink="http://schemas.microsoft.com/ink/2010/main" type="inkDrawing" rotatedBoundingBox="4537,11954 4611,13443 4576,13445 4503,11955" semanticType="callout" shapeName="Line"/>
        </emma:interpretation>
      </emma:emma>
    </inkml:annotationXML>
    <inkml:trace contextRef="#ctx0" brushRef="#br0">-2262 6672 0,'0'271'0,"0"-169"15,0 67 32,0 0-16,33 1 16,-33-69-15,0 1-1,0 67 16,34-33 31,-34-35 16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53:40.7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4380734-8209-486E-A3EA-F9911B8C8FC8}" emma:medium="tactile" emma:mode="ink">
          <msink:context xmlns:msink="http://schemas.microsoft.com/ink/2010/main" type="writingRegion" rotatedBoundingBox="3661,13328 7965,13582 7857,15414 3553,15161"/>
        </emma:interpretation>
      </emma:emma>
    </inkml:annotationXML>
    <inkml:traceGroup>
      <inkml:annotationXML>
        <emma:emma xmlns:emma="http://www.w3.org/2003/04/emma" version="1.0">
          <emma:interpretation id="{7E60D800-44E4-4F96-8A41-72D60E760E1C}" emma:medium="tactile" emma:mode="ink">
            <msink:context xmlns:msink="http://schemas.microsoft.com/ink/2010/main" type="paragraph" rotatedBoundingBox="5456,13204 6222,14261 5460,14813 4694,1375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C3FA7EC-299D-4569-9066-1DB0FD23A3E9}" emma:medium="tactile" emma:mode="ink">
              <msink:context xmlns:msink="http://schemas.microsoft.com/ink/2010/main" type="line" rotatedBoundingBox="5456,13204 6222,14261 5460,14813 4694,13756"/>
            </emma:interpretation>
          </emma:emma>
        </inkml:annotationXML>
        <inkml:traceGroup>
          <inkml:annotationXML>
            <emma:emma xmlns:emma="http://www.w3.org/2003/04/emma" version="1.0">
              <emma:interpretation id="{F6410AF5-7736-4F64-9F65-052BB4E0EC9E}" emma:medium="tactile" emma:mode="ink">
                <msink:context xmlns:msink="http://schemas.microsoft.com/ink/2010/main" type="inkWord" rotatedBoundingBox="5456,13204 6222,14261 5460,14813 4694,13756"/>
              </emma:interpretation>
              <emma:one-of disjunction-type="recognition" id="oneOf0">
                <emma:interpretation id="interp0" emma:lang="ru-RU" emma:confidence="0">
                  <emma:literal>ты</emma:literal>
                </emma:interpretation>
                <emma:interpretation id="interp1" emma:lang="ru-RU" emma:confidence="0">
                  <emma:literal>*</emma:literal>
                </emma:interpretation>
                <emma:interpretation id="interp2" emma:lang="ru-RU" emma:confidence="0">
                  <emma:literal>Ты</emma:literal>
                </emma:interpretation>
                <emma:interpretation id="interp3" emma:lang="ru-RU" emma:confidence="0">
                  <emma:literal>та</emma:literal>
                </emma:interpretation>
                <emma:interpretation id="interp4" emma:lang="ru-RU" emma:confidence="0">
                  <emma:literal>Та</emma:literal>
                </emma:interpretation>
              </emma:one-of>
            </emma:emma>
          </inkml:annotationXML>
          <inkml:trace contextRef="#ctx0" brushRef="#br0">-1179 8162 0,'-34'0'93,"34"34"-61,0 0-17,34 0-15,-34 0 16,0 101 31,0 35-16,0-1 0,0-34 1,0 1-1,0 33 0,0 1 16,0-137 15,34-100-30</inkml:trace>
          <inkml:trace contextRef="#ctx0" brushRef="#br0" timeOffset="-921.8699">-1721 8196 0,'0'34'140,"-33"0"-124,33 0 0,-34 34-1,-34 67 32,68-67-31,-34 67 15,34-67 32,0-204-1,34-33-15,0 0 0,0 135 15,0 34-46,-34 34 0,33 34 15,1 67 0,34 0 32,-34 1-32</inkml:trace>
          <inkml:trace contextRef="#ctx0" brushRef="#br0" timeOffset="859.3675">-1145 8196 0,'-34'0'63,"0"102"-1,34-34-30,-67 67 14,67-67-30,0-34 31,0-102 0,0 34-32,34-34 1,-34 1 0,67 33 15,-67 0-15,0 0-1,34 34 32,34 169 16,0-33-17,-68-69-46,33 35 16</inkml:trace>
        </inkml:traceGroup>
      </inkml:traceGroup>
    </inkml:traceGroup>
    <inkml:traceGroup>
      <inkml:annotationXML>
        <emma:emma xmlns:emma="http://www.w3.org/2003/04/emma" version="1.0">
          <emma:interpretation id="{878F02EB-C60C-4EEF-9DC0-77D3AB98DC2D}" emma:medium="tactile" emma:mode="ink">
            <msink:context xmlns:msink="http://schemas.microsoft.com/ink/2010/main" type="paragraph" rotatedBoundingBox="3613,14150 7917,14404 7857,15414 3553,151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613269-44FA-49E5-A1A2-8E08E5980C18}" emma:medium="tactile" emma:mode="ink">
              <msink:context xmlns:msink="http://schemas.microsoft.com/ink/2010/main" type="line" rotatedBoundingBox="3613,14150 7917,14404 7857,15414 3553,15161"/>
            </emma:interpretation>
          </emma:emma>
        </inkml:annotationXML>
        <inkml:traceGroup>
          <inkml:annotationXML>
            <emma:emma xmlns:emma="http://www.w3.org/2003/04/emma" version="1.0">
              <emma:interpretation id="{D194223B-B093-4C52-A5C7-8E11E32C6303}" emma:medium="tactile" emma:mode="ink">
                <msink:context xmlns:msink="http://schemas.microsoft.com/ink/2010/main" type="inkWord" rotatedBoundingBox="3638,14431 4988,14942 4825,15371 3476,14860"/>
              </emma:interpretation>
              <emma:one-of disjunction-type="recognition" id="oneOf1">
                <emma:interpretation id="interp5" emma:lang="ru-RU" emma:confidence="0">
                  <emma:literal>Чая</emma:literal>
                </emma:interpretation>
                <emma:interpretation id="interp6" emma:lang="ru-RU" emma:confidence="0">
                  <emma:literal>Час</emma:literal>
                </emma:interpretation>
                <emma:interpretation id="interp7" emma:lang="ru-RU" emma:confidence="0">
                  <emma:literal>честь</emma:literal>
                </emma:interpretation>
                <emma:interpretation id="interp8" emma:lang="ru-RU" emma:confidence="0">
                  <emma:literal>Чаю</emma:literal>
                </emma:interpretation>
                <emma:interpretation id="interp9" emma:lang="ru-RU" emma:confidence="0">
                  <emma:literal>Чак</emma:literal>
                </emma:interpretation>
              </emma:one-of>
            </emma:emma>
          </inkml:annotationXML>
          <inkml:trace contextRef="#ctx0" brushRef="#br0" timeOffset="16640.4723">-3109 9382 0,'-68'0'78,"34"-34"-31,34 0 47,0 0-78,34 0-1,0-34 32,0 68-31,0 34 31,-34 0-32,34-34 1,-1 0-1,1 0 1,0 0 0,0 0 15,-68 102 31,0-35-46,34 1 0,-34 0-1,34 0 1,0-1 0,34-67-16,0 34 15,0-34 1,0 0-1,0-34 1,67 0 0,1-101 31,-102 101-32,0-67 16,-34 101 1,0 0-17,0 33 1,1 137 15,33-69 0,0-33-15,0-34-16,33-34 16,103 34-1</inkml:trace>
          <inkml:trace contextRef="#ctx0" brushRef="#br0" timeOffset="17656.0988">-2330 9585 0,'0'-102'94,"-34"102"-94,-34 0 47,34 0-31,34 34-1,-34 101 16,34-67-15,0-34 0,34-34-1,0 0 1,34-68 31,-68 34-32,0 102 32,0-34-31,0 0-16,0 0 47,135-136 15,-101 34-46,-34 35 0,34-1 15,-34 0 0,34 34-15,-34 34-1,0 0 1,68-34 15,-1 0 47,-67 33-46,0 103 30,0-102-62,0 34 31,68-1-15</inkml:trace>
        </inkml:traceGroup>
        <inkml:traceGroup>
          <inkml:annotationXML>
            <emma:emma xmlns:emma="http://www.w3.org/2003/04/emma" version="1.0">
              <emma:interpretation id="{656FC3A9-FE6B-4745-AA20-50231379E4F5}" emma:medium="tactile" emma:mode="ink">
                <msink:context xmlns:msink="http://schemas.microsoft.com/ink/2010/main" type="inkWord" rotatedBoundingBox="5993,14291 7917,14404 7860,15369 5937,15255"/>
              </emma:interpretation>
              <emma:one-of disjunction-type="recognition" id="oneOf2">
                <emma:interpretation id="interp10" emma:lang="ru-RU" emma:confidence="0">
                  <emma:literal>Агор</emma:literal>
                </emma:interpretation>
                <emma:interpretation id="interp11" emma:lang="ru-RU" emma:confidence="0">
                  <emma:literal>Агор.</emma:literal>
                </emma:interpretation>
                <emma:interpretation id="interp12" emma:lang="ru-RU" emma:confidence="0">
                  <emma:literal>Агоры</emma:literal>
                </emma:interpretation>
                <emma:interpretation id="interp13" emma:lang="ru-RU" emma:confidence="0">
                  <emma:literal>Агору</emma:literal>
                </emma:interpretation>
                <emma:interpretation id="interp14" emma:lang="ru-RU" emma:confidence="0">
                  <emma:literal>Агора</emma:literal>
                </emma:interpretation>
              </emma:one-of>
            </emma:emma>
          </inkml:annotationXML>
          <inkml:trace contextRef="#ctx0" brushRef="#br0" timeOffset="18609.2062">-806 9585 0,'-34'0'78,"68"0"-46,135 0 14,0 34-30</inkml:trace>
          <inkml:trace contextRef="#ctx0" brushRef="#br0" timeOffset="18390.4585">-468 9449 0,'0'-169'125,"0"101"-94,-33 68-31,-1 34 47,0 102-16,0-1 1,0 34-17,34-33 32,0-102-31,0-102-1</inkml:trace>
          <inkml:trace contextRef="#ctx0" brushRef="#br0" timeOffset="19531.085">-366 9652 0,'0'-67'63,"0"33"-48,34 0 1,-34 0 15,34 34-15,0 34 15,0 34-15,33-68 30,-33 0 17,-34 135-16,0-33-16,0-68-15,34-34-1,-34-34 1,34 34 0,-34-34-16,34 169 78,0-67-47,-34-34-31,33-34 16,35 0-1,-34 0 1,34-34-1,-34-34 1,0 35 0,-34-35-1,0 0 1,-34 0 0,-34 68-1,0 0 16,34 0-15,0 0-16,34 34 16,0 0-1,0 0-15,68 0 16</inkml:trace>
          <inkml:trace contextRef="#ctx0" brushRef="#br0" timeOffset="20046.709">413 9652 0,'0'-33'63,"0"66"-32,-34 69 16,34-68-16,68-68 31,0-34-15,-35 68-31,1 0 0,-34 34-1,0 0 1,0 34-1,0-34 1,0 0-16,0 33 31,102-101 1</inkml:trace>
          <inkml:trace contextRef="#ctx0" brushRef="#br0" timeOffset="20687.3302">921 9111 0,'0'135'94,"0"34"-63,-34-33-15,34 33 15,0-33-15,0 33 15,0-135 0,34-34-15,-34-34-16,0-68 15,0-33 17,-34-1-17,-67-33 32,101 135-47,-34 34 16,34-34-1,101 68 32,35 34-15,-35 0-17</inkml:trace>
        </inkml:traceGroup>
      </inkml:traceGroup>
    </inkml:traceGroup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53:38.7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24B0A33-D1E4-47C0-B144-8F2C328DA44D}" emma:medium="tactile" emma:mode="ink">
          <msink:context xmlns:msink="http://schemas.microsoft.com/ink/2010/main" type="inkDrawing" rotatedBoundingBox="5038,13375 5079,14798 5019,14799 4978,13377" shapeName="Line"/>
        </emma:interpretation>
      </emma:emma>
    </inkml:annotationXML>
    <inkml:trace contextRef="#ctx0" brushRef="#br0">-1822 8095 0,'34'33'156,"-34"1"-140,0 0 0,34 136 31,-34-103-32,0 103 16,0-35 1,0 1-17,0 33 17,0-34 14,0 35 1,0-1 16,0-237-1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54:14.2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367DC80-E906-4DBA-8259-21480686E91E}" emma:medium="tactile" emma:mode="ink">
          <msink:context xmlns:msink="http://schemas.microsoft.com/ink/2010/main" type="inkDrawing" rotatedBoundingBox="14969,11573 19914,11740 19912,11796 14967,11630" semanticType="underline" shapeName="Other"/>
        </emma:interpretation>
      </emma:emma>
    </inkml:annotationXML>
    <inkml:trace contextRef="#ctx0" brushRef="#br0">0 0 0,'102'0'187,"-68"0"-171,0 0 0,34 0-1,-35 0 1,35 0-1,101 0 17,-33 0-1,-34 0-15,67 0 15,0 0 0,1 0 0,-35 33-15,0-33 0,35 0 15,-35 34-16,35-34 17,-1 0-17,-34 0 1,1 0 0,-1 34-1,1-34 1,-1 0 15,35 0-15,-1 0-1,-67 0 1,67 0 15,0 34-15,1-34 15,-35 0-15,0 0-1,35 0 17,-1 0-17,-33 0 16,33 0 1,-67 0-1,-69 0-15,1 0-16,34 0 46,-68 34-46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52:55.1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1114EF8-0CB9-4473-924E-D6316A250B54}" emma:medium="tactile" emma:mode="ink">
          <msink:context xmlns:msink="http://schemas.microsoft.com/ink/2010/main" type="inkDrawing" rotatedBoundingBox="10428,11611 10666,13444 10606,13451 10368,11619" semanticType="callout" shapeName="Other">
            <msink:sourceLink direction="with" ref="{8B646231-BE2C-4304-A927-26E8667C9E5E}"/>
          </msink:context>
        </emma:interpretation>
      </emma:emma>
    </inkml:annotationXML>
    <inkml:trace contextRef="#ctx0" brushRef="#br0">5757-18 0,'0'33'109,"0"35"-62,34-34-31,-34 0-1,0 135 32,34 1-15,-34-1-1,34-68 0,-34 35-15,34 33 15,-34-33 0,34-69-15,-34 35 15,0 34 0,34-69-31,-34 1 32,34 34-1,-1-35-16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54:15.7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E8DFC57-C74B-4D94-A46A-F4B05A264D5A}" emma:medium="tactile" emma:mode="ink">
          <msink:context xmlns:msink="http://schemas.microsoft.com/ink/2010/main" type="inkDrawing" rotatedBoundingBox="15172,12976 20387,13037 20386,13114 15171,13052" semanticType="underline" shapeName="Other">
            <msink:sourceLink direction="with" ref="{9E63EE60-F3B3-4916-B5D1-339D2283B9CA}"/>
          </msink:context>
        </emma:interpretation>
      </emma:emma>
    </inkml:annotationXML>
    <inkml:trace contextRef="#ctx0" brushRef="#br0">0 1 0,'-34'0'125,"169"0"-47,-33 0-62,33 0 15,1 0-15,33 0 15,-34 0-15,35 0-16,-1 0 47,-33 0-47,33 0 15,0 0 1,-33 0-1,-1 0 1,1 0 0,33 34-1,0-34 1,1 0 0,-1 0-1,0 0 1,1 0-1,-35 0 1,34 0 15,-33 0-15,33 0 0,-33 0-1,-1 0 1,1 0-1,-1 0 1,34 0 0,-33 34-1,33-34 17,1 0-17,-1 0 16,-34 0 48,-101 0-79,-34-34 0,34 0 31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54:17.5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63EE60-F3B3-4916-B5D1-339D2283B9CA}" emma:medium="tactile" emma:mode="ink">
          <msink:context xmlns:msink="http://schemas.microsoft.com/ink/2010/main" type="writingRegion" rotatedBoundingBox="14862,11601 20560,11504 20590,13274 14892,13371">
            <msink:destinationLink direction="with" ref="{7E8DFC57-C74B-4D94-A46A-F4B05A264D5A}"/>
          </msink:context>
        </emma:interpretation>
      </emma:emma>
    </inkml:annotationXML>
    <inkml:traceGroup>
      <inkml:annotationXML>
        <emma:emma xmlns:emma="http://www.w3.org/2003/04/emma" version="1.0">
          <emma:interpretation id="{F3B50B8B-8B17-4F8D-82C3-C9A940E76559}" emma:medium="tactile" emma:mode="ink">
            <msink:context xmlns:msink="http://schemas.microsoft.com/ink/2010/main" type="paragraph" rotatedBoundingBox="14862,11601 20560,11504 20590,13274 14892,133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5BC310-219C-47C9-AA93-D5124F77C3FB}" emma:medium="tactile" emma:mode="ink">
              <msink:context xmlns:msink="http://schemas.microsoft.com/ink/2010/main" type="line" rotatedBoundingBox="14862,11601 20560,11504 20590,13274 14892,13371"/>
            </emma:interpretation>
          </emma:emma>
        </inkml:annotationXML>
        <inkml:traceGroup>
          <inkml:annotationXML>
            <emma:emma xmlns:emma="http://www.w3.org/2003/04/emma" version="1.0">
              <emma:interpretation id="{B0E75F65-3C32-4736-BC07-37ACBF43C589}" emma:medium="tactile" emma:mode="ink">
                <msink:context xmlns:msink="http://schemas.microsoft.com/ink/2010/main" type="inkWord" rotatedBoundingBox="14862,11601 20560,11504 20590,13274 14892,13371"/>
              </emma:interpretation>
              <emma:one-of disjunction-type="recognition" id="oneOf0">
                <emma:interpretation id="interp0" emma:lang="ru-RU" emma:confidence="0">
                  <emma:literal>КМИТ</emma:literal>
                </emma:interpretation>
                <emma:interpretation id="interp1" emma:lang="ru-RU" emma:confidence="0">
                  <emma:literal>ПЯЛИТ</emma:literal>
                </emma:interpretation>
                <emma:interpretation id="interp2" emma:lang="ru-RU" emma:confidence="0">
                  <emma:literal>ЯМИН</emma:literal>
                </emma:interpretation>
                <emma:interpretation id="interp3" emma:lang="ru-RU" emma:confidence="0">
                  <emma:literal>ЯМИН.</emma:literal>
                </emma:interpretation>
                <emma:interpretation id="interp4" emma:lang="ru-RU" emma:confidence="0">
                  <emma:literal>КМИТ.</emma:literal>
                </emma:interpretation>
              </emma:one-of>
            </emma:emma>
          </inkml:annotationXML>
          <inkml:trace contextRef="#ctx0" brushRef="#br0">12944 6367 0,'135'0'109,"34"0"-46,-33 0-32,33 0 16,-135 0-16,34 34-15</inkml:trace>
          <inkml:trace contextRef="#ctx0" brushRef="#br0" timeOffset="-734.3838">13553 6232 0,'34'0'172,"0"135"-32,-34-67-124,0 34 15,0 67 1,0 0-1,34 1 0,-34-35-15,34 35 31,0-1-32,-34-34 16,33 1-15,-33 33 47,0-135-48,34-68 16</inkml:trace>
          <inkml:trace contextRef="#ctx0" brushRef="#br0" timeOffset="3218.7241">11047 6537 0,'-34'0'47,"0"-68"15,34 34-46,34 170 156,-34 33-141,0 0 0,0 1 0,0-1 1,0 0-17,0-33 16,0 33 1,34-33 15</inkml:trace>
          <inkml:trace contextRef="#ctx0" brushRef="#br0" timeOffset="4140.5855">11995 6435 0,'0'34'78,"0"0"-62,0 0-1,0 135 32,34-67-31,-34 33 15,0 34 0,34 1-15,0-35 15,0 35 1,-34-137-17,34 1 1,33 0-1</inkml:trace>
          <inkml:trace contextRef="#ctx0" brushRef="#br0" timeOffset="4624.9475">12740 6503 0,'0'-34'78,"34"102"-47,-34-34-15,0 135 15,0-34 0,0 35-15,0-35 0,0 1-1,0-1 1,0 34 15,0-135-15,0 34-16</inkml:trace>
          <inkml:trace contextRef="#ctx0" brushRef="#br0" timeOffset="7171.816">8676 6334 0,'-135'169'125,"101"-101"-110,-67 101 17,-35-34-1,34 35 0,102-136-15,34-34-1,170-170 17</inkml:trace>
          <inkml:trace contextRef="#ctx0" brushRef="#br0" timeOffset="7531.1871">8846 6469 0,'0'-34'78,"0"68"-46,-102 135-1,1 1-16,-1-1 17,0 0-1,-33 1-15,101-136-1,34-1-15,0 1 16,203-135 15</inkml:trace>
          <inkml:trace contextRef="#ctx0" brushRef="#br0" timeOffset="6281.1961">9218 6300 0,'-34'0'62,"34"135"1,0 34-32,0 1 0,0-35-15,0 35 15,0-69-15,0 69-1,0-1 16,68 34-15</inkml:trace>
          <inkml:trace contextRef="#ctx0" brushRef="#br0" timeOffset="5640.5791">9997 6334 0,'0'135'172,"0"34"-141,0 1 0,0-35-15,0 1-1,0-1 1,0 34 15,0 1-15,34-1 31,-34-101-32</inkml:trace>
          <inkml:trace contextRef="#ctx0" brushRef="#br0" timeOffset="7812.436">8914 7011 0,'33'-34'47,"1"34"0,-68 102 0,-67 67-16,-35-34-16,35 1 17,101-68-17</inkml:trace>
          <inkml:trace contextRef="#ctx0" brushRef="#br0" timeOffset="8156.1826">9083 7282 0,'-34'0'47,"34"34"-32,-68 101 32,-33 34 0,101-101-47</inkml:trace>
          <inkml:trace contextRef="#ctx0" brushRef="#br0" timeOffset="-5187.4623">8101 6435 0,'-34'34'79,"34"0"-64,0 0 1,0 0-1,0-1 1,34 137 31,-34-136-31,0 135 30,34 0-14,-34 1 15,33-69-32,-33 35 32,0 33 0,34-67 0,-34-68 0,34-68-32</inkml:trace>
        </inkml:traceGroup>
      </inkml:traceGroup>
    </inkml:traceGroup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54:31.9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86D87A4-B71C-4D51-ADE4-62BBC9C90FA4}" emma:medium="tactile" emma:mode="ink">
          <msink:context xmlns:msink="http://schemas.microsoft.com/ink/2010/main" type="writingRegion" rotatedBoundingBox="14790,12325 18952,13920 18047,16282 13885,14687"/>
        </emma:interpretation>
      </emma:emma>
    </inkml:annotationXML>
    <inkml:traceGroup>
      <inkml:annotationXML>
        <emma:emma xmlns:emma="http://www.w3.org/2003/04/emma" version="1.0">
          <emma:interpretation id="{AB5F9D58-D6F2-4BF9-A00D-D82EF876F7A0}" emma:medium="tactile" emma:mode="ink">
            <msink:context xmlns:msink="http://schemas.microsoft.com/ink/2010/main" type="paragraph" rotatedBoundingBox="15644,12653 18952,13920 18376,15423 15068,1415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411CC03-FC0C-4D80-9224-D3926AEDF5FA}" emma:medium="tactile" emma:mode="ink">
              <msink:context xmlns:msink="http://schemas.microsoft.com/ink/2010/main" type="line" rotatedBoundingBox="15644,12653 18952,13920 18376,15423 15068,14155"/>
            </emma:interpretation>
          </emma:emma>
        </inkml:annotationXML>
        <inkml:traceGroup>
          <inkml:annotationXML>
            <emma:emma xmlns:emma="http://www.w3.org/2003/04/emma" version="1.0">
              <emma:interpretation id="{94C9714C-1D5F-4AEB-9B4B-84E934DF11D7}" emma:medium="tactile" emma:mode="ink">
                <msink:context xmlns:msink="http://schemas.microsoft.com/ink/2010/main" type="inkWord" rotatedBoundingBox="15644,12653 18952,13920 18376,15423 15068,14155"/>
              </emma:interpretation>
              <emma:one-of disjunction-type="recognition" id="oneOf0">
                <emma:interpretation id="interp0" emma:lang="ru-RU" emma:confidence="0">
                  <emma:literal>Кулисы</emma:literal>
                </emma:interpretation>
                <emma:interpretation id="interp1" emma:lang="ru-RU" emma:confidence="0">
                  <emma:literal>К! чач</emma:literal>
                </emma:interpretation>
                <emma:interpretation id="interp2" emma:lang="ru-RU" emma:confidence="0">
                  <emma:literal>К!“ чач</emma:literal>
                </emma:interpretation>
                <emma:interpretation id="interp3" emma:lang="ru-RU" emma:confidence="0">
                  <emma:literal>Кисы</emma:literal>
                </emma:interpretation>
                <emma:interpretation id="interp4" emma:lang="ru-RU" emma:confidence="0">
                  <emma:literal>ПФ чач</emma:literal>
                </emma:interpretation>
              </emma:one-of>
            </emma:emma>
          </inkml:annotationXML>
          <inkml:trace contextRef="#ctx0" brushRef="#br0">10234 8738 0,'0'-34'125,"0"0"-110,102-67 48,-68 101-48,-34 34 17,0 67 15,34-67-32,0-34 1,-1 0-1,-33 34 48,0 0-47,0 67 15,0-67-16,34 34 1,34-68 0,-34 0-1,34 0 1,33-68 15,-33 34-15,-68 1-1,0-35 17,-34 68-1,0 68 0,34-35-15,0 103 15,34-102-31,34 33 47,0-67-31,67-33-1</inkml:trace>
          <inkml:trace contextRef="#ctx0" brushRef="#br0" timeOffset="968.7421">11250 8975 0,'0'-101'94,"-34"67"-79,34 0 1,-67 34 15,-1 34 1,68 0-32,-34-34 0,34 101 15,0 1 16,0-68 1,34-34-32,0 0 15,0 0 1,0 0-16,-1-68 31,-33 34 16,0 102 0,34-34-31,0-34-1,0 0 1,34-68 15,67-101 16,-135 135-47,34 0 62,0 34-46,-34 34 0,34 0 15,67-34 0,-67 0 32,-34 33-32,0 1-15,-34 102 15,34-69-31,34 35 31,0-68-15,68 0 15</inkml:trace>
          <inkml:trace contextRef="#ctx0" brushRef="#br0" timeOffset="-2156.2318">9692 7722 0,'0'136'15,"0"-1"-15,34-67 16,-34-34-16,0 135 31,0-34 0,0 35 1,34-1-1,-34-101 0,-34-68-15,34 34 31,0-102-16</inkml:trace>
          <inkml:trace contextRef="#ctx0" brushRef="#br0" timeOffset="-1296.8645">9760 7722 0,'-34'0'94,"34"34"-78,-34 0-1,34 0 1,-33 135 31,-1-135-32,34 0-15,-34 33 16,34-33 15,0 34 16,68-237 31,-1 33-46,-33 69-17,-34 33 1,34 34 15,0 0-15,-34 34-1,0 33 17,34-33-32,0 135 46,0-101-14,-1 0-17,1 0-15</inkml:trace>
          <inkml:trace contextRef="#ctx0" brushRef="#br0" timeOffset="-4796.8356">8710 7722 0,'0'169'172,"34"1"-141,-34-1 16,-34 0-16,34-33 0,0-1-15,0 35 31,0-1 0,0-135 0,0-68-32</inkml:trace>
          <inkml:trace contextRef="#ctx0" brushRef="#br0" timeOffset="-3921.8524">8744 7790 0,'0'34'78,"-34"0"-62,-33 135 47,-1-34-32,34-33 0,0-34 32,68-136-32,34-101 16,-34 101-32,-34 0 1,33 34 15,1 0-31,-34 1 16,34 33-1,0 0 17,0 67 15,68 103-1,-35-69-14,-67-67-32,68 0 15</inkml:trace>
        </inkml:traceGroup>
      </inkml:traceGroup>
    </inkml:traceGroup>
    <inkml:traceGroup>
      <inkml:annotationXML>
        <emma:emma xmlns:emma="http://www.w3.org/2003/04/emma" version="1.0">
          <emma:interpretation id="{0579E411-7EAA-450B-A187-7EE9E237C788}" emma:medium="tactile" emma:mode="ink">
            <msink:context xmlns:msink="http://schemas.microsoft.com/ink/2010/main" type="paragraph" rotatedBoundingBox="14088,13911 16114,14316 15950,15137 13924,147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B0CBCD-C7EE-4C36-845D-D25B6073D8BA}" emma:medium="tactile" emma:mode="ink">
              <msink:context xmlns:msink="http://schemas.microsoft.com/ink/2010/main" type="line" rotatedBoundingBox="14088,13911 16114,14316 15950,15137 13924,14732"/>
            </emma:interpretation>
          </emma:emma>
        </inkml:annotationXML>
        <inkml:traceGroup>
          <inkml:annotationXML>
            <emma:emma xmlns:emma="http://www.w3.org/2003/04/emma" version="1.0">
              <emma:interpretation id="{7540F1BE-D375-4AAF-87B5-09417E5F5705}" emma:medium="tactile" emma:mode="ink">
                <msink:context xmlns:msink="http://schemas.microsoft.com/ink/2010/main" type="inkWord" rotatedBoundingBox="14088,13911 16114,14316 15950,15137 13924,14732"/>
              </emma:interpretation>
              <emma:one-of disjunction-type="recognition" id="oneOf1">
                <emma:interpretation id="interp5" emma:lang="ru-RU" emma:confidence="0">
                  <emma:literal>Тонут</emma:literal>
                </emma:interpretation>
                <emma:interpretation id="interp6" emma:lang="ru-RU" emma:confidence="0">
                  <emma:literal>Тронут</emma:literal>
                </emma:interpretation>
                <emma:interpretation id="interp7" emma:lang="ru-RU" emma:confidence="0">
                  <emma:literal>Понт</emma:literal>
                </emma:interpretation>
                <emma:interpretation id="interp8" emma:lang="ru-RU" emma:confidence="0">
                  <emma:literal>Тропу.</emma:literal>
                </emma:interpretation>
                <emma:interpretation id="interp9" emma:lang="ru-RU" emma:confidence="0">
                  <emma:literal>Тропит</emma:literal>
                </emma:interpretation>
              </emma:one-of>
            </emma:emma>
          </inkml:annotationXML>
          <inkml:trace contextRef="#ctx0" brushRef="#br0" timeOffset="4812.4604">7762 9280 0,'0'-102'125,"0"68"-110,34-67 1,-34 67 0,34 34-1,-34 34 1,34 67 31,-34-67-32,34 0 1,-1-34 0,1 0 46,-34 34-31,0 0-15,-34 34 0,34-1-1,0-33 1,0 0-16,34-34 31,0 0-15,34-68 31,0 170-1,-68-68-14,67 0-17,1-68 17,-34 0-17,34-34 1,-68 1-1,0-1 1,0 34 0,-34-34 15,-34 68-15,34 34-1,-34 68 16,68-35-15,0-33 0,0 0-16,34-34 15,0 0 1,0 0-16,135-169 47,-67 67 0,-102 170 0,-34 67-1,34-101-30,0 0 0,34-68 31,34-33-32,-34 67 1,-1 0 15,1 0-15,-34 33-1,0 137 32,0-136-31,68-102 15,0 0-15</inkml:trace>
          <inkml:trace contextRef="#ctx0" brushRef="#br0" timeOffset="3328.0993">7186 9144 0,'34'0'94,"0"0"-78,0 0-1,34 34 1,67 0 31,1 0-32</inkml:trace>
          <inkml:trace contextRef="#ctx0" brushRef="#br0" timeOffset="3062.4752">7627 8907 0,'-34'0'47,"34"-33"31,-34-35-15,34 0-32,-34 34 0,0 34-15,0 0 15,34 34-15,0 34-1,-34 33 1,34-33 15,0 101-15,0 1 15,-33-102-15,-1 33 15,0-101-16,0 0 1,34-34 0,0 0-16</inkml:trace>
          <inkml:trace contextRef="#ctx0" brushRef="#br0" timeOffset="5374.9556">9015 9009 0,'0'-34'31,"0"68"32,-34 135-32,0 1 0,34-35 1,0 34 15,0-135-47,0-169 62,0 33-31,-33 35-15,-1-35 0,0 68-1,34 0 16,169 68 32,0 34-32,-101-34-31</inkml:trace>
        </inkml:traceGroup>
      </inkml:traceGroup>
    </inkml:traceGroup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7:02:56.1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E563DEB-3EA7-47AC-9834-1AEF345DFD72}" emma:medium="tactile" emma:mode="ink">
          <msink:context xmlns:msink="http://schemas.microsoft.com/ink/2010/main" type="inkDrawing" rotatedBoundingBox="4842,6129 9263,6006 9303,7455 4881,7577" hotPoints="9198,5973 9324,7206 5193,7629 5067,6395" semanticType="enclosure" shapeName="Rectangle">
            <msink:sourceLink direction="with" ref="{94F8D0B7-FBC8-4A82-8BD1-4338CAB1A546}"/>
            <msink:sourceLink direction="with" ref="{86EC68E2-FBB3-4A20-82E8-0C92B67F6467}"/>
            <msink:sourceLink direction="with" ref="{450561E3-E980-4E23-B387-93E8AE2A39C9}"/>
          </msink:context>
        </emma:interpretation>
      </emma:emma>
    </inkml:annotationXML>
    <inkml:trace contextRef="#ctx0" brushRef="#br0">0 0 0,'136'0'109,"33"0"-77,0 0-17,-33 34 1,33-34-1,1 0 1,-69 0 0,35 0-1,-1 0-15,1 0 16,-1 34 0,1-34-16,-1 0 15,34 0 1,-67 0-1,33 0-15,1 0 16,-1 0 0,1 0-16,-1 0 15,1 0 1,-1 0-16,1 34 16,-35-34-1,69 0 1,-69 0-1,35 0 1,-1 0 0,34 0-1,-33 0 17,33 0-1,-135 0 0,0 0 0,-34 34-31,0 101 78,34 34-46,-34 1-1,0-1 0,0-135-31,0 101 31,0 35-15</inkml:trace>
    <inkml:trace contextRef="#ctx0" brushRef="#br0" timeOffset="953.1027">441 1389 0,'33'0'63,"35"34"-48,68-34 1,-1 0 15,1 0-31,-1-34 16,1 34-1,33-34 1,-68 34-16,69-34 16,-35 34-1,35 0-15,-35-34 31,1 34-15,-1-34-16,0 34 16,1 0-1,-1 0-15,1 0 16,-1 0 0,-33-34-16,33 34 15,-33 0 1,67 0-1,-33 0 1,-1 0 0,35 0 15,-35 0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4:55:56.3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9A25C54-CD6C-4673-AEF2-30EEE699723F}" emma:medium="tactile" emma:mode="ink">
          <msink:context xmlns:msink="http://schemas.microsoft.com/ink/2010/main" type="inkDrawing" rotatedBoundingBox="16388,9345 16425,11548 16362,11549 16326,9346" semanticType="callout" shapeName="Other">
            <msink:sourceLink direction="with" ref="{E324EE18-AB91-4280-A9AD-17F9CDF1930E}"/>
          </msink:context>
        </emma:interpretation>
      </emma:emma>
    </inkml:annotationXML>
    <inkml:trace contextRef="#ctx0" brushRef="#br0">5 0 0,'0'136'219,"0"33"-172,0 1-16,0-1 0,0 0 0,0-33 1,0-1-17,0 35 17,0-35-1,0-67-16,0-34-15,0-1 32,0 103-1,0-68-15,0 67 62,34 34 0,-34-67 16,0-68-79,34 0 32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7:02:59.3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A768EFD-E250-4BFC-8063-76AF71873D5F}" emma:medium="tactile" emma:mode="ink">
          <msink:context xmlns:msink="http://schemas.microsoft.com/ink/2010/main" type="writingRegion" rotatedBoundingBox="9351,6937 4923,10487 3182,8315 7609,4765"/>
        </emma:interpretation>
      </emma:emma>
    </inkml:annotationXML>
    <inkml:traceGroup>
      <inkml:annotationXML>
        <emma:emma xmlns:emma="http://www.w3.org/2003/04/emma" version="1.0">
          <emma:interpretation id="{AA365B63-0BC4-4050-8D5C-181D3703FBB4}" emma:medium="tactile" emma:mode="ink">
            <msink:context xmlns:msink="http://schemas.microsoft.com/ink/2010/main" type="paragraph" rotatedBoundingBox="9351,6937 4923,10487 3182,8315 7609,47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5BCAC6-F9DC-4E78-B0D8-4544B3919903}" emma:medium="tactile" emma:mode="ink">
              <msink:context xmlns:msink="http://schemas.microsoft.com/ink/2010/main" type="line" rotatedBoundingBox="9351,6937 4923,10487 3182,8315 7609,4765"/>
            </emma:interpretation>
          </emma:emma>
        </inkml:annotationXML>
        <inkml:traceGroup>
          <inkml:annotationXML>
            <emma:emma xmlns:emma="http://www.w3.org/2003/04/emma" version="1.0">
              <emma:interpretation id="{94F8D0B7-FBC8-4A82-8BD1-4338CAB1A546}" emma:medium="tactile" emma:mode="ink">
                <msink:context xmlns:msink="http://schemas.microsoft.com/ink/2010/main" type="inkWord" rotatedBoundingBox="6956,6390 8703,6129 8900,7449 7153,7710">
                  <msink:destinationLink direction="with" ref="{FE563DEB-3EA7-47AC-9834-1AEF345DFD72}"/>
                </msink:context>
              </emma:interpretation>
              <emma:one-of disjunction-type="recognition" id="oneOf0">
                <emma:interpretation id="interp0" emma:lang="ru-RU" emma:confidence="0">
                  <emma:literal>“</emma:literal>
                </emma:interpretation>
                <emma:interpretation id="interp1" emma:lang="ru-RU" emma:confidence="0">
                  <emma:literal>„</emma:literal>
                </emma:interpretation>
                <emma:interpretation id="interp2" emma:lang="ru-RU" emma:confidence="0">
                  <emma:literal>н</emma:literal>
                </emma:interpretation>
                <emma:interpretation id="interp3" emma:lang="ru-RU" emma:confidence="0">
                  <emma:literal>»</emma:literal>
                </emma:interpretation>
                <emma:interpretation id="interp4" emma:lang="ru-RU" emma:confidence="0">
                  <emma:literal>к</emma:literal>
                </emma:interpretation>
              </emma:one-of>
            </emma:emma>
          </inkml:annotationXML>
          <inkml:trace contextRef="#ctx0" brushRef="#br0">3895-136 0,'0'136'94,"0"-1"-79,0 1-15,0 33 32,-34-34-17,34 35 17,0-35-17,0 1 1,0 67-16</inkml:trace>
          <inkml:trace contextRef="#ctx0" brushRef="#br0" timeOffset="25577.9139">2676 203 0,'-34'34'47,"-101"135"-31,-35 0 30,69-33 1,135-136-31,-1 0 0,103-102 15,-1 34-16,-101 68 1,0 0-16,-34 34 31,-169 136 1,67-69 14,271-168-14,1-1-1,-69 34-15,-67 34-1,0 0-15,-169 169 47,33 1-16,0-1-15</inkml:trace>
        </inkml:traceGroup>
        <inkml:traceGroup>
          <inkml:annotationXML>
            <emma:emma xmlns:emma="http://www.w3.org/2003/04/emma" version="1.0">
              <emma:interpretation id="{86EC68E2-FBB3-4A20-82E8-0C92B67F6467}" emma:medium="tactile" emma:mode="ink">
                <msink:context xmlns:msink="http://schemas.microsoft.com/ink/2010/main" type="inkWord" rotatedBoundingBox="3392,8735 6714,5267 8281,6768 4960,10236">
                  <msink:destinationLink direction="with" ref="{FE563DEB-3EA7-47AC-9834-1AEF345DFD72}"/>
                </msink:context>
              </emma:interpretation>
              <emma:one-of disjunction-type="recognition" id="oneOf1">
                <emma:interpretation id="interp5" emma:lang="ru-RU" emma:confidence="0">
                  <emma:literal>1-15°</emma:literal>
                </emma:interpretation>
                <emma:interpretation id="interp6" emma:lang="ru-RU" emma:confidence="0">
                  <emma:literal>1-185°</emma:literal>
                </emma:interpretation>
                <emma:interpretation id="interp7" emma:lang="ru-RU" emma:confidence="0">
                  <emma:literal>1-155°</emma:literal>
                </emma:interpretation>
                <emma:interpretation id="interp8" emma:lang="ru-RU" emma:confidence="0">
                  <emma:literal>11855°</emma:literal>
                </emma:interpretation>
                <emma:interpretation id="interp9" emma:lang="ru-RU" emma:confidence="0">
                  <emma:literal>1-1855°</emma:literal>
                </emma:interpretation>
              </emma:one-of>
            </emma:emma>
          </inkml:annotationXML>
          <inkml:trace contextRef="#ctx0" brushRef="#br0" timeOffset="19468.5917">373 1456 0,'0'135'156,"0"35"-125,0-1 0,0-34 1,0 1-17,0-1 1,0 35 15,0-1 0,0-33 16,34-204-15</inkml:trace>
          <inkml:trace contextRef="#ctx0" brushRef="#br0" timeOffset="20218.5838">339 1524 0,'-34'0'62,"34"33"-46,-67 103 31,33 33-16,0-135 16,34-68-16,34-135 0,67 33 16,-101 69-31,34 33 15,0 34-15,0 34 15,-34 0-31,34 101 47,0-101-32,-34 0-15,33 34 32,-33-35-32,34 35 0</inkml:trace>
          <inkml:trace contextRef="#ctx0" brushRef="#br0" timeOffset="22671.685">-575 2472 0,'0'-34'31,"-34"0"-15,0 34-1,34-34 1,-34 34 15,0 0-15,34 170 46,0-1-30,-34-34-17,1 1 17,33-102-1,0 0-31,-34-34 0,0-34 31,0 0-15,0-34-1,34 34 17,0 0 14,34 34-14,68 34-1,67-34 31,-135 0-15,-34-67 47,34-69-31,-34 102-48,33 34-15,-33 34 31,34-34-31,34 34 47,-34-34-15,0 0 14,-34 34-14,0 67-1,0 1 0,34-68-15,0-34-1,33 0 17,-33 0-1,-34 34 0,34 0-15,0-1-1,-34 1 1,34-34 0,0 0-1,-1 0 1,35-67 0,-34-1-1,-34 0 1,0-33 15,-34 67-15,-34 68 15,35-1-15,-35 69-1,68-68 16,0 0-31,0 0 16,34-34 0,33 0-16</inkml:trace>
          <inkml:trace contextRef="#ctx0" brushRef="#br0" timeOffset="23140.4339">271 2811 0,'0'33'78,"0"1"-62,-33 102 31,33-102-16,0-1-15,0-66 15,135-69 31,-101 102-62,0 0 16,-34 68 0,0-1-1,0 103 32,34-170-16</inkml:trace>
          <inkml:trace contextRef="#ctx0" brushRef="#br0" timeOffset="23718.5569">576 2980 0,'136'0'125,"-69"34"-125,137 0 32</inkml:trace>
          <inkml:trace contextRef="#ctx0" brushRef="#br0" timeOffset="23499.806">746 2811 0,'0'33'47,"-34"1"-31,0 136 15,34-35 16,0 34-16,34-304 32</inkml:trace>
          <inkml:trace contextRef="#ctx0" brushRef="#br0" timeOffset="-437.4954">2913-34 0,'0'135'78,"0"35"-46,0-35-1,0 0-15,0 1 15,34-34-16,0 67 17,-34-135-17,34-34-15</inkml:trace>
          <inkml:trace contextRef="#ctx0" brushRef="#br0" timeOffset="10671.7729">2608 1219 0,'-34'34'109,"34"0"-93,-34 33 0,1 103 30,-35-69-14,68-67-32,0 0 47,34-203 15,0 33-31,-34 68-31,33 68 16,-33-33 0,34-1-16,-34 0 31,0 0-31,34 34 0,0 0 31,0 34 0,68 135 16,-35 0-16,69-33 1</inkml:trace>
          <inkml:trace contextRef="#ctx0" brushRef="#br0" timeOffset="9828.044">2574 1287 0,'0'-34'141,"0"101"-78,0-33-48,0 34 16,34 0-15,-34-1 15,34 35 1,-34-34-17,0 67 16,34 35 1,-34-1 30,34-135-62,-34 34 31,0-1 16,34-67-31,0-34-16</inkml:trace>
          <inkml:trace contextRef="#ctx0" brushRef="#br0" timeOffset="24906.0291">2371 33 0,'0'-33'94,"-101"202"-16,-35 0-62,34-33 15,1-69-16,135-33 1</inkml:trace>
        </inkml:traceGroup>
      </inkml:traceGroup>
    </inkml:traceGroup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7:02:54.9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50561E3-E980-4E23-B387-93E8AE2A39C9}" emma:medium="tactile" emma:mode="ink">
          <msink:context xmlns:msink="http://schemas.microsoft.com/ink/2010/main" type="writingRegion" rotatedBoundingBox="5470,5459 9710,8950 8406,10534 4166,7043">
            <msink:destinationLink direction="with" ref="{FE563DEB-3EA7-47AC-9834-1AEF345DFD72}"/>
          </msink:context>
        </emma:interpretation>
      </emma:emma>
    </inkml:annotationXML>
    <inkml:traceGroup>
      <inkml:annotationXML>
        <emma:emma xmlns:emma="http://www.w3.org/2003/04/emma" version="1.0">
          <emma:interpretation id="{87D4AF5A-8645-4B35-96E9-17E1B562CCAA}" emma:medium="tactile" emma:mode="ink">
            <msink:context xmlns:msink="http://schemas.microsoft.com/ink/2010/main" type="paragraph" rotatedBoundingBox="5470,5459 9710,8950 8406,10534 4166,70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B4371D-E59F-4523-A044-52827AD6451F}" emma:medium="tactile" emma:mode="ink">
              <msink:context xmlns:msink="http://schemas.microsoft.com/ink/2010/main" type="line" rotatedBoundingBox="5470,5459 9710,8950 8406,10534 4166,7043"/>
            </emma:interpretation>
          </emma:emma>
        </inkml:annotationXML>
        <inkml:traceGroup>
          <inkml:annotationXML>
            <emma:emma xmlns:emma="http://www.w3.org/2003/04/emma" version="1.0">
              <emma:interpretation id="{AF384D6C-7CD9-43D7-9C5F-BFBB0AC96D54}" emma:medium="tactile" emma:mode="ink">
                <msink:context xmlns:msink="http://schemas.microsoft.com/ink/2010/main" type="inkWord" rotatedBoundingBox="5480,5458 8267,7783 6960,9351 4173,7025"/>
              </emma:interpretation>
              <emma:one-of disjunction-type="recognition" id="oneOf0">
                <emma:interpretation id="interp0" emma:lang="ru-RU" emma:confidence="0">
                  <emma:literal>Пая</emma:literal>
                </emma:interpretation>
                <emma:interpretation id="interp1" emma:lang="ru-RU" emma:confidence="0">
                  <emma:literal>Дакия</emma:literal>
                </emma:interpretation>
                <emma:interpretation id="interp2" emma:lang="ru-RU" emma:confidence="0">
                  <emma:literal>141144,</emma:literal>
                </emma:interpretation>
                <emma:interpretation id="interp3" emma:lang="ru-RU" emma:confidence="0">
                  <emma:literal>Дау,</emma:literal>
                </emma:interpretation>
                <emma:interpretation id="interp4" emma:lang="ru-RU" emma:confidence="0">
                  <emma:literal>Дауа</emma:literal>
                </emma:interpretation>
              </emma:one-of>
            </emma:emma>
          </inkml:annotationXML>
          <inkml:trace contextRef="#ctx0" brushRef="#br0">0 0 0,'0'33'0,"0"1"0,34 339 0,-34-204 0,34-33 0,-34 33 16,0 0 31,34-33-16,-34-35 16,68-101-31</inkml:trace>
          <inkml:trace contextRef="#ctx0" brushRef="#br0" timeOffset="5578.0786">475-170 0,'-102'170'110,"0"-1"-95,1 0 17,-35 1-1,35-35 0,101-101-15,34-34-16</inkml:trace>
          <inkml:trace contextRef="#ctx0" brushRef="#br0" timeOffset="5906.2004">542 169 0,'136'-102'63,"-102"68"-48,-34 68 17,-102 136-1,-33-1 0,-1 0-15,35-33 15,33-1-15,34-67-1,34-34-15,34 0 16</inkml:trace>
          <inkml:trace contextRef="#ctx0" brushRef="#br0" timeOffset="6187.4483">847 609 0,'34'0'47,"-34"34"-16,-34 68-15,34-35-16,-101 69 31,-1-1 0,68-67-31,-68 34 31,102-35-15,34-67-16</inkml:trace>
          <inkml:trace contextRef="#ctx0" brushRef="#br0" timeOffset="6624.9456">1558-68 0,'-34'34'63,"-101"101"-17,67 1-30,-33-1 0,-1 68 31</inkml:trace>
          <inkml:trace contextRef="#ctx0" brushRef="#br0" timeOffset="6921.8021">1762 135 0,'-102'169'94,"0"-33"-78,-33-1 15,-1 1-15,35-1 15,101-101-16,68-34-15</inkml:trace>
          <inkml:trace contextRef="#ctx0" brushRef="#br0" timeOffset="7171.8153">1694 643 0,'34'0'47,"33"0"-16,-67 34-31,0 34 32,-101 101-1,-1-34 0,68-33 0,34-34-31</inkml:trace>
          <inkml:trace contextRef="#ctx0" brushRef="#br0" timeOffset="9999.9167">1558 1388 0,'-34'34'141,"34"0"-126,0 135 32,0 1 0,0-35-16,-33 34 1,33-33 15,-34-68-32,34 33 16,0 1 16,34-136-15</inkml:trace>
          <inkml:trace contextRef="#ctx0" brushRef="#br0" timeOffset="21874.8044">3963 3115 0,'34'-237'0,"0"203"0,67 102 0,-33-68 16,-34 0-16,-34 34 0,0 34 31,0 101 16,0-135-31,34 34-1,0-68 1,-1 0-16,1 0 16,34-34-16</inkml:trace>
          <inkml:trace contextRef="#ctx0" brushRef="#br0" timeOffset="2906.2228">1016-68 0,'0'34'78,"0"0"-62,0 135 15,0-34 0,0 1-15,0 33-1,0-33 17,0-1-17,0 1 1,34-35 0,-34-33 15,68-34-31</inkml:trace>
          <inkml:trace contextRef="#ctx0" brushRef="#br0" timeOffset="10812.4098">1524 1388 0,'0'-34'78,"-33"68"-47,33 0-15,-34 34-1,0 101 32,0-101-31,0-34-1,34 0-15,0-1 32,0-66-1,68-103 0,0 34-15,-35-33 31,1 101 15,0 34-46,-34 34-1,34 101 32,0-101-47,-34 68 31,68 33-15</inkml:trace>
          <inkml:trace contextRef="#ctx0" brushRef="#br0" timeOffset="12187.3985">1795 2540 0,'0'67'79,"0"-33"-64,34 0 1,0 34 15,0-68-15,34 0-1,-1 0 1,103-68 15,-1-67 16,-135 67-31,68-34 31,-102 68 62,33 68 16,-134 68-63,67-102-46,0 34 15,136-204 79,-68 137-32,-68 66-47,0 35 0,34-34-15,0 68 46,0-69-46,34-33-16</inkml:trace>
          <inkml:trace contextRef="#ctx0" brushRef="#br0" timeOffset="3453.0827">1965-34 0,'0'-34'62,"0"68"-30,0 33-17,0 69 1,0-1 15,0 1-15,-34-1-1,34 1 1,0-1 0,0 1-1,0 33 16,34-67-15,33-102 0</inkml:trace>
        </inkml:traceGroup>
        <inkml:traceGroup>
          <inkml:annotationXML>
            <emma:emma xmlns:emma="http://www.w3.org/2003/04/emma" version="1.0">
              <emma:interpretation id="{7F109A58-49C7-4C15-8213-3671B3A1E712}" emma:medium="tactile" emma:mode="ink">
                <msink:context xmlns:msink="http://schemas.microsoft.com/ink/2010/main" type="inkWord" rotatedBoundingBox="7520,8873 9302,9191 9219,9660 7436,9342"/>
              </emma:interpretation>
              <emma:one-of disjunction-type="recognition" id="oneOf1">
                <emma:interpretation id="interp5" emma:lang="ru-RU" emma:confidence="0">
                  <emma:literal>чем</emma:literal>
                </emma:interpretation>
                <emma:interpretation id="interp6" emma:lang="ru-RU" emma:confidence="0">
                  <emma:literal>чей</emma:literal>
                </emma:interpretation>
                <emma:interpretation id="interp7" emma:lang="ru-RU" emma:confidence="0">
                  <emma:literal>чел</emma:literal>
                </emma:interpretation>
                <emma:interpretation id="interp8" emma:lang="ru-RU" emma:confidence="0">
                  <emma:literal>чек</emma:literal>
                </emma:interpretation>
                <emma:interpretation id="interp9" emma:lang="ru-RU" emma:confidence="0">
                  <emma:literal>Лей</emma:literal>
                </emma:interpretation>
              </emma:one-of>
            </emma:emma>
          </inkml:annotationXML>
          <inkml:trace contextRef="#ctx0" brushRef="#br0" timeOffset="20827.9643">2676 2878 0,'0'-67'94,"34"33"-78,-34 0-1,0 0 48,34 34-48,-34 34 1,34 0 0,-1 0-1,1-34 1,34 0 15,-34-34 16,-34 68-16,-34-1-15,34 137 31,0-136-32,0-1 1,68 1 0,-34-34-1,-1 0 1,35-34-1,68-67 17,-69 33-17,-67 0 1,0 35 0,-33 33 15,-1 0-16,-34 101 17,68-67-17,0 101 17,34-67-1,-34-34-31,34-34 15,67 0 1,1-34 0,-34 0-16</inkml:trace>
          <inkml:trace contextRef="#ctx0" brushRef="#br0" timeOffset="21720.5552">3726 2912 0,'0'-68'78,"-34"68"-78,0 0 47,-34 0-32,34 34 1,-33 68 15,67-1-15,0-67-1,0 0 1,34-34 0,-1 0-1,1 0 1,34-68-1,-34 1 1,-34 33 31,68 169 422,33-101-454</inkml:trace>
          <inkml:trace contextRef="#ctx0" brushRef="#br0" timeOffset="12937.3923">2473 2303 0,'-34'0'63,"0"0"-32,0 33-15,0-33-1,34 34-15,-34-34 47,34 34-47,-33-34 16,134 0 62</inkml:trace>
        </inkml:traceGroup>
      </inkml:traceGroup>
    </inkml:traceGroup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7:03:41.42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context xml:id="ctx1">
      <inkml:inkSource xml:id="inkSrc4">
        <inkml:traceFormat>
          <inkml:channel name="X" type="integer" max="32767" units="cm"/>
          <inkml:channel name="Y" type="integer" max="32767" units="cm"/>
          <inkml:channel name="F" type="integer" max="1023" units="in"/>
          <inkml:channel name="T" type="integer" max="2.14748E9" units="dev"/>
        </inkml:traceFormat>
        <inkml:channelProperties>
          <inkml:channelProperty channel="X" name="resolution" value="830.80627" units="1/cm"/>
          <inkml:channelProperty channel="Y" name="resolution" value="526.3775" units="1/cm"/>
          <inkml:channelProperty channel="F" name="resolution" value="41.73806" units="1/in"/>
          <inkml:channelProperty channel="T" name="resolution" value="1" units="1/dev"/>
        </inkml:channelProperties>
      </inkml:inkSource>
      <inkml:timestamp xml:id="ts1" timeString="2016-03-18T17:05:47.895"/>
    </inkml:context>
  </inkml:definitions>
  <inkml:traceGroup>
    <inkml:annotationXML>
      <emma:emma xmlns:emma="http://www.w3.org/2003/04/emma" version="1.0">
        <emma:interpretation id="{1E1842C7-BEAB-4BAE-A467-A4C16A4A66BE}" emma:medium="tactile" emma:mode="ink">
          <msink:context xmlns:msink="http://schemas.microsoft.com/ink/2010/main" type="writingRegion" rotatedBoundingBox="14288,5858 24052,5728 24127,11291 14362,11421"/>
        </emma:interpretation>
      </emma:emma>
    </inkml:annotationXML>
    <inkml:traceGroup>
      <inkml:annotationXML>
        <emma:emma xmlns:emma="http://www.w3.org/2003/04/emma" version="1.0">
          <emma:interpretation id="{D6081906-3990-45D5-8285-A3C5CC30287C}" emma:medium="tactile" emma:mode="ink">
            <msink:context xmlns:msink="http://schemas.microsoft.com/ink/2010/main" type="paragraph" rotatedBoundingBox="14299,5761 24103,6159 23953,9855 14149,94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7FD50D-AF70-4D27-876C-5309F552C239}" emma:medium="tactile" emma:mode="ink">
              <msink:context xmlns:msink="http://schemas.microsoft.com/ink/2010/main" type="line" rotatedBoundingBox="14299,5761 23607,6139 23519,8303 14211,7925"/>
            </emma:interpretation>
          </emma:emma>
        </inkml:annotationXML>
        <inkml:traceGroup>
          <inkml:annotationXML>
            <emma:emma xmlns:emma="http://www.w3.org/2003/04/emma" version="1.0">
              <emma:interpretation id="{E8CD4CBE-6F77-4CAC-8EF6-3FECA194F6B8}" emma:medium="tactile" emma:mode="ink">
                <msink:context xmlns:msink="http://schemas.microsoft.com/ink/2010/main" type="inkWord" rotatedBoundingBox="14295,5856 15699,5913 15615,7982 14211,7925"/>
              </emma:interpretation>
              <emma:one-of disjunction-type="recognition" id="oneOf0">
                <emma:interpretation id="interp0" emma:lang="ru-RU" emma:confidence="0">
                  <emma:literal>ила,</emma:literal>
                </emma:interpretation>
                <emma:interpretation id="interp1" emma:lang="ru-RU" emma:confidence="0">
                  <emma:literal>чека</emma:literal>
                </emma:interpretation>
                <emma:interpretation id="interp2" emma:lang="ru-RU" emma:confidence="0">
                  <emma:literal>Чела</emma:literal>
                </emma:interpretation>
                <emma:interpretation id="interp3" emma:lang="ru-RU" emma:confidence="0">
                  <emma:literal>чека,</emma:literal>
                </emma:interpretation>
                <emma:interpretation id="interp4" emma:lang="ru-RU" emma:confidence="0">
                  <emma:literal>ила</emma:literal>
                </emma:interpretation>
              </emma:one-of>
            </emma:emma>
          </inkml:annotationXML>
          <inkml:trace contextRef="#ctx0" brushRef="#br0">-2472-136 0,'0'-67'78,"0"33"-63,34-34 1,-34 34 31,34 68-16,-34 0-15,34-34-1,0 0-15,-34 34 16,33-34 15,1 0-15,-34 34 0,-34 67 30,34-33-30,34 0 15,0-68-15,0 0 0,34-34-1,67-68 16,-33-33 1,-136 135 15,-68 101-16,102-33-16,0 34 17,0-68-17,0-1-15,34-33 16,0 0 0,68 0-16</inkml:trace>
          <inkml:trace contextRef="#ctx0" brushRef="#br0" timeOffset="4999.9583">-2303 677 0,'102'-34'94,"67"68"-63,-101-34-15,-34 34-1,-34 0 1,-34 135 15,34-33 16,34-1-16,0 35 0,0-1 1,0-34 15,33-33-47</inkml:trace>
          <inkml:trace contextRef="#ctx0" brushRef="#br0" timeOffset="937.4928">-1625-34 0,'0'-34'32,"0"0"15,0 0-32,0 1 1,0-1-1,-68 34 1,0 34 15,34-1-15,-33 35 0,67 0-1,0 0 1,34-68 15,33 0-15,-33-34-1,0 0 1,0 0 0,-34 0-1,34 136 48,-34-68-48,68-34 17,-35-34-17,1 34-15,0-102 31,0 102-15,-34-34 0,34-33-1,-34 33 17,0 0-32,34 34 0,-34-34 31,34 34-31,-34 34 31,33 0-15,-33 0-1,34-34 1,0 0 0,0 0-1,0 0 1,-34-34-16,-34 101 78,34 103-31,0-103-32,34 1 1,34-34-16</inkml:trace>
        </inkml:traceGroup>
        <inkml:traceGroup>
          <inkml:annotationXML>
            <emma:emma xmlns:emma="http://www.w3.org/2003/04/emma" version="1.0">
              <emma:interpretation id="{80591D9C-0B91-4E72-97FB-D7D4EBDA18D2}" emma:medium="tactile" emma:mode="ink">
                <msink:context xmlns:msink="http://schemas.microsoft.com/ink/2010/main" type="inkWord" rotatedBoundingBox="14560,5936 20199,6165 20143,7547 14504,7318"/>
              </emma:interpretation>
              <emma:one-of disjunction-type="recognition" id="oneOf1">
                <emma:interpretation id="interp5" emma:lang="ru-RU" emma:confidence="0">
                  <emma:literal>1377</emma:literal>
                </emma:interpretation>
                <emma:interpretation id="interp6" emma:lang="ru-RU" emma:confidence="0">
                  <emma:literal>1677</emma:literal>
                </emma:interpretation>
                <emma:interpretation id="interp7" emma:lang="ru-RU" emma:confidence="0">
                  <emma:literal>Дат.</emma:literal>
                </emma:interpretation>
                <emma:interpretation id="interp8" emma:lang="ru-RU" emma:confidence="0">
                  <emma:literal>1077</emma:literal>
                </emma:interpretation>
                <emma:interpretation id="interp9" emma:lang="ru-RU" emma:confidence="0">
                  <emma:literal>Дат)</emma:literal>
                </emma:interpretation>
              </emma:one-of>
            </emma:emma>
          </inkml:annotationXML>
          <inkml:trace contextRef="#ctx0" brushRef="#br0" timeOffset="-9609.2957">3387-34 0,'0'135'172,"0"35"-141,-34-1 0,34-33-15,0-1-1,0 34 17,0-33-17,0 33 16,0-67 16,34-204 0</inkml:trace>
          <inkml:trace contextRef="#ctx0" brushRef="#br0" timeOffset="-12468.651">102 1151 0,'135'0'109,"1"0"-77,-1 0-17,35 34 1,-1-34-1,-33 0 1,33 0 0,-34 0-1,35 0 32,-136 34-31</inkml:trace>
          <inkml:trace contextRef="#ctx0" brushRef="#br0" timeOffset="-13937.3854">34 68 0,'0'33'47,"0"69"-31,0 34 15,0 33 0,0 0 1,0-33-17,0 33 17,0 0-1,0-135 0,34-34-31</inkml:trace>
          <inkml:trace contextRef="#ctx0" brushRef="#br0" timeOffset="-12999.9028">102 34 0,'34'0'125,"0"0"-109,0 0 0,135 0 15,-34 0-15,35 0 15,-35 0-16,35 0 1,-35 0 0,34 0-1,-33 0 1,-1 0 15,35 0 0,-69 0-15,-67 0 0,34 67 46,-68-33-46,0 68 31,-34 67-16,-34 1 0,34-1-15,0-34 15,34 1 0,-33 67 1</inkml:trace>
          <inkml:trace contextRef="#ctx0" brushRef="#br0" timeOffset="-11312.4167">1423 474 0,'-34'0'109,"0"68"-93,34-34 15,34-34 31,-34 33 79</inkml:trace>
          <inkml:trace contextRef="#ctx0" brushRef="#br0" timeOffset="-11843.6675">1118-34 0,'-34'0'62,"34"34"-46,-34 101 15,34 1 0,0-1-15,-34 35 15,1-35-15,33 34-1,0 1 17,0-1-1,0-135 0,67-68-15</inkml:trace>
          <inkml:trace contextRef="#ctx0" brushRef="#br0" timeOffset="-10749.9118">1423 542 0,'-34'0'125,"102"0"-63,101 0-15,-34 0-16,35 0-15,-69 0-1,69 0 1,-35-34 0,35 34 15,-69 0-15,68 0-1,-33 0 32,-136-68 16</inkml:trace>
          <inkml:trace contextRef="#ctx0" brushRef="#br0" timeOffset="-10359.2892">2777 339 0,'-33'0'94,"66"0"-63,137 33 16,-102 1-32,-1 0 17,-33 0-17,-203 68 48,101-69-32,34 1-15,102 0-1</inkml:trace>
          <inkml:trace contextRef="#ctx0" brushRef="#br0" timeOffset="-14218.6333">0 0 0,'0'34'47</inkml:trace>
          <inkml:trace contextRef="#ctx0" brushRef="#br0" timeOffset="-2796.8518">-2201 542 0,'-34'0'31,"68"34"32,0-34-48,0 0 1,135 0 0,-33 0-1,33 0 1,-67 0 0,33 0-1,34 0 1,-33 0-1,-1 0-15,-33 0 16,-1 0 0,69 0-1,-1 0 1,-135 0 15,-34-34-31,-34 0 63,0 34-48,-67-34 17,67 0-17,0 34 16,169 0 16,-33 0-31,33 0 0,1 34-1,-1-34 16,-135 34-31,0 0 32,-135 33 15,-1-33-32,-33 0 1,34 0 15,67-34-15,68 34-16</inkml:trace>
        </inkml:traceGroup>
        <inkml:traceGroup>
          <inkml:annotationXML>
            <emma:emma xmlns:emma="http://www.w3.org/2003/04/emma" version="1.0">
              <emma:interpretation id="{39B2B3AC-A7A1-421B-B9BA-2CBF175BE3C5}" emma:medium="tactile" emma:mode="ink">
                <msink:context xmlns:msink="http://schemas.microsoft.com/ink/2010/main" type="inkWord" rotatedBoundingBox="20204,6001 23607,6139 23548,7587 20145,7449"/>
              </emma:interpretation>
              <emma:one-of disjunction-type="recognition" id="oneOf2">
                <emma:interpretation id="interp10" emma:lang="ru-RU" emma:confidence="0">
                  <emma:literal>АД!</emma:literal>
                </emma:interpretation>
                <emma:interpretation id="interp11" emma:lang="ru-RU" emma:confidence="0">
                  <emma:literal>Абы.</emma:literal>
                </emma:interpretation>
                <emma:interpretation id="interp12" emma:lang="ru-RU" emma:confidence="0">
                  <emma:literal>Аб!</emma:literal>
                </emma:interpretation>
                <emma:interpretation id="interp13" emma:lang="ru-RU" emma:confidence="0">
                  <emma:literal>Або!</emma:literal>
                </emma:interpretation>
                <emma:interpretation id="interp14" emma:lang="ru-RU" emma:confidence="0">
                  <emma:literal>Аба!</emma:literal>
                </emma:interpretation>
              </emma:one-of>
            </emma:emma>
          </inkml:annotationXML>
          <inkml:trace contextRef="#ctx0" brushRef="#br0" timeOffset="-8406.195">3387 1151 0,'136'0'78,"-1"0"-47,0 0-15,1 0-1,33 0 1,-33-34-1,33 34 17,-33-33-32</inkml:trace>
          <inkml:trace contextRef="#ctx0" brushRef="#br0" timeOffset="-8843.677">3489-102 0,'-34'-34'62,"203"34"1,0 0-32,1 0 0,-35 0-15,1 0 0,-1 0-1,1 0 1,-1 34 0,-33 34 30,-68-68-46,-34 34 16,0 0 0,0 67 15,-34 69 0,34-69 0,0 35-15,0-1 0,0 1 15,0 33-15,0-67-1,0-1 1</inkml:trace>
          <inkml:trace contextRef="#ctx0" brushRef="#br0" timeOffset="-7859.3101">4098-169 0,'0'33'78,"0"1"-63,0 136 17,34-35-1,-34 1-15,0 33-1,0 0 16,0-33-15,0 33 0,34 0 15,-34-101-15,0-34-16,68 0 15</inkml:trace>
          <inkml:trace contextRef="#ctx0" brushRef="#br0" timeOffset="-7031.1922">4437 474 0,'0'-34'47,"-34"34"-1,34 34-30,34-34 15,0 0 1,-102 0 30,0 0-31,68 34-31,34-34 63,136 0-16,-1 34 0,0-34-16,-33 0 0,-1-34-31,34 34 31,-33 0-15,33 0 15,1 0-15,-69 0 31,-67 0-32</inkml:trace>
          <inkml:trace contextRef="#ctx0" brushRef="#br0" timeOffset="-6624.9452">5724 406 0,'-34'0'47,"34"-34"-47,34 34 78,135 34-16,-135 0-46,0-34-16,-34 34 16,0 0-1,-68 34 16,34-35 1,-33 1-1,67 0-15,33-34-16</inkml:trace>
          <inkml:trace contextRef="#ctx0" brushRef="#br0" timeOffset="-5734.3302">6841 34 0,'-33'0'62,"-1"0"-46,-136 169 15,1-33-15,67-35-1,1 68 17,-1-33 15,1 33-32,101-101-15</inkml:trace>
          <inkml:trace contextRef="#ctx0" brushRef="#br0" timeOffset="-6078.0769">6198 339 0,'-34'0'94,"34"33"-63,-34 103 0,34-102-15,34 0 0,0 33-1,0-67 1,67 0 0,-67 0-1,102-67 1,-102 33-1,-34-34 1,0 34-16,-34-34 16,-68 35 15,68 33-31,0 33 16,-101 69 15,135-68-31,-34-34 15,68 0-15</inkml:trace>
        </inkml:traceGroup>
      </inkml:traceGroup>
      <inkml:traceGroup>
        <inkml:annotationXML>
          <emma:emma xmlns:emma="http://www.w3.org/2003/04/emma" version="1.0">
            <emma:interpretation id="{E5189F3F-D456-423B-B55F-74EFB4E308CA}" emma:medium="tactile" emma:mode="ink">
              <msink:context xmlns:msink="http://schemas.microsoft.com/ink/2010/main" type="line" rotatedBoundingBox="15021,7446 23996,7326 24025,9493 15050,9613"/>
            </emma:interpretation>
          </emma:emma>
        </inkml:annotationXML>
        <inkml:traceGroup>
          <inkml:annotationXML>
            <emma:emma xmlns:emma="http://www.w3.org/2003/04/emma" version="1.0">
              <emma:interpretation id="{F2762FCC-1D56-4CCF-9139-3F59D4B97E0C}" emma:medium="tactile" emma:mode="ink">
                <msink:context xmlns:msink="http://schemas.microsoft.com/ink/2010/main" type="inkWord" rotatedBoundingBox="15021,7446 17798,7408 17827,9576 15050,9613"/>
              </emma:interpretation>
              <emma:one-of disjunction-type="recognition" id="oneOf3">
                <emma:interpretation id="interp15" emma:lang="ru-RU" emma:confidence="0">
                  <emma:literal>„Аня</emma:literal>
                </emma:interpretation>
                <emma:interpretation id="interp16" emma:lang="ru-RU" emma:confidence="0">
                  <emma:literal>„Анна</emma:literal>
                </emma:interpretation>
                <emma:interpretation id="interp17" emma:lang="ru-RU" emma:confidence="0">
                  <emma:literal>„дня</emma:literal>
                </emma:interpretation>
                <emma:interpretation id="interp18" emma:lang="ru-RU" emma:confidence="0">
                  <emma:literal>ПФО</emma:literal>
                </emma:interpretation>
                <emma:interpretation id="interp19" emma:lang="ru-RU" emma:confidence="0">
                  <emma:literal>„ЕДЯ</emma:literal>
                </emma:interpretation>
              </emma:one-of>
            </emma:emma>
          </inkml:annotationXML>
          <inkml:trace contextRef="#ctx0" brushRef="#br0" timeOffset="2093.7183">-508 2438 0,'0'-34'47,"-33"1"-32,-1-1 32,34 203 16,0-34-32,0 35-15,0-35 15,0 1-15,34 33 15,-34-135-16,33-68 17,1-68-32</inkml:trace>
          <inkml:trace contextRef="#ctx0" brushRef="#br0" timeOffset="2687.4776">-474 2303 0,'136'0'109,"-1"0"-93,1 0 0,33 0-1,0 0 16,-33 34-15,-68-34 0,-35 34 15,-33 33-15,0 35 15,0 67 16,0-33-32,0-1 1,0 1 15,0 33 0,0-67-15</inkml:trace>
          <inkml:trace contextRef="#ctx0" brushRef="#br0" timeOffset="3531.2211">68 2303 0,'0'135'79,"0"35"-64,0-35 16,0 1-15,0-1 15,34 34-15,-34-67 15,34-102-31,0 0 16</inkml:trace>
          <inkml:trace contextRef="#ctx0" brushRef="#br0" timeOffset="3078.0971">-440 3319 0,'169'0'78,"1"0"-46,-35 34-17,1-34 1,33 0 15,-135 0-15,68-34-16</inkml:trace>
          <inkml:trace contextRef="#ctx0" brushRef="#br0" timeOffset="3984.3411">373 2811 0,'-34'0'78,"0"0"-47,34 34-31,34-34 47,0 0-15,-34 34 77</inkml:trace>
          <inkml:trace contextRef="#ctx0" brushRef="#br0" timeOffset="5640.5776">-1083 2845 0,'34'0'62,"-1"0"-15,137 34 47,-103-34-63</inkml:trace>
          <inkml:trace contextRef="#ctx0" brushRef="#br0" timeOffset="5374.9556">-1591 2574 0,'0'34'31,"0"-1"-15,34-33-16,33 68 31,1-34 0,-34-34-31,34 102 63,33-68-47</inkml:trace>
          <inkml:trace contextRef="#ctx0" brushRef="#br0" timeOffset="6281.198">-880 2709 0,'-34'0'62,"34"34"-46,34-34-1,101 68 64,-101-68-64,-34 34-15,34-34 47,-34 34-47,0-1 63,-34-33-63,-34 0 46,68 34-46,-67 0 47,33-34 0,68 34-31</inkml:trace>
          <inkml:trace contextRef="#ctx0" brushRef="#br0" timeOffset="5140.5828">-1727 2032 0,'0'135'62,"0"-33"-46,0-34 0,34-34-1,34-1-15</inkml:trace>
          <inkml:trace contextRef="#ctx0" brushRef="#br0" timeOffset="9593.6708">407 2743 0,'169'0'156,"0"0"-125,-67 0-15,-34-68 15,-34 68-31,67-135 47,-101 67-31,0 0-1,0 1 1,0-1-1,-34 68 1,34-34-16,-67-135 47,67 135-47,0-34 16,-102-67 46,68 67-46,-34-34 46,35 35-46,33 33 15,0 0 16,0 0-31,-34 34-16,34-34 15,-34 34 95,34-34-110,-34 34 15,34-34 32,-34 34-47,34-33 47,0-1 0,-34 0 15,34 0 48,0 68-17,-34 0-61,34 0-17,0-1 1,-33 1 0,33 0 30,0 0 17,0-68-32,0 0-15,0-33 15,33-69 63,1 136-63,-34 34-15,34-34-1,0 34 1,68 0 15,-35 33 0,35 35 1,-102-68-17,102 34-15</inkml:trace>
        </inkml:traceGroup>
        <inkml:traceGroup>
          <inkml:annotationXML>
            <emma:emma xmlns:emma="http://www.w3.org/2003/04/emma" version="1.0">
              <emma:interpretation id="{70E4C213-79BB-4A79-BDC5-89814D141B64}" emma:medium="tactile" emma:mode="ink">
                <msink:context xmlns:msink="http://schemas.microsoft.com/ink/2010/main" type="inkWord" rotatedBoundingBox="20380,7384 23996,7336 24020,9107 20403,9155"/>
              </emma:interpretation>
              <emma:one-of disjunction-type="recognition" id="oneOf4">
                <emma:interpretation id="interp20" emma:lang="ru-RU" emma:confidence="0">
                  <emma:literal>кагат</emma:literal>
                </emma:interpretation>
                <emma:interpretation id="interp21" emma:lang="ru-RU" emma:confidence="0">
                  <emma:literal>корчат</emma:literal>
                </emma:interpretation>
                <emma:interpretation id="interp22" emma:lang="ru-RU" emma:confidence="0">
                  <emma:literal>Моргать</emma:literal>
                </emma:interpretation>
                <emma:interpretation id="interp23" emma:lang="ru-RU" emma:confidence="0">
                  <emma:literal>курчат</emma:literal>
                </emma:interpretation>
                <emma:interpretation id="interp24" emma:lang="ru-RU" emma:confidence="0">
                  <emma:literal>клетчат</emma:literal>
                </emma:interpretation>
              </emma:one-of>
            </emma:emma>
          </inkml:annotationXML>
          <inkml:trace contextRef="#ctx0" brushRef="#br0" timeOffset="116795.91">3793 1219 0,'0'-34'125,"0"170"-63,0 33-31,0 0 1,0-33-1,0 33-15,0-33 15,0 33 0,34-34 16,-68-135-47,34-101 62</inkml:trace>
          <inkml:trace contextRef="#ctx0" brushRef="#br0" timeOffset="117499.0297">3827 1253 0,'-34'34'93,"34"0"-77,-33 33 0,-35 69 15,34-1 0,0-101 16,68-203 15,34 33-30,-34 69-1,-34 33-31,33 0 16,1 34-1,-34 34 1,68 101 31,0 35-16,33 33-15</inkml:trace>
          <inkml:trace contextRef="#ctx0" brushRef="#br0" timeOffset="126905.2019">4471 2438 0,'135'0'78,"35"0"-46,-35 0-17,1 0 1</inkml:trace>
          <inkml:trace contextRef="#ctx0" brushRef="#br0" timeOffset="126733.3275">4674 2032 0,'0'101'0,"0"35"0,-34 440 0,0-475 0,0-101 0,1-34 0</inkml:trace>
          <inkml:trace contextRef="#ctx1" brushRef="#br0">4745 2336 512 0,'0'0'0'15,"0"0"0"-15,0 0 0 16,-35 0 0-16,35-33 0 15,0 33 0-15,0-35 0 16,0 35 0-16,35-33 0 16,-35-2 0-16,0 2 0 15,0 0 0 1,0-2 0-16,0 2 0 16,0 33 0-16,0-34 0 15,0 0 0-15,0 34 0 16,-35 0 0-16,35 0 0 15,0 0 0-15,0 0 0 16,0 0 0-16,0 34 0 16,0-34 0-16,0 34 0 15</inkml:trace>
          <inkml:trace contextRef="#ctx0" brushRef="#br0" timeOffset="129233.3078">5216 2540 0,'0'-34'93,"0"0"-77,68-34 15,-68 35-31,0-1 47,33 68-16,-33-1-15,34 1 0,34 0-1,34-34 16,-68 0 1,-68 0-1,-34 102 0,68-1-15,0-67-1,0 68 17,34-102-32,0 0 15,0 0 1,33-34 0,-33 0-1,34-34 1,-34 68 15,-34 34 0,34 0-15,-1 0 0,1-34-1,102-34 16,-136 0-15,34-34 0,0 1-1,-34-1-15,0 34 16,-34 0 0,0 0-16,0 34 15,0 0-15,-34 34 31,34 0-31,1 0 16,33 34 0,0-1-1,0-33-15,33-34 16,1 0 0,102-34-1,-68 1 1,-1-69-1,35 68 32,-68 34-15,-68 136 14,34-103-14,169-100 30,-67 33-31,-34 34-15,-68 101 15,0 1 16,33-102-47,35-102 47,-34-33-31,0 33-1,67-67 17,-67 67-17,0-67 32,-34 203 0,-34 135-16,0 1 0,1-35-15,33-101-16,0 0 16,33 67 15,-33-67-31,34-34 16,0 0-1,0-34 1,-34-33-1,-34-69 1,0 69 0,-135-103 31,169 136-16,169 0 0,-33 34 0,-1 34-15,-33 34-16</inkml:trace>
        </inkml:traceGroup>
      </inkml:traceGroup>
    </inkml:traceGroup>
    <inkml:traceGroup>
      <inkml:annotationXML>
        <emma:emma xmlns:emma="http://www.w3.org/2003/04/emma" version="1.0">
          <emma:interpretation id="{D4CA21C9-1051-4910-BE0E-9F613DDEA97B}" emma:medium="tactile" emma:mode="ink">
            <msink:context xmlns:msink="http://schemas.microsoft.com/ink/2010/main" type="paragraph" rotatedBoundingBox="15059,10442 24111,10156 24145,11222 15093,115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611B7A-F099-41F3-8D2B-DF036FF9C480}" emma:medium="tactile" emma:mode="ink">
              <msink:context xmlns:msink="http://schemas.microsoft.com/ink/2010/main" type="inkBullet" rotatedBoundingBox="15069,10769 15881,10743 15883,10802 15071,10828"/>
            </emma:interpretation>
            <emma:one-of disjunction-type="recognition" id="oneOf5">
              <emma:interpretation id="interp25" emma:lang="ru-RU" emma:confidence="0">
                <emma:literal>-</emma:literal>
              </emma:interpretation>
              <emma:interpretation id="interp26" emma:lang="ru-RU" emma:confidence="0">
                <emma:literal>.</emma:literal>
              </emma:interpretation>
              <emma:interpretation id="interp27" emma:lang="ru-RU" emma:confidence="0">
                <emma:literal>с</emma:literal>
              </emma:interpretation>
              <emma:interpretation id="interp28" emma:lang="ru-RU" emma:confidence="0">
                <emma:literal>=</emma:literal>
              </emma:interpretation>
              <emma:interpretation id="interp29" emma:lang="ru-RU" emma:confidence="0">
                <emma:literal>C</emma:literal>
              </emma:interpretation>
            </emma:one-of>
          </emma:emma>
        </inkml:annotationXML>
        <inkml:trace contextRef="#ctx0" brushRef="#br0" timeOffset="13656.1365">-1625 4572 0,'-34'0'47,"0"0"-32,170 34 126,-1-34-110,34 0-15,-33 0 15,33 0 16,-101 0-47</inkml:trace>
      </inkml:traceGroup>
      <inkml:traceGroup>
        <inkml:annotationXML>
          <emma:emma xmlns:emma="http://www.w3.org/2003/04/emma" version="1.0">
            <emma:interpretation id="{5F072B33-6322-4B54-9A87-521AB211E2A9}" emma:medium="tactile" emma:mode="ink">
              <msink:context xmlns:msink="http://schemas.microsoft.com/ink/2010/main" type="line" rotatedBoundingBox="15912,10415 24111,10156 24145,11222 15945,11481"/>
            </emma:interpretation>
          </emma:emma>
        </inkml:annotationXML>
        <inkml:traceGroup>
          <inkml:annotationXML>
            <emma:emma xmlns:emma="http://www.w3.org/2003/04/emma" version="1.0">
              <emma:interpretation id="{59F11491-5B4C-4E65-8C11-563EBD5F8AE1}" emma:medium="tactile" emma:mode="ink">
                <msink:context xmlns:msink="http://schemas.microsoft.com/ink/2010/main" type="inkWord" rotatedBoundingBox="15912,10415 24111,10156 24145,11222 15945,11481"/>
              </emma:interpretation>
              <emma:one-of disjunction-type="recognition" id="oneOf6">
                <emma:interpretation id="interp30" emma:lang="ru-RU" emma:confidence="0">
                  <emma:literal>„АТАБАЕ“;</emma:literal>
                </emma:interpretation>
                <emma:interpretation id="interp31" emma:lang="ru-RU" emma:confidence="0">
                  <emma:literal>„АТАБАЮ“;</emma:literal>
                </emma:interpretation>
                <emma:interpretation id="interp32" emma:lang="ru-RU" emma:confidence="0">
                  <emma:literal>„АТАБАЯ“;</emma:literal>
                </emma:interpretation>
                <emma:interpretation id="interp33" emma:lang="ru-RU" emma:confidence="0">
                  <emma:literal>„АТАБАЕ“,</emma:literal>
                </emma:interpretation>
                <emma:interpretation id="interp34" emma:lang="ru-RU" emma:confidence="0">
                  <emma:literal>„АТАБАЕ“.</emma:literal>
                </emma:interpretation>
              </emma:one-of>
            </emma:emma>
          </inkml:annotationXML>
          <inkml:trace contextRef="#ctx0" brushRef="#br0" timeOffset="17249.8433">2032 4165 0,'0'34'94,"34"102"-47,-34-35-32,0 69 17,0-69-17,0 69 16,34-103-15,-34-33 0,0 0-16,34-34 15,0-34 17,0 0-32</inkml:trace>
          <inkml:trace contextRef="#ctx0" brushRef="#br0" timeOffset="17827.9789">2134 4132 0,'68'0'94,"101"0"-63,-33 33 0,-1-33-15,0 34 0,35-34-1,-1 34 17,-169 0-32,0 135 78,0 1-47,34-35 0,-34 35 0,-34-35 1</inkml:trace>
          <inkml:trace contextRef="#ctx0" brushRef="#br0" timeOffset="18249.8466">2202 4877 0,'169'0'94,"-33"0"-63,-1 0-16,0 0 1,1 0 0,-1 0 15,-101-34-15,0 34-16</inkml:trace>
          <inkml:trace contextRef="#ctx0" brushRef="#br0" timeOffset="18624.8452">2642 4165 0,'0'-33'63,"0"66"-32,34 103 0,-34 33 0,0-33-15,0 33 15,34-101-15,33 33 0</inkml:trace>
          <inkml:trace contextRef="#ctx0" brushRef="#br0" timeOffset="24343.5339">2981 4403 0,'-34'0'63,"34"33"-48,-34-33-15,34 34 16,0 0 15,0 0-15,34-34 0,0 0-1,0-68 32,-34 34-31,-34 34-1,169 34 173,1-68-157,-1 34 0,1 0 1,-1 0-32,0 0 15,1-33 1,-1 33 15,1 0-15,-1 0 31,35 0 15</inkml:trace>
          <inkml:trace contextRef="#ctx0" brushRef="#br0" timeOffset="24843.5443">4369 4199 0,'34'0'93,"135"68"-46,-135-34-31,0-34-1,-34 34 1,0 0 15,-101 33 1,-69 35 14,102-68 1,35 0-47</inkml:trace>
          <inkml:trace contextRef="#ctx0" brushRef="#br0" timeOffset="14468.6303">-812 4369 0,'-34'0'79,"101"34"-17,103 33-15,-1 1 0,-169-34-32,-68 34 17,-101 33 15,67-33-1,102-34-30,102-68 15,0 34-31</inkml:trace>
          <inkml:trace contextRef="#ctx0" brushRef="#br0" timeOffset="15593.6071">-101 4436 0,'-34'-33'62,"0"33"-15,0 0-16,34 33-15,0 103 31,34 33-16,0 1 0,0-35 0,0-33 1,-34-69-1,0-168 16,0 33-32,-34-33 1,34-1 0,-34 35-1,0 67 1,0-135 31,34 135-32,0 0 1,68 0 15,67 34-15,-33 0 0,33 0-1,1 0 1,-1 0-1,35 0 17,-103 34-32,1-34 47,-68 34-32,0 135 63,34-67-62,-34 33 15,34 1-15,-34 33 15,0-101-15,0-34-16,0-1 15</inkml:trace>
          <inkml:trace contextRef="#ctx0" brushRef="#br0" timeOffset="15984.243">102 4978 0,'135'34'110,"35"-34"-95,-35 0 16,-33 34-15,33-34 0,-101 0-1,0 0 1</inkml:trace>
          <inkml:trace contextRef="#ctx0" brushRef="#br0" timeOffset="16406.1148">508 4267 0,'0'34'125,"0"34"-110,0 101 17,0-34-17,0 1 1,34-34 0,-34-69-1,68 103 1</inkml:trace>
          <inkml:trace contextRef="#ctx0" brushRef="#br0" timeOffset="26546.655">779 4470 0,'-34'0'32,"1"34"-1,33 0 0,0 68 32,33-102-1,-66 33 47,66-33 95,-33-33-189,34 33 1,34-34 15,-34 34-15,135-34 31,-33 0-16,-35 34-16,69-34 17,-1 0-1,-34 34 0,-67-34-15,0 34 78,-68-33-79,-34-1 16</inkml:trace>
          <inkml:trace contextRef="#ctx0" brushRef="#br0" timeOffset="27015.4012">1863 4267 0,'-34'0'125,"68"0"-93,0 34-17,68 34 32,-69-68-31,-33 34-1,0-1 1,-33-33 0,-1 0-16,0 68 31,-136 34 31,170-68-46,0 33 15</inkml:trace>
          <inkml:trace contextRef="#ctx0" brushRef="#br0" timeOffset="19281.0881">4742 4369 0,'0'-34'94,"0"68"-63,0 0-15,0 135 15,34 0 0,-34-33 1,33-35-17,-33-33 17,34-68-17,0-68 1</inkml:trace>
          <inkml:trace contextRef="#ctx0" brushRef="#br0" timeOffset="19874.8213">4742 4098 0,'0'-34'31,"34"34"1,135 0-1,-34 0-16,35 0 1,-35 0 15,35 0 1,-103 34-17,1 0 1,34 33 15,-102-33-15,0 0-1,-34 135 17,0-33-1,0 33-16,34-33 17,0 33 15,-34-169-47,34 34 0</inkml:trace>
          <inkml:trace contextRef="#ctx0" brushRef="#br0" timeOffset="20265.4579">4843 4877 0,'68'0'62,"68"0"-31,-1 0-15,34 0 15,1 0 1,-35 0-17</inkml:trace>
          <inkml:trace contextRef="#ctx0" brushRef="#br0" timeOffset="20656.0796">5284 4098 0,'0'34'78,"0"135"-47,0 0 0,0-33 1,0-1-17,33-67 1,1 0-16</inkml:trace>
          <inkml:trace contextRef="#ctx0" brushRef="#br0" timeOffset="21656.0678">5588 4403 0,'-33'0'156,"33"-34"-77,-34 34-17,0 0-31,34 34-15,0-1 78,169-33-32,0 0-31,-33 0-15,33 0 0,1 0 15,-69-33-15,35 33-1,-69 0 16,-67 33 79</inkml:trace>
          <inkml:trace contextRef="#ctx0" brushRef="#br0" timeOffset="22249.8011">6604 4199 0,'-135'0'125,"135"34"-94,34-34-15,67 68 15,1 0 0,-102-34-15,0-1 15,-102 35 0,35-34-15,33-34-16,-34 0 16,68 34-1,68-34 17</inkml:trace>
          <inkml:trace contextRef="#ctx0" brushRef="#br0" timeOffset="22734.1817">6841 4233 0,'-33'0'31,"-1"34"1,34 0-17,0 34 1,34-1 0,-1-33-1,35 0 1,0-34-1,0 0 1,-34-34 0,-1 34-16,-33-67 15,0-1 17,-33 34-32,-35 0 15,34 34-15,-34 0 16,-67 102 15,67-35-15,68-33-16,34 0 15,101-34 1</inkml:trace>
          <inkml:trace contextRef="#ctx0" brushRef="#br0" timeOffset="23062.3093">7349 3962 0,'-33'0'47,"-1"0"-31,0 34-1,-68 135 17,-33-33-17,67-1 1,-34 1 0,1-1 15,33-33-16,34 0 1,0-35-16</inkml:trace>
        </inkml:traceGroup>
      </inkml:traceGroup>
    </inkml:traceGroup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7:05:04.2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7ABE589-090F-46D9-8D28-FED35859AD6C}" emma:medium="tactile" emma:mode="ink">
          <msink:context xmlns:msink="http://schemas.microsoft.com/ink/2010/main" type="inkDrawing" rotatedBoundingBox="4640,14801 9181,14885 9151,16535 4610,16452" hotPoints="9099,14759 9178,16174 4811,16418 4732,15003" semanticType="enclosure" shapeName="Rectangle">
            <msink:sourceLink direction="with" ref="{D23BD6EB-2835-408E-BFC2-EC27648D6748}"/>
          </msink:context>
        </emma:interpretation>
      </emma:emma>
    </inkml:annotationXML>
    <inkml:trace contextRef="#ctx0" brushRef="#br0">0 35 0,'34'0'156,"0"0"-140,34 0 15,33 33 0,1-33-15,67 0 15,-33 0-15,33 0 0,-34 0-1,35 0 16,-35-33-15,1 33 0,-1-34-1,1 34 1,-1 0 0,1 0-1,33 0 1,-34 0-1,35 0 1,-35 0 15,1 0-15,33 0 0,-34 0-1,1 0 1,-1 0-1,1 0 1,33 0 0,-33 34-1,33-34 17,0 0-17,1 0 16,-137 33-15,69-33 31,-68 34-31,34-34 15,-68 34-31,34-34 62,-1 0-46,-33 34-16,34 68 172,-68-102-157,34 67 1,0 103 31,0-35-16,0 35 0,0-1 1,0-68-1,-33 69 0,33-102-15,0-1 15</inkml:trace>
    <inkml:trace contextRef="#ctx0" brushRef="#br0" timeOffset="1328.1141">271 1592 0,'136'0'187,"-1"-33"-155,34 33-17,-101-34 1,-34 34-16,101 0 16,1-34-1,33 34 1,1-34-1,-69 34 1,35 0 0,33-34-16,-34 34 15,1 0 1,-1-34 0,35 34-1,-69 0 1,35 0-16,-35 0 15,1-34 1,33 34-16,35 0 16,-35 0-1,35 0 1,-35 0 15,0 0-15,1 0-1,33 0 17,1 0-1,-35 0 16,-135 34-32,34-34-15,0 0 32,34 0 30,-35 0-62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7:05:06.6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349F7A0-F9E0-4BF4-9949-EF7E2F983AD1}" emma:medium="tactile" emma:mode="ink">
          <msink:context xmlns:msink="http://schemas.microsoft.com/ink/2010/main" type="writingRegion" rotatedBoundingBox="4213,14996 24168,11508 25192,17366 5237,20853"/>
        </emma:interpretation>
      </emma:emma>
    </inkml:annotationXML>
    <inkml:traceGroup>
      <inkml:annotationXML>
        <emma:emma xmlns:emma="http://www.w3.org/2003/04/emma" version="1.0">
          <emma:interpretation id="{25682CEF-5DD8-4E00-89CC-4F71AB0ADFF1}" emma:medium="tactile" emma:mode="ink">
            <msink:context xmlns:msink="http://schemas.microsoft.com/ink/2010/main" type="paragraph" rotatedBoundingBox="4501,14938 8601,14653 8790,17369 4690,176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40495C-1F9D-4AEC-8465-D56760008EA5}" emma:medium="tactile" emma:mode="ink">
              <msink:context xmlns:msink="http://schemas.microsoft.com/ink/2010/main" type="line" rotatedBoundingBox="4501,14938 8601,14653 8790,17369 4690,17655"/>
            </emma:interpretation>
          </emma:emma>
        </inkml:annotationXML>
        <inkml:traceGroup>
          <inkml:annotationXML>
            <emma:emma xmlns:emma="http://www.w3.org/2003/04/emma" version="1.0">
              <emma:interpretation id="{D23BD6EB-2835-408E-BFC2-EC27648D6748}" emma:medium="tactile" emma:mode="ink">
                <msink:context xmlns:msink="http://schemas.microsoft.com/ink/2010/main" type="inkWord" rotatedBoundingBox="4501,14938 8601,14653 8790,17369 4690,17655">
                  <msink:destinationLink direction="with" ref="{37ABE589-090F-46D9-8D28-FED35859AD6C}"/>
                </msink:context>
              </emma:interpretation>
              <emma:one-of disjunction-type="recognition" id="oneOf0">
                <emma:interpretation id="interp0" emma:lang="ru-RU" emma:confidence="0">
                  <emma:literal>КАТЯТ“,</emma:literal>
                </emma:interpretation>
                <emma:interpretation id="interp1" emma:lang="ru-RU" emma:confidence="0">
                  <emma:literal>КАТЯТ!“.</emma:literal>
                </emma:interpretation>
                <emma:interpretation id="interp2" emma:lang="ru-RU" emma:confidence="0">
                  <emma:literal>КАТЯТ!“</emma:literal>
                </emma:interpretation>
                <emma:interpretation id="interp3" emma:lang="ru-RU" emma:confidence="0">
                  <emma:literal>КАТЯТ“.</emma:literal>
                </emma:interpretation>
                <emma:interpretation id="interp4" emma:lang="ru-RU" emma:confidence="0">
                  <emma:literal>КАТЯТ““.</emma:literal>
                </emma:interpretation>
              </emma:one-of>
            </emma:emma>
          </inkml:annotationXML>
          <inkml:trace contextRef="#ctx0" brushRef="#br0">-11209 8805 0,'0'34'110,"-34"102"-63,0-69-32,34 35 16,0 33-15,0 35 15,0-1 1,0-34-1,0 35 0,0-69 0</inkml:trace>
          <inkml:trace contextRef="#ctx0" brushRef="#br0" timeOffset="1515.6136">-9923 8670 0,'0'67'110,"0"-33"-95,0 0 1,34 136 31,-34-1-16,34-101-15,0 101 15,0 0 0,-34-33-15,34 33 15,0 0 16,-34-135-16,34 34-15</inkml:trace>
          <inkml:trace contextRef="#ctx0" brushRef="#br0" timeOffset="734.3692">-10634 8805 0,'0'-34'78,"0"0"-46,34 170 46,-34-102-63,34 135 17,-34 0-1,34-33 0,0 33 0,-34-33-15,34 33 15,-34-33 0,33-1 1</inkml:trace>
          <inkml:trace contextRef="#ctx0" brushRef="#br0" timeOffset="2218.7317">-8907 8704 0,'0'135'172,"0"34"-140,0 1-1,0-69-16,34 35 1,-34 33 15,34-33 1,0-1-1,0-33 0,-34-68-31,34-34 0</inkml:trace>
          <inkml:trace contextRef="#ctx0" brushRef="#br0" timeOffset="2749.9736">-8161 8704 0,'0'33'63,"0"103"-16,0 33-16,0-33 0,0-1-15,33 1-1,-33-1 1,-33 1 0,33 67-1</inkml:trace>
          <inkml:trace contextRef="#ctx0" brushRef="#br0" timeOffset="5156.2072">-8466 9957 0,'0'67'125,"0"-33"-110,34 0 1,-34 0 0,0 0-1,33 135 32,-33-33-16,0 33 16,34-101-31,-34 33 15,0 69 16,34-1 31,-34-271-15</inkml:trace>
          <inkml:trace contextRef="#ctx0" brushRef="#br0" timeOffset="6156.1971">-8365 9957 0,'-34'0'47,"34"169"62,-33-169-93,33 34-16,-34 34 31,0 135 16,0-203-31,34 34-16,0 0 62,0-68-30,34-102 14,-34 102-46,34-33 16,33-69 31,1 68 0,-34 102 0,-34 0-32,34 0-15,-34 0 16,34 101 15,34 35 16,-68-136-47,0 135 47,33-101-31</inkml:trace>
          <inkml:trace contextRef="#ctx0" brushRef="#br0" timeOffset="8546.8052">-10803 10126 0,'0'68'187,"0"-34"-171,0-1-1,0 137 32,34-1-16,-34-135-31,0 135 32,0 1 15,0-1-16,0-34 0,0-67 32,34-102-48</inkml:trace>
          <inkml:trace contextRef="#ctx0" brushRef="#br0" timeOffset="9468.6719">-10769 10092 0,'0'34'109,"-34"0"-93,34 0-1,-34 67 17,34-33-17,-34 0 1,0 67 31,34-67-16,0-102 16,68-135 15,-68 135-62,34-135 47,-34 135-31,34 34 0,-34-34 30,34 34-30,-34 34 0,34 0-1,33 101 32,-67-67-31,34 33 15</inkml:trace>
          <inkml:trace contextRef="#ctx0" brushRef="#br0" timeOffset="12609.2567">-9990 10092 0,'-34'0'78,"34"34"-47,0 68 47,0-69-62,0 1-1,34 68 1,-34-34 15,0 67 1,0 34-1,0 1 0,34-35 0,-34 35 16,0-103 16,0-101-32,0-135 0,0 34 0,0-35 1,33 103-32</inkml:trace>
          <inkml:trace contextRef="#ctx0" brushRef="#br0" timeOffset="13421.7647">-9923 10261 0,'0'-67'47,"-33"33"-31,33 0 62,-34 102-47,0 101 16,-68 0 0,102-135-32,0 0-15,-34 0 16,34-102 47,34-101-17,-34 101-30,34 0 0,0 1 15,-34-1 0,34 68-31,0 34 63,33 135-16,-33 1-1,-34-103-30,34 1 0,-34-34 15,0 34-15</inkml:trace>
          <inkml:trace contextRef="#ctx0" brushRef="#br0" timeOffset="15249.8608">-9279 8636 0,'-102'169'109,"1"1"-77,-35-35-1,1 34 0,169-169 0</inkml:trace>
          <inkml:trace contextRef="#ctx0" brushRef="#br0" timeOffset="14124.884">-10092 8737 0,'-34'102'140,"-67"67"-93,-1 1-16,0-35-15,102-101 0,0 0-1,34-34-15</inkml:trace>
          <inkml:trace contextRef="#ctx0" brushRef="#br0" timeOffset="14468.6157">-9821 9008 0,'-34'0'31,"-67"170"16,-1-1-16,-67 0 0,67 1 16</inkml:trace>
          <inkml:trace contextRef="#ctx0" brushRef="#br0" timeOffset="14781.1285">-9889 9449 0,'0'34'63,"-34"67"-16,-67 68-16,33-67 0,34 67 1</inkml:trace>
          <inkml:trace contextRef="#ctx0" brushRef="#br0" timeOffset="16656.1132">-8128 8941 0,'-33'0'31,"-69"169"16,-34 0-16,1 1-15,101-136 0,-34 101 15,102-101-15</inkml:trace>
          <inkml:trace contextRef="#ctx0" brushRef="#br0" timeOffset="16343.6161">-8432 8771 0,'-34'0'78,"0"0"-63,0 68 1,-101 68 15,33-1-15,0 34 15,102-135 0,0-68-15,68 34-16</inkml:trace>
          <inkml:trace contextRef="#ctx0" brushRef="#br0" timeOffset="16906.1112">-8195 9483 0,'0'67'78,"-34"-33"-62,34 0-16,-34 34 16,-34 101 15,-33 0-15</inkml:trace>
          <inkml:trace contextRef="#ctx0" brushRef="#br0" timeOffset="15577.996">-9008 8907 0,'-34'0'47,"34"34"-32,0 0 1,-102 135 15,-67 0 0,67 1 1,-33-35-17,101-101 16,68 0-31</inkml:trace>
          <inkml:trace contextRef="#ctx0" brushRef="#br0" timeOffset="15890.4798">-8974 9279 0,'0'34'62,"-102"136"-15,-33-1-16,33-34 1,34-33-17,68-34 1</inkml:trace>
          <inkml:trace contextRef="#ctx0" brushRef="#br0" timeOffset="-4203.0904">-12192 8737 0,'0'34'0,"0"170"0,0-35 0,34-34 0,-34 35 31,0-35 0,0 34 0,0-33 1,0 33 14,0 1 17,34-35-16,-34-101-32,0 0 17,34 67 30</inkml:trace>
        </inkml:traceGroup>
      </inkml:traceGroup>
    </inkml:traceGroup>
    <inkml:traceGroup>
      <inkml:annotationXML>
        <emma:emma xmlns:emma="http://www.w3.org/2003/04/emma" version="1.0">
          <emma:interpretation id="{ED8CC0AE-E86D-4F1D-B453-87F866C711DC}" emma:medium="tactile" emma:mode="ink">
            <msink:context xmlns:msink="http://schemas.microsoft.com/ink/2010/main" type="paragraph" rotatedBoundingBox="4575,17068 24407,13602 24796,15825 4964,192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6FEA3E-D6BF-43F3-9702-17B2FFE40E77}" emma:medium="tactile" emma:mode="ink">
              <msink:context xmlns:msink="http://schemas.microsoft.com/ink/2010/main" type="line" rotatedBoundingBox="4575,17068 24407,13602 24796,15825 4964,19292"/>
            </emma:interpretation>
          </emma:emma>
        </inkml:annotationXML>
        <inkml:traceGroup>
          <inkml:annotationXML>
            <emma:emma xmlns:emma="http://www.w3.org/2003/04/emma" version="1.0">
              <emma:interpretation id="{EFD50EF5-4EDD-4CF1-87D8-3B0CE66E4D8B}" emma:medium="tactile" emma:mode="ink">
                <msink:context xmlns:msink="http://schemas.microsoft.com/ink/2010/main" type="inkWord" rotatedBoundingBox="4692,18312 4797,17597 5291,17670 5185,18385"/>
              </emma:interpretation>
              <emma:one-of disjunction-type="recognition" id="oneOf1">
                <emma:interpretation id="interp5" emma:lang="ru-RU" emma:confidence="0">
                  <emma:literal>+</emma:literal>
                </emma:interpretation>
                <emma:interpretation id="interp6" emma:lang="ru-RU" emma:confidence="0">
                  <emma:literal>х</emma:literal>
                </emma:interpretation>
                <emma:interpretation id="interp7" emma:lang="ru-RU" emma:confidence="0">
                  <emma:literal>„</emma:literal>
                </emma:interpretation>
                <emma:interpretation id="interp8" emma:lang="ru-RU" emma:confidence="0">
                  <emma:literal>а</emma:literal>
                </emma:interpretation>
                <emma:interpretation id="interp9" emma:lang="ru-RU" emma:confidence="0">
                  <emma:literal>«</emma:literal>
                </emma:interpretation>
              </emma:one-of>
            </emma:emma>
          </inkml:annotationXML>
          <inkml:trace contextRef="#ctx0" brushRef="#br0" timeOffset="19093.5897">-11988 11785 0,'-34'0'31,"34"34"0,67 34 32,103-34-32,67 34 0</inkml:trace>
          <inkml:trace contextRef="#ctx0" brushRef="#br0" timeOffset="18827.9558">-11717 11548 0,'33'0'125,"1"34"-78,-34-135 0,0 67-16,-101 34 0,67 0-15,0 68 15,34 101 16,0 0-16,0-33 16,34-1-31,-34-101 15,0-68 16,0 0-47</inkml:trace>
        </inkml:traceGroup>
        <inkml:traceGroup>
          <inkml:annotationXML>
            <emma:emma xmlns:emma="http://www.w3.org/2003/04/emma" version="1.0">
              <emma:interpretation id="{316AD1DB-A695-4234-BBE7-ECF76C92AB53}" emma:medium="tactile" emma:mode="ink">
                <msink:context xmlns:msink="http://schemas.microsoft.com/ink/2010/main" type="inkWord" rotatedBoundingBox="5404,17820 7158,17569 7287,18469 5533,18720"/>
              </emma:interpretation>
              <emma:one-of disjunction-type="recognition" id="oneOf2">
                <emma:interpretation id="interp10" emma:lang="ru-RU" emma:confidence="0">
                  <emma:literal>таких</emma:literal>
                </emma:interpretation>
                <emma:interpretation id="interp11" emma:lang="ru-RU" emma:confidence="0">
                  <emma:literal>голых</emma:literal>
                </emma:interpretation>
                <emma:interpretation id="interp12" emma:lang="ru-RU" emma:confidence="0">
                  <emma:literal>топик</emma:literal>
                </emma:interpretation>
                <emma:interpretation id="interp13" emma:lang="ru-RU" emma:confidence="0">
                  <emma:literal>попик</emma:literal>
                </emma:interpretation>
                <emma:interpretation id="interp14" emma:lang="ru-RU" emma:confidence="0">
                  <emma:literal>готик</emma:literal>
                </emma:interpretation>
              </emma:one-of>
            </emma:emma>
          </inkml:annotationXML>
          <inkml:trace contextRef="#ctx0" brushRef="#br0" timeOffset="20296.7079">-11277 11955 0,'-34'0'62,"34"-34"-62,0-34 47,34 34-31,0 0-1,-34 1-15,0-1 32,34 34-32,-34 34 31,33 135 0,1-135-15,-34 0-1,34-34 1,0 0 0,0-34-1,-34 0 1,34 0 31,-34 68-32,0 135 32,0-135-31,34-34 15,33 0 0,-33 0 16,-34 34-31,34 0-1,0 34 17,-34-35-32,34-33 15,101 0 32,-135-33-16,34-1-15,-34 0 0,0-135 31,-34 135-32,-33-34 16,67 34-31,-34 34 16,0 34 0,0 0-1,34 34 1,0 101 15,34-101-31</inkml:trace>
          <inkml:trace contextRef="#ctx0" brushRef="#br0" timeOffset="21015.4534">-10295 11989 0,'-34'34'62,"34"-1"-15,-34 1-31,34 0 62,102-169 0,-68 135-47,0 67 0,-34-33-15,0 136 46,33-137-46,1-33 0,102-67 15</inkml:trace>
          <inkml:trace contextRef="#ctx0" brushRef="#br0" timeOffset="21484.1986">-9685 11548 0,'-34'34'63,"0"34"-32,34-34-31,-34 135 31,-34-33 16,68 101-16,0-136 16,0-135 0,34-67-31</inkml:trace>
          <inkml:trace contextRef="#ctx0" brushRef="#br0" timeOffset="21749.8233">-9956 11853 0,'-34'0'47,"34"-34"-47,34 68 78,67 0-47,69 0 1,-1 34-17</inkml:trace>
          <inkml:trace contextRef="#ctx0" brushRef="#br0" timeOffset="11515.5315">-10735 11548 0,'-34'34'62,"34"0"16,68 102-15,-35-103-48,1-33 1,68 34 15,-34-34 1,-35 0-17,1-34 1,68 1 31,0-69 0,-102 68-32,33 0 1,-33 0 93,34 1 1,-68 33-95,34-34-15,-33 34 47,-1 0-31,0 0-1,0 0 79,68 34-63,0-68-15,0 34-16,33-34 31,-33 34-15,0 0 15,-34 135 63,34 1-32,0-136-46</inkml:trace>
        </inkml:traceGroup>
        <inkml:traceGroup>
          <inkml:annotationXML>
            <emma:emma xmlns:emma="http://www.w3.org/2003/04/emma" version="1.0">
              <emma:interpretation id="{8308AE48-0DB5-4C37-94D1-8CF78A8C944B}" emma:medium="tactile" emma:mode="ink">
                <msink:context xmlns:msink="http://schemas.microsoft.com/ink/2010/main" type="inkWord" rotatedBoundingBox="8676,17490 10283,17209 10430,18050 8823,18330"/>
              </emma:interpretation>
              <emma:one-of disjunction-type="recognition" id="oneOf3">
                <emma:interpretation id="interp15" emma:lang="ru-RU" emma:confidence="0">
                  <emma:literal>час</emma:literal>
                </emma:interpretation>
                <emma:interpretation id="interp16" emma:lang="ru-RU" emma:confidence="0">
                  <emma:literal>Жак</emma:literal>
                </emma:interpretation>
                <emma:interpretation id="interp17" emma:lang="ru-RU" emma:confidence="0">
                  <emma:literal>чач</emma:literal>
                </emma:interpretation>
                <emma:interpretation id="interp18" emma:lang="ru-RU" emma:confidence="0">
                  <emma:literal>чал</emma:literal>
                </emma:interpretation>
                <emma:interpretation id="interp19" emma:lang="ru-RU" emma:confidence="0">
                  <emma:literal>чаг</emma:literal>
                </emma:interpretation>
              </emma:one-of>
            </emma:emma>
          </inkml:annotationXML>
          <inkml:trace contextRef="#ctx0" brushRef="#br0" timeOffset="24171.6758">-8060 11447 0,'68'-170'172,"-34"170"-156,0 68 62,-34 0-47,33-34-15,1 0-1,0-34-15,34-34 31,-34 169 110,-34-101-125,0 0-1,34-34-15,0 0 16,-1 0 0,35 0-1,0-68 16,33 1-15,-33-35 15,-68 0 1,0 68-1,-34 34-16,0 0 1,1 34 0,-1-34-1,0 34 1,0 68 0,34-34-1,34 33 1,0-33-1,0-34 1,-34 0-16,33-34 0,69-34 47,-34-34-16,67 34-31</inkml:trace>
          <inkml:trace contextRef="#ctx0" brushRef="#br0" timeOffset="25406.0259">-6976 11345 0,'0'34'141,"-34"-34"-126,34-34 1,-34 34 0,0 0 31,0 34-32,-33 68 16,67-35-15,0 1 0,0-34-1,0 0-15,67-34 16,-33 0 0,0 0-1,0-68 1,34-67 78,-34 202-63,-34 1 0,33-34-31,-33 0 31,34-34-31,-34-34 32,34 0-1,-34 0-16,34 34-15,-34-34 16,34 1 0,34-137 31,33 35 31,-67 169-47,-34 33 0,34-67-31,-34 34 47,34-34-31,-34 34 31,0 135 15,0-33-31,34-68-15,-34-35-16,101 35 16</inkml:trace>
        </inkml:traceGroup>
        <inkml:traceGroup>
          <inkml:annotationXML>
            <emma:emma xmlns:emma="http://www.w3.org/2003/04/emma" version="1.0">
              <emma:interpretation id="{C7F2F4F0-594E-400A-9B8D-FCDD933A54FF}" emma:medium="tactile" emma:mode="ink">
                <msink:context xmlns:msink="http://schemas.microsoft.com/ink/2010/main" type="inkWord" rotatedBoundingBox="14477,16271 16119,14629 17390,15900 15747,17542"/>
              </emma:interpretation>
              <emma:one-of disjunction-type="recognition" id="oneOf4">
                <emma:interpretation id="interp20" emma:lang="ru-RU" emma:confidence="0">
                  <emma:literal>Чат</emma:literal>
                </emma:interpretation>
                <emma:interpretation id="interp21" emma:lang="ru-RU" emma:confidence="0">
                  <emma:literal>чат</emma:literal>
                </emma:interpretation>
                <emma:interpretation id="interp22" emma:lang="ru-RU" emma:confidence="0">
                  <emma:literal>Чате</emma:literal>
                </emma:interpretation>
                <emma:interpretation id="interp23" emma:lang="ru-RU" emma:confidence="0">
                  <emma:literal>Чата</emma:literal>
                </emma:interpretation>
                <emma:interpretation id="interp24" emma:lang="ru-RU" emma:confidence="0">
                  <emma:literal>чата</emma:literal>
                </emma:interpretation>
              </emma:one-of>
            </emma:emma>
          </inkml:annotationXML>
          <inkml:trace contextRef="#ctx0" brushRef="#br0" timeOffset="46046.4955">-203 8873 0,'0'135'171,"0"35"-139,0-35-1,0 35-15,0-1 15,0-34-16,0 1 17,0 33-1,0-101-15,34-102-1</inkml:trace>
          <inkml:trace contextRef="#ctx0" brushRef="#br0" timeOffset="78514.9771">-2099 9991 0,'0'-34'94,"0"0"-78,34 0-1,-1-34 48,1 102-48,-34 0 1,0 101 31,34-135-47,34 0 47,-34 0-32,-68 170 63,34-1-46,0-101-17,34 0 1,0-35 0,-1 1-1,1-34-15,68-34 31,-68 1-15,67-103 15,-101 34-15,0-33 31,-33 101-16,-1 34-15,0 169 15,34-33 0,0-1-15,0-67-1,34 0 1,0-34 0,-1-34-16,1 0 15,102-68 1</inkml:trace>
          <inkml:trace contextRef="#ctx0" brushRef="#br0" timeOffset="79077.4724">-1151 10329 0,'0'-34'47,"-68"-33"15,34 67-46,0 0 0,1 33-1,-1 35 1,0 34 0,34 67 15,0-101-16,0-34-15,34 0 16,0-34 15,-1 0-31,1-34 16,34-68 31,-68 68-16,34 170 16,-34-102-31,34-34-1,0 0 1,0 0-16,67-34 15</inkml:trace>
          <inkml:trace contextRef="#ctx0" brushRef="#br0" timeOffset="72780.6492">-338 9347 0,'0'-34'78,"34"34"15,-1 0-30,-168 34 31,33-34-79,-33 0 32,67 34-31,-67-34-1,33 34 17,1-34-17,-35 34 17,34-34-17,35 0 48,236-34-16</inkml:trace>
          <inkml:trace contextRef="#ctx0" brushRef="#br0" timeOffset="79608.7153">-914 10600 0,'0'-68'63,"0"35"-32,34-69 0,-34 34 16,34 68-16,0 102 16,-1-102-47,1 0 32,-34-34-17,0 68 63,-34 101-62,68 35 15,-34-103 0,34-33-15,0 0 0,68 0-16</inkml:trace>
          <inkml:trace contextRef="#ctx0" brushRef="#br0" timeOffset="73608.7671">-237 9178 0,'-169'0'171,"0"0"-139,33-34-1,68 34-15,35 0-16,168 34 93,1 0-61,-35-34-1,-67 33-31,0-33 31,-34 34-31,0 34 47,0-34-31,-136 135 62,103-135-78</inkml:trace>
        </inkml:traceGroup>
        <inkml:traceGroup>
          <inkml:annotationXML>
            <emma:emma xmlns:emma="http://www.w3.org/2003/04/emma" version="1.0">
              <emma:interpretation id="{3EFB1797-0210-456F-A318-73FB766080A3}" emma:medium="tactile" emma:mode="ink">
                <msink:context xmlns:msink="http://schemas.microsoft.com/ink/2010/main" type="inkWord" rotatedBoundingBox="16593,14958 24668,14670 24719,16092 16644,16380"/>
              </emma:interpretation>
              <emma:one-of disjunction-type="recognition" id="oneOf5">
                <emma:interpretation id="interp25" emma:lang="ru-RU" emma:confidence="0">
                  <emma:literal>ДЕД</emma:literal>
                </emma:interpretation>
                <emma:interpretation id="interp26" emma:lang="ru-RU" emma:confidence="0">
                  <emma:literal>ДЕД.</emma:literal>
                </emma:interpretation>
                <emma:interpretation id="interp27" emma:lang="ru-RU" emma:confidence="0">
                  <emma:literal>ДЕДУ</emma:literal>
                </emma:interpretation>
                <emma:interpretation id="interp28" emma:lang="ru-RU" emma:confidence="0">
                  <emma:literal>ДЕДУ-</emma:literal>
                </emma:interpretation>
                <emma:interpretation id="interp29" emma:lang="ru-RU" emma:confidence="0">
                  <emma:literal>ДЕДУ.</emma:literal>
                </emma:interpretation>
              </emma:one-of>
            </emma:emma>
          </inkml:annotationXML>
          <inkml:trace contextRef="#ctx0" brushRef="#br0" timeOffset="52077.6812">2845 9720 0,'136'33'156,"33"-33"-124,-34 34-17,1-34 16,-1 34-15,35 0 31,-69-34 0,-101 34-32</inkml:trace>
          <inkml:trace contextRef="#ctx0" brushRef="#br0" timeOffset="53046.4378">3353 8636 0,'0'34'62,"-34"0"-46,34-1-1,0 35 1,0 102 15,0-1 1,34 0-1,-34-33 0,34-1-15,-34-33 31,34-102-47,0 0 15</inkml:trace>
          <inkml:trace contextRef="#ctx0" brushRef="#br0" timeOffset="50483.9545">2777 8805 0,'-33'0'171,"33"136"-77,0 33-63,0 0 1,0-33-1,0 33 0,0-33 0,33 33 16,1-203 31,0-101-46</inkml:trace>
          <inkml:trace contextRef="#ctx0" brushRef="#br0" timeOffset="51390.187">2777 8670 0,'68'0'109,"68"0"-78,-1 0-15,-67 34 0,101-34 15,-33 0-16,33 0 17,-34 0 15,-101 0-47,-34 33 15,34-33-15,0 0 16,-34 34-16,34-34 31,-34 34-31,0 136 78,34-1-47,-34-34 1,0 35-1,0-35-15,0-67-1,0 101 16,0-33 16,34-69-31</inkml:trace>
          <inkml:trace contextRef="#ctx0" brushRef="#br0" timeOffset="53562.0436">3658 9110 0,'-34'0'47,"0"0"-31,34 34-1,-34 34 32,34-1-16,34-67-31,34 0 47,-34 0-31,-34-34-1,-34 34 48,0 0-47,34 34-1,68-34 1</inkml:trace>
          <inkml:trace contextRef="#ctx0" brushRef="#br0" timeOffset="54671.4236">3692 9178 0,'-34'0'94,"68"0"-32,0 34-46,0-34 0,135 0 30,-34 0-30,35 0 15,-35 33 1,1-33-1,33 0 0,0 0 32,-67 0-17,-102-33 1,-34 33-31,34-34-16,-68-34 47,34 68-32,34-34 48,34 34-32,68 34 0,-34 0 16,-68 0-31,0 0 0,-68-1 15,-34 35 0,68-68-15,34 34-1,-33 0 1,66-34 15,35 34-31</inkml:trace>
          <inkml:trace contextRef="#ctx0" brushRef="#br0" timeOffset="55390.1658">5182 8670 0,'-34'0'125,"34"34"-94,0 135 1,0 0-1,0 1 0,34-1 0,-34-67-15,0 33 0,34 34 31,-34-33-16,0-68 0,34-68-31,0 0 47</inkml:trace>
          <inkml:trace contextRef="#ctx0" brushRef="#br0" timeOffset="57155.7746">5216 9720 0,'34'0'62,"101"0"1,1 33-32,-1-33-15,1 0-1,33 0 1,-34 0 0,35 0-1,-1 0 1,-33 34 15,-1 0 0,-101-34-15,-34 34 0</inkml:trace>
          <inkml:trace contextRef="#ctx0" brushRef="#br0" timeOffset="56499.5209">5216 8636 0,'34'0'94,"33"0"-63,69 0 1,33 0-1,-67 0-15,33 0-1,1 0 1,-1 0-1,1 0 1,-1 0 0,35 0 15,-103 34-15,103-34 30,-137 0-30,1 34 0,-34-1 77,0 1-77,-34 34 15,1 68 16,33-35-16,0 68 1,0 1-1,0-35 0,0 35 16,-34-170-31,34 67-1</inkml:trace>
          <inkml:trace contextRef="#ctx0" brushRef="#br0" timeOffset="57812.023">6063 8670 0,'-34'0'46,"34"34"-30,0 67 15,0 69 1,0-1-1,0-34-16,0 35 17,34-35-1,-1 1-15,-33-103-1,68 1 1</inkml:trace>
          <inkml:trace contextRef="#ctx0" brushRef="#br0" timeOffset="59343.2609">6469 9110 0,'-34'0'93,"0"0"-77,34 34 0,0 0 30,0 0-30,34-34 15,0-34-15,-34 0 0,0 0-1,-102 34 48,68 0-16,34 34-32,34-34 32,34 34-16,34-34 1,33 0-1,34 0 0,1 0 0,-35 34-15,1-68 0,-1 34 15,35 0 0,-1-34 16,-101 34 47,-68-34-79,-68-34 32,34 34-31,-34 1 15,34-1-15,34 0-1,34 34 48,102 34-32,-1 33 16,-135-33-31,0 0 15,-68 0 0,-101 68 16,101-35-16,68-33-15,68 0 15</inkml:trace>
          <inkml:trace contextRef="#ctx0" brushRef="#br0" timeOffset="48265.2273">813 8771 0,'0'34'47,"34"136"15,-34-35-31,0 34 1,0-33-1,0-102-31,0 135 31,0-34 16,68-135-16,-34 0-15,33 0-16</inkml:trace>
          <inkml:trace contextRef="#ctx0" brushRef="#br0" timeOffset="47108.9837">-169 8771 0,'34'0'78,"68"34"-47,33-34 1,0 34-1,35-34 0,-35 0-15,35 34-1,-1-34 17,0 0-1,-33 0-16,33 34 32,-67-34 31,-68 135 1,-68 35-33,34-35-14,0 34-1,0-33-15,0-1 15,-34-135-16,34 34-15,0 0 16,-34-34-16,0 34 16</inkml:trace>
          <inkml:trace contextRef="#ctx0" brushRef="#br0" timeOffset="47640.218">-67 9923 0,'135'0'94,"34"0"-63,-33 0 0,-1 0-15,1 0 0,33 0-1,-33 34 1,33-34-1,-101 0 1,-34 0 0,33-34-1,-67 0 1</inkml:trace>
          <inkml:trace contextRef="#ctx0" brushRef="#br0" timeOffset="49562.0908">1186 9245 0,'0'68'110,"-34"-68"-95,34 34-15,0 0 16,34-34 31,0 0-32,-34-34 17,-34 34 46,0 0-63,34 34 1,0 0 15,34-34-31,0 0 16,-1 0-1,137-34 32,-1 0-15,-33 34-17,-1-34 16,1 34-15,33 0 15,0-34-15,-33 34 15,-69 0 32,-67-34-48,0 1 1,-101-69 31,67 102-32,0-34 64,68 34-48,34 34-16,-1 0 1,-33 0 0,-34 0 15,-169 101 47,135-135-62,0 0-16,34 34 15,0 0 1,170 0 31</inkml:trace>
        </inkml:traceGroup>
      </inkml:traceGroup>
    </inkml:traceGroup>
    <inkml:traceGroup>
      <inkml:annotationXML>
        <emma:emma xmlns:emma="http://www.w3.org/2003/04/emma" version="1.0">
          <emma:interpretation id="{55BD1121-4F13-4E2E-AE24-2937ED0265CE}" emma:medium="tactile" emma:mode="ink">
            <msink:context xmlns:msink="http://schemas.microsoft.com/ink/2010/main" type="paragraph" rotatedBoundingBox="19914,15639 25212,16203 24991,18282 19692,1771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DC72A5F-EC3A-4394-BDF3-1105D700FD7D}" emma:medium="tactile" emma:mode="ink">
              <msink:context xmlns:msink="http://schemas.microsoft.com/ink/2010/main" type="inkBullet" rotatedBoundingBox="19868,16066 21070,16194 20895,17847 19692,17719"/>
            </emma:interpretation>
            <emma:one-of disjunction-type="recognition" id="oneOf6">
              <emma:interpretation id="interp30" emma:lang="ru-RU" emma:confidence="0">
                <emma:literal>га.</emma:literal>
              </emma:interpretation>
              <emma:interpretation id="interp31" emma:lang="ru-RU" emma:confidence="0">
                <emma:literal>г..</emma:literal>
              </emma:interpretation>
              <emma:interpretation id="interp32" emma:lang="ru-RU" emma:confidence="0">
                <emma:literal>г...</emma:literal>
              </emma:interpretation>
              <emma:interpretation id="interp33" emma:lang="ru-RU" emma:confidence="0">
                <emma:literal>...ф</emma:literal>
              </emma:interpretation>
              <emma:interpretation id="interp34" emma:lang="ru-RU" emma:confidence="0">
                <emma:literal>...П</emma:literal>
              </emma:interpretation>
            </emma:one-of>
          </emma:emma>
        </inkml:annotationXML>
        <inkml:trace contextRef="#ctx0" brushRef="#br0" timeOffset="92577.3464">3218 9889 0,'0'68'156,"0"101"-109,0-34-16,0 35 1,34-1-1,-34-33 16,0 33 0,0-101 0,-34-68-47,34-170 78,0 1-31,0 34-16,0-35 0,0 1 0,0 0 16,-34 169-47,34-34 31,0 0 48,0 135 14,-34-67-77,34 34 15,-34-34-15,34 0 15,0 0-15,-34-1-1,34-134 79,0 67-78,0 0 15,34-34-15,-34 35 15,0-1-31,34 0 15,0 34 1,-34-34 0,34 34 15,0 0 16,-1 0-32,-33 34 1,34 0 0,0 0 31,-34 33-47,0-33 15,34-34-15,0 68 31</inkml:trace>
        <inkml:trace contextRef="#ctx0" brushRef="#br0" timeOffset="90546.1291">3726 11311 0,'-34'-34'31,"0"34"-16,0 0 17,0-33-17,34-1 1,-34 34-16,34-34 31</inkml:trace>
        <inkml:trace contextRef="#ctx0" brushRef="#br0" timeOffset="90374.2543">3895 11481 0,'-34'0'31,"0"0"47,34-34-62,0 0-1,-34 0-15</inkml:trace>
        <inkml:trace contextRef="#ctx0" brushRef="#br0" timeOffset="90124.2557">4132 11650 0,'-34'-34'47,"0"0"-47</inkml:trace>
      </inkml:traceGroup>
      <inkml:traceGroup>
        <inkml:annotationXML>
          <emma:emma xmlns:emma="http://www.w3.org/2003/04/emma" version="1.0">
            <emma:interpretation id="{5DD53EBB-9915-4271-BE2B-5E8FC660A038}" emma:medium="tactile" emma:mode="ink">
              <msink:context xmlns:msink="http://schemas.microsoft.com/ink/2010/main" type="line" rotatedBoundingBox="21648,15824 25212,16203 25001,18192 21437,17813"/>
            </emma:interpretation>
          </emma:emma>
        </inkml:annotationXML>
        <inkml:traceGroup>
          <inkml:annotationXML>
            <emma:emma xmlns:emma="http://www.w3.org/2003/04/emma" version="1.0">
              <emma:interpretation id="{A51E8B6A-7F0D-404C-A97E-145D467844DA}" emma:medium="tactile" emma:mode="ink">
                <msink:context xmlns:msink="http://schemas.microsoft.com/ink/2010/main" type="inkWord" rotatedBoundingBox="21648,15824 25212,16203 25001,18192 21437,17813"/>
              </emma:interpretation>
              <emma:one-of disjunction-type="recognition" id="oneOf7">
                <emma:interpretation id="interp35" emma:lang="ru-RU" emma:confidence="0">
                  <emma:literal>„Алта!</emma:literal>
                </emma:interpretation>
                <emma:interpretation id="interp36" emma:lang="ru-RU" emma:confidence="0">
                  <emma:literal>„Ката!</emma:literal>
                </emma:interpretation>
                <emma:interpretation id="interp37" emma:lang="ru-RU" emma:confidence="0">
                  <emma:literal>„Атак!</emma:literal>
                </emma:interpretation>
                <emma:interpretation id="interp38" emma:lang="ru-RU" emma:confidence="0">
                  <emma:literal>„Катав.</emma:literal>
                </emma:interpretation>
                <emma:interpretation id="interp39" emma:lang="ru-RU" emma:confidence="0">
                  <emma:literal>„Атав.</emma:literal>
                </emma:interpretation>
              </emma:one-of>
            </emma:emma>
          </inkml:annotationXML>
          <inkml:trace contextRef="#ctx0" brushRef="#br0" timeOffset="81843.0597">5758 9720 0,'0'135'141,"0"34"-94,0 1-16,0-1 0,0-33 0,0 33 16,0-34 0,0 1 31,0-204-47</inkml:trace>
          <inkml:trace contextRef="#ctx0" brushRef="#br0" timeOffset="82764.9268">5758 9821 0,'-34'34'78,"34"0"-62,-34 0-1,0 0 1,34 0 15,-68 101 0,68-101 1,0 0-17,-33-34-15,66-34 78,1-135-31,0 101-31,-34 34 15,0-34-15,34 68-16,0-34 31,0 68 0,0-34 1,-34 34-17,33-34-15,1 68 31,34 67 1,-68-101-17,34-34 1,0 68-16</inkml:trace>
          <inkml:trace contextRef="#ctx0" brushRef="#br0" timeOffset="83483.6886">6333 10499 0,'0'-34'62,"0"0"-15,0 0 0,-33 169 15,33 35-30,0-35-1,0 35 16,0-137 0</inkml:trace>
          <inkml:trace contextRef="#ctx0" brushRef="#br0" timeOffset="83827.4187">6164 10769 0,'34'0'78,"34"34"-46,-34-34-32,67 0 31,-67 0-31,34 34 15</inkml:trace>
          <inkml:trace contextRef="#ctx0" brushRef="#br0" timeOffset="84921.1716">6604 10769 0,'0'-33'78,"0"-1"-62,34 0-1,-34 0 16,34 34-31,0 68 63,0-34-32,-34-1-31,34-33 16,0 0-1,-68 170 110,34-136-109,0 0 0,34-1-1,67-100 17,-67 33-17,0 34 16,0 101 32,0-33-47,33 0-1,69-102 32,-102 0-31,0 0-16,-34-67 31,0 33-15,0 0-1,-34 68-15,0-34 16,-34 34-1,0 0 1,35 0 0,-1 34-16,0 0 15,34 34 1,0-34 0,0 0-16,68-34 15,-1 33-15</inkml:trace>
          <inkml:trace contextRef="#ctx0" brushRef="#br0" timeOffset="85436.7948">7519 10803 0,'0'34'109,"0"0"-93,0 102 78,34-136-63,0-34-15,33 34-1,-33 0 1,0 34-1,-34-1 1,0 1 0,0 0-1,-34 0 1,0 68 15,34-69-31,34-33 16</inkml:trace>
          <inkml:trace contextRef="#ctx0" brushRef="#br0" timeOffset="85921.1663">8196 10397 0,'-68'135'156,"35"35"-125,33-1-15,0-33 15,33 33 0,-33-135-15,34-34 0,0 0-1</inkml:trace>
          <inkml:trace contextRef="#ctx0" brushRef="#br0" timeOffset="86155.5242">7993 10668 0,'34'0'78,"34"0"-62,33 68 15,68-1-15</inkml:trace>
          <inkml:trace contextRef="#ctx0" brushRef="#br0" timeOffset="89874.2588">4979 11582 0,'-68'0'31,"-34"0"1,-33 34-17</inkml:trace>
          <inkml:trace contextRef="#ctx0" brushRef="#br0" timeOffset="89780.5064">5216 11481 0,'-34'0'15,"0"0"1,0 34 15,0-34-15,-33 33 31</inkml:trace>
          <inkml:trace contextRef="#ctx0" brushRef="#br0" timeOffset="89577.4077">5521 11040 0,'0'136'125,"-34"-136"-109,34 34-16,0 0 15,-34-34-15,34 33 0</inkml:trace>
        </inkml:traceGroup>
      </inkml:traceGroup>
    </inkml:traceGroup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7:06:41.8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C6F4A07-770D-4570-986A-11DCBDCBD385}" emma:medium="tactile" emma:mode="ink">
          <msink:context xmlns:msink="http://schemas.microsoft.com/ink/2010/main" type="writingRegion" rotatedBoundingBox="19316,17260 21285,17862 21078,18537 19109,17936"/>
        </emma:interpretation>
      </emma:emma>
    </inkml:annotationXML>
    <inkml:traceGroup>
      <inkml:annotationXML>
        <emma:emma xmlns:emma="http://www.w3.org/2003/04/emma" version="1.0">
          <emma:interpretation id="{AE532208-7EFA-4C20-AC0B-DA19230D01B1}" emma:medium="tactile" emma:mode="ink">
            <msink:context xmlns:msink="http://schemas.microsoft.com/ink/2010/main" type="paragraph" rotatedBoundingBox="19316,17260 21285,17862 21078,18537 19109,179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FBEE63-30FD-49C2-92E7-2A0F5773FD03}" emma:medium="tactile" emma:mode="ink">
              <msink:context xmlns:msink="http://schemas.microsoft.com/ink/2010/main" type="line" rotatedBoundingBox="19316,17260 21285,17862 21078,18537 19109,17936"/>
            </emma:interpretation>
          </emma:emma>
        </inkml:annotationXML>
        <inkml:traceGroup>
          <inkml:annotationXML>
            <emma:emma xmlns:emma="http://www.w3.org/2003/04/emma" version="1.0">
              <emma:interpretation id="{C0F9F88A-55C1-4AA0-843B-5F5144B8A45B}" emma:medium="tactile" emma:mode="ink">
                <msink:context xmlns:msink="http://schemas.microsoft.com/ink/2010/main" type="inkWord" rotatedBoundingBox="19316,17260 21285,17862 21078,18537 19109,17936"/>
              </emma:interpretation>
              <emma:one-of disjunction-type="recognition" id="oneOf0">
                <emma:interpretation id="interp0" emma:lang="ru-RU" emma:confidence="0">
                  <emma:literal>Афон!</emma:literal>
                </emma:interpretation>
                <emma:interpretation id="interp1" emma:lang="ru-RU" emma:confidence="0">
                  <emma:literal>Агор!</emma:literal>
                </emma:interpretation>
                <emma:interpretation id="interp2" emma:lang="ru-RU" emma:confidence="0">
                  <emma:literal>Аган!</emma:literal>
                </emma:interpretation>
                <emma:interpretation id="interp3" emma:lang="ru-RU" emma:confidence="0">
                  <emma:literal>Авон!</emma:literal>
                </emma:interpretation>
                <emma:interpretation id="interp4" emma:lang="ru-RU" emma:confidence="0">
                  <emma:literal>Аготы!</emma:literal>
                </emma:interpretation>
              </emma:one-of>
            </emma:emma>
          </inkml:annotationXML>
          <inkml:trace contextRef="#ctx0" brushRef="#br0">2405 11548 0,'34'34'109,"0"-34"-93,33 0-1,69 34 17,33 0-1</inkml:trace>
          <inkml:trace contextRef="#ctx0" brushRef="#br0" timeOffset="-296.8787">2879 11413 0,'0'-169'156,"-34"135"-141,0 0 1,34 0 0,-34 34-1,1 0 17,33 34-17,-34 101 32,0 35-16,34-35 1,-34-33-17,34-35 16,0-33-15,-34-34-16,0-34 47</inkml:trace>
          <inkml:trace contextRef="#ctx0" brushRef="#br0" timeOffset="1124.9878">2981 11718 0,'0'-34'62,"0"0"-46,34 0 15,-34 0-15,33 34 0,1 0 15,-34 34-16,0 0 17,34-34-32,34 0 62,-68 34 16,0 0-62,0 67 15,0-33-15,0-34-16,34-34 15,0 0 1,-1 0 0,1-102 31,0 136 15,0 34-31,-34-34-15,34-34 0,0 0-1,0 0 1,33-34-1,-33 0 1,-34 0 0,34 0-1,-34 0 1,-34-101 15,34 101-15,-34 0-1,-101 34 32,135 34-47,0 0 16,0 68 15,34-1-15</inkml:trace>
          <inkml:trace contextRef="#ctx0" brushRef="#br0" timeOffset="1718.7415">3793 11650 0,'0'68'110,"-33"67"-63,33-101-16,0-68 0,33 0-15,1 0 15,-34 1-31,34 33 16,0 0 15,0 0-15,-34 33-1,-34 103 16,34-68 1,0-34-1,34-34-15,0 0-16</inkml:trace>
          <inkml:trace contextRef="#ctx0" brushRef="#br0" timeOffset="2359.3612">4064 11853 0,'0'34'78,"34"-34"-62,136 102 15,-137-102-15,1 34-1,34-1-15</inkml:trace>
          <inkml:trace contextRef="#ctx0" brushRef="#br0" timeOffset="2093.7268">4301 11650 0,'-33'34'94,"33"0"-79,-34 135 32,0 0-16,34-101-15,0 0 31,34-68-47,0 34 16</inkml:trace>
        </inkml:traceGroup>
      </inkml:traceGroup>
    </inkml:traceGroup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7:08:23.7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808CF7C-7897-436B-99DA-B2FAFC02DB7F}" emma:medium="tactile" emma:mode="ink">
          <msink:context xmlns:msink="http://schemas.microsoft.com/ink/2010/main" type="inkDrawing" rotatedBoundingBox="2873,3185 7038,3170 7044,4604 2878,4620" hotPoints="2877,4537 2979,3250 6970,3250 7040,4537" semanticType="enclosure" shapeName="Quadrilateral">
            <msink:sourceLink direction="with" ref="{AE0AD4EA-4D12-4E93-B427-CB2E78301D33}"/>
            <msink:destinationLink direction="with" ref="{4A811061-B6BD-4607-87D8-EE371612A8B7}"/>
          </msink:context>
        </emma:interpretation>
      </emma:emma>
    </inkml:annotationXML>
    <inkml:trace contextRef="#ctx0" brushRef="#br0">90-102 0,'0'-34'109,"135"34"-46,1 0-32,-1 0 0,34 0-15,1 0-1,-35 0 1,1 0 0,33 0 15,-34 0-15,1 0-1,33 0 1,-33 0-1,-1 0 1,1 0 0,33 0-1,-34 0 1,1 0 0,-1 0-1,35 0 1,-1 0-1,-33 0 1,-1 34 0,34-34 15,1 0 0,-35 0-15,-67 34-1,67-34 17,-67 0 15,-68 34-47,34-34 15,-34 34 1,0 101 46,0 35-15,34-35-31,-34-67-1,0 101 17,0-33-1,0-69-31,0 35 31,34 67-15</inkml:trace>
    <inkml:trace contextRef="#ctx0" brushRef="#br0" timeOffset="1140.6158">-12 1151 0,'102'0'125,"-68"0"-110,67 0 1,68 0 15,-33 0-15,-1 0-1,1 0 1,33 0 0,-33 34 15,33-34-16,-34 0 1,35 0 0,-1 0-1,0-34 1,1 34 0,-35 0-1,1 0 1,-1 0-1,35 0 1,-1 0 0,-34 0-1,1 0 1,-1 0 0,35 0-1,-1 0 16,-34 0-15,35 0 15,-35 34 1,1 0 14</inkml:trace>
    <inkml:trace contextRef="#ctx0" brushRef="#br0" timeOffset="4421.838">801-203 0,'-34'101'94,"34"1"-63,0 33 0,34 35 0,-34-1-15,34-101 0,-34 33 15,34 35 0,-34-35-15,33 69 15,-33-102-15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7:08:45.0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5088715-B6F4-40C0-AB91-6EBCE13E1D48}" emma:medium="tactile" emma:mode="ink">
          <msink:context xmlns:msink="http://schemas.microsoft.com/ink/2010/main" type="writingRegion" rotatedBoundingBox="8829,6293 3787,10972 330,7247 5372,2568"/>
        </emma:interpretation>
      </emma:emma>
    </inkml:annotationXML>
    <inkml:traceGroup>
      <inkml:annotationXML>
        <emma:emma xmlns:emma="http://www.w3.org/2003/04/emma" version="1.0">
          <emma:interpretation id="{1727D9C0-86CA-448D-A158-BFAD647FF7D1}" emma:medium="tactile" emma:mode="ink">
            <msink:context xmlns:msink="http://schemas.microsoft.com/ink/2010/main" type="paragraph" rotatedBoundingBox="7271,7978 3381,10718 1834,8522 5724,578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4735B0A-2C01-4E96-BB93-1AA4DF41013F}" emma:medium="tactile" emma:mode="ink">
              <msink:context xmlns:msink="http://schemas.microsoft.com/ink/2010/main" type="line" rotatedBoundingBox="7271,7978 3381,10718 1834,8522 5724,5782">
                <msink:destinationLink direction="with" ref="{2FBC8468-80E1-4C45-8623-EC1C2BDEA31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E4053C1-F66E-42F3-A8BE-A4F3A0554867}" emma:medium="tactile" emma:mode="ink">
                <msink:context xmlns:msink="http://schemas.microsoft.com/ink/2010/main" type="inkWord" rotatedBoundingBox="7271,7978 3381,10718 1834,8522 5724,5782"/>
              </emma:interpretation>
              <emma:one-of disjunction-type="recognition" id="oneOf0">
                <emma:interpretation id="interp0" emma:lang="en-US" emma:confidence="0">
                  <emma:literal>Amin"</emma:literal>
                </emma:interpretation>
                <emma:interpretation id="interp1" emma:lang="en-US" emma:confidence="0">
                  <emma:literal>fain"</emma:literal>
                </emma:interpretation>
                <emma:interpretation id="interp2" emma:lang="en-US" emma:confidence="0">
                  <emma:literal>inapt</emma:literal>
                </emma:interpretation>
                <emma:interpretation id="interp3" emma:lang="en-US" emma:confidence="0">
                  <emma:literal>Amin""</emma:literal>
                </emma:interpretation>
                <emma:interpretation id="interp4" emma:lang="en-US" emma:confidence="0">
                  <emma:literal>fain""</emma:literal>
                </emma:interpretation>
              </emma:one-of>
            </emma:emma>
          </inkml:annotationXML>
          <inkml:trace contextRef="#ctx0" brushRef="#br0">-1423 3615 0,'-33'0'156,"33"34"-140,0 0-1,0-1 1,0 35 0,0 68 31,0-1-16,0 34 0,0-33 0,33-1-15,-33 35 31,0-35-16,-33 1-15,33-69-1,0-33 17,33-34-32,1 34 15</inkml:trace>
          <inkml:trace contextRef="#ctx0" brushRef="#br0" timeOffset="1593.7263">338 3716 0,'0'136'172,"0"33"-140,0-67-17,0 67 16,0 0 1,34-67-17,-34 34 1,34 33 15,-34-34 0,34-101-15,-34 0-16,0 0 16,34-34-16,34-34 15</inkml:trace>
          <inkml:trace contextRef="#ctx0" brushRef="#br0" timeOffset="2171.8572">1151 3716 0,'0'102'110,"0"0"-79,0 67 0,0-34 0,0 1-15,0-1 15,0 35-15,0-1 15,34-67-31</inkml:trace>
          <inkml:trace contextRef="#ctx0" brushRef="#br0" timeOffset="828.104">-542 3649 0,'0'34'94,"0"135"-16,0-34-47,34 35-15,-34-1 15,0-34 0,-34 35 1,34-1-17,0-33 17,0-1-1,0-33-16,0-68 17,34-34-32,0 33 15</inkml:trace>
          <inkml:trace contextRef="#ctx0" brushRef="#br0" timeOffset="8421.796">-1626 5207 0,'0'135'125,"0"34"-94,0 1 0,0-1 0,0-34-15,0-67 0,0 68 15,0-69 16,34-168-16</inkml:trace>
          <inkml:trace contextRef="#ctx0" brushRef="#br0" timeOffset="7874.9349">-2032 5173 0,'-34'0'63,"0"0"-17,34 34-46,-34 33 47,-34 69-15,68-35-1,0 1 63,0-136-79,68-135 32,0 33 31,-34 136-62,0 102 31,0-68-32,-1 33 1,-33-33 15,68 68-31</inkml:trace>
          <inkml:trace contextRef="#ctx0" brushRef="#br0" timeOffset="7046.8176">-2066 5207 0,'0'33'156,"-34"-33"-124,34 136 61,0 33-46,0 1 0,0-1 0,-34-34-31,34 35 30,0-35 17,0-101-32,0-68-15,34-34 15,0 35-31</inkml:trace>
          <inkml:trace contextRef="#ctx0" brushRef="#br0" timeOffset="9187.4239">-1626 5240 0,'0'-33'78,"0"66"-31,-34 103-16,0 33 16,34-101-16,-33-34-15,33-68 15,33-135 16,1 67-16,-34 68-31,34-34 16,-34 35 15,0-1-31,34 0 31,0 34-31,0 68 47,0 33 0,0 1-31,67 101 31</inkml:trace>
          <inkml:trace contextRef="#ctx0" brushRef="#br0" timeOffset="9874.919">-2337 6121 0,'0'-34'47,"-34"0"-32,0 0 17,34 0-17,-34 34 1,1 0 31,-1 34-16,34 0-15,0 102 15,0 33 0,-34-135-31,34 135 47,-34-135-47,-34-34 31</inkml:trace>
          <inkml:trace contextRef="#ctx0" brushRef="#br0" timeOffset="10109.2918">-2710 6392 0,'34'34'78,"0"-34"-62,68 34 15,-34-34-15,67 67 0</inkml:trace>
          <inkml:trace contextRef="#ctx0" brushRef="#br0" timeOffset="10859.286">-1423 6223 0,'0'-34'78,"0"0"-62,0 0-1,34 34-15,0 34 63,-34 34-32,34-68-31,68 0 47,-69 0 0,-66 33 0,-1 69-16,34-68-15,34 135 15,-1-135-15,35 34-16</inkml:trace>
        </inkml:traceGroup>
      </inkml:traceGroup>
    </inkml:traceGroup>
    <inkml:traceGroup>
      <inkml:annotationXML>
        <emma:emma xmlns:emma="http://www.w3.org/2003/04/emma" version="1.0">
          <emma:interpretation id="{9F4FB449-585F-4B7B-910F-F27F67BB332E}" emma:medium="tactile" emma:mode="ink">
            <msink:context xmlns:msink="http://schemas.microsoft.com/ink/2010/main" type="paragraph" rotatedBoundingBox="7693,5069 3620,8848 1299,6347 5372,25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B27A22-229F-49C8-ABB0-277342E0D47E}" emma:medium="tactile" emma:mode="ink">
              <msink:context xmlns:msink="http://schemas.microsoft.com/ink/2010/main" type="line" rotatedBoundingBox="7693,5069 3620,8848 1299,6347 5372,2568"/>
            </emma:interpretation>
          </emma:emma>
        </inkml:annotationXML>
        <inkml:traceGroup>
          <inkml:annotationXML>
            <emma:emma xmlns:emma="http://www.w3.org/2003/04/emma" version="1.0">
              <emma:interpretation id="{AE0AD4EA-4D12-4E93-B427-CB2E78301D33}" emma:medium="tactile" emma:mode="ink">
                <msink:context xmlns:msink="http://schemas.microsoft.com/ink/2010/main" type="inkWord" rotatedBoundingBox="1299,6347 5372,2568 7693,5069 3620,8848">
                  <msink:destinationLink direction="with" ref="{6808CF7C-7897-436B-99DA-B2FAFC02DB7F}"/>
                  <msink:destinationLink direction="with" ref="{2FBC8468-80E1-4C45-8623-EC1C2BDEA31E}"/>
                </msink:context>
              </emma:interpretation>
              <emma:one-of disjunction-type="recognition" id="oneOf1">
                <emma:interpretation id="interp5" emma:lang="en-US" emma:confidence="0">
                  <emma:literal>in</emma:literal>
                </emma:interpretation>
                <emma:interpretation id="interp6" emma:lang="en-US" emma:confidence="0">
                  <emma:literal>! f</emma:literal>
                </emma:interpretation>
                <emma:interpretation id="interp7" emma:lang="en-US" emma:confidence="0">
                  <emma:literal>? f</emma:literal>
                </emma:interpretation>
                <emma:interpretation id="interp8" emma:lang="en-US" emma:confidence="0">
                  <emma:literal>i!</emma:literal>
                </emma:interpretation>
                <emma:interpretation id="interp9" emma:lang="en-US" emma:confidence="0">
                  <emma:literal>£ f</emma:literal>
                </emma:interpretation>
              </emma:one-of>
            </emma:emma>
          </inkml:annotationXML>
          <inkml:trace contextRef="#ctx0" brushRef="#br0" timeOffset="-19234.2017">677 93 0,'0'-34'63,"34"169"93,-34-33-140,0 67 15,34-67 0,-34-1-15,0 69 15,34-35 0,0 35 32</inkml:trace>
          <inkml:trace contextRef="#ctx0" brushRef="#br0" timeOffset="-18499.8469">0 25 0,'0'-34'109,"0"102"-62,34-34-31,-34 0-1,34 135 32,-34-68-31,33 69 0,-33-1 15,34-67-16,-34-1 17,0 69 15,68-136-32</inkml:trace>
          <inkml:trace contextRef="#ctx0" brushRef="#br0" timeOffset="-11624.9044">508 1176 0,'0'34'94,"0"136"-47,0-69-32,0 35 17,0 33-17,0 0 16,0-101 32,0-170-32</inkml:trace>
          <inkml:trace contextRef="#ctx0" brushRef="#br0" timeOffset="-10968.6585">508 1210 0,'0'-34'94,"-34"68"-63,0 34-16,34-34-15,-34 101 32,0-101-17,0 34 17,34-34-17,0-68 16,0 0-15,34-101 15,0-1 1,0 68-1,0 35 0,0 33-15,-34 33-1,101 103 48,-101-35-48,68-33-15</inkml:trace>
          <inkml:trace contextRef="#ctx0" brushRef="#br0" timeOffset="-9921.8074">813 2260 0,'-34'-34'62,"34"0"-46,0-67 15,34 101-15,-34-34 31,33 68-16,1-34-15,0 0-1,34 0 1,-34 0 0,0 0 30,-34 34-14,0 0-17,-34 33 1,34 1 0,0 0-1,34 33 16,0-67-15,33-34 0,103 34-1</inkml:trace>
          <inkml:trace contextRef="#ctx0" brushRef="#br0" timeOffset="-17702.9846">-779-43 0,'0'-68'63,"-34"68"-63,34-33 15,0 168 110,0 34-93,0 1-1,0-1 0,0 0-15,0-33 15,0-1 0,34 1 1,-34-68-1,34-1 0</inkml:trace>
          <inkml:trace contextRef="#ctx0" brushRef="#br0" timeOffset="-13749.9007">-1219 1176 0,'0'170'140,"33"-1"-108,-33 0-1,0-33 0,0-1-15,0 35 15,0-35 16,-33-67-16</inkml:trace>
          <inkml:trace contextRef="#ctx0" brushRef="#br0" timeOffset="-12999.9075">-1287 1278 0,'0'34'109,"-34"0"-93,34 0-16,-34 135 46,34-203 17,68-135-16,-34 101-16,-34 0-15,34 68-16,-34-34 31,101 170 47,-33 33-31,0 1-31</inkml:trace>
          <inkml:trace contextRef="#ctx0" brushRef="#br0" timeOffset="-8937.4257">-1524 2260 0,'-68'-68'78,"68"35"-62,-34 33-16,-34 0 47,68 33-16,-33 1-16,33 0 1,0 135 15,33-67 1,-33-34-17,0 33 1,0-67-1,0 0 1,-33-34-16,-1 0 16</inkml:trace>
          <inkml:trace contextRef="#ctx0" brushRef="#br0" timeOffset="-8703.0677">-1897 2565 0,'-34'0'63,"170"0"15,33 0-47,-67 0-31</inkml:trace>
          <inkml:trace contextRef="#ctx0" brushRef="#br0" timeOffset="-6515.5712">-2472 3750 0,'0'34'78,"0"0"-63,0 135 32,0-101-31,0 0-1,0 101 17,0-33-1,0 33 0,0 0 16,0-101 16,67-102-63</inkml:trace>
        </inkml:traceGroup>
      </inkml:traceGroup>
    </inkml:traceGroup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7:08:40.1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FBC8468-80E1-4C45-8623-EC1C2BDEA31E}" emma:medium="tactile" emma:mode="ink">
          <msink:context xmlns:msink="http://schemas.microsoft.com/ink/2010/main" type="inkDrawing" rotatedBoundingBox="2862,6951 7318,6659 7445,8592 2989,8884" semanticType="enclosure" shapeName="Other">
            <msink:sourceLink direction="with" ref="{84735B0A-2C01-4E96-BB93-1AA4DF41013F}"/>
            <msink:sourceLink direction="with" ref="{AE0AD4EA-4D12-4E93-B427-CB2E78301D33}"/>
          </msink:context>
        </emma:interpretation>
      </emma:emma>
    </inkml:annotationXML>
    <inkml:trace contextRef="#ctx0" brushRef="#br0">0 0 0,'67'34'110,"-33"-34"-95,135 0 32,-33 0-31,-68 34 0,67-34 15,1 0-16,33 0 1,-34 0 0,35 0-1,-35 0 1,1 0 0,33 34-1,0-34 1,-33 0-1,33 0 1,0 0 0,1 0-1,-69 0 1,69 0 0,-35 0-1,35 0 1,-35 33-1,0-33 1,1 0 0,-1 0-1,1 0 17,-35 0-17,69 0 16,-1 0 1,0 34 77,-169 68-15,0-68-79,0 0 1,0 135 15,0-34 1,0 35-1,-33-103-16,33 103 17,0-35-1,0 35 0,0-1 16,0-34-16</inkml:trace>
    <inkml:trace contextRef="#ctx0" brushRef="#br0" timeOffset="1859.3597">-34 1016 0,'0'34'62,"0"101"1,34 35-1,-68-69-46,34 35 15,0 33 47,0-135-15,34-34-32,-1 0 0,1-34-15,136 0 31,-35 0-32,1 0 16,33 34 1,0-33-17,1 33 17,-35 0-17,34-34 1,1 34-1,-35-34-15,1 34 32,33 0-17,-34 0 1,35-34 0,-1 34-1,-33 0 1,33-34-1,-34 34 1,35 0 0,-35-34-1,1 34 1,-1 0 0,1 0-1,33 0 16,0 0 1,-33 0-1,33 0 0,-34 0 32</inkml:trace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7:08:22.3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A811061-B6BD-4607-87D8-EE371612A8B7}" emma:medium="tactile" emma:mode="ink">
          <msink:context xmlns:msink="http://schemas.microsoft.com/ink/2010/main" type="inkDrawing" rotatedBoundingBox="2929,3385 2946,4436 2913,4436 2896,3386" semanticType="callout" shapeName="Other">
            <msink:sourceLink direction="with" ref="{6808CF7C-7897-436B-99DA-B2FAFC02DB7F}"/>
          </msink:context>
        </emma:interpretation>
      </emma:emma>
    </inkml:annotationXML>
    <inkml:trace contextRef="#ctx0" brushRef="#br0">-2574 25 0,'0'305'0,"0"-136"0,0 0 0,0-33 16,0-35 0,0 1 15,34-34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4:56:10.4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13053B9-2ACA-4765-A7FD-A677962E9971}" emma:medium="tactile" emma:mode="ink">
          <msink:context xmlns:msink="http://schemas.microsoft.com/ink/2010/main" type="inkDrawing" rotatedBoundingBox="17239,10318 20252,10633 20243,10710 17231,10395" shapeName="Other"/>
        </emma:interpretation>
      </emma:emma>
    </inkml:annotationXML>
    <inkml:trace contextRef="#ctx0" brushRef="#br0">0 0 0,'33'0'125,"1"0"-94,0 0-15,0 33 0,0-33-1,101 34 17,-67-34-17,101 34 16,-33-34 1,33 34-1,-33-34-15,33 34 15,0-34 0,-33 34 0,33 0-15,-33-34 15,-1 0 0,34 0 1,-67 34-17,67-34 17,-33 0-1,33 0 16,-33 33-16,33-33 16,-101 0-16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7:09:33.2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3A7FA52-C7D9-49D1-B8F0-630D40192851}" emma:medium="tactile" emma:mode="ink">
          <msink:context xmlns:msink="http://schemas.microsoft.com/ink/2010/main" type="writingRegion" rotatedBoundingBox="16485,3030 17731,9098 16299,9392 15053,3324"/>
        </emma:interpretation>
      </emma:emma>
    </inkml:annotationXML>
    <inkml:traceGroup>
      <inkml:annotationXML>
        <emma:emma xmlns:emma="http://www.w3.org/2003/04/emma" version="1.0">
          <emma:interpretation id="{C095088E-20A4-48D9-877E-EA68FDC8F99F}" emma:medium="tactile" emma:mode="ink">
            <msink:context xmlns:msink="http://schemas.microsoft.com/ink/2010/main" type="paragraph" rotatedBoundingBox="16485,3030 17731,9098 16299,9392 15053,33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AC3ECC-D3D5-4341-AF70-9CF2AE48C4C0}" emma:medium="tactile" emma:mode="ink">
              <msink:context xmlns:msink="http://schemas.microsoft.com/ink/2010/main" type="line" rotatedBoundingBox="16485,3030 17731,9098 16299,9392 15053,3324"/>
            </emma:interpretation>
          </emma:emma>
        </inkml:annotationXML>
        <inkml:traceGroup>
          <inkml:annotationXML>
            <emma:emma xmlns:emma="http://www.w3.org/2003/04/emma" version="1.0">
              <emma:interpretation id="{AA9A59E3-237A-4C0A-A619-94183C3CFEF3}" emma:medium="tactile" emma:mode="ink">
                <msink:context xmlns:msink="http://schemas.microsoft.com/ink/2010/main" type="inkWord" rotatedBoundingBox="17170,6366 17731,9098 16299,9392 15738,6660"/>
              </emma:interpretation>
              <emma:one-of disjunction-type="recognition" id="oneOf0">
                <emma:interpretation id="interp0" emma:lang="en-US" emma:confidence="0">
                  <emma:literal>¥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=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F</emma:literal>
                </emma:interpretation>
              </emma:one-of>
            </emma:emma>
          </inkml:annotationXML>
          <inkml:trace contextRef="#ctx0" brushRef="#br0">-406 3319 0,'0'-102'110,"33"-33"-79,1 101-15,-34 0-1,34 34 1,0 0-1,0 34 1,34 34 15,-34-34-31,67-34 32,-33 0-1,-102 34 47,-101 67-47,135-67-15,0 68-1,33-35 17,35 35-32</inkml:trace>
          <inkml:trace contextRef="#ctx0" brushRef="#br0" timeOffset="-2109.351">102 3895 0,'-68'0'31,"34"0"-15,0 0 46,34 34-46,34-34 0,101 0 30,35 0-30,-35 0 15,35 34 1,-35-34-1,-67 0 0,-102-68 16,-34 34-31,34 0-1,0 34 32,34-34-31,34 34 15,102 34 0,33 34 0,-101-34-15,-68 0 15,0-1-15,-136 35 31,35-34-16,33 0 0,34 0-31</inkml:trace>
          <inkml:trace contextRef="#ctx0" brushRef="#br0" timeOffset="-999.9904">-203 4809 0,'0'-34'78,"34"34"-62,0-34 15,-1 34 0,137 0 16,-69 0-31,1 0 15,67 0-15,-33 0-1,33 0 1,-33 0 0,-1 34 46,-135-68-46,-34 1-1,-135-35 32,67 0 0,102 34-31,34 34-1,0 0 1,135 68 31,-33-34-16,-69 34 16,-67-35-31,0 1-1,-33 0 1,-69 0 0,68-34-1,0 34 1,0-34-1,34 34-15,0 0 32</inkml:trace>
          <inkml:trace contextRef="#ctx0" brushRef="#br0" timeOffset="843.7435">339 5148 0,'0'-34'62,"-34"0"-15,0 34-16,0 34-15,34 0-1,0 135 32,0 1-31,0-35 15,-34-33 0,0-69-15,0-33 0,-101-101 31,33 33 15,136 68-31,68 34 1,67 0-17,68 0 16</inkml:trace>
          <inkml:trace contextRef="#ctx0" brushRef="#br0" timeOffset="-5343.7046">-1050 508 0,'136'0'78,"33"0"-47,-34 0 0,35 0 0,-1 0-15,-101-34 0,67 34 15,-135-34-31,0 1 47,0-1-32,-135-68 79,169 102-63,135 34 16,-135-34-47,0 34 16,-34 0 0,0 0-16,-34 33 31,-68 103 31,68-170-46,34 33-16</inkml:trace>
          <inkml:trace contextRef="#ctx0" brushRef="#br0" timeOffset="-4624.9611">-982-68 0,'0'-33'63,"0"-35"-48,34 68 1,135-203 46,-135 236-30,-34 35-17,68 0 17,-34-68-17,-1 0 1,1 0-1,0 0 17,-68 34-1,34 0-15,0 135 30,34-101-14,68-1-32</inkml:trace>
        </inkml:traceGroup>
      </inkml:traceGroup>
    </inkml:traceGroup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7:09:16.2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7454B30-C009-4F88-9628-3ED29D6B32D9}" emma:medium="tactile" emma:mode="ink">
          <msink:context xmlns:msink="http://schemas.microsoft.com/ink/2010/main" type="writingRegion" rotatedBoundingBox="16353,3440 22135,3317 22255,8911 16473,9035"/>
        </emma:interpretation>
      </emma:emma>
    </inkml:annotationXML>
    <inkml:traceGroup>
      <inkml:annotationXML>
        <emma:emma xmlns:emma="http://www.w3.org/2003/04/emma" version="1.0">
          <emma:interpretation id="{878A81B4-3F2D-47AA-8B41-3AA689396918}" emma:medium="tactile" emma:mode="ink">
            <msink:context xmlns:msink="http://schemas.microsoft.com/ink/2010/main" type="paragraph" rotatedBoundingBox="16353,3440 22135,3317 22162,4554 16380,46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6D98BA-AB20-4C77-A84B-5479F6F0F580}" emma:medium="tactile" emma:mode="ink">
              <msink:context xmlns:msink="http://schemas.microsoft.com/ink/2010/main" type="line" rotatedBoundingBox="16353,3440 22135,3317 22162,4554 16380,4677"/>
            </emma:interpretation>
          </emma:emma>
        </inkml:annotationXML>
        <inkml:traceGroup>
          <inkml:annotationXML>
            <emma:emma xmlns:emma="http://www.w3.org/2003/04/emma" version="1.0">
              <emma:interpretation id="{C7F805EB-76A7-4CA0-AE39-29BB6647D482}" emma:medium="tactile" emma:mode="ink">
                <msink:context xmlns:msink="http://schemas.microsoft.com/ink/2010/main" type="inkWord" rotatedBoundingBox="16353,3440 22135,3317 22162,4554 16380,4677"/>
              </emma:interpretation>
              <emma:one-of disjunction-type="recognition" id="oneOf0">
                <emma:interpretation id="interp0" emma:lang="en-US" emma:confidence="0">
                  <emma:literal>Attrite</emma:literal>
                </emma:interpretation>
                <emma:interpretation id="interp1" emma:lang="en-US" emma:confidence="0">
                  <emma:literal>#Fits</emma:literal>
                </emma:interpretation>
                <emma:interpretation id="interp2" emma:lang="en-US" emma:confidence="0">
                  <emma:literal>#tektite</emma:literal>
                </emma:interpretation>
                <emma:interpretation id="interp3" emma:lang="en-US" emma:confidence="0">
                  <emma:literal>#Attrite</emma:literal>
                </emma:interpretation>
                <emma:interpretation id="interp4" emma:lang="en-US" emma:confidence="0">
                  <emma:literal>*Attrite</emma:literal>
                </emma:interpretation>
              </emma:one-of>
            </emma:emma>
          </inkml:annotationXML>
          <inkml:trace contextRef="#ctx0" brushRef="#br0">0 0 0,'34'34'109,"-34"0"-93,34 135 31,-34 1-32,0-35 17,0 34-1,34-67-16,-34 33 17,33-67-32,-33-34 15,102 0 1</inkml:trace>
          <inkml:trace contextRef="#ctx0" brushRef="#br0" timeOffset="890.6295">135-101 0,'136'0'141,"-1"0"-126,1-34 1,-1 34 0,1 0-1,-1 0 1,35-34-1,-35 34 1,34 0 0,-33 0 15,-35 0 0,-67 34 0,-34 101 16,0 1-15,-34-69-17,34 35 16,0 67-15,0 1 15,0-35 1,-33-67-32</inkml:trace>
          <inkml:trace contextRef="#ctx0" brushRef="#br0" timeOffset="1437.4995">102 1050 0,'135'0'110,"1"0"-79,33-34 0,-34 34-15,1 0-1,33 0 1,0 0 0,-33 0-1,33-34 1,-67 34-1</inkml:trace>
          <inkml:trace contextRef="#ctx0" brushRef="#br0" timeOffset="2046.8553">1118-135 0,'0'34'78,"0"101"-46,33 34-1,-33-33-16,0-1 17,0 1-17,0-1 1,34-33 0,34 67 15</inkml:trace>
          <inkml:trace contextRef="#ctx0" brushRef="#br0" timeOffset="3546.8426">1456 305 0,'-34'0'47,"34"34"-32,0 34 17,0-35-17,34-33 1,0 0-1,0-33 17,-34-1-17,0 0 1,-34 34 15,0 34 47,170-34 0,33 34-46,0-34-1,-33 0-15,33 0 15,-33 0-16,-1 0 1,34 0 15,1 0 16,-170-34-47,-34-34 78,0 68-62,-101 0 31,236 0 15,69 34-30,-103-34-17,-33 34 16,-34 0-15,0-1 0,-101 103 46,101-102-62</inkml:trace>
          <inkml:trace contextRef="#ctx0" brushRef="#br0" timeOffset="3984.3395">3285-169 0,'0'34'47,"-34"33"-31,34 103 15,34-1 0,-34 0 1,34 35-17</inkml:trace>
          <inkml:trace contextRef="#ctx0" brushRef="#br0" timeOffset="4109.3523">3319 847 0,'0'135'62,"0"-101"-46,0-68 15,34 0-31</inkml:trace>
          <inkml:trace contextRef="#ctx0" brushRef="#br0" timeOffset="4593.7234">3319-203 0,'135'0'94,"1"0"-79,-1 0 1,1 0 0,-1 0-1,35-34 17,-35 34-17,34 0 1,-33 0 15,-68 34-15</inkml:trace>
          <inkml:trace contextRef="#ctx0" brushRef="#br0" timeOffset="5328.0927">3387 948 0,'34'0'62,"101"-33"-31,0 33 1,1-34-17,-1 34 1,35 0 0,-1 0 15,-67 0-16,-1 0 1,-33 0-16</inkml:trace>
          <inkml:trace contextRef="#ctx0" brushRef="#br0" timeOffset="5843.7127">4301-135 0,'-34'-34'94,"34"68"-63,0 0-15,0 101 0</inkml:trace>
          <inkml:trace contextRef="#ctx0" brushRef="#br0" timeOffset="4843.7213">4741-101 0,'0'135'78,"0"-67"-78,0 101 32,0-33-1,0 33 0,34-34-15,-34-33-1,0-68 1,-34 67 0</inkml:trace>
          <inkml:trace contextRef="#ctx0" brushRef="#br0" timeOffset="6031.2113">4301 203 0,'-34'102'47,"34"67"-16,0-67-15,0 33 15,34-67-31,-34-34 16,0 0-16,34-34 31,34 0-31</inkml:trace>
          <inkml:trace contextRef="#ctx0" brushRef="#br0" timeOffset="7156.1991">4538 373 0,'-34'0'78,"34"34"-16,34-34-30,-34-34-17,0 0 32,-34 34 31,170 0 16,33 0-63,0 0 1,-33 0-17,-1-34 16,1 34-15,33 0 47,-169-34-48,-34 34 1,0-34 15,1 0-15,-35 0 15,136 34 47,101 34-47,-68 34 1,-33-34-17,-68 0 1,0 0 15,-169 67 16,101-67-31,34-34-16,0 68 15</inkml:trace>
        </inkml:traceGroup>
      </inkml:traceGroup>
    </inkml:traceGroup>
    <inkml:traceGroup>
      <inkml:annotationXML>
        <emma:emma xmlns:emma="http://www.w3.org/2003/04/emma" version="1.0">
          <emma:interpretation id="{91E78631-BB4F-4D12-B78E-ADF340A5C837}" emma:medium="tactile" emma:mode="ink">
            <msink:context xmlns:msink="http://schemas.microsoft.com/ink/2010/main" type="paragraph" rotatedBoundingBox="16843,8212 20155,4455 21395,5549 18084,930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D71F95A-CC46-474F-A956-2EBC3CD13C2C}" emma:medium="tactile" emma:mode="ink">
              <msink:context xmlns:msink="http://schemas.microsoft.com/ink/2010/main" type="line" rotatedBoundingBox="16843,8212 20155,4455 21395,5549 18084,9306"/>
            </emma:interpretation>
          </emma:emma>
        </inkml:annotationXML>
        <inkml:traceGroup>
          <inkml:annotationXML>
            <emma:emma xmlns:emma="http://www.w3.org/2003/04/emma" version="1.0">
              <emma:interpretation id="{E5961E7D-884A-4B7C-BC9B-544FD886178B}" emma:medium="tactile" emma:mode="ink">
                <msink:context xmlns:msink="http://schemas.microsoft.com/ink/2010/main" type="inkWord" rotatedBoundingBox="16843,8212 20155,4455 21395,5549 18084,9306"/>
              </emma:interpretation>
              <emma:one-of disjunction-type="recognition" id="oneOf1">
                <emma:interpretation id="interp5" emma:lang="en-US" emma:confidence="0">
                  <emma:literal>int</emma:literal>
                </emma:interpretation>
                <emma:interpretation id="interp6" emma:lang="en-US" emma:confidence="0">
                  <emma:literal>ink</emma:literal>
                </emma:interpretation>
                <emma:interpretation id="interp7" emma:lang="en-US" emma:confidence="0">
                  <emma:literal>'to!</emma:literal>
                </emma:interpretation>
                <emma:interpretation id="interp8" emma:lang="en-US" emma:confidence="0">
                  <emma:literal>inf.</emma:literal>
                </emma:interpretation>
                <emma:interpretation id="interp9" emma:lang="en-US" emma:confidence="0">
                  <emma:literal>if'!</emma:literal>
                </emma:interpretation>
              </emma:one-of>
            </emma:emma>
          </inkml:annotationXML>
          <inkml:trace contextRef="#ctx0" brushRef="#br0" timeOffset="19593.5994">1558 4674 0,'-34'0'31,"0"0"-15,0 67 15,34 35-15,0-34-1,0 33 1,102 1 15,-68-68-15,0-34-16,33-34 31,1 0-15,0-67-1,-68 33 1,0-34-1,0 68 1,-34-33-16,0 33 16,-34 34-1,1 0 1,-69 34 0,102-1-1,0 35 1,1 34-1,33-68 1,33-34 0,103-34-16</inkml:trace>
          <inkml:trace contextRef="#ctx0" brushRef="#br0" timeOffset="19906.0971">2032 4471 0,'-68'0'63,"34"0"-48,-101 169 32,33-34-31,1 1-1,33 33 1,-34 0 15,69 1-31</inkml:trace>
          <inkml:trace contextRef="#ctx0" brushRef="#br0" timeOffset="18593.6081">1321 3725 0,'0'136'94,"0"-68"-78,34-34-1,33 33 1,1-67 0,34 0-1,-68 0 1,33-34 0,-33-33-1,-34-35 1,0 34-1,-34 1 1,-33 33 0,-35 34-1,0 0 1,35 34 0,-1-1-1,0 35 1,68 0-1,0-34-15,34-34 32,102 0-32</inkml:trace>
          <inkml:trace contextRef="#ctx0" brushRef="#br0" timeOffset="18952.965">1930 3319 0,'-101'68'62,"33"67"-30,-34 1-1,35 33-15,-35 0-1,34-33 16,1 101-15</inkml:trace>
          <inkml:trace contextRef="#ctx0" brushRef="#br0" timeOffset="9124.9362">3895 982 0,'-34'34'78,"-34"135"-31,0 1 0,34-136-31,1 33-1,33-33 1,0-101 31,67-1-16,-67 0-31,102-67 47,-34-1-32,-34 136 1,-34-34 15,33 68 1,-33 0-17,34 34 1,-34-1-1,34 1 1,-34 0 0,34-34-16,0 67 31,0-33-31</inkml:trace>
          <inkml:trace contextRef="#ctx0" brushRef="#br0" timeOffset="8359.3168">3895 982 0,'-34'102'93,"34"-68"-93,0 135 32,0-33-1,0-1-16,0 34 17,0-33-17,34 33 17,-34 0 14,34-270 1</inkml:trace>
          <inkml:trace contextRef="#ctx0" brushRef="#br0" timeOffset="10109.3002">4572 1931 0,'0'-34'31,"0"0"31,0 0-46,0 0 31,-102 68 47,102 0-79,0 67 16,0 69 1,0-35 15,0 35-1,0-137-46,0 1 16,-33-34 0,-1 0-1</inkml:trace>
          <inkml:trace contextRef="#ctx0" brushRef="#br0" timeOffset="10343.6755">4301 2303 0,'0'-34'78,"34"34"-62,68 0 15,-1 0-16,1 34 17,-35 0-32</inkml:trace>
        </inkml:traceGroup>
      </inkml:traceGroup>
    </inkml:traceGroup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7:59:50.0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297E5B3-1EEF-418E-9702-C8CB0D881985}" emma:medium="tactile" emma:mode="ink">
          <msink:context xmlns:msink="http://schemas.microsoft.com/ink/2010/main" type="inkDrawing" rotatedBoundingBox="2404,4828 15105,4946 15104,5113 2403,4994" shapeName="Other">
            <msink:destinationLink direction="with" ref="{58C934CC-C662-4111-B3C5-A461D361674B}"/>
            <msink:destinationLink direction="with" ref="{D967A1D5-5D19-4369-8856-474979CA92F1}"/>
            <msink:destinationLink direction="with" ref="{EC3A468C-97BC-4FFE-929E-6CD430E57BFF}"/>
            <msink:destinationLink direction="with" ref="{8517F121-4954-4209-BB81-A2B318DE17A9}"/>
          </msink:context>
        </emma:interpretation>
      </emma:emma>
    </inkml:annotationXML>
    <inkml:trace contextRef="#ctx0" brushRef="#br0">0 21 0,'34'0'125,"135"0"-63,-33 34-30,-1-68-1,34 34-15,1 0 15,-35 0 0,1 0-15,33 0-1,-67 0 1,33 0 0,1 0-1,-1 0 1,34 0 15,-33 0-15,-1 0-1,35 0 1,-1 0 0,-34 0-1,35 34 1,-1-34-1,0 0 1,1 0 0,-35 0-1,35 0 1,-1 0 0,-68 0-1,35 0 1,101 0-1,-135 0 1,67 0 0,-34 0-1,102 0 1,-101 0 0,-1 0-16,-33 0 0,33-34 15,-67 34-15,169 0 31,-101 0-15,-1 0 0,1 0-1,-1 0 1,1 0-16,-35 0 16,35 0-1,-35 0-15,35 0 16,-1 0-1,102 0 1,-101 0 0,33 0-1,-33 0 1,101 0 0,-102 0-1,1 0-15,-1 0 16,-33 0-1,169 0 1,-170 34 0,68-34-1,-33 0 1,-1 0-16,-33 0 16,0 0-16,67 34 15,-34-34 1,35 0-1,-35 0 1,35 0 0,-35 34-1,0-34 1,35 0 0,-1 0-1,0 0 1,-33 0-1,33 0 1,1 0 0,-35 33-1,1-33 1,-1 0 15,34 0-15,-33 0-1,-1 0 17,-33 0-17,-1 0 17,35 68-17</inkml:trace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7:59:47.9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8C934CC-C662-4111-B3C5-A461D361674B}" emma:medium="tactile" emma:mode="ink">
          <msink:context xmlns:msink="http://schemas.microsoft.com/ink/2010/main" type="inkDrawing" rotatedBoundingBox="2447,4872 2634,6939 2588,6943 2400,4876" semanticType="callout" shapeName="Other">
            <msink:sourceLink direction="with" ref="{C297E5B3-1EEF-418E-9702-C8CB0D881985}"/>
            <msink:sourceLink direction="with" ref="{7BE7BDEB-D1EA-4D1C-878C-B2A8BC85318F}"/>
          </msink:context>
        </emma:interpretation>
      </emma:emma>
    </inkml:annotationXML>
    <inkml:trace contextRef="#ctx0" brushRef="#br0">0 0 0,'0'-34'78,"34"170"32,-34-69-79,0 103 16,34-69-16,0 69 0,-34-35-15,0 34 15,33-67-15,-33 33 15,0 35 0,0-35 1,34 102 14,-34-67 1,34-35 16,-34-101-48</inkml:trace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7:59:52.6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BE7BDEB-D1EA-4D1C-878C-B2A8BC85318F}" emma:medium="tactile" emma:mode="ink">
          <msink:context xmlns:msink="http://schemas.microsoft.com/ink/2010/main" type="inkDrawing" rotatedBoundingBox="2673,6823 15474,6548 15476,6633 2675,6909" semanticType="underline" shapeName="Other">
            <msink:sourceLink direction="with" ref="{0D302978-0374-4EAA-9A92-11E57CB782C2}"/>
            <msink:destinationLink direction="with" ref="{58C934CC-C662-4111-B3C5-A461D361674B}"/>
            <msink:destinationLink direction="with" ref="{D967A1D5-5D19-4369-8856-474979CA92F1}"/>
            <msink:destinationLink direction="with" ref="{EC3A468C-97BC-4FFE-929E-6CD430E57BFF}"/>
            <msink:destinationLink direction="with" ref="{8517F121-4954-4209-BB81-A2B318DE17A9}"/>
          </msink:context>
        </emma:interpretation>
      </emma:emma>
    </inkml:annotationXML>
    <inkml:trace contextRef="#ctx0" brushRef="#br0">0 287 0,'101'0'141,"-101"-34"-141,34 34 15,34 0 16,101 0 1,1 0-1,-35 0 0,35 0 0,-1-34-15,-68 34 0,69 0 15,-35 0-15,35 0-1,-35 0 1,34 0-1,1 0 1,-1 0 0,0 0-1,1 0 1,-1 0 0,0 0-1,-33 0 1,-35 0-1,35 0 1,-34 0-16,33 0 0,34 0 16,-33 0-16,-1 0 31,-33-33-31,101 33 16,-67 0-1,-1 0 1,34 0-16,1 0 15,-69 0 1,35 0 0,-1 0-16,1 0 0,-1 0 15,1 0 1,-1 0 0,136 0-1,-136 0 1,1 0-1,135-34-15,-102 34 16,-33 0 0,33 0-16,0 0 15,-67 0 1,67 0 0,1 0-16,-35-34 15,34 34 1,-33 0-1,33 0-15,1 0 16,-35-34-16,34 34 31,-33 0-15,135 0 0,-136-34-1,136 34 1,-135 0-1,-1 0 1,1 0-16,-1 0 16,0-34-1,-33 34-15,34 0 16,-1 0 0,136 0-1,-169 0 1,67 0-16,-34 0 15,1 0 1,-1 0 0,35 0-1,-35 0 1,34 0 0,1 0 15,-35 0-16,35 0 17,-35 0-17,0 0 1</inkml:trace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1:06.4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D302978-0374-4EAA-9A92-11E57CB782C2}" emma:medium="tactile" emma:mode="ink">
          <msink:context xmlns:msink="http://schemas.microsoft.com/ink/2010/main" type="writingRegion" rotatedBoundingBox="2790,5203 10781,5307 10766,6479 2774,6375">
            <msink:destinationLink direction="with" ref="{7BE7BDEB-D1EA-4D1C-878C-B2A8BC85318F}"/>
            <msink:destinationLink direction="with" ref="{09F12FF6-604B-4A5E-BB94-2357044610AD}"/>
            <msink:destinationLink direction="with" ref="{0F542913-638B-456D-B784-3C587C781D93}"/>
            <msink:destinationLink direction="with" ref="{257DE19C-27EA-46B8-961A-093B6908C6C0}"/>
          </msink:context>
        </emma:interpretation>
      </emma:emma>
    </inkml:annotationXML>
    <inkml:traceGroup>
      <inkml:annotationXML>
        <emma:emma xmlns:emma="http://www.w3.org/2003/04/emma" version="1.0">
          <emma:interpretation id="{A2BE6D6A-681E-4074-909F-2CEE66782DFF}" emma:medium="tactile" emma:mode="ink">
            <msink:context xmlns:msink="http://schemas.microsoft.com/ink/2010/main" type="paragraph" rotatedBoundingBox="2790,5203 10781,5307 10766,6479 2774,63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8079F2-3AFA-4491-9748-F5681921D701}" emma:medium="tactile" emma:mode="ink">
              <msink:context xmlns:msink="http://schemas.microsoft.com/ink/2010/main" type="line" rotatedBoundingBox="2790,5203 10781,5307 10766,6479 2774,6375"/>
            </emma:interpretation>
          </emma:emma>
        </inkml:annotationXML>
        <inkml:traceGroup>
          <inkml:annotationXML>
            <emma:emma xmlns:emma="http://www.w3.org/2003/04/emma" version="1.0">
              <emma:interpretation id="{2476E875-5585-4773-B934-F4F631B67230}" emma:medium="tactile" emma:mode="ink">
                <msink:context xmlns:msink="http://schemas.microsoft.com/ink/2010/main" type="inkWord" rotatedBoundingBox="2790,5203 4744,5229 4729,6401 2774,6375">
                  <msink:destinationLink direction="with" ref="{7FC9EA51-E575-4584-B2CB-B041D58940FC}"/>
                </msink:context>
              </emma:interpretation>
              <emma:one-of disjunction-type="recognition" id="oneOf0">
                <emma:interpretation id="interp0" emma:lang="ru-RU" emma:confidence="0">
                  <emma:literal>011</emma:literal>
                </emma:interpretation>
                <emma:interpretation id="interp1" emma:lang="ru-RU" emma:confidence="0">
                  <emma:literal>001</emma:literal>
                </emma:interpretation>
                <emma:interpretation id="interp2" emma:lang="ru-RU" emma:confidence="0">
                  <emma:literal>01</emma:literal>
                </emma:interpretation>
                <emma:interpretation id="interp3" emma:lang="ru-RU" emma:confidence="0">
                  <emma:literal>041</emma:literal>
                </emma:interpretation>
                <emma:interpretation id="interp4" emma:lang="ru-RU" emma:confidence="0">
                  <emma:literal>051</emma:literal>
                </emma:interpretation>
              </emma:one-of>
            </emma:emma>
          </inkml:annotationXML>
          <inkml:trace contextRef="#ctx0" brushRef="#br0">881 0 0,'-34'0'78,"0"0"-63,-67 169 32,-35 0-15,1 1-17,-1-35 1,1 1 15,33 33 0,34-34-31</inkml:trace>
          <inkml:trace contextRef="#ctx0" brushRef="#br0" timeOffset="-1609.3607">204 474 0,'-34'0'79,"34"135"-17,0-33-46,0-68-1,34 0 1,33 33 0,35-33 15,-68-34-16,34 0 1,33-34 0,35-101 15,-69 33 0,-33 1-15,-34 67-1,-34-102 1,-33 69 15,-1 33-15,-101 34 15,101 34-15,-34 67 15,35-33-15,-1 34-1,68 67 1</inkml:trace>
          <inkml:trace contextRef="#ctx0" brushRef="#br0" timeOffset="11703.0275">1694 677 0,'34'-34'94,"101"-135"-48,-101 101-30,0-33 15,0 67-15,-34 0 0,0 0 46,0 68-31,-34 135 16,34-33-31,-34 33 15,34-34 0,-34 1 1,34 33 14,0-135-46</inkml:trace>
        </inkml:traceGroup>
        <inkml:traceGroup>
          <inkml:annotationXML>
            <emma:emma xmlns:emma="http://www.w3.org/2003/04/emma" version="1.0">
              <emma:interpretation id="{BE0880E8-D3B1-4461-B458-0D8A441353BD}" emma:medium="tactile" emma:mode="ink">
                <msink:context xmlns:msink="http://schemas.microsoft.com/ink/2010/main" type="inkWord" rotatedBoundingBox="5931,5381 6132,5384 6119,6366 5919,6363"/>
              </emma:interpretation>
              <emma:one-of disjunction-type="recognition" id="oneOf1">
                <emma:interpretation id="interp5" emma:lang="ru-RU" emma:confidence="0">
                  <emma:literal>1</emma:literal>
                </emma:interpretation>
                <emma:interpretation id="interp6" emma:lang="ru-RU" emma:confidence="0">
                  <emma:literal>'</emma:literal>
                </emma:interpretation>
                <emma:interpretation id="interp7" emma:lang="ru-RU" emma:confidence="0">
                  <emma:literal>в</emma:literal>
                </emma:interpretation>
                <emma:interpretation id="interp8" emma:lang="ru-RU" emma:confidence="0">
                  <emma:literal>у</emma:literal>
                </emma:interpretation>
                <emma:interpretation id="interp9" emma:lang="ru-RU" emma:confidence="0">
                  <emma:literal>И</emma:literal>
                </emma:interpretation>
              </emma:one-of>
            </emma:emma>
          </inkml:annotationXML>
          <inkml:trace contextRef="#ctx0" brushRef="#br0" timeOffset="15531.1217">3184 609 0,'-34'0'47,"68"0"62,-34-34-93,34 1-1,0 33-15,33-170 47,-33 103-16,-34 33-31,0 0 16,0-34 47,0 136-17,0 101-14,-34 0-1,34 1 0,-33-35 0,33 35 16,0-103-31,33-33 0</inkml:trace>
        </inkml:traceGroup>
        <inkml:traceGroup>
          <inkml:annotationXML>
            <emma:emma xmlns:emma="http://www.w3.org/2003/04/emma" version="1.0">
              <emma:interpretation id="{D8D42A43-A5D2-4006-B1E7-E156FABF2B77}" emma:medium="tactile" emma:mode="ink">
                <msink:context xmlns:msink="http://schemas.microsoft.com/ink/2010/main" type="inkWord" rotatedBoundingBox="7378,6415 7444,5435 7718,5454 7653,6434"/>
              </emma:interpretation>
              <emma:one-of disjunction-type="recognition" id="oneOf2">
                <emma:interpretation id="interp10" emma:lang="ru-RU" emma:confidence="0">
                  <emma:literal>1</emma:literal>
                </emma:interpretation>
                <emma:interpretation id="interp11" emma:lang="ru-RU" emma:confidence="0">
                  <emma:literal>'</emma:literal>
                </emma:interpretation>
                <emma:interpretation id="interp12" emma:lang="ru-RU" emma:confidence="0">
                  <emma:literal>Г</emma:literal>
                </emma:interpretation>
                <emma:interpretation id="interp13" emma:lang="ru-RU" emma:confidence="0">
                  <emma:literal>в</emma:literal>
                </emma:interpretation>
                <emma:interpretation id="interp14" emma:lang="ru-RU" emma:confidence="0">
                  <emma:literal>г</emma:literal>
                </emma:interpretation>
              </emma:one-of>
            </emma:emma>
          </inkml:annotationXML>
          <inkml:trace contextRef="#ctx0" brushRef="#br0" timeOffset="16499.8489">4640 677 0,'0'-34'62,"34"0"-31,0 34-15,0-34 0,67-135 15,-33 68 16,-68 33 15,0 203-15,-34-67-31,34 34 15,0 67 0,-34 0 1,34 1-1,34-1 16</inkml:trace>
        </inkml:traceGroup>
        <inkml:traceGroup>
          <inkml:annotationXML>
            <emma:emma xmlns:emma="http://www.w3.org/2003/04/emma" version="1.0">
              <emma:interpretation id="{9F3E3A6F-23A5-40A7-89CF-981778861AE3}" emma:medium="tactile" emma:mode="ink">
                <msink:context xmlns:msink="http://schemas.microsoft.com/ink/2010/main" type="inkWord" rotatedBoundingBox="10201,5517 10778,5524 10769,6265 10191,6257"/>
              </emma:interpretation>
              <emma:one-of disjunction-type="recognition" id="oneOf3">
                <emma:interpretation id="interp15" emma:lang="ru-RU" emma:confidence="0">
                  <emma:literal>22</emma:literal>
                </emma:interpretation>
                <emma:interpretation id="interp16" emma:lang="ru-RU" emma:confidence="0">
                  <emma:literal>#2</emma:literal>
                </emma:interpretation>
                <emma:interpretation id="interp17" emma:lang="ru-RU" emma:confidence="0">
                  <emma:literal>№2</emma:literal>
                </emma:interpretation>
                <emma:interpretation id="interp18" emma:lang="ru-RU" emma:confidence="0">
                  <emma:literal>2</emma:literal>
                </emma:interpretation>
                <emma:interpretation id="interp19" emma:lang="ru-RU" emma:confidence="0">
                  <emma:literal>гг</emma:literal>
                </emma:interpretation>
              </emma:one-of>
            </emma:emma>
          </inkml:annotationXML>
          <inkml:trace contextRef="#ctx0" brushRef="#br0" timeOffset="29859.1282">7451 440 0,'0'-102'109,"34"69"-78,0 33-31,0 0 16,67 0 31,-33 67-32,-68-33 1,0 68 0,-68-1-1,-67 69 17,101-69-1,-34-33-16,68-34 1,0 0 0,170-34 46,-35 0-31,34 0 1,-67 34-32</inkml:trace>
          <inkml:trace contextRef="#ctx0" brushRef="#br0" timeOffset="28593.5018">6063 372 0,'0'-34'78,"0"1"-62,33 33-1,35-34 1,102 68 15,-137-34-15,1 33-1,-34 1-15,0 0 16,-67 102 15,-35 33 1,-34-34-1,69 1 16,67-102-32,34-34 1,33 0 15,1 34-15,135-1 15</inkml:trace>
        </inkml:traceGroup>
      </inkml:traceGroup>
    </inkml:traceGroup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7:59:54.4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FC9EA51-E575-4584-B2CB-B041D58940FC}" emma:medium="tactile" emma:mode="ink">
          <msink:context xmlns:msink="http://schemas.microsoft.com/ink/2010/main" type="inkDrawing" rotatedBoundingBox="3952,4906 4063,6806 4000,6809 3889,4910" semanticType="strikethrough" shapeName="Other">
            <msink:sourceLink direction="with" ref="{2476E875-5585-4773-B934-F4F631B67230}"/>
          </msink:context>
        </emma:interpretation>
      </emma:emma>
    </inkml:annotationXML>
    <inkml:trace contextRef="#ctx0" brushRef="#br0">1118-305 0,'34'68'141,"-34"33"-94,0 69-16,0-35 0,34 34 0,0-33-15,-34-35 15,0 35-15,0 33 0,0-33 15,0 33-16,0 0 17,0-101-17,0 34 17,67-35-32</inkml:trace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7:59:58.9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6B8DD37-098D-471A-9430-F8733FC2920F}" emma:medium="tactile" emma:mode="ink">
          <msink:context xmlns:msink="http://schemas.microsoft.com/ink/2010/main" type="inkDrawing" rotatedBoundingBox="8272,4838 8432,6739 8351,6745 8192,4845" semanticType="strikethrough" shapeName="Other"/>
        </emma:interpretation>
      </emma:emma>
    </inkml:annotationXML>
    <inkml:trace contextRef="#ctx0" brushRef="#br0">5453-373 0,'0'34'125,"0"135"-47,0-135-62,0 102 31,34-35-32,0 69 32,-34 33-16,0-68 16,0 1-15,34 33-1,-34 0 0,0-33 0,0-68 1,33 67 14,-33-101-14,68 34-17</inkml:trace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0:42.3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C72C3E5-8C99-43B3-AF56-53007515AF58}" emma:medium="tactile" emma:mode="ink">
          <msink:context xmlns:msink="http://schemas.microsoft.com/ink/2010/main" type="inkDrawing" rotatedBoundingBox="25628,2151 27160,1985 27299,3267 25767,3433" hotPoints="27213,2725 26506,3432 25798,2725 26506,2017" semanticType="enclosure" shapeName="Circle">
            <msink:sourceLink direction="with" ref="{2E36F4A6-116A-4BFF-81FB-1238CEC9859F}"/>
          </msink:context>
        </emma:interpretation>
      </emma:emma>
    </inkml:annotationXML>
    <inkml:trace contextRef="#ctx0" brushRef="#br0">-541-2302 0,'-34'0'0,"0"-34"0,-169 169 0,203-67 0,0 135 0,34-34 31,34-33-15,101-1 31,-101-101-32,-34-34 1,135 34 0,-67-34-1,67 0 16,0-68 1,-33 34-1,33-67 0,-67 33-15,-35-67 15,1 33 0,-68-67 1,0 101-17,-34-34 16,-101-67 16,101 135-47,-101-67 47,67 67-31,-102 0 15,1 34 0,135-34-31,-101 34 32,-35 0-1,137 0-31,-1 34 15,-203 135 17</inkml:trace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0:57.3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E8991DC-0150-4052-8FE3-3CC5BF319F6C}" emma:medium="tactile" emma:mode="ink">
          <msink:context xmlns:msink="http://schemas.microsoft.com/ink/2010/main" type="inkDrawing" rotatedBoundingBox="23907,4345 25864,3099 25904,3163 23947,4409" semanticType="connector" shapeName="Other"/>
        </emma:interpretation>
      </emma:emma>
    </inkml:annotationXML>
    <inkml:trace contextRef="#ctx0" brushRef="#br0">-642-1591 0,'0'-68'63,"-34"68"-63,-136 135 78,35-33-47,-34 0-15,33-35 0,1 35-1,-1 0 1,1-35-1,-1 35-15,-33-34 32,33 33-1,1-33-15,-34 67 15,33 1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4:56:09.0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A6DB3BA-23FB-4DE3-850B-D9E247B336AC}" emma:medium="tactile" emma:mode="ink">
          <msink:context xmlns:msink="http://schemas.microsoft.com/ink/2010/main" type="inkDrawing" rotatedBoundingBox="17099,10598 17104,10292 17272,10295 17267,10601" shapeName="Other"/>
        </emma:interpretation>
      </emma:emma>
    </inkml:annotationXML>
    <inkml:trace contextRef="#ctx0" brushRef="#br0">95 95 0,'0'-34'31,"-34"1"-15,0 33 30,34 33 33,0 1-64,34-34 1,34 0 15,-35 0 0,-33-34-31,0 1 47,-33-1-31,-1 34-1,0 34 1,0-34 0,34 33-1,-34 35 17,136-68 30,-68 0-46,-34-34 15,-34 34 16,0 0-32,34 102 17,34 0-17</inkml:trace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1:39.0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A3AE4BD-B953-4D06-A380-42E4A020A750}" emma:medium="tactile" emma:mode="ink">
          <msink:context xmlns:msink="http://schemas.microsoft.com/ink/2010/main" type="writingRegion" rotatedBoundingBox="29996,5735 29973,11422 26478,11408 26501,5721"/>
        </emma:interpretation>
      </emma:emma>
    </inkml:annotationXML>
    <inkml:traceGroup>
      <inkml:annotationXML>
        <emma:emma xmlns:emma="http://www.w3.org/2003/04/emma" version="1.0">
          <emma:interpretation id="{382E44B2-5111-45D8-A5B5-ABEBF5D51E08}" emma:medium="tactile" emma:mode="ink">
            <msink:context xmlns:msink="http://schemas.microsoft.com/ink/2010/main" type="paragraph" rotatedBoundingBox="29996,5735 29973,11422 26478,11408 26501,57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94DCBB-3074-43E8-9754-A89275169DF0}" emma:medium="tactile" emma:mode="ink">
              <msink:context xmlns:msink="http://schemas.microsoft.com/ink/2010/main" type="line" rotatedBoundingBox="29996,5735 29973,11422 26478,11408 26501,5721"/>
            </emma:interpretation>
          </emma:emma>
        </inkml:annotationXML>
        <inkml:traceGroup>
          <inkml:annotationXML>
            <emma:emma xmlns:emma="http://www.w3.org/2003/04/emma" version="1.0">
              <emma:interpretation id="{A884F6CA-CD4A-431A-B8F4-A7DCA3F8DADB}" emma:medium="tactile" emma:mode="ink">
                <msink:context xmlns:msink="http://schemas.microsoft.com/ink/2010/main" type="inkWord" rotatedBoundingBox="29996,5735 29973,11422 26478,11408 26501,5721"/>
              </emma:interpretation>
              <emma:one-of disjunction-type="recognition" id="oneOf0">
                <emma:interpretation id="interp0" emma:lang="ru-RU" emma:confidence="0">
                  <emma:literal>долго</emma:literal>
                </emma:interpretation>
                <emma:interpretation id="interp1" emma:lang="ru-RU" emma:confidence="0">
                  <emma:literal>кото</emma:literal>
                </emma:interpretation>
                <emma:interpretation id="interp2" emma:lang="ru-RU" emma:confidence="0">
                  <emma:literal>дето</emma:literal>
                </emma:interpretation>
                <emma:interpretation id="interp3" emma:lang="ru-RU" emma:confidence="0">
                  <emma:literal>Почто</emma:literal>
                </emma:interpretation>
                <emma:interpretation id="interp4" emma:lang="ru-RU" emma:confidence="0">
                  <emma:literal>Понто</emma:literal>
                </emma:interpretation>
              </emma:one-of>
            </emma:emma>
          </inkml:annotationXML>
          <inkml:trace contextRef="#ctx0" brushRef="#br0">374 949 0,'0'34'94,"33"-1"-78,-33 35 15,34-34-15,-34 0-1,0 135 32,34 1-16,-34-35 1,0 34-1,34-67-15,-34 33 15,34-33-16,0 34 17,-34-103-32,0 35 31,0 0 0,34-68-31,-1 34 0</inkml:trace>
          <inkml:trace contextRef="#ctx0" brushRef="#br0" timeOffset="3515.5962">577 2981 0,'-34'0'109,"34"-34"-109,0-34 62,0-67-15,0 101-31,34 34 0,-34-34 30,34 34-14,67 34-1,-67-34-15,135 0 46,-67 0-15,-102 34-47,0 33 47,-34-67-47,-34 136 62,1-68-46,-1 101 31,68-135-32,-34 67 17,34 1 15,0-136-16</inkml:trace>
          <inkml:trace contextRef="#ctx0" brushRef="#br0" timeOffset="3828.0931">577 3184 0,'67'-34'110,"103"34"-63,-35 0-32</inkml:trace>
          <inkml:trace contextRef="#ctx0" brushRef="#br0" timeOffset="1140.6152">949 2540 0,'-34'0'16,"34"-33"-16,-33 33 16,-1-34 15,-68-34 0,34 68-15,-67 0 15,67 0-15,-101 68 15,33 101 16,35 0-16,67-33 0,34-1-15,34 35 15,33-69-15,35 69 15,34-35 0,33-101 1,-34 34-17,1-68 1,-1 0-1,-33 0 1,67-102 15,1-33 1,-137 67-17,1 0 1,0-101-1,-34 67 1,0-33 31,-34 67-47,0-101 16,-101 33 15,33 68-16,-33 1 1,-1 33 0,-33 0 15,0 34-15,-1 34 15,103 0-31</inkml:trace>
          <inkml:trace contextRef="#ctx0" brushRef="#br0" timeOffset="5562.4463">678 3726 0,'-34'0'110,"34"135"-48,0 35-15,-33-1-31,33 0 15,0 1 0,-34-69-15,34 35 15,0-69-31,0 69 31,0-1 0,34-135-15,-1 102 0</inkml:trace>
          <inkml:trace contextRef="#ctx0" brushRef="#br0" timeOffset="-121280.2511">3455 3624 0</inkml:trace>
          <inkml:trace contextRef="#ctx0" brushRef="#br0" timeOffset="6703.0674">644 5419 0,'-33'0'62,"33"-34"-62,-34 0 32,0 1-17,0 33 1,-34 0-1,1 0 1,-103 101 15,1 35 16,101-69-31,68 35-1,0 33 1,34 35 15,34-35 1,33 35-17,69-35 16,-35-33-15,34-69 15,1 1-15,-35-34 15,1-34-15,-35 1-1,1-69 1,-34 0 0,-34-33-1,-34-1 17,0-33-17,-68 34 16,0-1-31,-67-33 32,-1 67-1,1 35-15,-1 67-1,1 0 1,-35 33 15,69 1-15,-1 34-1,68 0-15</inkml:trace>
          <inkml:trace contextRef="#ctx0" brushRef="#br0" timeOffset="7517.5721">644 5859 0,'0'-33'31,"-33"33"-31,33-34 16,0-68 46,0 68-46,33 34-1,35 0 1,-34 0 0,34 34-1,-68 0 1,0 0 0,-34 0-1,-135 135 32,33 0 0,102-135-47,34 0 16,0 0-1,34 0 1,0 34-1,34-35 1,101-33 31,-135 0-47,0 0 31,0-67-15,-34 33-1,-34-68 17,34 68-32,-136-101 47,102 101-47,1-68 31</inkml:trace>
        </inkml:traceGroup>
      </inkml:traceGroup>
    </inkml:traceGroup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0:46.4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CE9F06B-7D70-401A-BFBF-FEC242D75AA9}" emma:medium="tactile" emma:mode="ink">
          <msink:context xmlns:msink="http://schemas.microsoft.com/ink/2010/main" type="writingRegion" rotatedBoundingBox="31303,6306 21763,9549 21000,7305 30540,4062"/>
        </emma:interpretation>
      </emma:emma>
    </inkml:annotationXML>
    <inkml:traceGroup>
      <inkml:annotationXML>
        <emma:emma xmlns:emma="http://www.w3.org/2003/04/emma" version="1.0">
          <emma:interpretation id="{011A198F-92E6-4FFE-92D6-471E227C33CF}" emma:medium="tactile" emma:mode="ink">
            <msink:context xmlns:msink="http://schemas.microsoft.com/ink/2010/main" type="paragraph" rotatedBoundingBox="31303,6306 21763,9549 21000,7305 30540,40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DB51E3-6487-4CE7-B077-1B8EC988E54F}" emma:medium="tactile" emma:mode="ink">
              <msink:context xmlns:msink="http://schemas.microsoft.com/ink/2010/main" type="line" rotatedBoundingBox="31303,6306 21763,9549 21000,7305 30540,4062"/>
            </emma:interpretation>
          </emma:emma>
        </inkml:annotationXML>
        <inkml:traceGroup>
          <inkml:annotationXML>
            <emma:emma xmlns:emma="http://www.w3.org/2003/04/emma" version="1.0">
              <emma:interpretation id="{EAC64F7D-1468-4889-A138-B49AB3BAED74}" emma:medium="tactile" emma:mode="ink">
                <msink:context xmlns:msink="http://schemas.microsoft.com/ink/2010/main" type="inkWord" rotatedBoundingBox="29506,4308 30992,4667 30672,5992 29185,5632"/>
              </emma:interpretation>
              <emma:one-of disjunction-type="recognition" id="oneOf0">
                <emma:interpretation id="interp0" emma:lang="ru-RU" emma:confidence="0">
                  <emma:literal>ее</emma:literal>
                </emma:interpretation>
                <emma:interpretation id="interp1" emma:lang="ru-RU" emma:confidence="0">
                  <emma:literal>е</emma:literal>
                </emma:interpretation>
                <emma:interpretation id="interp2" emma:lang="ru-RU" emma:confidence="0">
                  <emma:literal>е.</emma:literal>
                </emma:interpretation>
                <emma:interpretation id="interp3" emma:lang="ru-RU" emma:confidence="0">
                  <emma:literal>в.</emma:literal>
                </emma:interpretation>
                <emma:interpretation id="interp4" emma:lang="ru-RU" emma:confidence="0">
                  <emma:literal>С.</emma:literal>
                </emma:interpretation>
              </emma:one-of>
            </emma:emma>
          </inkml:annotationXML>
          <inkml:trace contextRef="#ctx0" brushRef="#br0">3184-101 0,'0'-34'109,"-33"34"-93,-1 0-1,-68 68 32,1 101 0,33-101-31,68-34-16,-34 33 15,34 103 17,0-69-17,34 1 1,67 33 0,69 1 15,-35-68-16,-67-35 1,101-33 15,-33 0-15,-1 0 0,35-33-1,-35-69 1,0 0 15,-67-33 0,0-34-15,-68-1 15,0 69-15,-68-35 15,-33-33 0,-1 101-15,-33 0 0,-1 35 15,1-1-16,67 34-15,-68 0 32,-33 34-17,67 33-15</inkml:trace>
          <inkml:trace contextRef="#ctx0" brushRef="#br0" timeOffset="7281.1835">3625 204 0,'34'0'110,"-34"34"-79,-34-1-16,-34 69 17,0 101 15,34-101-47</inkml:trace>
          <inkml:trace contextRef="#ctx0" brushRef="#br0" timeOffset="7015.5608">3523-67 0,'-34'0'63,"-67"135"15,67-67-63,0 101 32,34-67 0,102-102 0,-1 0-47</inkml:trace>
        </inkml:traceGroup>
        <inkml:traceGroup>
          <inkml:annotationXML>
            <emma:emma xmlns:emma="http://www.w3.org/2003/04/emma" version="1.0">
              <emma:interpretation id="{B18A11F3-8974-4B9C-AE9C-0D2C8F23B428}" emma:medium="tactile" emma:mode="ink">
                <msink:context xmlns:msink="http://schemas.microsoft.com/ink/2010/main" type="inkWord" rotatedBoundingBox="22624,8021 21386,8441 21000,7305 22238,6884"/>
              </emma:interpretation>
              <emma:one-of disjunction-type="recognition" id="oneOf1">
                <emma:interpretation id="interp5" emma:lang="ru-RU" emma:confidence="0">
                  <emma:literal>900</emma:literal>
                </emma:interpretation>
                <emma:interpretation id="interp6" emma:lang="ru-RU" emma:confidence="0">
                  <emma:literal>0,3:</emma:literal>
                </emma:interpretation>
                <emma:interpretation id="interp7" emma:lang="ru-RU" emma:confidence="0">
                  <emma:literal>90.</emma:literal>
                </emma:interpretation>
                <emma:interpretation id="interp8" emma:lang="ru-RU" emma:confidence="0">
                  <emma:literal>900.</emma:literal>
                </emma:interpretation>
                <emma:interpretation id="interp9" emma:lang="ru-RU" emma:confidence="0">
                  <emma:literal>дот</emma:literal>
                </emma:interpretation>
              </emma:one-of>
            </emma:emma>
          </inkml:annotationXML>
          <inkml:trace contextRef="#ctx0" brushRef="#br0" timeOffset="1531.2314">-4842 2507 0,'-34'0'31,"-34"0"1,35 0-17,33 33 1,-136 1 15,102 0-15,0 68 15,-33 33 0,33-33-15,34 67 15,0-101-15,0-34-1,135 135 17,-67-135-17,0 0 1,-1 0-16,69-34 31,-1 0-15,35-34-1,-1-34 17,-33-101-1,-69 33 0,-33 35-15,-34-69-1,0 1 17,-34 135-17,-67-101 17,-69 33-1,35 34-16,-34 68 17,67 0-17,-34 34 1,1 68 0</inkml:trace>
          <inkml:trace contextRef="#ctx0" brushRef="#br0" timeOffset="9031.1681">-4639 2507 0,'-34'0'62,"34"-34"-30,34 68 14,0-34-30,0 0 0,34 33-1,67 1 17</inkml:trace>
          <inkml:trace contextRef="#ctx0" brushRef="#br0" timeOffset="8624.9077">-4706 2574 0,'-34'0'78,"0"34"-47,34 0-15,-34 0-16,0 34 47,34-1-16,34-67 0,34 0 0,-34 34-15,33 0 0,1 68 30,-68-1-14,-68 1 15,34-102-32,1 34 1,-1-34-1,-34 0 1,34-34 0</inkml:trace>
          <inkml:trace contextRef="#ctx0" brushRef="#br0" timeOffset="2624.9698">-2471 2473 0,'-68'0'63,"34"-34"-48,0 34 1,-33 0 0,-69 101 31,102-101-47,0 102 31,-33 67-16,67 1 17,0-35-17,67 35 17,1-1-17,34-34 1,67-33 15,-34 0-15,35-69-1,-35-33 1,1 0 15,-69-33-31,69-35 31,-68 34-31,33-68 16,-33-67 15,-68 34-15,0 33 0,-34-67 15,0 33-16,-67-33 1,-35 33 15,1 35-15,33 67 0,-67 34 15,33 0-16,1 34 17,-34 33-17</inkml:trace>
          <inkml:trace contextRef="#ctx0" brushRef="#br0" timeOffset="10062.4108">-1997 2710 0,'-136'0'94,"69"34"-63,-1 33-15,-34 69 15,68-35-15,34 35 31,0-68-47,0-34 15,34-1 1,34 35-1,0-68 1,-34 0 0,0 0-1,33-34 1,-33 0 0,-34 1-1,0-1 1,-34 0-1,34 0-15,-101 0 32,-1 34-1,68 0-15,0 0-16,0 0 15</inkml:trace>
        </inkml:traceGroup>
      </inkml:traceGroup>
    </inkml:traceGroup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0:50.5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5D56868-329F-48E0-A4DA-F026681015CC}" emma:medium="tactile" emma:mode="ink">
          <msink:context xmlns:msink="http://schemas.microsoft.com/ink/2010/main" type="writingRegion" rotatedBoundingBox="26314,2370 26551,2370 26551,3047 26314,3047"/>
        </emma:interpretation>
      </emma:emma>
    </inkml:annotationXML>
    <inkml:traceGroup>
      <inkml:annotationXML>
        <emma:emma xmlns:emma="http://www.w3.org/2003/04/emma" version="1.0">
          <emma:interpretation id="{1B39A5C4-E7BE-4467-9E88-B5BE77C34DDE}" emma:medium="tactile" emma:mode="ink">
            <msink:context xmlns:msink="http://schemas.microsoft.com/ink/2010/main" type="paragraph" rotatedBoundingBox="26314,2370 26551,2370 26551,3047 26314,30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01AD0B-88E5-446F-9B1D-230A54D38267}" emma:medium="tactile" emma:mode="ink">
              <msink:context xmlns:msink="http://schemas.microsoft.com/ink/2010/main" type="line" rotatedBoundingBox="26314,2370 26551,2370 26551,3047 26314,3047"/>
            </emma:interpretation>
          </emma:emma>
        </inkml:annotationXML>
        <inkml:traceGroup>
          <inkml:annotationXML>
            <emma:emma xmlns:emma="http://www.w3.org/2003/04/emma" version="1.0">
              <emma:interpretation id="{800440AA-D141-4A69-A55E-787F870FC1B7}" emma:medium="tactile" emma:mode="ink">
                <msink:context xmlns:msink="http://schemas.microsoft.com/ink/2010/main" type="inkWord" rotatedBoundingBox="26314,2370 26551,2370 26551,3047 26314,3047"/>
              </emma:interpretation>
              <emma:one-of disjunction-type="recognition" id="oneOf0">
                <emma:interpretation id="interp0" emma:lang="ru-RU" emma:confidence="0">
                  <emma:literal>1</emma:literal>
                </emma:interpretation>
                <emma:interpretation id="interp1" emma:lang="ru-RU" emma:confidence="0">
                  <emma:literal>.</emma:literal>
                </emma:interpretation>
                <emma:interpretation id="interp2" emma:lang="ru-RU" emma:confidence="0">
                  <emma:literal>'</emma:literal>
                </emma:interpretation>
                <emma:interpretation id="interp3" emma:lang="ru-RU" emma:confidence="0">
                  <emma:literal>Я</emma:literal>
                </emma:interpretation>
                <emma:interpretation id="interp4" emma:lang="ru-RU" emma:confidence="0">
                  <emma:literal>,</emma:literal>
                </emma:interpretation>
              </emma:one-of>
            </emma:emma>
          </inkml:annotationXML>
          <inkml:trace contextRef="#ctx0" brushRef="#br0">-202-1998 0,'0'-34'47,"34"1"-16,67-69 16,-33 0-16,-34 35 1,-34 33-17,0 0 32,0 68-16,0 0-15,0 101 15,-34 34 16,0-33-31,34 33 15</inkml:trace>
        </inkml:traceGroup>
      </inkml:traceGroup>
    </inkml:traceGroup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0:45.1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53F04C-2BD7-4421-B573-6BE1A8F1E391}" emma:medium="tactile" emma:mode="ink">
          <msink:context xmlns:msink="http://schemas.microsoft.com/ink/2010/main" type="writingRegion" rotatedBoundingBox="29689,6457 22393,7050 22123,3720 29419,3128"/>
        </emma:interpretation>
      </emma:emma>
    </inkml:annotationXML>
    <inkml:traceGroup>
      <inkml:annotationXML>
        <emma:emma xmlns:emma="http://www.w3.org/2003/04/emma" version="1.0">
          <emma:interpretation id="{AD69B436-89CB-467D-A239-BD4FAD8378E6}" emma:medium="tactile" emma:mode="ink">
            <msink:context xmlns:msink="http://schemas.microsoft.com/ink/2010/main" type="paragraph" rotatedBoundingBox="27736,6616 22393,7050 22183,4461 27526,402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4DC779E-5810-4220-A340-079E8394EB76}" emma:medium="tactile" emma:mode="ink">
              <msink:context xmlns:msink="http://schemas.microsoft.com/ink/2010/main" type="inkBullet" rotatedBoundingBox="27662,5696 26157,5819 26040,4386 27545,4264"/>
            </emma:interpretation>
            <emma:one-of disjunction-type="recognition" id="oneOf0">
              <emma:interpretation id="interp0" emma:lang="ru-RU" emma:confidence="0">
                <emma:literal>S</emma:literal>
              </emma:interpretation>
              <emma:interpretation id="interp1" emma:lang="ru-RU" emma:confidence="0">
                <emma:literal>а</emma:literal>
              </emma:interpretation>
              <emma:interpretation id="interp2" emma:lang="ru-RU" emma:confidence="0">
                <emma:literal>Т</emma:literal>
              </emma:interpretation>
              <emma:interpretation id="interp3" emma:lang="ru-RU" emma:confidence="0">
                <emma:literal>е</emma:literal>
              </emma:interpretation>
              <emma:interpretation id="interp4" emma:lang="ru-RU" emma:confidence="0">
                <emma:literal>в</emma:literal>
              </emma:interpretation>
            </emma:one-of>
          </emma:emma>
        </inkml:annotationXML>
        <inkml:trace contextRef="#ctx0" brushRef="#br0">340-270 0,'-34'-68'63,"-34"34"-32,34 34-15,-34 0-1,35 0 1,-69 34-1,-33 67 32,-35 69-15,102-69-17,35 69 16,33-1 1,0-67-17,67-1 1,69 69 15,-68-103-15,67 1 15,0 0-15,35-68-1,-69 34 1,35-68 15,33 0-15,1-34 15,-69-67-15,1-35 15,-102 35-15,0-1 15,0 35-16,-34-69 17,-34 35-17,-67 33 1,-1 35 15,1-1-15,-1 34-1,1 0 1,-1 34 0,-67 34-1</inkml:trace>
        <inkml:trace contextRef="#ctx0" brushRef="#br0" timeOffset="7406.1891">340 68 0,'0'-68'94,"135"68"-31,-67 34-32,-68 0-16,0 0 1,-34 0 0,34 0-16,0 0 15,-34 0 1,34-1 0,0 35 15,68 0 0,-68-34-15,0 33 15,0-33-15,-34 0-1,-135 0 16,-1 0 1,1-34 15,169 34-47</inkml:trace>
      </inkml:traceGroup>
      <inkml:traceGroup>
        <inkml:annotationXML>
          <emma:emma xmlns:emma="http://www.w3.org/2003/04/emma" version="1.0">
            <emma:interpretation id="{82331225-3501-47DF-9FF9-1C454A4A9C01}" emma:medium="tactile" emma:mode="ink">
              <msink:context xmlns:msink="http://schemas.microsoft.com/ink/2010/main" type="line" rotatedBoundingBox="24217,6902 22393,7050 22183,4461 24007,4313"/>
            </emma:interpretation>
          </emma:emma>
        </inkml:annotationXML>
        <inkml:traceGroup>
          <inkml:annotationXML>
            <emma:emma xmlns:emma="http://www.w3.org/2003/04/emma" version="1.0">
              <emma:interpretation id="{6259E46A-8C04-4658-893C-D033726791BE}" emma:medium="tactile" emma:mode="ink">
                <msink:context xmlns:msink="http://schemas.microsoft.com/ink/2010/main" type="inkWord" rotatedBoundingBox="24217,6902 22393,7050 22183,4461 24007,4313"/>
              </emma:interpretation>
              <emma:one-of disjunction-type="recognition" id="oneOf1">
                <emma:interpretation id="interp5" emma:lang="ru-RU" emma:confidence="0">
                  <emma:literal>д.</emma:literal>
                </emma:interpretation>
                <emma:interpretation id="interp6" emma:lang="ru-RU" emma:confidence="0">
                  <emma:literal>да</emma:literal>
                </emma:interpretation>
                <emma:interpretation id="interp7" emma:lang="ru-RU" emma:confidence="0">
                  <emma:literal>д</emma:literal>
                </emma:interpretation>
                <emma:interpretation id="interp8" emma:lang="ru-RU" emma:confidence="0">
                  <emma:literal>де</emma:literal>
                </emma:interpretation>
                <emma:interpretation id="interp9" emma:lang="ru-RU" emma:confidence="0">
                  <emma:literal>дт</emma:literal>
                </emma:interpretation>
              </emma:one-of>
            </emma:emma>
          </inkml:annotationXML>
          <inkml:trace contextRef="#ctx0" brushRef="#br0" timeOffset="14331.0064">-3250 746 0,'-34'0'47,"-68"169"0,1-34-32,-1 35 1,34-35-1,-67 34 1,33-33 15,1 33-15,-1-33 15,68 67 0</inkml:trace>
          <inkml:trace contextRef="#ctx0" brushRef="#br0" timeOffset="14765.5113">-2844 779 0,'34'0'62,"34"68"-46,33 101 15,-67-33 0,34-1-15,-68 35-16,34-1 31,0-33-31,0 33 31,33 34-15</inkml:trace>
          <inkml:trace contextRef="#ctx0" brushRef="#br0" timeOffset="-1343.7387">-3182-304 0,'-34'0'31,"0"0"-15,-102 34 46,-33 67-15,101 1-16,1-1-15,33 69 31,34-136-47,34 101 47,67 0-16,68-33 0,1-68 1,-136-34-32,67 0 15,35 0 16,-35-34-15,35 0 0,-1-101 15,-33 33-15,-68-33 15,-34-1 0,0 68-31,-34-67 31,-34 33-15,-33 1 15,-35 67 0,34 0-15,-33 34 0,0 0-1,-1 68 17,1 0-32</inkml:trace>
          <inkml:trace contextRef="#ctx0" brushRef="#br0" timeOffset="6374.9453">-3284-33 0,'34'-34'78,"34"34"-47,-35 0-15,1 0-1,0 0 1,-34 34-16,0-1 31,0 1-15,0 0 0,-135 102 30,135-102-30,-34-34-16,34 33 16,0 35 15,34-34 0,33-34-15,103 0 31,-35 34-32</inkml:trace>
        </inkml:traceGroup>
      </inkml:traceGroup>
    </inkml:traceGroup>
    <inkml:traceGroup>
      <inkml:annotationXML>
        <emma:emma xmlns:emma="http://www.w3.org/2003/04/emma" version="1.0">
          <emma:interpretation id="{4303AF44-AC48-486B-9C3B-6FED3B7FF5C4}" emma:medium="tactile" emma:mode="ink">
            <msink:context xmlns:msink="http://schemas.microsoft.com/ink/2010/main" type="paragraph" rotatedBoundingBox="29477,4768 26410,4149 26621,3106 29688,37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A9A813-F823-46CD-9986-FE6622094273}" emma:medium="tactile" emma:mode="ink">
              <msink:context xmlns:msink="http://schemas.microsoft.com/ink/2010/main" type="line" rotatedBoundingBox="29477,4768 26410,4149 26621,3106 29688,3725"/>
            </emma:interpretation>
          </emma:emma>
        </inkml:annotationXML>
        <inkml:traceGroup>
          <inkml:annotationXML>
            <emma:emma xmlns:emma="http://www.w3.org/2003/04/emma" version="1.0">
              <emma:interpretation id="{CF6987A2-0E40-4205-B8E8-46BF91DB1223}" emma:medium="tactile" emma:mode="ink">
                <msink:context xmlns:msink="http://schemas.microsoft.com/ink/2010/main" type="inkWord" rotatedBoundingBox="29477,4768 26410,4149 26621,3106 29688,3725"/>
              </emma:interpretation>
              <emma:one-of disjunction-type="recognition" id="oneOf2">
                <emma:interpretation id="interp10" emma:lang="ru-RU" emma:confidence="0">
                  <emma:literal>*</emma:literal>
                </emma:interpretation>
                <emma:interpretation id="interp11" emma:lang="ru-RU" emma:confidence="0">
                  <emma:literal>.</emma:literal>
                </emma:interpretation>
                <emma:interpretation id="interp12" emma:lang="ru-RU" emma:confidence="0">
                  <emma:literal>-</emma:literal>
                </emma:interpretation>
                <emma:interpretation id="interp13" emma:lang="ru-RU" emma:confidence="0">
                  <emma:literal>'</emma:literal>
                </emma:interpretation>
                <emma:interpretation id="interp14" emma:lang="ru-RU" emma:confidence="0">
                  <emma:literal>°</emma:literal>
                </emma:interpretation>
              </emma:one-of>
            </emma:emma>
          </inkml:annotationXML>
          <inkml:trace contextRef="#ctx0" brushRef="#br0" timeOffset="12796.7692">35-1320 0,'34'34'94,"0"101"-63,-1-67-15,-33-34-16,34 67 31,0 1-15,0 33 15,34 35-31</inkml:trace>
          <inkml:trace contextRef="#ctx0" brushRef="#br0" timeOffset="13484.2656">983-1490 0,'136'68'94,"-1"34"-63,170 101 0,-170-102-31,35-33 16,-35 0 0,-101-34-16,135 67 15,-33 1 17,-1-34-17,1-1 1,33 35 15,68 34-15</inkml:trace>
        </inkml:traceGroup>
      </inkml:traceGroup>
    </inkml:traceGroup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7:59:55.6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967A1D5-5D19-4369-8856-474979CA92F1}" emma:medium="tactile" emma:mode="ink">
          <msink:context xmlns:msink="http://schemas.microsoft.com/ink/2010/main" type="inkDrawing" rotatedBoundingBox="5246,4907 5384,6671 5307,6676 5170,4913" semanticType="callout" shapeName="Other">
            <msink:sourceLink direction="with" ref="{7BE7BDEB-D1EA-4D1C-878C-B2A8BC85318F}"/>
            <msink:sourceLink direction="with" ref="{C297E5B3-1EEF-418E-9702-C8CB0D881985}"/>
          </msink:context>
        </emma:interpretation>
      </emma:emma>
    </inkml:annotationXML>
    <inkml:trace contextRef="#ctx0" brushRef="#br0">2439-305 0,'0'68'125,"0"67"-78,0 34 0,34-33-32,-34 33 17,0-33-1,0 33 0,34 0-15,-34-33 15,0 33 0,33-67 1,-33-1 14,0-33-30,34-68 0,-34 34-1,34-34-15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0:00.5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18F868C-C606-48E7-83B9-A0144A84DA54}" emma:medium="tactile" emma:mode="ink">
          <msink:context xmlns:msink="http://schemas.microsoft.com/ink/2010/main" type="inkDrawing" rotatedBoundingBox="9616,4840 9651,6739 9559,6740 9524,4842" semanticType="strikethrough" shapeName="Other"/>
        </emma:interpretation>
      </emma:emma>
    </inkml:annotationXML>
    <inkml:trace contextRef="#ctx0" brushRef="#br0">6774-373 0,'0'34'125,"0"102"-47,0-69-63,34-67 1,-34 34-16,0 135 47,0 1-16,0-1 16,-34-67-31,34 33 15,0-67-16,0 101 32,0-33 0,34 33 0,-34-67-16,0 67 47,67-101-15</inkml:trace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7:59:57.2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6384233-A286-4D54-8409-ECED1EBB1C9F}" emma:medium="tactile" emma:mode="ink">
          <msink:context xmlns:msink="http://schemas.microsoft.com/ink/2010/main" type="inkDrawing" rotatedBoundingBox="6805,4900 7043,6637 6928,6652 6690,4916" semanticType="scratchOut" shapeName="Other"/>
        </emma:interpretation>
      </emma:emma>
    </inkml:annotationXML>
    <inkml:trace contextRef="#ctx0" brushRef="#br0">3963-305 0,'0'135'187,"34"-33"-171,-34 33 15,34 1 1,-34-34-1,33 67 0,1-34-15,-34 35 15,0-35 0,34 1 0,-34-1 1,0-33-1,34-102-15,-34 67 15,34-33-31,34 0 31</inkml:trace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0:02.1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517F121-4954-4209-BB81-A2B318DE17A9}" emma:medium="tactile" emma:mode="ink">
          <msink:context xmlns:msink="http://schemas.microsoft.com/ink/2010/main" type="inkDrawing" rotatedBoundingBox="10900,4907 11074,6671 11015,6676 10841,4912" semanticType="callout" shapeName="Other">
            <msink:sourceLink direction="with" ref="{7BE7BDEB-D1EA-4D1C-878C-B2A8BC85318F}"/>
            <msink:sourceLink direction="with" ref="{C297E5B3-1EEF-418E-9702-C8CB0D881985}"/>
          </msink:context>
        </emma:interpretation>
      </emma:emma>
    </inkml:annotationXML>
    <inkml:trace contextRef="#ctx0" brushRef="#br0">8095-305 0,'33'135'235,"-33"35"-188,0-35-16,0 35 0,34-103-15,-34 69 15,0 33 0,34-33 1,-34-1-1,34 34 0,-34 1 0,34-136-15,0 101 15</inkml:trace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1:51.6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9F12FF6-604B-4A5E-BB94-2357044610AD}" emma:medium="tactile" emma:mode="ink">
          <msink:context xmlns:msink="http://schemas.microsoft.com/ink/2010/main" type="inkDrawing" rotatedBoundingBox="11711,5415 11719,6161 11345,6165 11337,5419" semanticType="verticalRange" shapeName="Other">
            <msink:sourceLink direction="with" ref="{0D302978-0374-4EAA-9A92-11E57CB782C2}"/>
          </msink:context>
        </emma:interpretation>
      </emma:emma>
    </inkml:annotationXML>
    <inkml:trace contextRef="#ctx0" brushRef="#br0">8738 271 0,'-34'0'78,"34"-68"-16,34 68-46,0 0 15,0 0-15,0 0-1,33 34 1,-67 0 0,0 0-1,0-1-15,-33 35 16,33-34 0,-102 68 30,102-69-30,0 1 15,0 0-15,34 0 0,34 0 15,-35-34-16,1 34-15,-34 34 47,0-35-31,0 1 0,-34 0 15,-33 0-16,33-34 1,0 0 0,-135-34 15,135 34-15</inkml:trace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1:49.9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F542913-638B-456D-B784-3C587C781D93}" emma:medium="tactile" emma:mode="ink">
          <msink:context xmlns:msink="http://schemas.microsoft.com/ink/2010/main" type="inkDrawing" rotatedBoundingBox="12180,4942 12228,6704 12171,6706 12124,4944" semanticType="verticalRange" shapeName="Line">
            <msink:sourceLink direction="with" ref="{0D302978-0374-4EAA-9A92-11E57CB782C2}"/>
          </msink:context>
        </emma:interpretation>
      </emma:emma>
    </inkml:annotationXML>
    <inkml:trace contextRef="#ctx0" brushRef="#br0">9348-271 0,'34'0'94,"-34"34"-79,0 135 63,33 0-31,-33-33-16,0-35-15,0 69 15,0-35 1,0 35-1,0-35 0,0 34 32,0 1-17,0-69 1,0-67-31,34 34 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4:56:12.0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41A8CB5-DE48-4C1C-88EB-AA6B44B38867}" emma:medium="tactile" emma:mode="ink">
          <msink:context xmlns:msink="http://schemas.microsoft.com/ink/2010/main" type="writingRegion" rotatedBoundingBox="19947,9956 21708,9956 21708,11548 19947,11548"/>
        </emma:interpretation>
      </emma:emma>
    </inkml:annotationXML>
    <inkml:traceGroup>
      <inkml:annotationXML>
        <emma:emma xmlns:emma="http://www.w3.org/2003/04/emma" version="1.0">
          <emma:interpretation id="{13865022-0918-4EFB-AF20-DEAC2E9D07BF}" emma:medium="tactile" emma:mode="ink">
            <msink:context xmlns:msink="http://schemas.microsoft.com/ink/2010/main" type="paragraph" rotatedBoundingBox="19947,9956 21708,9956 21708,11548 19947,115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44A3F0-0A8F-4EA8-86E2-DF9D10A2325E}" emma:medium="tactile" emma:mode="ink">
              <msink:context xmlns:msink="http://schemas.microsoft.com/ink/2010/main" type="line" rotatedBoundingBox="19947,9956 21708,9956 21708,11548 19947,11548"/>
            </emma:interpretation>
          </emma:emma>
        </inkml:annotationXML>
        <inkml:traceGroup>
          <inkml:annotationXML>
            <emma:emma xmlns:emma="http://www.w3.org/2003/04/emma" version="1.0">
              <emma:interpretation id="{C0BE339F-7CCC-44C9-B564-0519F9062817}" emma:medium="tactile" emma:mode="ink">
                <msink:context xmlns:msink="http://schemas.microsoft.com/ink/2010/main" type="inkWord" rotatedBoundingBox="19947,9956 21708,9956 21708,11548 19947,11548"/>
              </emma:interpretation>
              <emma:one-of disjunction-type="recognition" id="oneOf0">
                <emma:interpretation id="interp0" emma:lang="ru-RU" emma:confidence="0">
                  <emma:literal>ю;</emma:literal>
                </emma:interpretation>
                <emma:interpretation id="interp1" emma:lang="ru-RU" emma:confidence="0">
                  <emma:literal>ю:</emma:literal>
                </emma:interpretation>
                <emma:interpretation id="interp2" emma:lang="ru-RU" emma:confidence="0">
                  <emma:literal>ф</emma:literal>
                </emma:interpretation>
                <emma:interpretation id="interp3" emma:lang="ru-RU" emma:confidence="0">
                  <emma:literal>нф</emma:literal>
                </emma:interpretation>
                <emma:interpretation id="interp4" emma:lang="ru-RU" emma:confidence="0">
                  <emma:literal>#ф</emma:literal>
                </emma:interpretation>
              </emma:one-of>
            </emma:emma>
          </inkml:annotationXML>
          <inkml:trace contextRef="#ctx0" brushRef="#br0">221 111 0,'-34'0'62,"1"68"-15,33 67 0,0-67-31,33-34-1,137 101 17,-69-135-17,35 0 1,-35-67 15,-33 33-15,0-34-1,-68-33 1,0 67 0,-68-102-1,-33 68 1,33 35-1,-102 33 17,69 0-17,-68 67 17,135 1-17,-34 0 1,34 67 15,34-101-31,0 0 16,102 34-1</inkml:trace>
          <inkml:trace contextRef="#ctx0" brushRef="#br0" timeOffset="-921.8821">-625 77 0,'-34'0'110,"68"0"-79,101 102 16,34-34-16,-67-1 16,-68-33-31,-34 0-1,-34-34 1,-34 34 15,1-34 0,-1 34-15,-34-34 15,68 34-31,-67 0 32,67-1-17,34 35 16</inkml:trace>
          <inkml:trace contextRef="#ctx0" brushRef="#br0" timeOffset="515.6055">1068-363 0,'-102'68'78,"68"-34"-62,-67 101 0,-1 34 15,1-33-31,-69 33 31,1 1-15,34-35 15,-1 34-15,34-33 15,-33 135-31</inkml:trace>
        </inkml:traceGroup>
      </inkml:traceGroup>
    </inkml:traceGroup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1:58.7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57DE19C-27EA-46B8-961A-093B6908C6C0}" emma:medium="tactile" emma:mode="ink">
          <msink:context xmlns:msink="http://schemas.microsoft.com/ink/2010/main" type="inkDrawing" rotatedBoundingBox="13034,5376 13106,6136 12661,6179 12588,5418" semanticType="verticalRange" shapeName="Other">
            <msink:sourceLink direction="with" ref="{0D302978-0374-4EAA-9A92-11E57CB782C2}"/>
            <msink:destinationLink direction="with" ref="{8906AF2C-93F9-4A92-B91F-12F1019097C5}"/>
          </msink:context>
        </emma:interpretation>
      </emma:emma>
    </inkml:annotationXML>
    <inkml:trace contextRef="#ctx0" brushRef="#br0">34 211 0,'0'-68'187,"-34"35"-171,34-1 15,0-34 78,135 68-46,35 0-16,-35 0 31,-169 102 0,0-1-47,0-33-15,-33 101 31,67-135-32,-34 34 1,34-34 0,-34 67 15,34-67 0,0 0-15,34-34 15</inkml:trace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1:56.6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C3A468C-97BC-4FFE-929E-6CD430E57BFF}" emma:medium="tactile" emma:mode="ink">
          <msink:context xmlns:msink="http://schemas.microsoft.com/ink/2010/main" type="inkDrawing" rotatedBoundingBox="13212,4997 13517,6567 13445,6581 13140,5011" semanticType="callout" shapeName="Other">
            <msink:sourceLink direction="with" ref="{7BE7BDEB-D1EA-4D1C-878C-B2A8BC85318F}"/>
            <msink:sourceLink direction="with" ref="{C297E5B3-1EEF-418E-9702-C8CB0D881985}"/>
          </msink:context>
        </emma:interpretation>
      </emma:emma>
    </inkml:annotationXML>
    <inkml:trace contextRef="#ctx0" brushRef="#br0">10364-203 0,'34'33'203,"-1"-33"-187,-33 34 0,34 34 30,-34-34-30,0 135 47,34-135-63,0 135 46,-34-101-30,34 101 15,0-33 16,-34-68-31,34 67 15,-34-67-15,33 67 15,-33-67 0,34 68 32,-34-103-32,34-33-31</inkml:trace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1:59.0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906AF2C-93F9-4A92-B91F-12F1019097C5}" emma:medium="tactile" emma:mode="ink">
          <msink:context xmlns:msink="http://schemas.microsoft.com/ink/2010/main" type="inkDrawing" rotatedBoundingBox="12636,5840 13082,5954 13072,5994 12626,5880" semanticType="callout" shapeName="Other">
            <msink:sourceLink direction="with" ref="{257DE19C-27EA-46B8-961A-093B6908C6C0}"/>
          </msink:context>
        </emma:interpretation>
      </emma:emma>
    </inkml:annotationXML>
    <inkml:trace contextRef="#ctx0" brushRef="#br0">0 0 0,'67'34'94,"1"-34"-63,0 34-15,67-34 15,-67 34-31,-34 0 0</inkml:trace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5:33.8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DD6D3C0-3D0A-4175-8BFD-495C307EC9D5}" emma:medium="tactile" emma:mode="ink">
          <msink:context xmlns:msink="http://schemas.microsoft.com/ink/2010/main" type="writingRegion" rotatedBoundingBox="24688,1964 27025,1964 27025,4504 24688,4504"/>
        </emma:interpretation>
      </emma:emma>
    </inkml:annotationXML>
    <inkml:traceGroup>
      <inkml:annotationXML>
        <emma:emma xmlns:emma="http://www.w3.org/2003/04/emma" version="1.0">
          <emma:interpretation id="{12E72454-4835-4C4D-97A9-A7724CF7FA22}" emma:medium="tactile" emma:mode="ink">
            <msink:context xmlns:msink="http://schemas.microsoft.com/ink/2010/main" type="paragraph" rotatedBoundingBox="24688,1964 27025,1964 27025,4504 24688,45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774E1F-691C-464A-8415-5F593E60FDC8}" emma:medium="tactile" emma:mode="ink">
              <msink:context xmlns:msink="http://schemas.microsoft.com/ink/2010/main" type="line" rotatedBoundingBox="24688,1964 27025,1964 27025,4504 24688,4504"/>
            </emma:interpretation>
          </emma:emma>
        </inkml:annotationXML>
        <inkml:traceGroup>
          <inkml:annotationXML>
            <emma:emma xmlns:emma="http://www.w3.org/2003/04/emma" version="1.0">
              <emma:interpretation id="{F12C7483-AE87-47DD-8C18-13C6E6A2334E}" emma:medium="tactile" emma:mode="ink">
                <msink:context xmlns:msink="http://schemas.microsoft.com/ink/2010/main" type="inkWord" rotatedBoundingBox="24688,1964 27025,1964 27025,4504 24688,4504">
                  <msink:destinationLink direction="with" ref="{0AF5119E-A5F6-49C2-BC63-2562F2B68873}"/>
                </msink:context>
              </emma:interpretation>
              <emma:one-of disjunction-type="recognition" id="oneOf0">
                <emma:interpretation id="interp0" emma:lang="ru-RU" emma:confidence="0">
                  <emma:literal>да,</emma:literal>
                </emma:interpretation>
                <emma:interpretation id="interp1" emma:lang="ru-RU" emma:confidence="0">
                  <emma:literal>ф,</emma:literal>
                </emma:interpretation>
                <emma:interpretation id="interp2" emma:lang="ru-RU" emma:confidence="0">
                  <emma:literal>01:</emma:literal>
                </emma:interpretation>
                <emma:interpretation id="interp3" emma:lang="ru-RU" emma:confidence="0">
                  <emma:literal>01,</emma:literal>
                </emma:interpretation>
                <emma:interpretation id="interp4" emma:lang="ru-RU" emma:confidence="0">
                  <emma:literal>04,</emma:literal>
                </emma:interpretation>
              </emma:one-of>
            </emma:emma>
          </inkml:annotationXML>
          <inkml:trace contextRef="#ctx0" brushRef="#br0">446 67 0,'-34'0'0,"-102"34"0,1 102 0,-1 135 0,136-238 0,34 137 31,0-35 1,34-67-1,0 34-15,101-35 30,-67 1-14,67-68-1,-34 0-15,1-34 15,-1 0 0,1-33 0,-68-1 1,33-68-1,-67-33 16,-34 101-32,0 1 1,-68-103 15,34 102-15,-67 35 15,-69-69 16,35 34-31,0 34 15,67 1-16,-34 33 1,-101 0 0</inkml:trace>
          <inkml:trace contextRef="#ctx0" brushRef="#br0" timeOffset="13359.2648">615 609 0,'34'-68'109,"0"1"-78,0 33-15,0-68 31,-34 136 46,0 0-77,-34 135 31,34-33-16,-34-69-15,34 103 15</inkml:trace>
          <inkml:trace contextRef="#ctx0" brushRef="#br0" timeOffset="24202.9253">886 1185 0,'102'169'109,"-102"-101"-93,33 67-1,35 35 17,0-35-17,-34 1 1,34-1 15,33 68-15</inkml:trace>
          <inkml:trace contextRef="#ctx0" brushRef="#br0" timeOffset="23624.8043">276 1117 0,'-33'0'47,"-1"34"-16,-68 101 16,-33 35-16,-1-35-15,35 1-16,-69 33 31,35-33-15,-35 33 15,103-101-16,-35 101 17,68-67-32</inkml:trace>
        </inkml:traceGroup>
      </inkml:traceGroup>
    </inkml:traceGroup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5:35.8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46AF2D5-E923-4DD5-97E9-4D264FF09C0C}" emma:medium="tactile" emma:mode="ink">
          <msink:context xmlns:msink="http://schemas.microsoft.com/ink/2010/main" type="writingRegion" rotatedBoundingBox="23436,4387 31160,4417 31155,5638 23432,5607"/>
        </emma:interpretation>
      </emma:emma>
    </inkml:annotationXML>
    <inkml:traceGroup>
      <inkml:annotationXML>
        <emma:emma xmlns:emma="http://www.w3.org/2003/04/emma" version="1.0">
          <emma:interpretation id="{54E8AB5D-6244-436E-A732-463B585C2575}" emma:medium="tactile" emma:mode="ink">
            <msink:context xmlns:msink="http://schemas.microsoft.com/ink/2010/main" type="paragraph" rotatedBoundingBox="23436,4387 31160,4417 31155,5638 23432,56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8E494B-D614-428D-AF37-2C3A523695A9}" emma:medium="tactile" emma:mode="ink">
              <msink:context xmlns:msink="http://schemas.microsoft.com/ink/2010/main" type="line" rotatedBoundingBox="23436,4387 31160,4417 31155,5638 23432,5607"/>
            </emma:interpretation>
          </emma:emma>
        </inkml:annotationXML>
        <inkml:traceGroup>
          <inkml:annotationXML>
            <emma:emma xmlns:emma="http://www.w3.org/2003/04/emma" version="1.0">
              <emma:interpretation id="{4891E68A-26AD-4A62-9E52-E4443ACB4E2C}" emma:medium="tactile" emma:mode="ink">
                <msink:context xmlns:msink="http://schemas.microsoft.com/ink/2010/main" type="inkWord" rotatedBoundingBox="23446,4322 30623,4477 30597,5702 23420,5547">
                  <msink:destinationLink direction="with" ref="{0AF5119E-A5F6-49C2-BC63-2562F2B68873}"/>
                </msink:context>
              </emma:interpretation>
              <emma:one-of disjunction-type="recognition" id="oneOf0">
                <emma:interpretation id="interp0" emma:lang="ru-RU" emma:confidence="0">
                  <emma:literal>0230,</emma:literal>
                </emma:interpretation>
                <emma:interpretation id="interp1" emma:lang="ru-RU" emma:confidence="0">
                  <emma:literal>02301</emma:literal>
                </emma:interpretation>
                <emma:interpretation id="interp2" emma:lang="ru-RU" emma:confidence="0">
                  <emma:literal>0230.</emma:literal>
                </emma:interpretation>
                <emma:interpretation id="interp3" emma:lang="ru-RU" emma:confidence="0">
                  <emma:literal>8230,</emma:literal>
                </emma:interpretation>
                <emma:interpretation id="interp4" emma:lang="ru-RU" emma:confidence="0">
                  <emma:literal>0238,</emma:literal>
                </emma:interpretation>
              </emma:one-of>
            </emma:emma>
          </inkml:annotationXML>
          <inkml:trace contextRef="#ctx0" brushRef="#br0">-1688 2573 0,'-68'-33'63,"-33"33"-16,67 0-32,-68 33 17,68 1-17,34 0 1,-33 0 0,-35 0-1,34 0 1,0 135 31,34-33-16,34 33 16,0-135-32,67 135 32,1-101-31,34 0 31,-35-35-32,68-33 17,-33 0-1,-1-33 0,35-69 16,-103 34-31,1-33 15,-68 33-15,0-101 15,0 101-16,0 34 1,-101-135 15,-1 67 1,-67 0 14,101 69-46,-68-1 32,-33 34-1,34 0 0,33 34-31</inkml:trace>
          <inkml:trace contextRef="#ctx0" brushRef="#br0" timeOffset="12453.0229">-1756 2878 0,'-33'-34'62,"33"0"-46,101 1 31,-33 33-16,-34 0-15,-34 33-1,0 1 1,-34 68 15,-68 67 16,68-135-31,34 0 15,34 0-15,0-34-1,135 0 32,-33 34-31,-34 0-1</inkml:trace>
          <inkml:trace contextRef="#ctx0" brushRef="#br0" timeOffset="13499.8888">1259 2777 0,'-34'0'31,"68"-34"16,-1 34-31,103 0 15,-102 0-15,0 0-16,-34 34 15,0-1 1,-68 35 31,68-34-31,0 34 15,0-34-16,34 0 1,0-34 0,33 67 15,-67-33-15,34 0-1,-34 0 1,-34 0-1,0-34 1,1 34 0,-137-1 15,136-33-15,1 0-1,-35 0-15</inkml:trace>
          <inkml:trace contextRef="#ctx0" brushRef="#br0" timeOffset="14828.001">4984 2912 0,'-34'34'109,"0"34"-77,0-34-1,-67 135 16,101-68-32</inkml:trace>
          <inkml:trace contextRef="#ctx0" brushRef="#br0" timeOffset="1656.2379">1360 2607 0,'-34'-34'62,"0"34"-46,-101 0 46,101 0-46,-68 34-1,69-34 1,-69 102 15,-33 67 16,101-67-16,34 67 16,34 0-15,-34-135-17,135 102 32,34-68 0,-33 33-16,-35-101-15,35 0 15,33-34 16,-33 0-16,-35 1-15,69-69 31,-137 68-32,35-68 17,-68 1-17,0 33 16,0-101 1,-34 135-17,-67-135 17,-35-1 14,69 103-30,-103-1 15,69 34-15,-69 34 31,35 34-32</inkml:trace>
        </inkml:traceGroup>
        <inkml:traceGroup>
          <inkml:annotationXML>
            <emma:emma xmlns:emma="http://www.w3.org/2003/04/emma" version="1.0">
              <emma:interpretation id="{2EA67F2D-8566-4824-99CF-91261187659A}" emma:medium="tactile" emma:mode="ink">
                <msink:context xmlns:msink="http://schemas.microsoft.com/ink/2010/main" type="inkWord" rotatedBoundingBox="29701,4432 31159,4438 31155,5590 29697,5584">
                  <msink:destinationLink direction="with" ref="{0AF5119E-A5F6-49C2-BC63-2562F2B68873}"/>
                </msink:context>
              </emma:interpretation>
              <emma:one-of disjunction-type="recognition" id="oneOf1">
                <emma:interpretation id="interp5" emma:lang="ru-RU" emma:confidence="0">
                  <emma:literal>о</emma:literal>
                </emma:interpretation>
                <emma:interpretation id="interp6" emma:lang="ru-RU" emma:confidence="0">
                  <emma:literal>ф</emma:literal>
                </emma:interpretation>
                <emma:interpretation id="interp7" emma:lang="ru-RU" emma:confidence="0">
                  <emma:literal>0</emma:literal>
                </emma:interpretation>
                <emma:interpretation id="interp8" emma:lang="ru-RU" emma:confidence="0">
                  <emma:literal>°</emma:literal>
                </emma:interpretation>
                <emma:interpretation id="interp9" emma:lang="ru-RU" emma:confidence="0">
                  <emma:literal>D</emma:literal>
                </emma:interpretation>
              </emma:one-of>
            </emma:emma>
          </inkml:annotationXML>
          <inkml:trace contextRef="#ctx0" brushRef="#br0" timeOffset="14546.7409">4747 2675 0,'0'34'94,"-34"0"-78,0 0-1,-34 135 32,1-67-16,67-69-15,0 1 15,33-34-15,35 0 0,-34 0-1,0 0-15,135-34 31,-135 1-15</inkml:trace>
          <inkml:trace contextRef="#ctx0" brushRef="#br0" timeOffset="3187.4738">4679 2641 0,'0'-68'94,"-34"35"-63,0 33-15,-67 0 31,-35 33-16,102 1 0,1 0-31,-35 0 16,34 34-1,-34-1 17,0 1-17,68 0 1,0 101 15,0-101-15,34 34 15,68 67 0,33-101 0,1-1 1,33-33-1,1-34 0,-69-34-15,35 1 15,33-35 16,34-102 0,-135 103-16,-34 33-15,-34-34-1,0-67 17,0 33-17,-34 34 1,-102-101 31,1 101-16,-34 1 0,33-1-15,1 68 15,-136 0-15</inkml:trace>
        </inkml:traceGroup>
      </inkml:traceGroup>
    </inkml:traceGroup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5:58.7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AF5119E-A5F6-49C2-BC63-2562F2B68873}" emma:medium="tactile" emma:mode="ink">
          <msink:context xmlns:msink="http://schemas.microsoft.com/ink/2010/main" type="inkDrawing" rotatedBoundingBox="27148,2964 29922,4156 29888,4234 27114,3041" semanticType="callout" shapeName="Other">
            <msink:sourceLink direction="with" ref="{2EA67F2D-8566-4824-99CF-91261187659A}"/>
            <msink:sourceLink direction="with" ref="{F12C7483-AE87-47DD-8C18-13C6E6A2334E}"/>
            <msink:sourceLink direction="with" ref="{4891E68A-26AD-4A62-9E52-E4443ACB4E2C}"/>
          </msink:context>
        </emma:interpretation>
      </emma:emma>
    </inkml:annotationXML>
    <inkml:trace contextRef="#ctx0" brushRef="#br0">0 32 0,'0'-34'47,"33"34"-16,1 0-15,102 34-1,33 34 17,-33 0-32,-1-1 15,34 1 17,1 0-32,-1 0 15,-33-1 1,33 1-1,-34 0 1,35 0 0,-35-1-1,34 1 1,-33 0 15,33 0-15,1 33 15,-1-33 0,-101-34-31</inkml:trace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6:01.5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0B8090D-29FA-4A63-BBE6-9645C4106069}" emma:medium="tactile" emma:mode="ink">
          <msink:context xmlns:msink="http://schemas.microsoft.com/ink/2010/main" type="writingRegion" rotatedBoundingBox="25617,4000 30178,8887 27296,11577 22735,6690"/>
        </emma:interpretation>
      </emma:emma>
    </inkml:annotationXML>
    <inkml:traceGroup>
      <inkml:annotationXML>
        <emma:emma xmlns:emma="http://www.w3.org/2003/04/emma" version="1.0">
          <emma:interpretation id="{7807D26E-902E-4021-AA32-14471A220F03}" emma:medium="tactile" emma:mode="ink">
            <msink:context xmlns:msink="http://schemas.microsoft.com/ink/2010/main" type="paragraph" rotatedBoundingBox="25617,4000 30178,8887 27296,11577 22735,66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E72B69-A418-4EA2-91F6-CF396A533185}" emma:medium="tactile" emma:mode="ink">
              <msink:context xmlns:msink="http://schemas.microsoft.com/ink/2010/main" type="line" rotatedBoundingBox="25617,4000 30178,8887 27296,11577 22735,6690"/>
            </emma:interpretation>
          </emma:emma>
        </inkml:annotationXML>
        <inkml:traceGroup>
          <inkml:annotationXML>
            <emma:emma xmlns:emma="http://www.w3.org/2003/04/emma" version="1.0">
              <emma:interpretation id="{61D7F74B-B8A8-46BA-B145-150F4B6ACF63}" emma:medium="tactile" emma:mode="ink">
                <msink:context xmlns:msink="http://schemas.microsoft.com/ink/2010/main" type="inkWord" rotatedBoundingBox="27702,8600 28997,9989 27961,10956 26665,9568"/>
              </emma:interpretation>
              <emma:one-of disjunction-type="recognition" id="oneOf0">
                <emma:interpretation id="interp0" emma:lang="ru-RU" emma:confidence="0">
                  <emma:literal>„4,8</emma:literal>
                </emma:interpretation>
                <emma:interpretation id="interp1" emma:lang="ru-RU" emma:confidence="0">
                  <emma:literal>„4-8.</emma:literal>
                </emma:interpretation>
                <emma:interpretation id="interp2" emma:lang="ru-RU" emma:confidence="0">
                  <emma:literal>„4,8.</emma:literal>
                </emma:interpretation>
                <emma:interpretation id="interp3" emma:lang="ru-RU" emma:confidence="0">
                  <emma:literal>1'0,.</emma:literal>
                </emma:interpretation>
                <emma:interpretation id="interp4" emma:lang="ru-RU" emma:confidence="0">
                  <emma:literal>„„8</emma:literal>
                </emma:interpretation>
              </emma:one-of>
            </emma:emma>
          </inkml:annotationXML>
          <inkml:trace contextRef="#ctx0" brushRef="#br0">4606 2912 0,'0'34'110,"0"68"-79,0 67 0,0 1 0,34-103-15,0 136 0</inkml:trace>
          <inkml:trace contextRef="#ctx0" brushRef="#br0" timeOffset="-15906.1618">4776 3725 0,'-68'0'125,"34"0"-109,0 34 15,-67 0 16,-69 135 15,103 1-15,33-137-47,34 137 47,0-69-31,67 69 31,-67-103-47,102 69 31,67-34 0,-33-35 0,-102-67-15,135 0 15,-67 0-15,33-34 15,-33-33 0,-35-1-15,-33 0 0,0-101 15,-34 67 0,0-67 0,-34 135-15,-33-135 15,-69-1 0,-33 35 16,33-1-15,-33 103-1,33 33 16,69 0-32</inkml:trace>
          <inkml:trace contextRef="#ctx0" brushRef="#br0" timeOffset="-5343.7363">4742 4335 0,'-34'-34'47,"34"0"-31,0-34 30,0 34-30,34 34 0,0 0-1,0 0 1,-1 0 0,-33 34-1,-101 102 48,-1-1-1,102-67-46,0-34-1,0 0-15,34 0 16,68-1 31,-35-33-31,1-33 15,-68-1-16,0 0 1,-34-34 0,34 34-1,-135-135 48,101 135-63</inkml:trace>
          <inkml:trace contextRef="#ctx0" brushRef="#br0" timeOffset="-1765.6387">746 0 0,'-34'0'63,"34"34"-47,-34 0-1,0 101 16,-68 1 1,1 33-1,33-34-15,-34 1-1,35 33 16,-1-33-15,-34 33 15,68-34-15</inkml:trace>
          <inkml:trace contextRef="#ctx0" brushRef="#br0" timeOffset="-1250.0174">1287 34 0,'34'169'93,"34"0"-61,-34-33-17,0-1 1,0 1-1,33-1 1,-33 1 0,34-1 15,0 35-15,33-35-16</inkml:trace>
          <inkml:trace contextRef="#ctx0" brushRef="#br0" timeOffset="-640.6477">4098 0 0,'102'169'110,"-68"-33"-95,0 33 17,0-34-17,-1 1 1,1 33-1,-34-33 1,34 33 0,0-33-1,68 101 1</inkml:trace>
        </inkml:traceGroup>
      </inkml:traceGroup>
    </inkml:traceGroup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5:41.1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E1CD87F-4E99-4532-8296-D247D5A549DB}" emma:medium="tactile" emma:mode="ink">
          <msink:context xmlns:msink="http://schemas.microsoft.com/ink/2010/main" type="writingRegion" rotatedBoundingBox="22006,7097 28350,7394 28293,8633 21948,8337"/>
        </emma:interpretation>
      </emma:emma>
    </inkml:annotationXML>
    <inkml:traceGroup>
      <inkml:annotationXML>
        <emma:emma xmlns:emma="http://www.w3.org/2003/04/emma" version="1.0">
          <emma:interpretation id="{9F5AC0A1-55E2-447B-A0E2-29A7F20D782B}" emma:medium="tactile" emma:mode="ink">
            <msink:context xmlns:msink="http://schemas.microsoft.com/ink/2010/main" type="paragraph" rotatedBoundingBox="22006,7097 28350,7394 28293,8633 21948,83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084635-A04D-4A33-B239-790BEAB62DCA}" emma:medium="tactile" emma:mode="ink">
              <msink:context xmlns:msink="http://schemas.microsoft.com/ink/2010/main" type="line" rotatedBoundingBox="22006,7097 28350,7394 28293,8633 21948,8337"/>
            </emma:interpretation>
          </emma:emma>
        </inkml:annotationXML>
        <inkml:traceGroup>
          <inkml:annotationXML>
            <emma:emma xmlns:emma="http://www.w3.org/2003/04/emma" version="1.0">
              <emma:interpretation id="{2B7E138B-54A8-4370-AE46-99783ED93305}" emma:medium="tactile" emma:mode="ink">
                <msink:context xmlns:msink="http://schemas.microsoft.com/ink/2010/main" type="inkWord" rotatedBoundingBox="22005,7108 27860,7381 27802,8610 21948,8337"/>
              </emma:interpretation>
              <emma:one-of disjunction-type="recognition" id="oneOf0">
                <emma:interpretation id="interp0" emma:lang="ru-RU" emma:confidence="0">
                  <emma:literal>0567</emma:literal>
                </emma:interpretation>
                <emma:interpretation id="interp1" emma:lang="ru-RU" emma:confidence="0">
                  <emma:literal>056 7</emma:literal>
                </emma:interpretation>
                <emma:interpretation id="interp2" emma:lang="ru-RU" emma:confidence="0">
                  <emma:literal>05667</emma:literal>
                </emma:interpretation>
                <emma:interpretation id="interp3" emma:lang="ru-RU" emma:confidence="0">
                  <emma:literal>05677</emma:literal>
                </emma:interpretation>
                <emma:interpretation id="interp4" emma:lang="ru-RU" emma:confidence="0">
                  <emma:literal>0765</emma:literal>
                </emma:interpretation>
              </emma:one-of>
            </emma:emma>
          </inkml:annotationXML>
          <inkml:trace contextRef="#ctx0" brushRef="#br0">-3009 5317 0,'-34'0'62,"1"-34"-46,-1 34 15,-34 0 0,-67 34 16,-35 67 0,102-67-31,68 0-1,-67 101 16,33-33 1,34-34-17,0-1 1,34 35 15,33 34 0,-33-69-15,102 35 15,33-34 16,-67-1-31,33-67 15,-33 0-15,33-34 15,35-33 0,-69-35 0,1-67 1,-68 33-1,-34 35-15,0 33-1,-34-67 16,0 67-15,-102-102 15,-33 69 1,34 33-1,-35 68 0,69 0 0</inkml:trace>
          <inkml:trace contextRef="#ctx0" brushRef="#br0" timeOffset="10906.1605">-2941 5486 0,'0'34'125,"-34"0"-109,-67 101 46,101-101-62,-34 0 47,101 0 0,1-34-16,-34 34-15,0-1-1,-34 1 1,0 0 0,0 68 15,0-68-15,-34 0-1,0 33 16,0-67-15,0 0 0,1 0-1,33-34 1,0-33 0,33-1-16</inkml:trace>
          <inkml:trace contextRef="#ctx0" brushRef="#br0" timeOffset="11203.0359">-2941 5486 0,'0'-34'78,"34"34"-62,135 0 31,-33 0-32</inkml:trace>
          <inkml:trace contextRef="#ctx0" brushRef="#br0" timeOffset="12171.7747">-503 5655 0,'-33'0'110,"-1"0"-95,34 34 1,-102 68 15,102-35-15,0 35 15,0-34-15,34 0-1,0-35 1,34 1-1,-35-34 1,1 0 15,102 0-15,-136-34-16,0 1 31,0-1-31,-68-34 47,34 68-31,-67 0-1,-35 34 17,136 0-17</inkml:trace>
          <inkml:trace contextRef="#ctx0" brushRef="#br0" timeOffset="2968.7107">2071 5621 0,'-67'-67'109,"33"67"-93,-68 0 31,1 0-16,-35 101 16,34 1-16,1 67 16,101-67-32,0 33 32,0-67-47,0-34 16,101 135 15,-67-135-15,68 34-1,67-34 17,-101 0-17,101-34 17,-67 0-17,67-34 16,-101 0-15,-34 34 0,0-34-16,67-68 47,1-33-16,-102 67-16,0-101 32,0 135-47,-34-135 32,-68 67-1,69 68-16,-69-34 1,34 1 0,-101-1 15,0 68 0,67 0-15,-33 34 15,101 0-31</inkml:trace>
          <inkml:trace contextRef="#ctx0" brushRef="#br0" timeOffset="1531.2521">-638 5486 0,'-34'0'47,"34"-34"-47,-34 0 62,0 34-31,-33 0 1,33 0-17,-34 68 17,0-34-17,-33 135 32,67-101-31,0 101 15,34-33 0,0-102-15,0 33-1,34 1 1,67 67 15,-67-101-15,102 34 15,-68-34-15,101-34 15,-34 0-15,35-34 15,-35-68 16,-33 35-32,-68-35 17,33-67-1,-33 67-15,-34-33 15,-68-35 0,1 69 0,-35-1-15,1 68 15,-69-67 0,69 101 1,33 0-32,0 0 15,-33 67 17</inkml:trace>
        </inkml:traceGroup>
        <inkml:traceGroup>
          <inkml:annotationXML>
            <emma:emma xmlns:emma="http://www.w3.org/2003/04/emma" version="1.0">
              <emma:interpretation id="{73C64A1D-A6BD-40A3-97BD-E37501B125F2}" emma:medium="tactile" emma:mode="ink">
                <msink:context xmlns:msink="http://schemas.microsoft.com/ink/2010/main" type="inkWord" rotatedBoundingBox="27081,7416 28347,7475 28294,8603 27028,8544"/>
              </emma:interpretation>
              <emma:one-of disjunction-type="recognition" id="oneOf1">
                <emma:interpretation id="interp5" emma:lang="ru-RU" emma:confidence="0">
                  <emma:literal>00</emma:literal>
                </emma:interpretation>
                <emma:interpretation id="interp6" emma:lang="ru-RU" emma:confidence="0">
                  <emma:literal>000</emma:literal>
                </emma:interpretation>
                <emma:interpretation id="interp7" emma:lang="ru-RU" emma:confidence="0">
                  <emma:literal>0</emma:literal>
                </emma:interpretation>
                <emma:interpretation id="interp8" emma:lang="ru-RU" emma:confidence="0">
                  <emma:literal>о</emma:literal>
                </emma:interpretation>
                <emma:interpretation id="interp9" emma:lang="ru-RU" emma:confidence="0">
                  <emma:literal>0°</emma:literal>
                </emma:interpretation>
              </emma:one-of>
            </emma:emma>
          </inkml:annotationXML>
          <inkml:trace contextRef="#ctx0" brushRef="#br0" timeOffset="13827.996">1767 6028 0,'33'0'62,"69"34"-30,33-34-1,1 67-16</inkml:trace>
          <inkml:trace contextRef="#ctx0" brushRef="#br0" timeOffset="13499.8743">1868 5858 0,'-34'0'62,"0"-33"-31,34-1 1,-33 34-32,202 0 109,-34 0-62,-33 0-16,-68 0-15,-34 67 46,0-33-46,-68 34 15,-101 68 32,135-103-48,34 1 1,-34-34 0,34 34 15,0 0 0,34-34 0</inkml:trace>
        </inkml:traceGroup>
      </inkml:traceGroup>
    </inkml:traceGroup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6:12.8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C587712-ABAB-421E-9235-0BB3ADDA5C95}" emma:medium="tactile" emma:mode="ink">
          <msink:context xmlns:msink="http://schemas.microsoft.com/ink/2010/main" type="inkDrawing" rotatedBoundingBox="4389,4380 5108,11490 2932,11710 2213,4600" hotPoints="4468,4505 4690,11085 2798,11149 2576,4569" semanticType="enclosure" shapeName="Rectangle">
            <msink:sourceLink direction="with" ref="{DE2E45A5-9FD6-4EB9-AD91-3F07251223D8}"/>
          </msink:context>
        </emma:interpretation>
      </emma:emma>
    </inkml:annotationXML>
    <inkml:trace contextRef="#ctx0" brushRef="#br0">0 0 0,'0'135'172,"0"35"-125,34-1 0,-34-135-47,0 135 31,0-33-15,0-1 15,34 35 0,-34-35-15,0 34-1,0 1 17,0-35-17,0 1 1,34-1 0,-34 34 15,0-33-16,0 33 1,0 1 15,34-1-15,-34 0 15,0-33-15,0-1-1,34 1 1,-34-1 0,0 34 15,34 1-15,-34-35 15,0 35-16,0-35 1,0 1 0,0 33 15,0 0-15,33-33 15,-33-1-16,0 1 1,34 33 0,-34 0 15,0 1-15,0-1 15,34-34-16,-34 35 17,34-103-17,-34 35 1,34-34 0</inkml:trace>
    <inkml:trace contextRef="#ctx0" brushRef="#br0" timeOffset="2812.4624">0-68 0,'136'0'140,"33"-34"-93,-33 34-31,33 0 15,0-33 0,-33 33 0,33-34-15,0 34 15,-33-34 1,-1 34-17,1 0 32,33 0 31,-135 68 63,-34 101-47,34 0-48,-34-67-14,0 33-17,0 35 17,0-1-1,0-34-16,34 35 17,-34-35-17,0 35 17,0-35-17,0 34 1,0 1 15,34-35-15,-34 34 15,34-33-15,-34 33-1,0-33 16,0 33 1,0 0-17,33-33 17,-33 33-17,0 1 16,0-35 1,0 34-17,34 1 17,-34-1-1,0-34-16,0 1 17,0-1-17,0 1 1,0 33 15,34-33-15,-34-1-1,0 34 17,34 1-1,0-1-15,-34 0 15,34-67-16,-34 34 17,34-1-1,-34-33-15,0 67 15,33-67-16,-33 33 32,34 0-15,-34-101-1,34 68 0</inkml:trace>
    <inkml:trace contextRef="#ctx0" brushRef="#br0" timeOffset="4343.7109">407 6435 0,'135'0'203,"1"34"-156,33-34-16,0 0 0,-33 0-15,33 0 15,-33 0-15,-1 33 15,1-33-16,33 0 17,0 0-1,1 0 0,-103 0 0,1 0 1,-34 0-17</inkml:trace>
    <inkml:trace contextRef="#ctx0" brushRef="#br0" timeOffset="17015.4837">373 5723 0,'34'0'125,"34"0"-93,33-33-1,68 33-15,-67-34 15,0 34-16,67 0 1,-34 0 0,1-34-1,-1 34 1,1 0 0,33 0-1,-33-34 16,33 34 1,-34 0-1,-67 0 0,-68-34-31,34 34 0</inkml:trace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6:22.2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731AF99-8B75-4329-AE81-ABFF2AC2103E}" emma:medium="tactile" emma:mode="ink">
          <msink:context xmlns:msink="http://schemas.microsoft.com/ink/2010/main" type="inkDrawing" rotatedBoundingBox="2607,5439 4504,5486 4504,5519 2606,5472" shapeName="Other"/>
        </emma:interpretation>
      </emma:emma>
    </inkml:annotationXML>
    <inkml:trace contextRef="#ctx0" brushRef="#br0">-237-2370 0,'68'0'125,"-34"0"-110,33 0 16,69 0 1,-1 0 15,35 34-16,-1-34 0,-33 0-15,-35 0-1,35 0 17,33 0-1,0 0 0,1 0 16,-1 0 0,-135 0-32,0 34 1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4:56:53.5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79882D2-1F60-4088-ABBD-C7FF83A5E575}" emma:medium="tactile" emma:mode="ink">
          <msink:context xmlns:msink="http://schemas.microsoft.com/ink/2010/main" type="writingRegion" rotatedBoundingBox="285,7925 2166,7883 2211,9880 331,9922"/>
        </emma:interpretation>
      </emma:emma>
    </inkml:annotationXML>
    <inkml:traceGroup>
      <inkml:annotationXML>
        <emma:emma xmlns:emma="http://www.w3.org/2003/04/emma" version="1.0">
          <emma:interpretation id="{505E6E13-6E17-457F-A0CC-C0D1CFDD05DA}" emma:medium="tactile" emma:mode="ink">
            <msink:context xmlns:msink="http://schemas.microsoft.com/ink/2010/main" type="paragraph" rotatedBoundingBox="285,7925 2166,7883 2191,9005 311,90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533103-C2C1-4365-BACA-891CE4EBC7B9}" emma:medium="tactile" emma:mode="ink">
              <msink:context xmlns:msink="http://schemas.microsoft.com/ink/2010/main" type="line" rotatedBoundingBox="285,7925 2166,7883 2191,9005 311,9048"/>
            </emma:interpretation>
          </emma:emma>
        </inkml:annotationXML>
        <inkml:traceGroup>
          <inkml:annotationXML>
            <emma:emma xmlns:emma="http://www.w3.org/2003/04/emma" version="1.0">
              <emma:interpretation id="{AD8F1EEB-D7EB-41F1-AF87-1F6BC47C71D9}" emma:medium="tactile" emma:mode="ink">
                <msink:context xmlns:msink="http://schemas.microsoft.com/ink/2010/main" type="inkWord" rotatedBoundingBox="285,7925 2166,7883 2191,9005 311,9048"/>
              </emma:interpretation>
              <emma:one-of disjunction-type="recognition" id="oneOf0">
                <emma:interpretation id="interp0" emma:lang="ru-RU" emma:confidence="0">
                  <emma:literal>Леа!</emma:literal>
                </emma:interpretation>
                <emma:interpretation id="interp1" emma:lang="ru-RU" emma:confidence="0">
                  <emma:literal>Леа?</emma:literal>
                </emma:interpretation>
                <emma:interpretation id="interp2" emma:lang="ru-RU" emma:confidence="0">
                  <emma:literal>Ваал</emma:literal>
                </emma:interpretation>
                <emma:interpretation id="interp3" emma:lang="ru-RU" emma:confidence="0">
                  <emma:literal>Влас.</emma:literal>
                </emma:interpretation>
                <emma:interpretation id="interp4" emma:lang="ru-RU" emma:confidence="0">
                  <emma:literal>Неаск</emma:literal>
                </emma:interpretation>
              </emma:one-of>
            </emma:emma>
          </inkml:annotationXML>
          <inkml:trace contextRef="#ctx0" brushRef="#br0">-203-1626 0,'0'136'140,"0"33"-93,0 0-15,-34-101-17,34 101 32,-34-169-31,34 34-16,0 0 31,0 0-15,0-136 46,0 68-46,34-33-1,-34 33 1,34 34 0,0-34 15,0 34-16,0 0 1,-34 34 0,0 135 46,0-33 1,0-103-63,33-33 0,1 34 15</inkml:trace>
          <inkml:trace contextRef="#ctx0" brushRef="#br0" timeOffset="671.8693">34-949 0,'34'0'109,"67"-33"-62,35-69 16,-136 68-48,-34 34 1,-68 0 15,69 0-15,-35 34 0,34 0-1,34 34 1,68 33 15,-34-67-15,33-34-1,69 0 17,-68 0-17,-1 0-15</inkml:trace>
          <inkml:trace contextRef="#ctx0" brushRef="#br0" timeOffset="1515.5979">779-982 0,'0'-68'94,"-34"34"-79,34 0 1,-34 34-16,0 0 31,1 0-15,-1 0-1,-34 34 1,34 0 0,-34 101 15,68-101-16,34 34 1,0-34 0,0-34-1,34 0 1,67-68 15,-67 0 0,-68 34-15,-34 68 62,34 0-62,0 0-1,0 0 1,0 0 0,34-34-16,68 67 31</inkml:trace>
          <inkml:trace contextRef="#ctx0" brushRef="#br0" timeOffset="2390.6056">1219-949 0,'0'-33'125,"0"-1"-109,-34 34-1,1 0 1,-103 101 31,136-67-31,0 68 15,0-68-31,34-1 15,0-33 1,34 0 0,33-33-1,-67-1 1,68-136 15,-1 35-15,-67-1 15,0 1-15,0-34 15,-34 67 0,-34 204 47,0 67-46,34 0-1,0-33-16,0-1 17,0 1-17,0 101 1</inkml:trace>
        </inkml:traceGroup>
      </inkml:traceGroup>
    </inkml:traceGroup>
    <inkml:traceGroup>
      <inkml:annotationXML>
        <emma:emma xmlns:emma="http://www.w3.org/2003/04/emma" version="1.0">
          <emma:interpretation id="{00B5C54C-2C1A-4B02-86EF-2A678FE07EA0}" emma:medium="tactile" emma:mode="ink">
            <msink:context xmlns:msink="http://schemas.microsoft.com/ink/2010/main" type="paragraph" rotatedBoundingBox="575,9448 2201,9448 2201,9888 575,98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50472E-CC9F-465D-B1EE-73FA580F1918}" emma:medium="tactile" emma:mode="ink">
              <msink:context xmlns:msink="http://schemas.microsoft.com/ink/2010/main" type="inkBullet" rotatedBoundingBox="579,9405 2207,9459 2192,9898 565,9845"/>
            </emma:interpretation>
            <emma:one-of disjunction-type="recognition" id="oneOf1">
              <emma:interpretation id="interp5" emma:lang="ru-RU" emma:confidence="0">
                <emma:literal>→</emma:literal>
              </emma:interpretation>
            </emma:one-of>
          </emma:emma>
        </inkml:annotationXML>
        <inkml:trace contextRef="#ctx0" brushRef="#br0" timeOffset="-12968.643">0 0 0,'136'34'172,"-103"-34"-172,69 0 31,34 0-15,33 33 15,-34-33 0,35 0 0,-35 34 1,34-34-1,1 0 31,-170 34 63,34-68-109,-68 34-16,34-34 16,0 1 31</inkml:trace>
        <inkml:trace contextRef="#ctx0" brushRef="#br0" timeOffset="-12328.0226">1287-34 0,'0'-34'31,"-34"34"-31,34-34 16,-34 34-1,102 0 95,101 34-63,-135-34-47,-34 34 15,34 0 1,68 0 46,-102-1-30,0 1-17,-34-34 1,0 34 15,0-34-15,34 34-1,-101 0 32,33 0-16,34 0 1,0 33 30</inkml:trace>
      </inkml:traceGroup>
    </inkml:traceGroup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6:23.4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8A0340E-A81B-467A-B04C-9E5245A3F723}" emma:medium="tactile" emma:mode="ink">
          <msink:context xmlns:msink="http://schemas.microsoft.com/ink/2010/main" type="inkDrawing" rotatedBoundingBox="2639,6309 4434,6202 4436,6237 2641,6344" semanticType="underline" shapeName="Other">
            <msink:sourceLink direction="with" ref="{F127C77E-C7B4-44F3-85E6-79DFE7FD1EF1}"/>
          </msink:context>
        </emma:interpretation>
      </emma:emma>
    </inkml:annotationXML>
    <inkml:trace contextRef="#ctx0" brushRef="#br0">-203-1490 0,'135'0'157,"-33"-34"-142,-68 34 1,135 0 15,1 0 0,-1 0 1,68-33-1,-68 33 0,-33-34 0,-1 34-15,35 0 31,-1 0 15</inkml:trace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6:24.5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310C43A-6627-4130-B10C-10EC91DA632A}" emma:medium="tactile" emma:mode="ink">
          <msink:context xmlns:msink="http://schemas.microsoft.com/ink/2010/main" type="inkDrawing" rotatedBoundingBox="2742,7137 4537,7064 4538,7099 2744,7172" semanticType="underline" shapeName="Other"/>
        </emma:interpretation>
      </emma:emma>
    </inkml:annotationXML>
    <inkml:trace contextRef="#ctx0" brushRef="#br0">-101-677 0,'33'0'125,"1"0"-110,0 0 1,136 0 15,-35 0 16,0 0-31,1 0 15,-34-34-15,67 34-1,0 0 16,1 0 1,-35 0-1,-67-34-31,67 34 47,35 0 15</inkml:trace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6:25.6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952EC4F-6069-4FBA-8526-A3FE8CF13154}" emma:medium="tactile" emma:mode="ink">
          <msink:context xmlns:msink="http://schemas.microsoft.com/ink/2010/main" type="inkDrawing" rotatedBoundingBox="2808,7945 4603,7806 4606,7842 2811,7981" semanticType="strikethrough" shapeName="Other">
            <msink:sourceLink direction="with" ref="{F127C77E-C7B4-44F3-85E6-79DFE7FD1EF1}"/>
            <msink:sourceLink direction="with" ref="{20101560-4A48-48DC-913F-C0E88C164CFF}"/>
            <msink:sourceLink direction="with" ref="{47528094-3C9F-45C1-8D87-23FE97C8870B}"/>
          </msink:context>
        </emma:interpretation>
      </emma:emma>
    </inkml:annotationXML>
    <inkml:trace contextRef="#ctx0" brushRef="#br0">0 136 0,'-34'0'234,"170"0"-171,33-34-17,-33 34-14,33 0-17,-34 0 17,1-34-17,33 34 1,-33 0 15,33-34 0,-34 34-15,-33-34 0,67 34 30,-135 0 1</inkml:trace>
  </inkml:traceGroup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6:32.4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E2E45A5-9FD6-4EB9-AD91-3F07251223D8}" emma:medium="tactile" emma:mode="ink">
          <msink:context xmlns:msink="http://schemas.microsoft.com/ink/2010/main" type="writingRegion" rotatedBoundingBox="3743,4651 4265,10986 3694,11033 3172,4698">
            <msink:destinationLink direction="with" ref="{5C587712-ABAB-421E-9235-0BB3ADDA5C95}"/>
          </msink:context>
        </emma:interpretation>
      </emma:emma>
    </inkml:annotationXML>
    <inkml:traceGroup>
      <inkml:annotationXML>
        <emma:emma xmlns:emma="http://www.w3.org/2003/04/emma" version="1.0">
          <emma:interpretation id="{95EAC34C-6D40-4757-ABBE-73E5C5E94CAC}" emma:medium="tactile" emma:mode="ink">
            <msink:context xmlns:msink="http://schemas.microsoft.com/ink/2010/main" type="paragraph" rotatedBoundingBox="3743,4651 4265,10986 3694,11033 3172,46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169610-4A8E-447C-B0BE-D1273F1FEF93}" emma:medium="tactile" emma:mode="ink">
              <msink:context xmlns:msink="http://schemas.microsoft.com/ink/2010/main" type="line" rotatedBoundingBox="3743,4651 4265,10986 3694,11033 3172,4698"/>
            </emma:interpretation>
          </emma:emma>
        </inkml:annotationXML>
        <inkml:traceGroup>
          <inkml:annotationXML>
            <emma:emma xmlns:emma="http://www.w3.org/2003/04/emma" version="1.0">
              <emma:interpretation id="{208ABCAC-BD46-4CBB-83D2-1CC12F89D98B}" emma:medium="tactile" emma:mode="ink">
                <msink:context xmlns:msink="http://schemas.microsoft.com/ink/2010/main" type="inkWord" rotatedBoundingBox="3488,4673 3526,5143 3301,5162 3263,4691"/>
              </emma:interpretation>
              <emma:one-of disjunction-type="recognition" id="oneOf0">
                <emma:interpretation id="interp0" emma:lang="ru-RU" emma:confidence="0">
                  <emma:literal>т</emma:literal>
                </emma:interpretation>
                <emma:interpretation id="interp1" emma:lang="ru-RU" emma:confidence="0">
                  <emma:literal>Т</emma:literal>
                </emma:interpretation>
                <emma:interpretation id="interp2" emma:lang="ru-RU" emma:confidence="0">
                  <emma:literal>.</emma:literal>
                </emma:interpretation>
                <emma:interpretation id="interp3" emma:lang="ru-RU" emma:confidence="0">
                  <emma:literal>с</emma:literal>
                </emma:interpretation>
                <emma:interpretation id="interp4" emma:lang="ru-RU" emma:confidence="0">
                  <emma:literal>а</emma:literal>
                </emma:interpretation>
              </emma:one-of>
            </emma:emma>
          </inkml:annotationXML>
          <inkml:trace contextRef="#ctx0" brushRef="#br0">-68-701 0,'136'-102'141,"-102"68"-125,-34 0-16,34 1 31,-34-1-31,0 0 78,0 135-31,0 69 0,0 33-16</inkml:trace>
        </inkml:traceGroup>
        <inkml:traceGroup>
          <inkml:annotationXML>
            <emma:emma xmlns:emma="http://www.w3.org/2003/04/emma" version="1.0">
              <emma:interpretation id="{F127C77E-C7B4-44F3-85E6-79DFE7FD1EF1}" emma:medium="tactile" emma:mode="ink">
                <msink:context xmlns:msink="http://schemas.microsoft.com/ink/2010/main" type="inkWord" rotatedBoundingBox="3952,7183 4265,10986 3729,11030 3416,7227">
                  <msink:destinationLink direction="with" ref="{D6490499-711E-4CD9-A5F2-630A5B1B0D14}"/>
                  <msink:destinationLink direction="with" ref="{78E2BB74-0EAF-46E5-97CB-053E39C9A0DB}"/>
                  <msink:destinationLink direction="with" ref="{D952EC4F-6069-4FBA-8526-A3FE8CF13154}"/>
                  <msink:destinationLink direction="with" ref="{A8A0340E-A81B-467A-B04C-9E5245A3F723}"/>
                </msink:context>
              </emma:interpretation>
              <emma:one-of disjunction-type="recognition" id="oneOf1">
                <emma:interpretation id="interp5" emma:lang="ru-RU" emma:confidence="0">
                  <emma:literal>почеты</emma:literal>
                </emma:interpretation>
                <emma:interpretation id="interp6" emma:lang="ru-RU" emma:confidence="0">
                  <emma:literal>початы</emma:literal>
                </emma:interpretation>
                <emma:interpretation id="interp7" emma:lang="ru-RU" emma:confidence="0">
                  <emma:literal>очистим</emma:literal>
                </emma:interpretation>
                <emma:interpretation id="interp8" emma:lang="ru-RU" emma:confidence="0">
                  <emma:literal>очистке-</emma:literal>
                </emma:interpretation>
                <emma:interpretation id="interp9" emma:lang="ru-RU" emma:confidence="0">
                  <emma:literal>початых</emma:literal>
                </emma:interpretation>
              </emma:one-of>
            </emma:emma>
          </inkml:annotationXML>
          <inkml:trace contextRef="#ctx0" brushRef="#br0" timeOffset="3078.1">237 1568 0,'0'101'110,"-34"-67"-95,1 34 17,33 0-17,0 33 32,0-67-31,33-34-1,1 0 1,34 0 15,-34 0-15,0-34 15,-34-67 78,34 236-30,-34-67-64,0 0 16,33 33-15</inkml:trace>
          <inkml:trace contextRef="#ctx0" brushRef="#br0" timeOffset="4499.9631">373 2482 0,'0'-34'63,"34"34"-48,101 0 63,1 34-62</inkml:trace>
          <inkml:trace contextRef="#ctx0" brushRef="#br0" timeOffset="4187.4662">339 2550 0,'-34'34'140,"0"0"-124,34 0 15,0-1-15,34 1 31,0-34-32,0 0 1,0 34-1,-34 0 17,0 135 30,0-135-46,-34 34 31,0-68-32,0 0 17,34-34-17,0 0 1,0-67-1</inkml:trace>
          <inkml:trace contextRef="#ctx0" brushRef="#br0" timeOffset="859.3656">0 44 0,'0'-34'63,"34"34"-32,135 0 32,-169 34-32,0 0-15,-67 101 15,-69-33 16,136-68-32,0 0 17,68-34-1,101 33 0,-67 1 0</inkml:trace>
          <inkml:trace contextRef="#ctx0" brushRef="#br0" timeOffset="1828.1103">102 857 0,'0'-34'78,"34"0"-47,0 34-15,-1 0 0,35 34-1,-68 0 1,0 0 0,-34-1-1,0 35 32,34-34-16,34 0 16,-34 0-31,34-34-16,-34 34 15,0-1 32,-34-33-31,0 34 0,-33 0-1,33-34 16,-34 0-15,34 0-16</inkml:trace>
        </inkml:traceGroup>
        <inkml:traceGroup>
          <inkml:annotationXML>
            <emma:emma xmlns:emma="http://www.w3.org/2003/04/emma" version="1.0">
              <emma:interpretation id="{20101560-4A48-48DC-913F-C0E88C164CFF}" emma:medium="tactile" emma:mode="ink">
                <msink:context xmlns:msink="http://schemas.microsoft.com/ink/2010/main" type="inkWord" rotatedBoundingBox="3998,8911 4134,10051 3710,10101 3574,8962">
                  <msink:destinationLink direction="with" ref="{D952EC4F-6069-4FBA-8526-A3FE8CF13154}"/>
                  <msink:destinationLink direction="with" ref="{78E2BB74-0EAF-46E5-97CB-053E39C9A0DB}"/>
                  <msink:destinationLink direction="with" ref="{D6490499-711E-4CD9-A5F2-630A5B1B0D14}"/>
                </msink:context>
              </emma:interpretation>
              <emma:one-of disjunction-type="recognition" id="oneOf2">
                <emma:interpretation id="interp10" emma:lang="ru-RU" emma:confidence="0">
                  <emma:literal>ох</emma:literal>
                </emma:interpretation>
                <emma:interpretation id="interp11" emma:lang="ru-RU" emma:confidence="0">
                  <emma:literal>ох.</emma:literal>
                </emma:interpretation>
                <emma:interpretation id="interp12" emma:lang="ru-RU" emma:confidence="0">
                  <emma:literal>Ох</emma:literal>
                </emma:interpretation>
                <emma:interpretation id="interp13" emma:lang="ru-RU" emma:confidence="0">
                  <emma:literal>охи</emma:literal>
                </emma:interpretation>
                <emma:interpretation id="interp14" emma:lang="ru-RU" emma:confidence="0">
                  <emma:literal>отх</emma:literal>
                </emma:interpretation>
              </emma:one-of>
            </emma:emma>
          </inkml:annotationXML>
          <inkml:trace contextRef="#ctx0" brushRef="#br0" timeOffset="5796.8276">508 3363 0,'0'-34'62,"-34"34"-62,34-34 16,-34 34 31,1 0-1,-35 102 1,34-35-31,34-33 0,0 102 30,68-35 1,-34-101-31,-1 0 0,69 0 30,-68 0-46,0 0 32,-34-34-32,0 1 31,0-1 0,-34 34-31,-34-34 47,34 34-31,0 0-1,-33 68 32,67-35-31,0 1-16</inkml:trace>
          <inkml:trace contextRef="#ctx0" brushRef="#br0" timeOffset="7203.0663">440 4176 0,'0'-34'63,"-33"34"-48,33-34-15,-34 0 47,34 0-31,-34 34-16,34-34 16,-34 34 30,68 0 1,135 0 16,-33 34-1,-102-34-62,-34 34 16,33-34 31,-33 34-32,0 0 1,-33-34 0,-1 34 15,-34 33 0,68-33-15,-136 102 62,136-102-62,-33-34-16</inkml:trace>
          <inkml:trace contextRef="#ctx0" brushRef="#br0" timeOffset="7609.3138">407 4277 0,'67'0'156,"-33"0"-140,169 34 31,-135 34-47</inkml:trace>
        </inkml:traceGroup>
        <inkml:traceGroup>
          <inkml:annotationXML>
            <emma:emma xmlns:emma="http://www.w3.org/2003/04/emma" version="1.0">
              <emma:interpretation id="{47528094-3C9F-45C1-8D87-23FE97C8870B}" emma:medium="tactile" emma:mode="ink">
                <msink:context xmlns:msink="http://schemas.microsoft.com/ink/2010/main" type="inkWord" rotatedBoundingBox="3959,10376 4049,11003 3735,11048 3645,10421">
                  <msink:destinationLink direction="with" ref="{D952EC4F-6069-4FBA-8526-A3FE8CF13154}"/>
                  <msink:destinationLink direction="with" ref="{78E2BB74-0EAF-46E5-97CB-053E39C9A0DB}"/>
                  <msink:destinationLink direction="with" ref="{D6490499-711E-4CD9-A5F2-630A5B1B0D14}"/>
                </msink:context>
              </emma:interpretation>
              <emma:one-of disjunction-type="recognition" id="oneOf3">
                <emma:interpretation id="interp15" emma:lang="ru-RU" emma:confidence="0">
                  <emma:literal>о</emma:literal>
                </emma:interpretation>
                <emma:interpretation id="interp16" emma:lang="ru-RU" emma:confidence="0">
                  <emma:literal>ю</emma:literal>
                </emma:interpretation>
                <emma:interpretation id="interp17" emma:lang="ru-RU" emma:confidence="0">
                  <emma:literal>в</emma:literal>
                </emma:interpretation>
                <emma:interpretation id="interp18" emma:lang="ru-RU" emma:confidence="0">
                  <emma:literal>°</emma:literal>
                </emma:interpretation>
                <emma:interpretation id="interp19" emma:lang="ru-RU" emma:confidence="0">
                  <emma:literal>.</emma:literal>
                </emma:interpretation>
              </emma:one-of>
            </emma:emma>
          </inkml:annotationXML>
          <inkml:trace contextRef="#ctx0" brushRef="#br0" timeOffset="9015.5518">474 4955 0,'0'-34'31,"-34"34"-31,34-34 16,-33 0 15,33 0 16,0 0-31,33 34-1,1-34-15,0 34 16,0 0 0,0 102 30,-34-68-30,-34 0 0,-68 135 31,69-135-32,-1 34 16,34-1-15,0-33 15,0 0-31,34 0 16,-1-34 0,1 0-1,102 0 48,-102 0-63,0 0 15,-34-34 1,0 0 0,0 0-1,0 0 1,-102-101 46,102 101-62,-136-34 32</inkml:trace>
        </inkml:traceGroup>
      </inkml:traceGroup>
    </inkml:traceGroup>
  </inkml:traceGroup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6:27.0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8E2BB74-0EAF-46E5-97CB-053E39C9A0DB}" emma:medium="tactile" emma:mode="ink">
          <msink:context xmlns:msink="http://schemas.microsoft.com/ink/2010/main" type="inkDrawing" rotatedBoundingBox="2843,8828 4638,8800 4639,8831 2844,8860" semanticType="strikethrough" shapeName="Other">
            <msink:sourceLink direction="with" ref="{F127C77E-C7B4-44F3-85E6-79DFE7FD1EF1}"/>
            <msink:sourceLink direction="with" ref="{20101560-4A48-48DC-913F-C0E88C164CFF}"/>
            <msink:sourceLink direction="with" ref="{47528094-3C9F-45C1-8D87-23FE97C8870B}"/>
          </msink:context>
        </emma:interpretation>
      </emma:emma>
    </inkml:annotationXML>
    <inkml:trace contextRef="#ctx0" brushRef="#br0">34 1016 0,'-34'0'188,"170"0"-110,33 0-31,0 0-16,1 0-15,-1 0 15,-34 0 0,35 0-15,-35 0 15,1 0 0,-35-33-15,35 33 15,33 0 47</inkml:trace>
  </inkml:traceGroup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6:28.7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6490499-711E-4CD9-A5F2-630A5B1B0D14}" emma:medium="tactile" emma:mode="ink">
          <msink:context xmlns:msink="http://schemas.microsoft.com/ink/2010/main" type="inkDrawing" rotatedBoundingBox="2912,9516 4637,9424 4642,9517 2916,9608" semanticType="strikethrough" shapeName="Other">
            <msink:sourceLink direction="with" ref="{F127C77E-C7B4-44F3-85E6-79DFE7FD1EF1}"/>
            <msink:sourceLink direction="with" ref="{20101560-4A48-48DC-913F-C0E88C164CFF}"/>
            <msink:sourceLink direction="with" ref="{47528094-3C9F-45C1-8D87-23FE97C8870B}"/>
          </msink:context>
        </emma:interpretation>
      </emma:emma>
    </inkml:annotationXML>
    <inkml:trace contextRef="#ctx0" brushRef="#br0">68 1694 0,'169'34'219,"1"-34"-172,-35 0-16,34 0-15,-33 0 15,33 0 0,1 0 1,-35-34-1,0 0 0,-33 34 0,67-34 1,-101 34-1</inkml:trace>
  </inkml:traceGroup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6:47.4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D9DC9D1-ACA6-47F7-A49F-0C9DEC494CA5}" emma:medium="tactile" emma:mode="ink">
          <msink:context xmlns:msink="http://schemas.microsoft.com/ink/2010/main" type="writingRegion" rotatedBoundingBox="4426,4279 15914,4093 16026,11011 4539,11198"/>
        </emma:interpretation>
      </emma:emma>
    </inkml:annotationXML>
    <inkml:traceGroup>
      <inkml:annotationXML>
        <emma:emma xmlns:emma="http://www.w3.org/2003/04/emma" version="1.0">
          <emma:interpretation id="{7EF354B9-9773-4E9C-9F49-924037D911D8}" emma:medium="tactile" emma:mode="ink">
            <msink:context xmlns:msink="http://schemas.microsoft.com/ink/2010/main" type="paragraph" rotatedBoundingBox="4426,4279 15914,4093 15931,5158 4444,53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191B04-E218-46F4-BDAF-D8D3A18C6C62}" emma:medium="tactile" emma:mode="ink">
              <msink:context xmlns:msink="http://schemas.microsoft.com/ink/2010/main" type="inkBullet" rotatedBoundingBox="4432,4623 5855,4600 5861,4940 4437,4963"/>
            </emma:interpretation>
            <emma:one-of disjunction-type="recognition" id="oneOf0">
              <emma:interpretation id="interp0" emma:lang="ru-RU" emma:confidence="0">
                <emma:literal>х</emma:literal>
              </emma:interpretation>
              <emma:interpretation id="interp1" emma:lang="ru-RU" emma:confidence="0">
                <emma:literal>*</emma:literal>
              </emma:interpretation>
              <emma:interpretation id="interp2" emma:lang="ru-RU" emma:confidence="0">
                <emma:literal>-</emma:literal>
              </emma:interpretation>
              <emma:interpretation id="interp3" emma:lang="ru-RU" emma:confidence="0">
                <emma:literal>т</emma:literal>
              </emma:interpretation>
              <emma:interpretation id="interp4" emma:lang="ru-RU" emma:confidence="0">
                <emma:literal>Т</emma:literal>
              </emma:interpretation>
            </emma:one-of>
          </emma:emma>
        </inkml:annotationXML>
        <inkml:trace contextRef="#ctx0" brushRef="#br0">-1552 522 0,'-68'34'282,"203"-34"-111,35 0-108,-69-34-47,35 34 15,33 0 0,-33 0 16,33 0 0,-135 0-32,-34-34 1,68 34 15,67 0 79,-101 0-63</inkml:trace>
        <inkml:trace contextRef="#ctx0" brushRef="#br0" timeOffset="609.371">-469 319 0,'0'34'93,"34"-34"-77,68 68 31,-34-34-16,-35-34-15,1 0 15,-34 33-31,-34 1 47,1-34-31,-35 34 15,34-34-31,0 34 15,0-34 1,34 34 0,0 0 15</inkml:trace>
      </inkml:traceGroup>
      <inkml:traceGroup>
        <inkml:annotationXML>
          <emma:emma xmlns:emma="http://www.w3.org/2003/04/emma" version="1.0">
            <emma:interpretation id="{1B22A6AD-50B6-4BB1-A190-05D02AA093A8}" emma:medium="tactile" emma:mode="ink">
              <msink:context xmlns:msink="http://schemas.microsoft.com/ink/2010/main" type="line" rotatedBoundingBox="6023,4253 15914,4093 15931,5158 6041,5319"/>
            </emma:interpretation>
          </emma:emma>
        </inkml:annotationXML>
        <inkml:traceGroup>
          <inkml:annotationXML>
            <emma:emma xmlns:emma="http://www.w3.org/2003/04/emma" version="1.0">
              <emma:interpretation id="{E5551E66-F939-486E-BBE1-D8F87F497BCE}" emma:medium="tactile" emma:mode="ink">
                <msink:context xmlns:msink="http://schemas.microsoft.com/ink/2010/main" type="inkWord" rotatedBoundingBox="6023,4253 15914,4093 15931,5158 6041,5319">
                  <msink:destinationLink direction="with" ref="{BAF2A332-C259-4156-961E-B7C842C636DE}"/>
                  <msink:destinationLink direction="with" ref="{0845CE45-2F6E-4472-9F3B-3F06566AB8C2}"/>
                  <msink:destinationLink direction="with" ref="{CBA09E79-34C3-4E2A-8B6D-D82028397367}"/>
                  <msink:destinationLink direction="with" ref="{86C93F19-B0E2-4055-B37A-78D861643CF9}"/>
                </msink:context>
              </emma:interpretation>
              <emma:one-of disjunction-type="recognition" id="oneOf1">
                <emma:interpretation id="interp5" emma:lang="ru-RU" emma:confidence="0">
                  <emma:literal>1 217,43++42,0)</emma:literal>
                </emma:interpretation>
                <emma:interpretation id="interp6" emma:lang="ru-RU" emma:confidence="0">
                  <emma:literal>1 217,43++4210)</emma:literal>
                </emma:interpretation>
                <emma:interpretation id="interp7" emma:lang="ru-RU" emma:confidence="0">
                  <emma:literal>1 217,43++442,0)</emma:literal>
                </emma:interpretation>
                <emma:interpretation id="interp8" emma:lang="ru-RU" emma:confidence="0">
                  <emma:literal>1217,43++42,0)</emma:literal>
                </emma:interpretation>
                <emma:interpretation id="interp9" emma:lang="ru-RU" emma:confidence="0">
                  <emma:literal>1217043++42,0)</emma:literal>
                </emma:interpretation>
              </emma:one-of>
            </emma:emma>
          </inkml:annotationXML>
          <inkml:trace contextRef="#ctx0" brushRef="#br0" timeOffset="24718.5324">3765 285 0,'-34'-34'47,"0"34"-15,0-33 14,34-1-14,34 0-1,0 34-15,67 0 15,-101 34-31,0 33 62,0-33-46,-67 34 31,33-68-32,34 34-15,34 0 32,0-34-17,67 67 32,-67-33 0,-34 0-31,0 0-1,-68-34 1,34 34 0,-67-34 15,33 0 16</inkml:trace>
          <inkml:trace contextRef="#ctx0" brushRef="#br0" timeOffset="23671.6804">4374 14 0,'0'-34'62,"0"102"32,0-34-63,0 0-31,0 101 47,0 35-15,34-35 14,0-33-30,-34-1 15,34 69 47</inkml:trace>
          <inkml:trace contextRef="#ctx0" brushRef="#br0" timeOffset="26218.5339">4781 421 0,'-68'0'141,"34"0"-125,0 0 140,0 0-62,68 0-47,34 0 124,-34 0-124,0 0-31,0 0 0,135-34 30,-67 34-14,67 0 15,0 0-1,-135-34-46,0 34 16,135 0 47,-169 34 30</inkml:trace>
          <inkml:trace contextRef="#ctx0" brushRef="#br0" timeOffset="26702.9066">5594 285 0,'-34'0'109,"68"0"-62,-1 0-31,35 34 15,34 0 16,-68-34-32,-34 34 1,-34 0 31,-68 0-16,68-1-15,0-33-1,34 34 1,0 0 0</inkml:trace>
          <inkml:trace contextRef="#ctx0" brushRef="#br0" timeOffset="1656.2372">-28 116 0,'0'34'187,"0"0"-171,0 0 15,34 33 1,-1 69-1,-33-69 0,34 69 0,-34-68-15,34 67 31,-34-33 0,0-35 15,34-67-62,0 34 16</inkml:trace>
          <inkml:trace contextRef="#ctx0" brushRef="#br0" timeOffset="6234.3236">1292-20 0,'-33'-33'79,"33"100"-1,0-33-63,0 0 1,0 135 46,0-33-15,0 33-15,33 1 46,-33-103 0,0-33-63,34 0 48</inkml:trace>
          <inkml:trace contextRef="#ctx0" brushRef="#br0" timeOffset="17187.3457">615 319 0,'0'-34'453,"68"0"-406,33 34 0,-67 0-32,0 34 17,-34 0-17,-34 34 17,-67 101 14,33-67-14,34-102-17,0 34 1,34 0 0,136-34 77,33 33-46,-33 1-16</inkml:trace>
          <inkml:trace contextRef="#ctx0" brushRef="#br0" timeOffset="19452.9658">1530 421 0,'0'-34'94,"0"68"-63,0 0 32,33-34-63,1 0 46,-101 0 79,202 33 79,34-33-158,-101-33-46,68 33 47,33 0-15,0 0 14,1 0 1,-35 0 16,-33 0 31,-102-34-79,-34 34 1,0-34 15,0 34-15,34-34-16,-34 34 31,34-34-31,102 68 125,-68-34-94,33 34 0,-67 0-15,0 0 15,-34-34-15,1 33 0,-1 1-1,0-34 1,0 0-1,68 34 17</inkml:trace>
          <inkml:trace contextRef="#ctx0" brushRef="#br0" timeOffset="20296.7076">3020 82 0,'0'-102'172,"-34"102"-157,34 34 1,0 136 93,34-136-109,-34 33 32,34 35-17,-34-68 1,33 135 31,1 0 0,-34-101-1,0-34-46,34-34 16,-34 34 0,0 0 31,68 0-1</inkml:trace>
          <inkml:trace contextRef="#ctx0" brushRef="#br0" timeOffset="31312.2528">7456-53 0,'0'33'156,"0"1"-140,0 0-1,0 0-15,0 135 63,0-67-47,0 0 15,0 67 0,34-34 47,-34 1-31</inkml:trace>
          <inkml:trace contextRef="#ctx0" brushRef="#br0" timeOffset="32155.9854">6745 116 0,'0'68'141,"-34"-34"-126,34-1 1,-34 35 0,34 0 15,0 0 0,0-35 16,68 1-31,-34-34-1,67-34 1</inkml:trace>
          <inkml:trace contextRef="#ctx0" brushRef="#br0" timeOffset="32515.3551">6914 319 0,'0'136'140,"-34"-103"-124,34 1-16,0 102 47,0-102-31,0 0-1,34-34-15,0 33 0</inkml:trace>
          <inkml:trace contextRef="#ctx0" brushRef="#br0" timeOffset="34140.3599">7761 319 0,'-34'0'63,"34"68"62,0-102-63,0 0-46,-34 34 15,0 34 0,34 0 1,0 0 30,68-34-15,-34 0-31,169 0 30,-33 0-14,-1-34-1,-34 34 0,35 0 0,-1 0 1,-67 0 61,-102-34-77,0 0 0,-34 34-1,-34-34 32,34 34-31,136-34 124,-68 68-124,-1-34-16,1 0 16,-34 34-16,-34 34 93,1-68-77,-35 68 15,0-35 1,68 1-17,0 0-15</inkml:trace>
          <inkml:trace contextRef="#ctx0" brushRef="#br0" timeOffset="34827.8398">9183 387 0,'34'-68'78,"-34"34"-63,-34 34 17,1 0 14,33 34-30,0 34 15,0-34-15,33 0 0,1-1-1,68-33 16,-68 0-15,33 0 0,-33-33-1,68-69 17,-102 34-17,0 34 1,0 1-16,-34 33 15,-34-34 1,34 34 0,1 0-1,-35 0 1,34 34-16,0-34 16,-101 135 46,135-101-46,67-34-16</inkml:trace>
          <inkml:trace contextRef="#ctx0" brushRef="#br0" timeOffset="35265.3328">9861-20 0,'-68'0'78,"34"0"-62,-101 170 31,33-35-32,-67 35 17,-1-35-17,69-33 1,-1 67 15</inkml:trace>
        </inkml:traceGroup>
      </inkml:traceGroup>
    </inkml:traceGroup>
    <inkml:traceGroup>
      <inkml:annotationXML>
        <emma:emma xmlns:emma="http://www.w3.org/2003/04/emma" version="1.0">
          <emma:interpretation id="{41C809A8-A4DB-4B49-9423-9B3AABBC740D}" emma:medium="tactile" emma:mode="ink">
            <msink:context xmlns:msink="http://schemas.microsoft.com/ink/2010/main" type="paragraph" rotatedBoundingBox="4507,5456 12496,5541 12487,6352 4498,62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907AE9-9F76-478E-AFFE-6DF3144284BB}" emma:medium="tactile" emma:mode="ink">
              <msink:context xmlns:msink="http://schemas.microsoft.com/ink/2010/main" type="inkBullet" rotatedBoundingBox="4505,5676 5859,5690 5855,6063 4501,6048"/>
            </emma:interpretation>
            <emma:one-of disjunction-type="recognition" id="oneOf2">
              <emma:interpretation id="interp10" emma:lang="ru-RU" emma:confidence="0">
                <emma:literal>м</emma:literal>
              </emma:interpretation>
              <emma:interpretation id="interp11" emma:lang="ru-RU" emma:confidence="0">
                <emma:literal>щ</emma:literal>
              </emma:interpretation>
              <emma:interpretation id="interp12" emma:lang="ru-RU" emma:confidence="0">
                <emma:literal>ш</emma:literal>
              </emma:interpretation>
              <emma:interpretation id="interp13" emma:lang="ru-RU" emma:confidence="0">
                <emma:literal>и</emma:literal>
              </emma:interpretation>
              <emma:interpretation id="interp14" emma:lang="ru-RU" emma:confidence="0">
                <emma:literal>н</emma:literal>
              </emma:interpretation>
            </emma:one-of>
          </emma:emma>
        </inkml:annotationXML>
        <inkml:trace contextRef="#ctx0" brushRef="#br0" timeOffset="39952.7959">-1552 1504 0,'34'0'93,"67"0"-15,35 34-46,33-34 15,-34 0-16,35 34 0,-1-34 0,0 0 1,-33 0 61,-136-34-46,-34 34-47,34-34 47,-34 34-47</inkml:trace>
        <inkml:trace contextRef="#ctx0" brushRef="#br0" timeOffset="40546.5404">-401 1403 0,'-34'0'78,"102"0"47,-34 34-110,0-34-15,0 0 32,33 67 15,-67-33-32,-34 0 1,1 34 15,-1-68-15,-68 102 46,102-69-31,68-33-31</inkml:trace>
      </inkml:traceGroup>
      <inkml:traceGroup>
        <inkml:annotationXML>
          <emma:emma xmlns:emma="http://www.w3.org/2003/04/emma" version="1.0">
            <emma:interpretation id="{620580CB-A37C-4E7D-8312-71E615BEA070}" emma:medium="tactile" emma:mode="ink">
              <msink:context xmlns:msink="http://schemas.microsoft.com/ink/2010/main" type="line" rotatedBoundingBox="6129,5473 12496,5541 12487,6352 6120,6284"/>
            </emma:interpretation>
          </emma:emma>
        </inkml:annotationXML>
        <inkml:traceGroup>
          <inkml:annotationXML>
            <emma:emma xmlns:emma="http://www.w3.org/2003/04/emma" version="1.0">
              <emma:interpretation id="{65368729-BB5B-4691-8F3A-67EA9B982EA9}" emma:medium="tactile" emma:mode="ink">
                <msink:context xmlns:msink="http://schemas.microsoft.com/ink/2010/main" type="inkWord" rotatedBoundingBox="6129,5473 12496,5541 12487,6352 6120,6284">
                  <msink:destinationLink direction="with" ref="{9100F666-1E56-4AF9-B918-F0CF79D18E51}"/>
                  <msink:destinationLink direction="with" ref="{229F3568-050E-43AB-A2B9-76F8D0C0F187}"/>
                </msink:context>
              </emma:interpretation>
              <emma:one-of disjunction-type="recognition" id="oneOf3">
                <emma:interpretation id="interp15" emma:lang="ru-RU" emma:confidence="0">
                  <emma:literal>Дальня</emma:literal>
                </emma:interpretation>
                <emma:interpretation id="interp16" emma:lang="ru-RU" emma:confidence="0">
                  <emma:literal>Дальня,</emma:literal>
                </emma:interpretation>
                <emma:interpretation id="interp17" emma:lang="ru-RU" emma:confidence="0">
                  <emma:literal>Дальня.</emma:literal>
                </emma:interpretation>
                <emma:interpretation id="interp18" emma:lang="ru-RU" emma:confidence="0">
                  <emma:literal>1750,16/50)</emma:literal>
                </emma:interpretation>
                <emma:interpretation id="interp19" emma:lang="ru-RU" emma:confidence="0">
                  <emma:literal>Дальня)</emma:literal>
                </emma:interpretation>
              </emma:one-of>
            </emma:emma>
          </inkml:annotationXML>
          <inkml:trace contextRef="#ctx0" brushRef="#br0" timeOffset="41249.6604">73 1200 0,'0'101'110,"0"35"-64,0 33 1,0 0-15,34-33 14,-34-102 1,34-34-31,-34-34 0,34 0-16</inkml:trace>
          <inkml:trace contextRef="#ctx0" brushRef="#br0" timeOffset="42202.7624">141 1234 0,'135'0'140,"35"0"-93,-102 0-47,67 0 31,34 0 1,-33 0-17,-35 0 1,69 0 15,-69 0-15,35 0 46,-68 0 16,-68 33-15,0 1-47,0 0-1,-34 34 1,34-34-1,0 135 32,0-135-31,0 68 15,0 33 16,0-67-31</inkml:trace>
          <inkml:trace contextRef="#ctx0" brushRef="#br0" timeOffset="42921.5218">175 1945 0,'135'0'141,"35"0"-110,-35 0 1,1 0-17,33 0 1,0 0 15,-33 0-15,33 0 31,-33 34-1</inkml:trace>
          <inkml:trace contextRef="#ctx0" brushRef="#br0" timeOffset="44812.1304">547 1301 0,'0'102'125,"-33"-68"-109,33 33 15,-34-33-16,203 0 142,-135-34-142,0 34 1,-34 0 0,0 0-1,0 34 16,0-35-15,-34 1 0,0-34-1,0 34 1,0-34 0,-101 0 46</inkml:trace>
          <inkml:trace contextRef="#ctx0" brushRef="#br0" timeOffset="45267.273">581 1335 0,'0'-34'109,"136"34"-30,-102 0-79,33 34 15</inkml:trace>
          <inkml:trace contextRef="#ctx0" brushRef="#br0" timeOffset="46155.8701">1259 1200 0,'0'135'140,"0"34"-108,0 1 14,0-35 17,0-67-32,33-68-15</inkml:trace>
          <inkml:trace contextRef="#ctx0" brushRef="#br0" timeOffset="47124.6115">1360 1504 0,'0'34'78,"34"-34"-47,0 0 204,0 0-220,0 34 1,0-34-1,135 0 32,-34 34-15,35-34-1,-136 34-31,135-34 31,-34 0 0,35 0 1,-69 0-1,-67 0-16,0 0-15,0 0 16,0 0 47,0-34-63</inkml:trace>
          <inkml:trace contextRef="#ctx0" brushRef="#br0" timeOffset="47593.3584">2647 1504 0,'-34'0'78,"68"0"-31,68 0 0,-68 34-32,-1-34-15,1 34 16,0-34 15,-34 34-15,0 0 15,-34-34-15,-101 102 30,135-69-30,34 1 15</inkml:trace>
          <inkml:trace contextRef="#ctx0" brushRef="#br0" timeOffset="48265.2125">3087 1335 0,'0'68'156,"0"-34"-140,34 135 31,0-101-16,-34 33 0,34-33-15,-34 0-1,34 0 17,-34-35 15,34-66-32</inkml:trace>
          <inkml:trace contextRef="#ctx0" brushRef="#br0" timeOffset="51265.1993">3731 1504 0,'0'-67'94,"-34"67"-94,34-34 46,-34 34-30,34 34 0,-34-34-1,0 34 17,34-1-17,-33 1 1,-1 34-1,0-68 1,34 34-16,0 0 16,0 67 31,0-67-16,169-34 63,-101-34-16,-102-33-31,0 67-32,-34 0 32,35 0 0,33 67-16</inkml:trace>
          <inkml:trace contextRef="#ctx0" brushRef="#br0" timeOffset="52046.4454">4510 1301 0,'0'34'93,"0"135"-30,34 1-16,-68-35 0,34 35 0,0-137-32,0 1 16,34-34-31</inkml:trace>
          <inkml:trace contextRef="#ctx0" brushRef="#br0" timeOffset="53562.0436">4679 1606 0,'0'34'141,"0"0"78,34-34-204,101 0 32,35 0 0,-1 34 0,-33-34-16,33 0 16,-101-34-31,-34 34 15,-1 0 16,-33-68 15,0 34-46,-33 34-1,33-34 1,-34 34 0,101 0 124,-33 0-124,0 34 0,0-34-1,0 0 1,-34 68 31,-34-34-16,-34 0-15,34 0-1,1-34 1,-1 33-1,0 35-15</inkml:trace>
          <inkml:trace contextRef="#ctx0" brushRef="#br0" timeOffset="56187.0375">5966 1471 0,'-34'0'78,"0"33"-47,0 1-15,1 34 15,33-34-16,0 0 1,0 0 0,33 33-1,1-67 1,68 34 15,-34-34-15,67-34 15,-135 1-15,102-69 15,-102 68-15,0 0-1,-34 0 1,0-33-1,0 67 1,0 0 0,-33 0-1,33 0 1,-102 67 15,102-33-15,34 0-1,0 0-15,34 0 16</inkml:trace>
          <inkml:trace contextRef="#ctx0" brushRef="#br0" timeOffset="56562.0334">6440 1267 0,'-68'0'94,"-67"102"-63,0 67 1,-1-33-1,1 33 0,101-67-31</inkml:trace>
        </inkml:traceGroup>
      </inkml:traceGroup>
    </inkml:traceGroup>
    <inkml:traceGroup>
      <inkml:annotationXML>
        <emma:emma xmlns:emma="http://www.w3.org/2003/04/emma" version="1.0">
          <emma:interpretation id="{51410272-581D-4423-A92C-06603578434F}" emma:medium="tactile" emma:mode="ink">
            <msink:context xmlns:msink="http://schemas.microsoft.com/ink/2010/main" type="paragraph" rotatedBoundingBox="4604,6512 9447,6483 9452,7277 4608,73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F0606C-222A-406F-9FBF-01C2AD2A6F68}" emma:medium="tactile" emma:mode="ink">
              <msink:context xmlns:msink="http://schemas.microsoft.com/ink/2010/main" type="inkBullet" rotatedBoundingBox="4605,6671 6229,6661 6232,7075 4607,7085"/>
            </emma:interpretation>
            <emma:one-of disjunction-type="recognition" id="oneOf4">
              <emma:interpretation id="interp20" emma:lang="ru-RU" emma:confidence="0">
                <emma:literal>-</emma:literal>
              </emma:interpretation>
              <emma:interpretation id="interp21" emma:lang="ru-RU" emma:confidence="0">
                <emma:literal>и</emma:literal>
              </emma:interpretation>
              <emma:interpretation id="interp22" emma:lang="ru-RU" emma:confidence="0">
                <emma:literal>ы</emma:literal>
              </emma:interpretation>
              <emma:interpretation id="interp23" emma:lang="ru-RU" emma:confidence="0">
                <emma:literal>щ</emma:literal>
              </emma:interpretation>
              <emma:interpretation id="interp24" emma:lang="ru-RU" emma:confidence="0">
                <emma:literal>м</emma:literal>
              </emma:interpretation>
            </emma:one-of>
          </emma:emma>
        </inkml:annotationXML>
        <inkml:trace contextRef="#ctx0" brushRef="#br0" timeOffset="61280.7445">-1451 2385 0,'34'34'250,"34"-34"-219,67 34 16,-33 0-16,67-1 1,-33-33-1,33 34 0,0 0 0,1 0 1,-35-34 30,1 34 1,-136-68-63,0 0 31,-34 34-16,-34-101 32,0 67-15,34 34 46,170 34-16,33 33-15,-101 1-16,-34-68-15,-34 34 15,0 0-15,-34-34-1,0 34 1,-34-34 15,1 67 32</inkml:trace>
      </inkml:traceGroup>
      <inkml:traceGroup>
        <inkml:annotationXML>
          <emma:emma xmlns:emma="http://www.w3.org/2003/04/emma" version="1.0">
            <emma:interpretation id="{12A984CE-5DA8-4E20-A7F3-5449532FBA38}" emma:medium="tactile" emma:mode="ink">
              <msink:context xmlns:msink="http://schemas.microsoft.com/ink/2010/main" type="line" rotatedBoundingBox="6361,6502 9447,6483 9452,7277 6366,7296"/>
            </emma:interpretation>
          </emma:emma>
        </inkml:annotationXML>
        <inkml:traceGroup>
          <inkml:annotationXML>
            <emma:emma xmlns:emma="http://www.w3.org/2003/04/emma" version="1.0">
              <emma:interpretation id="{6633A3F6-410F-4AA5-8A53-594A9C85507B}" emma:medium="tactile" emma:mode="ink">
                <msink:context xmlns:msink="http://schemas.microsoft.com/ink/2010/main" type="inkWord" rotatedBoundingBox="6361,6502 9447,6483 9452,7277 6366,7296"/>
              </emma:interpretation>
              <emma:one-of disjunction-type="recognition" id="oneOf5">
                <emma:interpretation id="interp25" emma:lang="ru-RU" emma:confidence="0">
                  <emma:literal>Дров</emma:literal>
                </emma:interpretation>
                <emma:interpretation id="interp26" emma:lang="ru-RU" emma:confidence="0">
                  <emma:literal>Дров,</emma:literal>
                </emma:interpretation>
                <emma:interpretation id="interp27" emma:lang="ru-RU" emma:confidence="0">
                  <emma:literal>Дор,</emma:literal>
                </emma:interpretation>
                <emma:interpretation id="interp28" emma:lang="ru-RU" emma:confidence="0">
                  <emma:literal>Даров,</emma:literal>
                </emma:interpretation>
                <emma:interpretation id="interp29" emma:lang="ru-RU" emma:confidence="0">
                  <emma:literal>Дор</emma:literal>
                </emma:interpretation>
              </emma:one-of>
            </emma:emma>
          </inkml:annotationXML>
          <inkml:trace contextRef="#ctx0" brushRef="#br0" timeOffset="63280.728">344 2250 0,'-34'0'47,"34"101"125,0 68-125,0-33-16,0 33 1,0-135-17,0 102 48,34-170-1,0 0-46</inkml:trace>
          <inkml:trace contextRef="#ctx0" brushRef="#br0" timeOffset="64249.4559">310 2250 0,'0'-34'93,"34"34"-77,136 0 31,-1 0-16,0 0 0,-33 0-15,33 0 15,-34 0 0,35 0 1,-1 0 46,-169 67 16,0-33-79,0 34 16,0 67 16,-34-67-31,34 0 15,0 67 16,0 1 16,-34-136-63,34 34 0</inkml:trace>
          <inkml:trace contextRef="#ctx0" brushRef="#br0" timeOffset="64921.3394">378 2893 0,'34'0'79,"0"0"-48,101 0 0,35 0 0,-35 0-15,1 0 0,-1 0 15,0 0-16,35 0 17,-69 0-1</inkml:trace>
          <inkml:trace contextRef="#ctx0" brushRef="#br0" timeOffset="65546.3343">1326 2216 0,'0'67'109,"-34"-33"-93,34 0 0,0 135 30,0 1 1,0-35 16,34-135-48</inkml:trace>
          <inkml:trace contextRef="#ctx0" brushRef="#br0" timeOffset="67046.3209">784 2453 0,'0'-136'250,"102"136"-187,-68 0-48,0 0-15,34 0 47,-35 0-15,-33 34-32,0 0 62,-33 0-46,-35 101 46,34-101-46,34 0-1,0 0 1,-34 0 0,34 0 46,34-34-31</inkml:trace>
          <inkml:trace contextRef="#ctx0" brushRef="#br0" timeOffset="67405.6797">784 2554 0,'136'0'109,"-68"0"-93,101 34 15</inkml:trace>
          <inkml:trace contextRef="#ctx0" brushRef="#br0" timeOffset="68905.6674">1496 2487 0,'0'33'141,"34"-33"-110,-34-33 16,33 33 125,137 33-94,-103-33-63,69 0 17,33 34-1,1-34 0,-1 0 16,-34 0 0,-67 34-16,-68-68-31,0 0 63,0 1-48,-34 33 1,0-34 31,1 34 15,66 0-31,1 0-15,0 34 0,0-34 31,0 33-47,-136 35 78,68-34-63,1-34 1,33 34-16,-34-34 31,68 34-15</inkml:trace>
          <inkml:trace contextRef="#ctx0" brushRef="#br0" timeOffset="70811.9286">3392 2216 0,'-34'0'47,"34"34"-31,-34 33 30,1-33-30,-69 135 15,0-67 1,35-34-17,-35 67 16,34-67-15,34 34-16</inkml:trace>
          <inkml:trace contextRef="#ctx0" brushRef="#br0" timeOffset="70374.4053">2918 2317 0,'0'34'78,"-34"0"-62,34 0-1,0 67 17,0-67-17,34 68 16,0-68-15,0-34 0,101 34 15,-67-34-15,-34 0-1,34-34 1,-35 0-1,-33-34 1,0 34 0,0-33-1,-135-1 17,67 68-1,34 0-31,-33 0 15,-69 68 17,102-1-1,34-33-31,68 0 16</inkml:trace>
        </inkml:traceGroup>
      </inkml:traceGroup>
    </inkml:traceGroup>
    <inkml:traceGroup>
      <inkml:annotationXML>
        <emma:emma xmlns:emma="http://www.w3.org/2003/04/emma" version="1.0">
          <emma:interpretation id="{21D8D394-0745-4F3B-B086-B6B1311EAD4A}" emma:medium="tactile" emma:mode="ink">
            <msink:context xmlns:msink="http://schemas.microsoft.com/ink/2010/main" type="paragraph" rotatedBoundingBox="4220,9029 4553,7136 6508,7480 6175,93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8C3CA34-942C-47B7-A243-65BAFA23DB5D}" emma:medium="tactile" emma:mode="ink">
              <msink:context xmlns:msink="http://schemas.microsoft.com/ink/2010/main" type="line" rotatedBoundingBox="4220,9029 4553,7136 6508,7480 6175,9373"/>
            </emma:interpretation>
          </emma:emma>
        </inkml:annotationXML>
        <inkml:traceGroup>
          <inkml:annotationXML>
            <emma:emma xmlns:emma="http://www.w3.org/2003/04/emma" version="1.0">
              <emma:interpretation id="{8F2F10B7-0648-4156-AE0F-CCE0272FE6BD}" emma:medium="tactile" emma:mode="ink">
                <msink:context xmlns:msink="http://schemas.microsoft.com/ink/2010/main" type="inkWord" rotatedBoundingBox="4220,9029 4553,7136 6508,7480 6175,9373"/>
              </emma:interpretation>
              <emma:one-of disjunction-type="recognition" id="oneOf6">
                <emma:interpretation id="interp30" emma:lang="ru-RU" emma:confidence="0">
                  <emma:literal>ПФ!</emma:literal>
                </emma:interpretation>
                <emma:interpretation id="interp31" emma:lang="ru-RU" emma:confidence="0">
                  <emma:literal>Удавов</emma:literal>
                </emma:interpretation>
                <emma:interpretation id="interp32" emma:lang="ru-RU" emma:confidence="0">
                  <emma:literal>Подвод</emma:literal>
                </emma:interpretation>
                <emma:interpretation id="interp33" emma:lang="ru-RU" emma:confidence="0">
                  <emma:literal>Поддато</emma:literal>
                </emma:interpretation>
                <emma:interpretation id="interp34" emma:lang="ru-RU" emma:confidence="0">
                  <emma:literal>Удавов.</emma:literal>
                </emma:interpretation>
              </emma:one-of>
            </emma:emma>
          </inkml:annotationXML>
          <inkml:trace contextRef="#ctx0" brushRef="#br0" timeOffset="90421.1288">-1518 4146 0,'33'0'110,"1"0"-95,136 0 32,-35 0-16,34 0 1,-33 34-1,33-34 16,-135-34-32,0 34-15,-34-34 16,0 0 15,0 0-15,-68-33 15,34 67-15,68 0 62,0 0-63,102 67 32,-136-33-31,0 0 15,-170 34 32,102-34-48,35 0 1,33 0 0,-34-34-1,135 33 16</inkml:trace>
          <inkml:trace contextRef="#ctx0" brushRef="#br0" timeOffset="87968.0213">-1518 3164 0,'-34'0'78,"34"-34"-78,34 34 94,33 34-63,1-34 1,67 34-1,35 0 0,-1 0 0,-135-1-31,68-33 32,33 34-17,34-34 17,-33 0 14,-136-34-14,-34 1-1,0-35-15,-67 0 109,202 102-94,-67-34-31,0 34 15,-34 0 1,34-34 0,-34 34-1,0-1 1,-102 35 31,102-34-32,-34-34 1,34 34 15,34 0-31</inkml:trace>
          <inkml:trace contextRef="#ctx0" brushRef="#br0" timeOffset="91077.3743">-232 3977 0,'0'67'109,"0"1"-78,34-34-15,0 0-1,34-34 1,34 0 15,-69 0-15,1 0-16,0-68 31,-34-33 0,0 67-15,0 0-16,-34 0 16,-33 34-1,-1 0 1,-34 34 15,68-34-15,0 34-1,34 33 1,34-33 0,34-34-16</inkml:trace>
          <inkml:trace contextRef="#ctx0" brushRef="#br0" timeOffset="88936.7667">276 3164 0,'-33'0'47,"-1"0"-32,-68 34 16,-33 101 16,33 35 0,0-69-16,69-67-31,-1 34 16</inkml:trace>
          <inkml:trace contextRef="#ctx0" brushRef="#br0" timeOffset="88530.5056">-130 3266 0,'-34'0'62,"34"33"-31,0 1-15,68 68 31,-34-102-31,67 0 15,-67 0-16,34-34 17,-34 34-32,-34-34 0,0 0 15,0 0 1,-68-33 15,34 67-15,-33 0-1,-69 0 17,68 101-1,68-67-15,34 0-1,68 0 1</inkml:trace>
          <inkml:trace contextRef="#ctx0" brushRef="#br0" timeOffset="92780.4742">-1383 4790 0,'-34'0'141,"68"33"-94,0-33-32,135 0 32,1 0-16,-35 0 1,0 34-1,-67-68-31,34 1 47,-68 33-16,-34-34-31,-34 34 31,34-34-31,-68 0 47,68 0 31,34 34-62,68 68 62,-102-34-62,-68 33 30,34-33-14,-102 34 15,238-102-16</inkml:trace>
          <inkml:trace contextRef="#ctx0" brushRef="#br0" timeOffset="91452.3709">276 3706 0,'-33'0'63,"-1"0"-48,-68 101 32,-67 69-15,33-35-1,35 35 0,-1-35-15</inkml:trace>
          <inkml:trace contextRef="#ctx0" brushRef="#br0" timeOffset="93671.0997">243 4383 0,'-68'0'78,"0"0"-46,0 68-17,-67 101 17,33-33-1,-33 67-16</inkml:trace>
          <inkml:trace contextRef="#ctx0" brushRef="#br0" timeOffset="93342.9802">-333 4722 0,'34'-34'47,"0"34"-32,-34-34-15,-34 136 110,34-68-95,67 33 32,1-67-31,-34 0-1,135-101 32,-135 67-31,-34 0-1,0 0 1,-67-34 15,33 68-15,-34 0 0,-34 34-1,68 0 1,-33 68 15,67-68-15,67-1-1</inkml:trace>
        </inkml:traceGroup>
      </inkml:traceGroup>
    </inkml:traceGroup>
    <inkml:traceGroup>
      <inkml:annotationXML>
        <emma:emma xmlns:emma="http://www.w3.org/2003/04/emma" version="1.0">
          <emma:interpretation id="{7FC5B009-FD5F-4A17-922E-B4556F0C6B33}" emma:medium="tactile" emma:mode="ink">
            <msink:context xmlns:msink="http://schemas.microsoft.com/ink/2010/main" type="paragraph" rotatedBoundingBox="4759,9420 9374,9223 9411,10084 4796,102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DCA14C-9309-4302-97C7-B0004F65C89D}" emma:medium="tactile" emma:mode="ink">
              <msink:context xmlns:msink="http://schemas.microsoft.com/ink/2010/main" type="inkBullet" rotatedBoundingBox="4774,9787 5923,9738 5927,9816 4778,9865"/>
            </emma:interpretation>
            <emma:one-of disjunction-type="recognition" id="oneOf7">
              <emma:interpretation id="interp35" emma:lang="ru-RU" emma:confidence="0">
                <emma:literal>-</emma:literal>
              </emma:interpretation>
            </emma:one-of>
          </emma:emma>
        </inkml:annotationXML>
        <inkml:trace contextRef="#ctx0" brushRef="#br0" timeOffset="77124.3638">-1248 5501 0,'-33'0'203,"66"0"-156,137 0 47,-35 34-47,35-34 15,-1 0-15,0 0 0,1 0 78,-137 0-94,1-34-15,34 34 0</inkml:trace>
      </inkml:traceGroup>
      <inkml:traceGroup>
        <inkml:annotationXML>
          <emma:emma xmlns:emma="http://www.w3.org/2003/04/emma" version="1.0">
            <emma:interpretation id="{BF9FCF08-B73B-4D33-8CE9-A299612BF15B}" emma:medium="tactile" emma:mode="ink">
              <msink:context xmlns:msink="http://schemas.microsoft.com/ink/2010/main" type="line" rotatedBoundingBox="5849,9374 9374,9223 9411,10084 5885,10234"/>
            </emma:interpretation>
          </emma:emma>
        </inkml:annotationXML>
        <inkml:traceGroup>
          <inkml:annotationXML>
            <emma:emma xmlns:emma="http://www.w3.org/2003/04/emma" version="1.0">
              <emma:interpretation id="{B96A570E-4435-45ED-B39C-5B6BFF850A0E}" emma:medium="tactile" emma:mode="ink">
                <msink:context xmlns:msink="http://schemas.microsoft.com/ink/2010/main" type="inkWord" rotatedBoundingBox="5849,9374 9374,9223 9411,10084 5885,10234"/>
              </emma:interpretation>
              <emma:one-of disjunction-type="recognition" id="oneOf8">
                <emma:interpretation id="interp36" emma:lang="ru-RU" emma:confidence="0">
                  <emma:literal>„Полная</emma:literal>
                </emma:interpretation>
                <emma:interpretation id="interp37" emma:lang="ru-RU" emma:confidence="0">
                  <emma:literal>„Полная.</emma:literal>
                </emma:interpretation>
                <emma:interpretation id="interp38" emma:lang="ru-RU" emma:confidence="0">
                  <emma:literal>„Полня</emma:literal>
                </emma:interpretation>
                <emma:interpretation id="interp39" emma:lang="ru-RU" emma:confidence="0">
                  <emma:literal>„Полня.</emma:literal>
                </emma:interpretation>
                <emma:interpretation id="interp40" emma:lang="ru-RU" emma:confidence="0">
                  <emma:literal>„Помня.</emma:literal>
                </emma:interpretation>
              </emma:one-of>
            </emma:emma>
          </inkml:annotationXML>
          <inkml:trace contextRef="#ctx0" brushRef="#br0" timeOffset="77843.1079">-198 5298 0,'34'0'125,"0"0"-78,0 33-31,34 1-1,-34 0 17,-1-34-32,1 0 15,-34 34 1,0 0-1,-169 101 64,101-67-33,68-34-30,34-34 15,0 34-31</inkml:trace>
          <inkml:trace contextRef="#ctx0" brushRef="#br0" timeOffset="78796.211">243 5128 0,'0'136'171,"0"-1"-124,33 1-15,-33-69-1,0 103 16,0-103-16,34-67-31,0 0 47,0-67-32</inkml:trace>
          <inkml:trace contextRef="#ctx0" brushRef="#br0" timeOffset="79639.9656">378 5094 0,'136'0'141,"33"0"-110,-34 0-16,1-34 1,-1 34 15,35 0 1,-1 0 14,-135 0 1,0 34-15,0 102 30,-34 33-15,0 0 0,33-101-32,-33 34 32,0-1-15,0-67-17</inkml:trace>
          <inkml:trace contextRef="#ctx0" brushRef="#br0" timeOffset="80233.7131">412 5772 0,'34'0'109,"135"0"-62,-33 34-16,33-34-15,-34 0 15,1 33-15,33-33 0,1 0 30,-103 0 1,-67 34-31</inkml:trace>
          <inkml:trace contextRef="#ctx0" brushRef="#br0" timeOffset="82780.5686">615 5399 0,'34'-169'203,"-34"101"-172,0 34-15,34 34 0,34 0 30,-68 34-30,0 0 0,-34 34 31,34-34-47,-68-1 15,0 69 16,68-68-15,0 0 0,-34-34-1,34 34-15,0-1 16,34 1 15,0-34-15,68 0 31,-68 0-47,-1 0 31,-33-34-31,0-33 47,-33 33-16,-1 0-15,34 0-1,0 68 48</inkml:trace>
          <inkml:trace contextRef="#ctx0" brushRef="#br0" timeOffset="83530.5614">1225 5027 0,'0'135'172,"0"1"-140,0-69-1,0 69 0,34-102-15,-34-1-16,0 35 31,0 0 16,33-68-47,1 0 0</inkml:trace>
          <inkml:trace contextRef="#ctx0" brushRef="#br0" timeOffset="84921.1746">1428 5331 0,'-34'0'62,"34"34"47,0 0-93,34-34-16,0 0 78,0 0-62,33 0 15,103 0 16,-1 0-16,-33 0 0,33 0 1,-68-34-17,1 34 17,67 0-1,-101 0 0,-34 0 16,-34-34 0,-34 34-32,0-33 17,34-1-1,-34 34-31,34-34 47,-33 34-32,100 0 95,-33 0-95,0 34 1,34 0 47,-68-1-48,0 1 1,-34-34-1,0 34 1,-68 34 15,69-34-15,-1-34 0,34 34 15,67-1-16</inkml:trace>
          <inkml:trace contextRef="#ctx0" brushRef="#br0" timeOffset="85921.1693">3324 5094 0,'0'-34'47,"-169"136"62,34 67-78,-1-33 1,1 33 15,101-135-32,34 0 1,68 0-1</inkml:trace>
          <inkml:trace contextRef="#ctx0" brushRef="#br0" timeOffset="85530.5446">2918 5298 0,'-34'0'62,"0"33"-15,34 1-31,34 34-1,0-34 1,34-34 0,0 0 15,-35 0-16,35-34 1,-68-34 0,0 34-1,0 1 1,-34-35 15,-33 68-15,33 0-1,-68 68 17,34-35-17,34 1 1,34 0-16,136-34 47</inkml:trace>
        </inkml:traceGroup>
      </inkml:traceGroup>
    </inkml:traceGroup>
    <inkml:traceGroup>
      <inkml:annotationXML>
        <emma:emma xmlns:emma="http://www.w3.org/2003/04/emma" version="1.0">
          <emma:interpretation id="{31E30207-3442-4DF0-B193-D60A20C41ADC}" emma:medium="tactile" emma:mode="ink">
            <msink:context xmlns:msink="http://schemas.microsoft.com/ink/2010/main" type="paragraph" rotatedBoundingBox="4621,10500 6738,10388 6777,11133 4660,112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E430C0-CDCF-4776-B8CA-39DF6E1446FE}" emma:medium="tactile" emma:mode="ink">
              <msink:context xmlns:msink="http://schemas.microsoft.com/ink/2010/main" type="inkBullet" rotatedBoundingBox="4628,10630 6087,10553 6107,10930 4647,11007"/>
            </emma:interpretation>
            <emma:one-of disjunction-type="recognition" id="oneOf9">
              <emma:interpretation id="interp41" emma:lang="ru-RU" emma:confidence="0">
                <emma:literal>↳</emma:literal>
              </emma:interpretation>
            </emma:one-of>
          </emma:emma>
        </inkml:annotationXML>
        <inkml:trace contextRef="#ctx0" brushRef="#br0" timeOffset="95749.1954">-1349 6415 0,'-68'34'109,"68"0"-93,0 34 15,34-68 0,0 0-15,34-68 31,-68 34-32,0 0 1,-34 34 15,0 0-15,34 34 31,34-34-16,0 0 63,135 34-16,-101-34-63,67 0 17,1 0-17,33 0 1,-34 0 15,1 0-15,33 0 15,-67 0 31,-102-34-46,0 0 0,-34 0 15,-34-33 16,68 33-32,-34 34 17,68 0 15,0 0-32,34 67 16,33 1 1,-101-34-17,0 0 1,-33 0 0,-1-34-1,0 34 1,-34 67 15,102-101 0,34-34 1</inkml:trace>
      </inkml:traceGroup>
      <inkml:traceGroup>
        <inkml:annotationXML>
          <emma:emma xmlns:emma="http://www.w3.org/2003/04/emma" version="1.0">
            <emma:interpretation id="{57351770-C552-4F5B-8716-19088F2A2C23}" emma:medium="tactile" emma:mode="ink">
              <msink:context xmlns:msink="http://schemas.microsoft.com/ink/2010/main" type="line" rotatedBoundingBox="5954,10430 6738,10388 6777,11133 5994,11174"/>
            </emma:interpretation>
          </emma:emma>
        </inkml:annotationXML>
        <inkml:traceGroup>
          <inkml:annotationXML>
            <emma:emma xmlns:emma="http://www.w3.org/2003/04/emma" version="1.0">
              <emma:interpretation id="{2C57FE25-75A5-4DE4-9873-C96141D234C9}" emma:medium="tactile" emma:mode="ink">
                <msink:context xmlns:msink="http://schemas.microsoft.com/ink/2010/main" type="inkWord" rotatedBoundingBox="5954,10430 6738,10388 6777,11133 5994,11174"/>
              </emma:interpretation>
              <emma:one-of disjunction-type="recognition" id="oneOf10">
                <emma:interpretation id="interp42" emma:lang="ru-RU" emma:confidence="0">
                  <emma:literal>$</emma:literal>
                </emma:interpretation>
                <emma:interpretation id="interp43" emma:lang="ru-RU" emma:confidence="0">
                  <emma:literal>ф</emma:literal>
                </emma:interpretation>
                <emma:interpretation id="interp44" emma:lang="ru-RU" emma:confidence="0">
                  <emma:literal>Х</emma:literal>
                </emma:interpretation>
                <emma:interpretation id="interp45" emma:lang="ru-RU" emma:confidence="0">
                  <emma:literal>*</emma:literal>
                </emma:interpretation>
                <emma:interpretation id="interp46" emma:lang="ru-RU" emma:confidence="0">
                  <emma:literal>ф)</emma:literal>
                </emma:interpretation>
              </emma:one-of>
            </emma:emma>
          </inkml:annotationXML>
          <inkml:trace contextRef="#ctx0" brushRef="#br0" timeOffset="96546.0786">683 6110 0,'-102'0'93,"68"0"-77,-33 34 0,-69 136 15,1-35-15,-1 34 15,1 102-16</inkml:trace>
          <inkml:trace contextRef="#ctx0" brushRef="#br0" timeOffset="96217.9539">243 6347 0,'-68'0'78,"34"0"-62,34 34-1,-34 0 1,34 68 15,34-102-31,34 34 32,-34-1-17,-1-33 1,35-33-1,-34-1 1,34-34 0,-68 34-1,0 0 1,0 0-16,-68 34 16,0 0 15,1 0-16,-35 68 1,102-34 0,0 0-16,34 0 15</inkml:trace>
        </inkml:traceGroup>
      </inkml:traceGroup>
    </inkml:traceGroup>
  </inkml:traceGroup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6:50.3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6C93F19-B0E2-4055-B37A-78D861643CF9}" emma:medium="tactile" emma:mode="ink">
          <msink:context xmlns:msink="http://schemas.microsoft.com/ink/2010/main" type="inkDrawing" rotatedBoundingBox="6099,3955 7864,4322 7721,5012 5956,4644" semanticType="callout" shapeName="Other">
            <msink:sourceLink direction="with" ref="{CBA09E79-34C3-4E2A-8B6D-D82028397367}"/>
            <msink:sourceLink direction="with" ref="{E5551E66-F939-486E-BBE1-D8F87F497BCE}"/>
          </msink:context>
        </emma:interpretation>
      </emma:emma>
    </inkml:annotationXML>
    <inkml:trace contextRef="#ctx0" brushRef="#br0">6 48 0,'-34'0'46,"34"-34"-46,101 34 110,-67 0-95,0 0 1,135 0 15,1 0 1,-1 0 14,0 34-14,-33-34-17,-1 0 17,1 0-1,33-34 0,0 34 16,-33 0 140,-102 68-140,-68-34-31,34 34 15,0 67 16,-34-67-31,34-34-1,0 101 32,0-101-31,0 0 15,0 68-31</inkml:trace>
  </inkml:traceGroup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7:17.8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4FED4A3-239C-43C2-A369-A7E0D24E0CE0}" emma:medium="tactile" emma:mode="ink">
          <msink:context xmlns:msink="http://schemas.microsoft.com/ink/2010/main" type="inkDrawing" rotatedBoundingBox="12025,4056 13942,4133 13894,5317 11977,5240" hotPoints="13871,4110 13897,5193 12089,5236 12063,4153" semanticType="enclosure" shapeName="Rectangle">
            <msink:sourceLink direction="with" ref="{95F4DF7A-7BB9-4C21-B928-2083559E5450}"/>
          </msink:context>
        </emma:interpretation>
      </emma:emma>
    </inkml:annotationXML>
    <inkml:trace contextRef="#ctx0" brushRef="#br0">6203 963 0,'136'0'172,"33"-34"-126,-34 34-14,1 0-17,33 0 1,1 0 15,-35 0-15,34-34 15,1 34 0,-1 0 32,-101 0-16</inkml:trace>
    <inkml:trace contextRef="#ctx0" brushRef="#br0" timeOffset="-2828.1083">5966-155 0,'0'68'110,"0"-34"-95,34-1 1,-34 1 0,0 136 46,0-1-15,34-34-16,-34 35 16,0-69-16,34-33 16,-34-34-47,0 0 16,34 0-16,-1 0 16</inkml:trace>
    <inkml:trace contextRef="#ctx0" brushRef="#br0" timeOffset="-890.6328">6068-223 0,'67'0'172,"-33"34"-157,0-34 1,135 34 31,-33-34-16,33 0 0,-33 0-15,-1 0 0,35 0 15,-1 34 0,-34-34 0,1 0 16,-1 0 16,-33 0-32,-102 34-31,34-34 109,0 169 16,-34 0-78,0 1 0,-34-136-47,34 101 47,0 34-16,0-67 16</inkml:trace>
  </inkml:traceGroup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6:51.5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BA09E79-34C3-4E2A-8B6D-D82028397367}" emma:medium="tactile" emma:mode="ink">
          <msink:context xmlns:msink="http://schemas.microsoft.com/ink/2010/main" type="inkDrawing" rotatedBoundingBox="6152,5035 7808,4938 7826,5248 6170,5344" semanticType="underline" shapeName="Other">
            <msink:sourceLink direction="with" ref="{E5551E66-F939-486E-BBE1-D8F87F497BCE}"/>
            <msink:destinationLink direction="with" ref="{86C93F19-B0E2-4055-B37A-78D861643CF9}"/>
          </msink:context>
        </emma:interpretation>
      </emma:emma>
    </inkml:annotationXML>
    <inkml:trace contextRef="#ctx0" brushRef="#br0">141 929 0,'-34'0'63,"170"0"15,33 0-47,-101 0-15,101 0 15,0 0 0,-33 0 1,33 0-17,0 34 16,-33-34 16,33 0-15,1 0 186,-170-68-171,-34 34-31,34 0 15,-34 0-15,34 0-1,-34-67 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4:54:05.3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4B84330-FC98-4653-A2BE-517A419FC906}" emma:medium="tactile" emma:mode="ink">
          <msink:context xmlns:msink="http://schemas.microsoft.com/ink/2010/main" type="inkDrawing" rotatedBoundingBox="2369,8940 5853,8932 5858,10965 2374,10972" hotPoints="5551,8895 5607,10885 2432,10973 2376,8983" semanticType="9" shapeName="Rectangle">
            <msink:sourceLink direction="with" ref="{C583DE7D-08C1-463D-A94C-7AF495679DF4}"/>
            <msink:destinationLink direction="to" ref="{1E4CF6EA-3237-45B1-A770-BB500ECCE642}"/>
            <msink:destinationLink direction="with" ref="{40596500-F9C8-4675-A55D-C66E698BB2FF}"/>
          </msink:context>
        </emma:interpretation>
      </emma:emma>
    </inkml:annotationXML>
    <inkml:trace contextRef="#ctx0" brushRef="#br0">813-1456 0,'135'0'0,"1"0"0,270 0 0,-271 0 0,170 0 0,-169 0 31,-35 0 0,35 0 1,33 0-1,-33 0 0,33 34 0,-101-68-15,67 34 15,34 0 16,-33 0-16,-1 0 1,-67 0-1,101 0 63,1 34-32,-136-34 63,-34 34-94,34 67 16,-34 1-15,0 67 14,0-33-14,33 33-1,-33 0 0,0-33 0,34 33 1,-34 1-1,34-69 0,-34 1 16,0-68-47,0 0 16,0-1-1,0 103 32</inkml:trace>
    <inkml:trace contextRef="#ctx0" brushRef="#br0" timeOffset="1500.0025">813 576 0,'34'0'78,"101"0"-15,-67-34-48,67 34 16,35 0 16,-35 0-31,0-34 15,35 34 0,-1 0-31,-67 0 16,67 0 15,-33 0-15,-1 0 0,0 0-1,1 0 1,-1 0-1,35 0 17,-1 0-17,0 0 17,-33 0-1,-35-34-16,69 34 17,-35 0 30,35 0 16,-103 0 204,-67-33-267</inkml:trace>
    <inkml:trace contextRef="#ctx0" brushRef="#br0" timeOffset="-2265.6052">711-1320 0,'0'-34'31,"34"68"-31,-34-1 0,0 340 0,0 101 0,0-305 16,0 1 15,0-35-15,0 35 15,0-35 16,0 34 0,34-135-31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in"/>
          <inkml:channel name="T" type="integer" max="2.14748E9" units="dev"/>
        </inkml:traceFormat>
        <inkml:channelProperties>
          <inkml:channelProperty channel="X" name="resolution" value="830.80627" units="1/cm"/>
          <inkml:channelProperty channel="Y" name="resolution" value="526.3775" units="1/cm"/>
          <inkml:channelProperty channel="F" name="resolution" value="41.73806" units="1/in"/>
          <inkml:channelProperty channel="T" name="resolution" value="1" units="1/dev"/>
        </inkml:channelProperties>
      </inkml:inkSource>
      <inkml:timestamp xml:id="ts0" timeString="2016-03-18T15:14:33.9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26A57DC-CC74-4932-BE9A-79EDFBA67E20}" emma:medium="tactile" emma:mode="ink">
          <msink:context xmlns:msink="http://schemas.microsoft.com/ink/2010/main" type="writingRegion" rotatedBoundingBox="31568,4774 31804,4774 31804,5417 31568,5417"/>
        </emma:interpretation>
      </emma:emma>
    </inkml:annotationXML>
    <inkml:traceGroup>
      <inkml:annotationXML>
        <emma:emma xmlns:emma="http://www.w3.org/2003/04/emma" version="1.0">
          <emma:interpretation id="{562A395B-F0D4-4D77-86FD-2FADE1161690}" emma:medium="tactile" emma:mode="ink">
            <msink:context xmlns:msink="http://schemas.microsoft.com/ink/2010/main" type="paragraph" rotatedBoundingBox="31568,4774 31804,4774 31804,5417 31568,54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2FB841-6F63-46A9-98B6-14D0428ADACA}" emma:medium="tactile" emma:mode="ink">
              <msink:context xmlns:msink="http://schemas.microsoft.com/ink/2010/main" type="line" rotatedBoundingBox="31568,4774 31804,4774 31804,5417 31568,5417"/>
            </emma:interpretation>
          </emma:emma>
        </inkml:annotationXML>
        <inkml:traceGroup>
          <inkml:annotationXML>
            <emma:emma xmlns:emma="http://www.w3.org/2003/04/emma" version="1.0">
              <emma:interpretation id="{5B1ACE7E-7CCE-44F5-90FF-843400F6B601}" emma:medium="tactile" emma:mode="ink">
                <msink:context xmlns:msink="http://schemas.microsoft.com/ink/2010/main" type="inkWord" rotatedBoundingBox="31568,4774 31804,4774 31804,5417 31568,5417"/>
              </emma:interpretation>
              <emma:one-of disjunction-type="recognition" id="oneOf0">
                <emma:interpretation id="interp0" emma:lang="ru-RU" emma:confidence="0">
                  <emma:literal>'</emma:literal>
                </emma:interpretation>
                <emma:interpretation id="interp1" emma:lang="ru-RU" emma:confidence="0">
                  <emma:literal>1</emma:literal>
                </emma:interpretation>
                <emma:interpretation id="interp2" emma:lang="ru-RU" emma:confidence="0">
                  <emma:literal>,</emma:literal>
                </emma:interpretation>
                <emma:interpretation id="interp3" emma:lang="ru-RU" emma:confidence="0">
                  <emma:literal>“</emma:literal>
                </emma:interpretation>
                <emma:interpretation id="interp4" emma:lang="ru-RU" emma:confidence="0">
                  <emma:literal>)</emma:literal>
                </emma:interpretation>
              </emma:one-of>
            </emma:emma>
          </inkml:annotationXML>
          <inkml:trace contextRef="#ctx0" brushRef="#br0">0 0 512 0,'0'0'0'0,"0"0"0"16,0 0 0-16,0 0 0 15,0 0 0-15,0 0 0 16,0 0 0-16,0 0 0 16,0 0 0-16,0 0 0 15,34 0 0-15,-34 35 0 16,0-35 0-1,0 0 0-15,0 33 0 16,0-33 0-16,0 34 0 16,0-34 0-16,0 34 0 15,0-34 0-15,33 34 0 16,-33-1 0-16,0 2 0 16,34-35 0-16,-34 33 0 15,0 2 0-15,34-2 0 16,-34-33 0-1,0 35 0-15,34-2 0 16,-34 0 0-16,0-33 0 16,34 35 0-16,-34-2 0 15,0 1 0-15,0-34 0 16,0 33 0-16,33 2 0 16,-33-35 0-16,0 33 0 15,0-33 0-15,0 0 0 16</inkml:trace>
        </inkml:traceGroup>
      </inkml:traceGroup>
    </inkml:traceGroup>
  </inkml:traceGroup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7:09.5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845CE45-2F6E-4472-9F3B-3F06566AB8C2}" emma:medium="tactile" emma:mode="ink">
          <msink:context xmlns:msink="http://schemas.microsoft.com/ink/2010/main" type="inkDrawing" rotatedBoundingBox="9350,3684 11138,4289 10836,5181 9049,4576" semanticType="callout" shapeName="Other">
            <msink:sourceLink direction="with" ref="{E5551E66-F939-486E-BBE1-D8F87F497BCE}"/>
            <msink:sourceLink direction="with" ref="{BAF2A332-C259-4156-961E-B7C842C636DE}"/>
          </msink:context>
        </emma:interpretation>
      </emma:emma>
    </inkml:annotationXML>
    <inkml:trace contextRef="#ctx0" brushRef="#br0">3121-87 0,'136'0'140,"33"0"-93,-33 0-15,33 0-1,0 0 0,1 0 0,-35 0 1,0 0-1,35 0 0,-1 0 32,-135 0-48,0 0 1,0 0 31,0 0 15,-1 169 63,-33 0-62,-33-135-63,33 68 31,-34 67 16,34-101-32,0 67 32,0 1 0</inkml:trace>
  </inkml:traceGroup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7:10.3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AF2A332-C259-4156-961E-B7C842C636DE}" emma:medium="tactile" emma:mode="ink">
          <msink:context xmlns:msink="http://schemas.microsoft.com/ink/2010/main" type="inkDrawing" rotatedBoundingBox="9313,5215 10904,5215 10904,5230 9313,5230" semanticType="underline" shapeName="Other">
            <msink:sourceLink direction="with" ref="{E5551E66-F939-486E-BBE1-D8F87F497BCE}"/>
            <msink:destinationLink direction="with" ref="{0845CE45-2F6E-4472-9F3B-3F06566AB8C2}"/>
          </msink:context>
        </emma:interpretation>
      </emma:emma>
    </inkml:annotationXML>
    <inkml:trace contextRef="#ctx0" brushRef="#br0">3257 929 0,'135'0'156,"35"0"-125,-35 0-15,34 0 15,-33 0-15,-1 0 0,1 0-1,-1 0 16,-33 0-15,67 0 15,0 0 47</inkml:trace>
  </inkml:traceGroup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7:36.7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100F666-1E56-4AF9-B918-F0CF79D18E51}" emma:medium="tactile" emma:mode="ink">
          <msink:context xmlns:msink="http://schemas.microsoft.com/ink/2010/main" type="inkDrawing" rotatedBoundingBox="9292,5211 10985,5577 10828,6303 9135,5936" semanticType="callout" shapeName="Other">
            <msink:sourceLink direction="with" ref="{229F3568-050E-43AB-A2B9-76F8D0C0F187}"/>
            <msink:sourceLink direction="with" ref="{65368729-BB5B-4691-8F3A-67EA9B982EA9}"/>
          </msink:context>
        </emma:interpretation>
      </emma:emma>
    </inkml:annotationXML>
    <inkml:trace contextRef="#ctx0" brushRef="#br0">3155 1301 0,'34'0'109,"68"0"-77,67 0-1,-34 0 0,1 0-15,-1 0 15,1-34-15,33 34 15,0 0 0,-33 0 0,33 0 16,1 0 63,-170 68-32,0-34-63,0 34 17,-34 67 14,34-33-14,0 67 30,0-33 1,-34-103-48</inkml:trace>
  </inkml:traceGroup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8:07:37.5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29F3568-050E-43AB-A2B9-76F8D0C0F187}" emma:medium="tactile" emma:mode="ink">
          <msink:context xmlns:msink="http://schemas.microsoft.com/ink/2010/main" type="inkDrawing" rotatedBoundingBox="9279,6280 10972,6332 10970,6383 9277,6331" semanticType="underline" shapeName="Other">
            <msink:sourceLink direction="with" ref="{65368729-BB5B-4691-8F3A-67EA9B982EA9}"/>
            <msink:destinationLink direction="with" ref="{9100F666-1E56-4AF9-B918-F0CF79D18E51}"/>
          </msink:context>
        </emma:interpretation>
      </emma:emma>
    </inkml:annotationXML>
    <inkml:trace contextRef="#ctx0" brushRef="#br0">3223 2012 0,'34'0'109,"135"0"-62,-101 34-31,67-34-1,1 0 16,-1 0-15,35 0 15,-35 0-15,0 34 0,35-34 15,-1 0 16,0 0 0,-135 0-32,-34-34-15,34 34 0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14:38.5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FC7B95B-D414-449C-958A-94EA1D61A3F1}" emma:medium="tactile" emma:mode="ink">
          <msink:context xmlns:msink="http://schemas.microsoft.com/ink/2010/main" type="inkDrawing" rotatedBoundingBox="4473,3271 16189,3634 16185,3766 4469,3403" shapeName="Other"/>
        </emma:interpretation>
      </emma:emma>
    </inkml:annotationXML>
    <inkml:trace contextRef="#ctx0" brushRef="#br0">0 69 0,'34'0'141,"0"-34"-126,33 34 17,35 0-1,-102-34-16,34 34-15,0 0 16,135 0 15,0 0 1,-33 0-1,33 0 0,0 0-15,-67 0-1,33 0 1,1 0 0,-1 34-1,35-34 16,-35 0-15,1 0-16,33 34 16,0-34 15,-33 0-15,33 0-1,-33 34 1,33-34-1,-34 0 1,35 34 0,-35-34-1,35 34 1,-35-34 0,0 0-16,35 33 15,-69-33 1,69 0-1,-1 0 1,-33 0 0,-1 0-1,-33 34 1,33-34-16,-33 0 16,-1 0-1,69 0 1,-1 0-1,-34 0 1,35 0 0,-1 0-1,0 0 1,-33 34 0,33-34-1,1 0 1,-35 0-1,0 0 1,35 0 0,-35 0-1,35 0 1,-1 0 0,0 0-1,-33 0 1,33 0-1,-33 0 1,-1 34 0,34-34-1,1 0 1,-35 0 0,34 0-1,-33 0 1,-1 0 15,1 0-15,33 0-1,-33 0 1,-1 0 0,34 0-1,-33 0 1,-1 0-1,35 0 1,-35 0 0,35 0 15,-1 0-15,-34 0-1,1 34 1,33-34 15,0 0 0,-33 0 1,-68 34-32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14:41.0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1E84E96-F30F-4B94-8765-D8E708D1D553}" emma:medium="tactile" emma:mode="ink">
          <msink:context xmlns:msink="http://schemas.microsoft.com/ink/2010/main" type="inkDrawing" rotatedBoundingBox="4571,4885 17339,4978 17338,5075 4570,4981" semanticType="underline" shapeName="Other">
            <msink:sourceLink direction="with" ref="{18B5FFEA-6662-4849-94E0-79BDD0AF17CC}"/>
          </msink:context>
        </emma:interpretation>
      </emma:emma>
    </inkml:annotationXML>
    <inkml:trace contextRef="#ctx0" brushRef="#br0">0 0 0,'136'34'203,"-102"-68"-187,0 34-16,67 0 31,69 0-15,-1 0 15,-34 0-15,1 0-1,-1 0 1,1 0 0,33 0-1,0 0 1,1 0-1,-1 0 1,0 0 0,-33 0-1,-35 0 1,35 0 0,-1 0-16,1 0 15,-1 0 1,1 0-16,-1 0 15,1 0 1,-1 0-16,1 0 16,33 0-1,-67 0 1,33 0-16,1 0 16,-1 0-1,0 0-15,1 0 16,-1 0-1,1 0-15,-1 0 16,35 0-16,-35 0 16,34 0-1,-33 0 1,33 0 0,-33 0-1,-1 0-15,1 34 16,-35-34-16,69 0 15,-1 0 1,-34 0 0,1 0-1,33 0 1,-33 0-16,-1 0 16,34 0-16,1 34 31,-69-34-16,35 0-15,-35 0 16,1 0 0,34 0-16,-1 0 15,0 0 1,1 0 0,33 33-1,1-33 1,-35 0-1,1 0-15,-35 0 16,1 0 0,33 0-16,35 0 15,-69 0 1,35 0 0,33 0-1,0-33 1,1 33-1,-35 0 1,34 0 0,-33 0-1,-1 0 17,1 0-17,-1 0 1,1 0-1,-1 0 1,1 0 0,-1-34-1,34 34 1,1 0 15,-35 0-15,1 0-1,-1 0 17,1 0-17,-1 34 1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14:48.5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C95B09C-E3B7-4E2A-BDEB-7DAFA9AC9438}" emma:medium="tactile" emma:mode="ink">
          <msink:context xmlns:msink="http://schemas.microsoft.com/ink/2010/main" type="writingRegion" rotatedBoundingBox="3934,3329 17327,3241 17356,7684 3963,7771"/>
        </emma:interpretation>
      </emma:emma>
    </inkml:annotationXML>
    <inkml:traceGroup>
      <inkml:annotationXML>
        <emma:emma xmlns:emma="http://www.w3.org/2003/04/emma" version="1.0">
          <emma:interpretation id="{C2639951-8D7B-46F9-981D-38C9E1A43C29}" emma:medium="tactile" emma:mode="ink">
            <msink:context xmlns:msink="http://schemas.microsoft.com/ink/2010/main" type="paragraph" rotatedBoundingBox="5646,3318 17327,3241 17339,5048 5657,512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8B5FFEA-6662-4849-94E0-79BDD0AF17CC}" emma:medium="tactile" emma:mode="ink">
              <msink:context xmlns:msink="http://schemas.microsoft.com/ink/2010/main" type="line" rotatedBoundingBox="5646,3318 17327,3241 17339,5048 5657,5124">
                <msink:destinationLink direction="with" ref="{01E84E96-F30F-4B94-8765-D8E708D1D55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EA0E9A9-1DF1-40CE-B6FA-A1F2DCA0BF2F}" emma:medium="tactile" emma:mode="ink">
                <msink:context xmlns:msink="http://schemas.microsoft.com/ink/2010/main" type="inkWord" rotatedBoundingBox="10328,3565 17329,3519 17339,5048 10338,5093"/>
              </emma:interpretation>
              <emma:one-of disjunction-type="recognition" id="oneOf0">
                <emma:interpretation id="interp0" emma:lang="ru-RU" emma:confidence="0">
                  <emma:literal>МИМЕ</emma:literal>
                </emma:interpretation>
                <emma:interpretation id="interp1" emma:lang="ru-RU" emma:confidence="0">
                  <emma:literal>МИМЕ.</emma:literal>
                </emma:interpretation>
                <emma:interpretation id="interp2" emma:lang="ru-RU" emma:confidence="0">
                  <emma:literal>МИМЕ)</emma:literal>
                </emma:interpretation>
                <emma:interpretation id="interp3" emma:lang="ru-RU" emma:confidence="0">
                  <emma:literal>111111111111</emma:literal>
                </emma:interpretation>
                <emma:interpretation id="interp4" emma:lang="ru-RU" emma:confidence="0">
                  <emma:literal>191111111111</emma:literal>
                </emma:interpretation>
              </emma:one-of>
            </emma:emma>
          </inkml:annotationXML>
          <inkml:trace contextRef="#ctx0" brushRef="#br0">3572 169 0,'0'34'109,"0"0"-93,34 101 62,-34 35-47,0-1 1,33-34 14,-33 35-14,0-1-1,-33-135-31,33 135 47,0 1 0,33-69-32</inkml:trace>
          <inkml:trace contextRef="#ctx0" brushRef="#br0" timeOffset="1031.2432">4588 169 0,'0'34'109,"34"34"-62,-34 67 0,33-67-31,-33 101-1,0 1 16,0-35 1,0 34-1,34-33-15,-34 33 30,0-135-14,34 34-1,0-68-15,0 34-16</inkml:trace>
          <inkml:trace contextRef="#ctx0" brushRef="#br0" timeOffset="2093.7208">5705 203 0,'-34'0'47,"34"34"15,34 0-46,-34 0 0,0-1-1,0 137 32,34-102-31,-34 67 15,0 34 16,0-33-16,34 33 0,-34-33 1,0-103-32,0 1 31,0 136 16,34-170-32,-34 34-15,34 33 16</inkml:trace>
          <inkml:trace contextRef="#ctx0" brushRef="#br0" timeOffset="3093.7251">6620 203 0,'0'34'93,"0"0"-77,34 0 0,-34-1-1,0 137 32,0-1-16,33-33 16,-33 33-15,0 0-1,0-33 16,0 33 0,0-135-32,0 0-15,34 34 31,0-35-15</inkml:trace>
          <inkml:trace contextRef="#ctx0" brushRef="#br0" timeOffset="4124.9662">7534 271 0,'34'101'172,"-34"-33"-141,34 101 16,-34-101-31,34 101 15,-34 1 0,34-69 0,-34 35 1,0-1-1,0-67-15,33-68-1,-33 34-15,34 0 16,0 34 31,0-68-32,34 33-15</inkml:trace>
          <inkml:trace contextRef="#ctx0" brushRef="#br0" timeOffset="5015.5686">8686 237 0,'0'135'125,"0"35"-94,0-1 0,0-34 0,0 35 1,0-35-1,0 35 0,33-103-15,1 35 31,-34-68-32,68 0-15</inkml:trace>
          <inkml:trace contextRef="#ctx0" brushRef="#br0" timeOffset="-5528.2046">9465 169 0,'-34'0'109,"203"0"-15,0 0-63,1 34 1,-35-68-1,1 34-15,33 0 30,-34 34-30</inkml:trace>
          <inkml:trace contextRef="#ctx0" brushRef="#br0" timeOffset="5671.8277">9532 305 0,'0'-34'78,"0"68"-31,0 135 0,34-101-31,-34 101-1,0 0 16,34-135-15,-34 136 15,34-1-15,0 0 15,0-67-31</inkml:trace>
          <inkml:trace contextRef="#ctx0" brushRef="#br0" timeOffset="-6968.6916">10006 372 0,'102'-135'125,"-68"135"-109,-34-34 0,68 34-16</inkml:trace>
          <inkml:trace contextRef="#ctx0" brushRef="#br0" timeOffset="-6343.6958">10311 135 0,'34'-34'125,"0"34"-109,-34 34-1,34 0 32,-34 135 0,0 1-16,34-35 1,-34 35-1,34-1-16,-1-34 17,-33 1-1,0 33 16,34-135-32,-34 0-15,0 34 32,34-1 15</inkml:trace>
          <inkml:trace contextRef="#ctx0" brushRef="#br0" timeOffset="-3890.5932">-1068-102 0,'-34'0'94,"34"136"-16,0-102-62,34 135 15,-34-68 0,0 69-15,0-35 15,34 1 0,-34-1-15,0 35 15,0-103 0,0 103 1</inkml:trace>
          <inkml:trace contextRef="#ctx0" brushRef="#br0" timeOffset="-2999.9759">16 0 0,'0'135'109,"0"35"-62,0-1-15,0 0-1,0-33 0,0-1-15,0 35 15,0-35 0,0 34 16,34-33-16</inkml:trace>
          <inkml:trace contextRef="#ctx0" brushRef="#br0" timeOffset="-2015.6231">1066 34 0,'33'34'125,"-33"-1"-94,34 137 16,-34-1-16,34-33 0,-34 33 1,34-34-17,-34 1 16,0 33 16,0 0 0,34-135-47,0 102 63</inkml:trace>
          <inkml:trace contextRef="#ctx0" brushRef="#br0" timeOffset="-1078.1166">2319 135 0,'0'68'109,"0"-34"-93,0 0 0,0 135 31,34 0-16,-34 1 0,0-1 0,0-33 1,0 33 14,33-135-46,-33 33 32,34 35-1,0-34 0</inkml:trace>
          <inkml:trace contextRef="#ctx0" brushRef="#br0" timeOffset="27624.7708">-1102 1253 0,'34'0'109,"-34"-34"-109,34 34 172,-34 34-109,0 0-32,0 0-16,0-1 1,0 137 125,34-170 124</inkml:trace>
        </inkml:traceGroup>
      </inkml:traceGroup>
    </inkml:traceGroup>
    <inkml:traceGroup>
      <inkml:annotationXML>
        <emma:emma xmlns:emma="http://www.w3.org/2003/04/emma" version="1.0">
          <emma:interpretation id="{65D4068D-4702-47ED-8519-8471DF298751}" emma:medium="tactile" emma:mode="ink">
            <msink:context xmlns:msink="http://schemas.microsoft.com/ink/2010/main" type="paragraph" rotatedBoundingBox="4637,5079 9717,5069 9719,6193 4639,62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C9A1DA-E976-4188-8DBF-297447E145E6}" emma:medium="tactile" emma:mode="ink">
              <msink:context xmlns:msink="http://schemas.microsoft.com/ink/2010/main" type="line" rotatedBoundingBox="4637,5079 9717,5069 9719,6193 4639,6203"/>
            </emma:interpretation>
          </emma:emma>
        </inkml:annotationXML>
        <inkml:traceGroup>
          <inkml:annotationXML>
            <emma:emma xmlns:emma="http://www.w3.org/2003/04/emma" version="1.0">
              <emma:interpretation id="{0E952254-616D-4308-AB0B-AE3D4A6D0A0B}" emma:medium="tactile" emma:mode="ink">
                <msink:context xmlns:msink="http://schemas.microsoft.com/ink/2010/main" type="inkWord" rotatedBoundingBox="4637,5079 9717,5069 9719,6193 4639,6203"/>
              </emma:interpretation>
              <emma:one-of disjunction-type="recognition" id="oneOf1">
                <emma:interpretation id="interp5" emma:lang="ru-RU" emma:confidence="0">
                  <emma:literal>1111</emma:literal>
                </emma:interpretation>
                <emma:interpretation id="interp6" emma:lang="ru-RU" emma:confidence="0">
                  <emma:literal>111:</emma:literal>
                </emma:interpretation>
                <emma:interpretation id="interp7" emma:lang="ru-RU" emma:confidence="0">
                  <emma:literal>„111</emma:literal>
                </emma:interpretation>
                <emma:interpretation id="interp8" emma:lang="ru-RU" emma:confidence="0">
                  <emma:literal>1114</emma:literal>
                </emma:interpretation>
                <emma:interpretation id="interp9" emma:lang="ru-RU" emma:confidence="0">
                  <emma:literal>„1</emma:literal>
                </emma:interpretation>
              </emma:one-of>
            </emma:emma>
          </inkml:annotationXML>
          <inkml:trace contextRef="#ctx0" brushRef="#br0" timeOffset="91811.7415">795 1693 0,'0'34'94,"34"0"-78,-34 0 15,33 67-15,35 69 15,0-35 0,0 34 0,-1-33 1,137 135-1</inkml:trace>
          <inkml:trace contextRef="#ctx0" brushRef="#br0" timeOffset="92592.9719">2115 1693 0,'-33'0'63,"66"0"-16,1 0-32,0 34 1,68 135 15,33 1 0,1-1 1,-35-34-1,35 1 0,33-1-31</inkml:trace>
          <inkml:trace contextRef="#ctx0" brushRef="#br0" timeOffset="90311.7659">-1779 1659 0,'-34'34'141,"-34"135"-110,0 1 0,1-35 1,-1 35-1,34-69 0,34 35-15</inkml:trace>
          <inkml:trace contextRef="#ctx0" brushRef="#br0" timeOffset="90983.6144">-492 1659 0,'0'34'140,"0"135"-109,-34-33 1,34-1-1,0 1-15,0-1 15,34 35 16</inkml:trace>
        </inkml:traceGroup>
      </inkml:traceGroup>
    </inkml:traceGroup>
    <inkml:traceGroup>
      <inkml:annotationXML>
        <emma:emma xmlns:emma="http://www.w3.org/2003/04/emma" version="1.0">
          <emma:interpretation id="{2227483C-FC68-4079-8109-A45E2CBE312E}" emma:medium="tactile" emma:mode="ink">
            <msink:context xmlns:msink="http://schemas.microsoft.com/ink/2010/main" type="paragraph" rotatedBoundingBox="3923,5233 16967,5011 17012,7685 3968,79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F4DFC7-DE63-41DB-BC47-0F080D0DC911}" emma:medium="tactile" emma:mode="ink">
              <msink:context xmlns:msink="http://schemas.microsoft.com/ink/2010/main" type="line" rotatedBoundingBox="3923,5233 16967,5012 17012,7685 3968,7906"/>
            </emma:interpretation>
          </emma:emma>
        </inkml:annotationXML>
        <inkml:traceGroup>
          <inkml:annotationXML>
            <emma:emma xmlns:emma="http://www.w3.org/2003/04/emma" version="1.0">
              <emma:interpretation id="{E9D74604-486A-4F2E-99A3-A02F3AFFCEF9}" emma:medium="tactile" emma:mode="ink">
                <msink:context xmlns:msink="http://schemas.microsoft.com/ink/2010/main" type="inkWord" rotatedBoundingBox="3942,6357 12341,6214 12364,7563 3965,7706"/>
              </emma:interpretation>
              <emma:one-of disjunction-type="recognition" id="oneOf2">
                <emma:interpretation id="interp10" emma:lang="ru-RU" emma:confidence="0">
                  <emma:literal>ДЕЕ.</emma:literal>
                </emma:interpretation>
                <emma:interpretation id="interp11" emma:lang="ru-RU" emma:confidence="0">
                  <emma:literal>ДЕЕ-</emma:literal>
                </emma:interpretation>
                <emma:interpretation id="interp12" emma:lang="ru-RU" emma:confidence="0">
                  <emma:literal>ДЕ...</emma:literal>
                </emma:interpretation>
                <emma:interpretation id="interp13" emma:lang="ru-RU" emma:confidence="0">
                  <emma:literal>ДЕЕ.“.</emma:literal>
                </emma:interpretation>
                <emma:interpretation id="interp14" emma:lang="ru-RU" emma:confidence="0">
                  <emma:literal>ДЕЕ...</emma:literal>
                </emma:interpretation>
              </emma:one-of>
            </emma:emma>
          </inkml:annotationXML>
          <inkml:trace contextRef="#ctx0" brushRef="#br0" timeOffset="52718.314">-2660 3048 0,'-34'0'62,"1"0"-46,33 34-1,0 135 64,-34-67-64,34 67 1,0-34 15,0 35 0,-34-69-15,34 35 15,0-102-15,0-68 15,34-34-31</inkml:trace>
          <inkml:trace contextRef="#ctx0" brushRef="#br0" timeOffset="54530.8038">-2727 4030 0,'0'102'156,"0"-69"-140,33-33-1,35 0 17,101 0-1,1 0 0,-35 0-15,35 34 46,-1-34-46,0 0-1,-135 0 17</inkml:trace>
          <inkml:trace contextRef="#ctx0" brushRef="#br0" timeOffset="53562.0842">-2694 3014 0,'136'0'125,"33"0"-94,-33 0-15,33 0 15,-34 0-15,35 0 15,-69 0 0,-67 0 1,-34 34-32,0 34 46,-34 67 1,34 34-15,0-67-17,0 67 1,0 1 15,0-35 0,0 34 1,34-67-1</inkml:trace>
          <inkml:trace contextRef="#ctx0" brushRef="#br0" timeOffset="55671.4151">-1644 3556 0,'68'0'141,"-34"0"-126,0 0 1,135 0-1,-33 0 17,33 0 30,-135 34-46,-34-68-16,-34 34 31,-34-34 0,0 0 1,102 34 61,34 0-61,-34 34-17,0-34 1,-34 34-16,-34 0 31,0 0-15,0-34-1,-67 33 17,101 1-32</inkml:trace>
          <inkml:trace contextRef="#ctx0" brushRef="#br0" timeOffset="56858.9054">-865 2946 0,'-34'0'62,"34"34"-31,34 135 16,-34-135-31,0 136 15,0-1 0,0-34 16,34-101-47,-34 68 31,0 67 16,34-33-15,-34-35 14,34-101-30,0 0 0</inkml:trace>
          <inkml:trace contextRef="#ctx0" brushRef="#br0" timeOffset="57796.3975">-763 2946 0,'135'0'125,"-67"0"-110,101 0 17,-33 0-1,-68 0-31,-1 0 31,-33 34 0,-34 0-15,0 101 31,0 35-16,0-35 16,0 1-31,0-1 31,0 34-16,0 1 16,34-102-32,-34-35 17,0 1-17</inkml:trace>
          <inkml:trace contextRef="#ctx0" brushRef="#br0" timeOffset="58249.5041">-763 4132 0,'34'0'63,"135"0"-1,-101 33-46,67-33-1,35 0 17,-35 34-17</inkml:trace>
          <inkml:trace contextRef="#ctx0" brushRef="#br0" timeOffset="59312.0044">50 3522 0,'33'0'62,"1"0"-46,136 0 31,-103 34-47,69-34 47,-35 0-16,-67 0 0,-34-34-31,-34 34 31,-33-34 1,33 34-17,34-34-15,169 68 110,-33 0-48,-170 0-31,0 0-15,0-34 0,0 0-1,-34 0 32,102 34-31</inkml:trace>
          <inkml:trace contextRef="#ctx0" brushRef="#br0" timeOffset="60202.6127">964 3048 0,'0'-34'141,"0"169"-94,0 35 0,0-69-32,0 35 17,0-1-17,0 35 16,34-35 1,-34-33-1,0-68-15,34-34-1,33 67 1</inkml:trace>
          <inkml:trace contextRef="#ctx0" brushRef="#br0" timeOffset="61108.8555">1066 2912 0,'135'0'125,"34"0"-94,1 0 16,-170 34-31,34-34-1,-34 34 1,0 102 46,33-69-46,-33 35 15,34-1-15,-34 1 15,34 67 0,-34-33 1,34-35-17,-34-33 17,34 34 14,-34-34-14</inkml:trace>
          <inkml:trace contextRef="#ctx0" brushRef="#br0" timeOffset="61593.2404">1133 4165 0,'136'0'141,"-35"-33"-125,69 33 15,-69 0 0,1 0 16,-68 0-47</inkml:trace>
          <inkml:trace contextRef="#ctx0" brushRef="#br0" timeOffset="62796.3566">1675 3353 0,'0'33'46,"-34"1"-30,34 0 15,34-34-15,34 0 31,-68-34 15,-34 34 1,68 0 140,0 0-172,101 0 16,35 0-16,-35 34 16,-101-34-31,0 0-1,0 0 64</inkml:trace>
          <inkml:trace contextRef="#ctx0" brushRef="#br0" timeOffset="63405.7263">2285 3319 0,'-34'0'188,"68"0"-126,0 34-46,0-34 0,-1 0-1,-33 33-15,-67 35 94,33-68-94,0 34 16,0 0-1,0 0 17</inkml:trace>
          <inkml:trace contextRef="#ctx0" brushRef="#br0" timeOffset="64218.2194">2522 2912 0,'0'34'125,"0"136"-78,0-35-16,0 34 0,34-33-15,-34 33 15,34-67 0,-34-35-15,0 103 31,0-102 0,33-68-47,1 0 31</inkml:trace>
          <inkml:trace contextRef="#ctx0" brushRef="#br0" timeOffset="65155.6972">2623 2845 0,'136'0'125,"-1"0"-94,35 0 0,-69 33-15,35 1 31,-102-34-16,0 0-31,-34 34 0,33 102 78,-33-102-62,0 135 31,34-101-32,-34-1 17,0 103 15,0-35-16,34 34 0,-34-67 0,0-68 1,0 0-32</inkml:trace>
          <inkml:trace contextRef="#ctx0" brushRef="#br0" timeOffset="65718.1921">2725 4098 0,'34'0'78,"68"0"-31,67 0-16,0 0 16,1 0-16,-35 0 31</inkml:trace>
          <inkml:trace contextRef="#ctx0" brushRef="#br0" timeOffset="66796.3259">3470 3319 0,'-34'34'140,"34"-1"-124,34-33 0,0 0 15,-34-33-15,-34 33 30,0 0 1,68 0 31,0 0-15,0 0-47,135 0 30,-67 33-14,67-33-1,-135 0-15,0 34-1</inkml:trace>
          <inkml:trace contextRef="#ctx0" brushRef="#br0" timeOffset="68452.5637">4215 3251 0,'0'-34'31,"-34"34"-31,0 0 47,68 0 31,0 0-62,68 68 31,-68-34-32,-34 0 1,0-1-1,-170 69 48,103-68-47,-1-34-1,68 34 1,34 0-1</inkml:trace>
          <inkml:trace contextRef="#ctx0" brushRef="#br0" timeOffset="67218.1946">4655 3827 0,'102'0'109</inkml:trace>
          <inkml:trace contextRef="#ctx0" brushRef="#br0" timeOffset="67405.6926">5028 3861 0,'34'33'63,"0"-33"-48,135 0 17</inkml:trace>
          <inkml:trace contextRef="#ctx0" brushRef="#br0" timeOffset="67546.3024">5367 3894 0,'34'0'47,"-1"0"-16,137 34 16</inkml:trace>
        </inkml:traceGroup>
        <inkml:traceGroup>
          <inkml:annotationXML>
            <emma:emma xmlns:emma="http://www.w3.org/2003/04/emma" version="1.0">
              <emma:interpretation id="{C731196A-A989-4045-A4A8-AC2103DD4C22}" emma:medium="tactile" emma:mode="ink">
                <msink:context xmlns:msink="http://schemas.microsoft.com/ink/2010/main" type="inkWord" rotatedBoundingBox="15105,5043 16967,5012 17012,7685 15151,7716"/>
              </emma:interpretation>
              <emma:one-of disjunction-type="recognition" id="oneOf3">
                <emma:interpretation id="interp15" emma:lang="ru-RU" emma:confidence="0">
                  <emma:literal>Д!</emma:literal>
                </emma:interpretation>
                <emma:interpretation id="interp16" emma:lang="ru-RU" emma:confidence="0">
                  <emma:literal>ДИ</emma:literal>
                </emma:interpretation>
                <emma:interpretation id="interp17" emma:lang="ru-RU" emma:confidence="0">
                  <emma:literal>Д.</emma:literal>
                </emma:interpretation>
                <emma:interpretation id="interp18" emma:lang="ru-RU" emma:confidence="0">
                  <emma:literal>„Д!</emma:literal>
                </emma:interpretation>
                <emma:interpretation id="interp19" emma:lang="ru-RU" emma:confidence="0">
                  <emma:literal>„П!</emma:literal>
                </emma:interpretation>
              </emma:one-of>
            </emma:emma>
          </inkml:annotationXML>
          <inkml:trace contextRef="#ctx0" brushRef="#br0" timeOffset="70686.9157">8381 3522 0,'135'0'125,"35"0"-93,-35 0 15,-33 0-32,-35 0 1,-33 0-1,0 0-15,-34-34 32,-68-68 15,35 102-32,-1 0 32,135 34 0,1 0 0,-102 0-32,0 0 1,-68 0 15,0 0 1,35-34-32,-1 34 31,68-1-31</inkml:trace>
          <inkml:trace contextRef="#ctx0" brushRef="#br0" timeOffset="71280.6612">9431 3353 0,'-34'0'47,"34"-34"-47,-34 169 156,34 35-124,0-1-1,0-34 0,0-33-15,0 0 31,34-102-32,-34-34-15,34-34 16,0-34 0</inkml:trace>
          <inkml:trace contextRef="#ctx0" brushRef="#br0" timeOffset="72296.2922">9397 4132 0,'135'0'125,"35"-34"-94,-69 34-15,35 0-1,-35 34 1,69-1 15,-137 1-31</inkml:trace>
          <inkml:trace contextRef="#ctx0" brushRef="#br0" timeOffset="71921.2828">9431 3149 0,'0'-33'62,"34"-1"-31,33 34-15,69 0 15,33 0 0,-33 34-15,-69-1 31,-33 1-31,0 102 30,-34-1-14,0 35-1,34-69-15,-34 68 30,0 1-14,0-1 15,0-135-32</inkml:trace>
          <inkml:trace contextRef="#ctx0" brushRef="#br0" timeOffset="93952.3495">10210 1592 0,'0'33'125,"-34"137"-78,0-35-32,0 1 16,-34 33 1,34 0-17,-33-33 17,33 33-17,34 0 1,0 1-1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18:45.8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B26532A-E8FF-4917-8D6D-99F783B00A1B}" emma:medium="tactile" emma:mode="ink">
          <msink:context xmlns:msink="http://schemas.microsoft.com/ink/2010/main" type="inkDrawing" rotatedBoundingBox="3184,3868 13400,4021 13372,5915 3156,5762" semanticType="enclosure" shapeName="Other">
            <msink:sourceLink direction="with" ref="{250B40D3-0EAF-4CC9-B945-70860F0DC71E}"/>
            <msink:destinationLink direction="with" ref="{A42E0A5A-643D-4E09-AECB-4337B6B7676B}"/>
          </msink:context>
        </emma:interpretation>
      </emma:emma>
    </inkml:annotationXML>
    <inkml:trace contextRef="#ctx0" brushRef="#br0">0 29 0,'68'0'109,"-35"0"-93,1 0 0,136 0 31,-1 0-16,0 0 0,-33 33 0,33-33 1,-33 0-17,33 0 16,-34 0 1,35 0-1,-69 0-15,69 0-1,-35 0 16,34 0-15,-33 0 15,-1 0-15,1 34 15,-1-34-15,35-34-1,-35 34 17,34 0-17,-33 0 17,-1 0-17,35 0 1,-35 0-1,35 34 17,-35-34-17,0 0 1,1 0 0,33 0-16,-33-34 15,33 34 16,-33 0-15,33 0 0,-68 0-1,69 0 1,-35-33 0,35 33-1,-35 0 1,34 0-1,-33 0 1,-1 0 0,35 0 15,-35 0-15,1 0-1,-1 0 1,1 0-1,-1 0 1,34 0 0,-33 0-1,-1 0 1,1 0 0,-1 0-1,1 0 1,-1 0-1,34 0 17,1 0-17,-35 0 1,35 33 15,-1-33-15,-34 0-1,1 0 1,-1 0 0,35 34 15,-1-34-15,-34 34 15,1 0-16,-1 0 17</inkml:trace>
    <inkml:trace contextRef="#ctx0" brushRef="#br0" timeOffset="2453.1077">68 1722 0,'135'0'188,"34"0"-157,1 0 0,-1 0 0,-33 0-15,-1 0 15,34 0-15,-33 34-16,33-34 31,0 0 0,-33 0-15,33 34 0,-33-34-1,-1 0 1,1 0-1,33 0 1,-34 0 0,1 33-16,33-33 31,1 0-15,-35 0 15,34 0-16,1 0 1,-35 0 0,35 0-1,-1 34 1,0-34 0,-33 0-1,-1 0 1,1 0-16,-1-34 15,34 34 1,-33 0 0,33 0-1,1 0 1,-1 0 0,-34 0 15,35 0-16,-1 0 1,0 0 0,1-33-1,-1 33 1,-34 0 0,35 0-1,-1 0 1,-33 0-1,-1 0 1,34-34 0,1 34 15,-35 0-15,1 0-1,33 0 1,0 0 15,-33 0-15,-1 0-1,35-34 1,-1 34 15,0 0 0,-33 0-15,-1 0 0,35 0 15,-35 0 0,0 0 0,35 0 1,-1 0 30,-169-34-46,102 0-16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19:30.2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305174B-4288-49BE-A4F7-613FD936EFBB}" emma:medium="tactile" emma:mode="ink">
          <msink:context xmlns:msink="http://schemas.microsoft.com/ink/2010/main" type="writingRegion" rotatedBoundingBox="7425,5844 7790,8792 6982,8892 6616,5945"/>
        </emma:interpretation>
      </emma:emma>
    </inkml:annotationXML>
    <inkml:traceGroup>
      <inkml:annotationXML>
        <emma:emma xmlns:emma="http://www.w3.org/2003/04/emma" version="1.0">
          <emma:interpretation id="{3B43B8F9-F41D-4BBB-91C5-40F58B1B1161}" emma:medium="tactile" emma:mode="ink">
            <msink:context xmlns:msink="http://schemas.microsoft.com/ink/2010/main" type="paragraph" rotatedBoundingBox="7425,5844 7790,8792 6982,8892 6616,59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96FFC7-BB96-481F-ABFB-1861F8B1BD14}" emma:medium="tactile" emma:mode="ink">
              <msink:context xmlns:msink="http://schemas.microsoft.com/ink/2010/main" type="line" rotatedBoundingBox="7425,5844 7790,8792 6982,8892 6616,5945"/>
            </emma:interpretation>
          </emma:emma>
        </inkml:annotationXML>
        <inkml:traceGroup>
          <inkml:annotationXML>
            <emma:emma xmlns:emma="http://www.w3.org/2003/04/emma" version="1.0">
              <emma:interpretation id="{7B819AB6-D9EB-4844-A1DE-80683C707D3E}" emma:medium="tactile" emma:mode="ink">
                <msink:context xmlns:msink="http://schemas.microsoft.com/ink/2010/main" type="inkWord" rotatedBoundingBox="7425,5844 7790,8792 6982,8892 6616,5945"/>
              </emma:interpretation>
              <emma:one-of disjunction-type="recognition" id="oneOf0">
                <emma:interpretation id="interp0" emma:lang="ru-RU" emma:confidence="0">
                  <emma:literal>тур!</emma:literal>
                </emma:interpretation>
                <emma:interpretation id="interp1" emma:lang="ru-RU" emma:confidence="0">
                  <emma:literal>туй!</emma:literal>
                </emma:interpretation>
                <emma:interpretation id="interp2" emma:lang="ru-RU" emma:confidence="0">
                  <emma:literal>туб!</emma:literal>
                </emma:interpretation>
                <emma:interpretation id="interp3" emma:lang="ru-RU" emma:confidence="0">
                  <emma:literal>тух!</emma:literal>
                </emma:interpretation>
                <emma:interpretation id="interp4" emma:lang="ru-RU" emma:confidence="0">
                  <emma:literal>туи!</emma:literal>
                </emma:interpretation>
              </emma:one-of>
            </emma:emma>
          </inkml:annotationXML>
          <inkml:trace contextRef="#ctx0" brushRef="#br0">3861 1925 0,'0'136'218,"0"-103"-202,0 1-16,0 136 47,34-103-32,-34 69 17,33 33-1,-33-33 0,0 33 16,0-34-16,0 35 1,34-1-1,-34 0 16,0-135-32,0 0 1,0 0 15,0 34 32,34-68-48</inkml:trace>
          <inkml:trace contextRef="#ctx0" brushRef="#br0" timeOffset="1171.8503">3861 1959 0,'0'-34'47,"-34"68"78,34 0-109,0 0-1,-34 101 32,34-33-16,0-68 32,0-68-16,0 0-32,0 0 1,34 0-16,-34 0 16,34-33-1,-34 33 16,0 0-31,34 34 0,-34-34 47,33 34-31,-33 34 0,34 0 15,-34 0-16,34 67 17,-34-67-17,68 34 17,-34-1-32</inkml:trace>
          <inkml:trace contextRef="#ctx0" brushRef="#br0" timeOffset="2374.9798">3793 3855 0,'-34'0'78,"34"170"15,0-102-77,0 67 15,0-67-31,0 67 47,0 35-16,34-170-31,0-34 47</inkml:trace>
          <inkml:trace contextRef="#ctx0" brushRef="#br0" timeOffset="3093.7219">3759 3889 0,'34'0'47,"34"0"-15,67 0-1,34-34 0,-33 34 0,-68 0-15,-34 0 0,-1 0 15,-33 34-31,0 102 78,34 33-47,-34 0 16,0 35 0,34-103-31,-34 1 30,0-34-30</inkml:trace>
          <inkml:trace contextRef="#ctx0" brushRef="#br0" timeOffset="3562.4903">3861 4668 0,'135'0'141,"1"0"-126,-1 34 17,34-34-1,-33 34-31</inkml:trace>
          <inkml:trace contextRef="#ctx0" brushRef="#br0" timeOffset="24952.9175">3928 4126 0</inkml:trace>
          <inkml:trace contextRef="#ctx0" brushRef="#br0" timeOffset="25718.5361">3895 4025 0,'-34'0'110,"68"-34"30,135 34-77,-135 34-47,67-34 15,69 0 47,-136 34-31,-1 0-16</inkml:trace>
          <inkml:trace contextRef="#ctx0" brushRef="#br0" timeOffset="26327.9064">3861 4160 0,'135'0'172,"34"0"-126,-101 0-30,68 0 15,-69 0 1,-67 34-32,-33-34 46,-1 68-46</inkml:trace>
          <inkml:trace contextRef="#ctx0" brushRef="#br0" timeOffset="26859.1516">3861 4465 0,'67'-34'141,"-33"34"-126,136 0 32,-69-34-15,35 34-1,-102 0 16,-34 34-47</inkml:trace>
          <inkml:trace contextRef="#ctx0" brushRef="#br0" timeOffset="27593.5229">3861 4262 0,'0'-34'140,"135"34"-62,34 0-31,-101 0-31,68 0 15,33 34 16</inkml:trace>
          <inkml:trace contextRef="#ctx0" brushRef="#br0" timeOffset="27202.8994">3895 4296 0</inkml:trace>
          <inkml:trace contextRef="#ctx0" brushRef="#br0" timeOffset="27999.7692">3996 4533 0,'-34'0'62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20:03.9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443EA76-8495-4AA2-B07B-4B55E8E6F7C3}" emma:medium="tactile" emma:mode="ink">
          <msink:context xmlns:msink="http://schemas.microsoft.com/ink/2010/main" type="inkDrawing" rotatedBoundingBox="3318,9448 13307,9315 13309,9471 3320,9603" shapeName="Other"/>
        </emma:interpretation>
      </emma:emma>
    </inkml:annotationXML>
    <inkml:trace contextRef="#ctx0" brushRef="#br0">0 93 0,'136'0'188,"-102"0"-173,0 0 1,135 0 31,0 34-16,-33-34 0,33 0 1,-34 0-1,35 34 0,-35-34-15,35 0 15,-1 0 0,0 0 1,1 34-17,-1-34 16,-34 0-15,35 0 15,-35 0 1,1 0-17,33 0 1,-34 0 15,35 0-15,-35 0 15,35 0-15,-1 0-1,-67 0 1,33 0-1,34 0 17,1-34-17,-1 34 17,-34 0-17,1 0 1,-1 0-1,35 0 1,-35 0 15,35-34-15,-35 34 0,0 0-1,1 0 1,-1 0-1,35 0 1,-35-34 0,-33 34-1,67 0 1,-33 0 0,-1 0-1,34 0 1,1 0-1,-35 0 1,1 0 15,-1 0-15,1-34 0,33 34-1,0 0 1,-33 0-1,33 0 17,-33-34-17,33 34 1,0 0 15,-33 0-15,-1 0-1,1 0 1,33 0 15,0 0-15,-33 0 15,-1 0-15,35 34 15,-35-34 32,-135 34-63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20:05.9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2222217-8A8D-4551-BB92-41E1CB3A54CC}" emma:medium="tactile" emma:mode="ink">
          <msink:context xmlns:msink="http://schemas.microsoft.com/ink/2010/main" type="inkDrawing" rotatedBoundingBox="3287,10758 12498,11120 12491,11299 3280,10936" semanticType="underline" shapeName="Other">
            <msink:sourceLink direction="with" ref="{9DA73450-A27A-431A-9553-CC1FC64A4E0F}"/>
          </msink:context>
        </emma:interpretation>
      </emma:emma>
    </inkml:annotationXML>
    <inkml:trace contextRef="#ctx0" brushRef="#br0">68 101 0,'-34'0'46,"34"-34"-46,0 0 32,-34 1-1,102 33 94,-34 0-109,0 0-1,135 0 16,-33 33-15,-1-33 15,35 0-15,-35 0 0,0 0-1,1 0 1,33 0-1,1 34 1,-1-34 0,0 0-1,-67 0 1,67 0 0,-33 0-1,-35 0 1,35 0-16,-1 0 15,1 0 1,-1 0-16,1 0 0,-1 34 16,34-34-1,1 0 1,-35 0 0,1 0-1,-1 0 1,1 0-16,-1 0 15,1 0 1,-1 0-16,0 0 0,35 34 16,-35-34-1,35 0 1,-35 0 0,-33 0-1,33 0-15,34 34 16,-33-34-1,-1 0 1,1 34 0,-1-34-16,1 0 15,-1 34 1,1-34 0,-1 0-1,1 34-15,-35-34 16,1 0-1,33 33-15,-33-33 16,0 0 0,33 0-16,34 34 15,-33-34 1,33 0 15,-33 0-15,33 0-1,-67 34 1,67-34 15,-34 0-15,35 0 15,-1 0 16,-67 34-16,-102-68-31,33 0 16,35 34-16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19:13.3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12F8114-130D-4DA4-AD56-DAD8848B86DC}" emma:medium="tactile" emma:mode="ink">
          <msink:context xmlns:msink="http://schemas.microsoft.com/ink/2010/main" type="writingRegion" rotatedBoundingBox="3040,3697 32255,3257 32383,11746 3168,12187"/>
        </emma:interpretation>
      </emma:emma>
    </inkml:annotationXML>
    <inkml:traceGroup>
      <inkml:annotationXML>
        <emma:emma xmlns:emma="http://www.w3.org/2003/04/emma" version="1.0">
          <emma:interpretation id="{BE50EA66-A7CF-4C48-8F8A-4867DAE7D954}" emma:medium="tactile" emma:mode="ink">
            <msink:context xmlns:msink="http://schemas.microsoft.com/ink/2010/main" type="paragraph" rotatedBoundingBox="3127,3696 32255,3257 32302,6422 3175,68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876A7B-F1EE-43FD-8444-C2D03773E248}" emma:medium="tactile" emma:mode="ink">
              <msink:context xmlns:msink="http://schemas.microsoft.com/ink/2010/main" type="line" rotatedBoundingBox="3127,3696 32255,3257 32288,5476 3161,5916"/>
            </emma:interpretation>
          </emma:emma>
        </inkml:annotationXML>
        <inkml:traceGroup>
          <inkml:annotationXML>
            <emma:emma xmlns:emma="http://www.w3.org/2003/04/emma" version="1.0">
              <emma:interpretation id="{250B40D3-0EAF-4CC9-B945-70860F0DC71E}" emma:medium="tactile" emma:mode="ink">
                <msink:context xmlns:msink="http://schemas.microsoft.com/ink/2010/main" type="inkWord" rotatedBoundingBox="3170,3762 13381,3987 13337,5979 3126,5755">
                  <msink:destinationLink direction="with" ref="{FB26532A-E8FF-4917-8D6D-99F783B00A1B}"/>
                </msink:context>
              </emma:interpretation>
              <emma:one-of disjunction-type="recognition" id="oneOf0">
                <emma:interpretation id="interp0" emma:lang="ru-RU" emma:confidence="0">
                  <emma:literal>ТЛЯМ</emma:literal>
                </emma:interpretation>
                <emma:interpretation id="interp1" emma:lang="ru-RU" emma:confidence="0">
                  <emma:literal>ТИЛЯМ</emma:literal>
                </emma:interpretation>
                <emma:interpretation id="interp2" emma:lang="ru-RU" emma:confidence="0">
                  <emma:literal>ТАЛЯМ</emma:literal>
                </emma:interpretation>
                <emma:interpretation id="interp3" emma:lang="ru-RU" emma:confidence="0">
                  <emma:literal>ТИЛЯМИ</emma:literal>
                </emma:interpretation>
                <emma:interpretation id="interp4" emma:lang="ru-RU" emma:confidence="0">
                  <emma:literal>11Ж*:*,,,,,,,,,,н,,,</emma:literal>
                </emma:interpretation>
              </emma:one-of>
            </emma:emma>
          </inkml:annotationXML>
          <inkml:trace contextRef="#ctx0" brushRef="#br0">-910-5215 0,'0'-34'31,"169"-68"16,-101 68-31,-34 1-1,0 33 1,-34-34 0,-68 135 77,0 69-61,-101-1 15,34 0-16,33-33-16,-33 33 32,33 0-15,102-101-1</inkml:trace>
          <inkml:trace contextRef="#ctx0" brushRef="#br0" timeOffset="-562.5147">-1045-5385 0,'0'-33'156,"-34"33"-140,-34 67 31,34-33-32,-34 34 17,68-34-32,0 0 15,-67 101 32,67-101-47,-34 0 16,34 34-1</inkml:trace>
          <inkml:trace contextRef="#ctx0" brushRef="#br0" timeOffset="546.8349">-300-5148 0,'0'-33'78,"0"66"-46,-102 137-1,-33-1 16,-1 0-32,1-33 1,-1 33 0,1-33 15,-1 33 16,102-135-32,68 0 1</inkml:trace>
          <inkml:trace contextRef="#ctx0" brushRef="#br0" timeOffset="984.3565">-199-4572 0,'0'34'63,"-34"0"-48,-33 101 17,-35 1 14,68-102-46,-101 135 32,33 0-1,34-33 0</inkml:trace>
          <inkml:trace contextRef="#ctx0" brushRef="#br0" timeOffset="2781.2063">919-4504 0,'-102'135'62,"35"35"-15,-1-35-31,0-33 15,0 33 0,35-67-15,33 0-16</inkml:trace>
          <inkml:trace contextRef="#ctx0" brushRef="#br0" timeOffset="2359.3301">817-5181 0,'34'0'62,"-34"33"-46,0 1 15,-135 136 16,33-35-31,-33 34 15,33-33-16,0 33 17,1-33-1,-1 33 0</inkml:trace>
          <inkml:trace contextRef="#ctx0" brushRef="#br0" timeOffset="1906.1998">546-5283 0,'-33'0'94,"-1"34"-63,0 0-15,-34 135 31,-34-33-16,1 33 0,-35-34 1,103-33-1,100-102 0</inkml:trace>
          <inkml:trace contextRef="#ctx0" brushRef="#br0" timeOffset="4390.5679">2172-4538 0,'-34'0'31,"34"34"-15,-34 34-1,-67 67 16,-1 34 1,-33 1-1,101-102-15,0 67 15,34-67-16</inkml:trace>
          <inkml:trace contextRef="#ctx0" brushRef="#br0" timeOffset="3953.0568">2138-5148 0,'-34'0'63,"0"34"-32,-33 136 0,-69-35 0,35 34-15,-69 1 0,69-35 30,-69 35-30,136-103 31,68-33-47</inkml:trace>
          <inkml:trace contextRef="#ctx0" brushRef="#br0" timeOffset="3484.3258">1664-5249 0,'-34'0'47,"34"34"-31,-34 0 15,-67 101 0,-35 34 0,35 1 1,-1-35 15,34 1-32</inkml:trace>
          <inkml:trace contextRef="#ctx0" brushRef="#br0" timeOffset="6015.5541">3357-4436 0,'102'0'78,"-102"34"-62,-68 67 31,-67 68-16,-1 1 0,1-1 1,135-101-17,0 0 16</inkml:trace>
          <inkml:trace contextRef="#ctx0" brushRef="#br0" timeOffset="5656.1827">3357-5080 0,'-67'136'109,"-69"33"-78,1 0 1,33-33-17,-33 33 17,-1 0-1,136-135-16,34 0 1</inkml:trace>
          <inkml:trace contextRef="#ctx0" brushRef="#br0" timeOffset="5218.6858">2951-5283 0,'-34'0'31,"34"34"0,-34 0 1,-67 101 15,-1 35-16,-33-1-16,-1-34 17,1 35 15,135-136-47</inkml:trace>
          <inkml:trace contextRef="#ctx0" brushRef="#br0" timeOffset="-20781.0939">2307-5385 0,'0'102'110,"0"-68"-95,34 67 17,-34 1-17,0 34 32,0 33-31,0 0 15,0 1 0,0-35-15,-34-33 0,34-35-1,0 69 32,34-68-47,0 33 31,0-33 1</inkml:trace>
          <inkml:trace contextRef="#ctx0" brushRef="#br0" timeOffset="6843.6582">4035-5317 0,'-34'0'31,"34"34"-15,-34-34-16,-102 169 47,69-33-16,-69 33 0,1-33 0,135-69-15</inkml:trace>
          <inkml:trace contextRef="#ctx0" brushRef="#br0" timeOffset="7234.2951">4339-5148 0,'-33'34'78,"-35"68"-46,34 0-17,0-35-15,-101 69 31,33 33 1,0-33-17,69-35 17,33-67-32,33 0 15</inkml:trace>
          <inkml:trace contextRef="#ctx0" brushRef="#br0" timeOffset="7609.2914">4610-4470 0,'-33'0'31,"-69"169"16,-34 0-16,35-33 1,-1-1-1,1 35 0,101-103-31</inkml:trace>
          <inkml:trace contextRef="#ctx0" brushRef="#br0" timeOffset="-17796.7487">5897-5452 0,'0'135'125,"0"68"-94,0-67 1,0 33-1,0-33-15,34-1 15,-34 34-16,0 1 17,0-69-1,0 1 0,34 0-15,-34-35 15,0 1 0,34-68-31,0 34 16</inkml:trace>
          <inkml:trace contextRef="#ctx0" brushRef="#br0" timeOffset="-22609.2221">-131-5283 0,'0'-68'78,"0"102"16,0 102-47,0 33-16,0 0 0,34-33-15,-34-1 15,0 1-15,0-1-1,34 1 16,-34-35-15,0 69 31,0-103-31,34-67-1,-34 34-15,67 34 31</inkml:trace>
          <inkml:trace contextRef="#ctx0" brushRef="#br0" timeOffset="-21702.9687">1021-5351 0,'0'34'110,"33"68"-64,-33-68-46,0 135 47,34-67-31,-34 67 15,0-34-15,0 1 15,0-1-15,0 35 15,34-1 0,-34 0 16,34-135-31</inkml:trace>
          <inkml:trace contextRef="#ctx0" brushRef="#br0" timeOffset="8437.4072">5322-5351 0,'-68'68'125,"0"0"-109,34-34 0,-101 135 15,33-34-15,1 35 15,-1-69 0,68-67-15,34 0-16,34 0 15</inkml:trace>
          <inkml:trace contextRef="#ctx0" brushRef="#br0" timeOffset="8953.0304">5762-5215 0,'-34'0'32,"0"34"-1,34-1-15,-135 137 15,33-35 0,-67 35 0,67-1 1,34-101-32,-67 101 31,-1-34 0,136-101-15,170-135 15</inkml:trace>
          <inkml:trace contextRef="#ctx0" brushRef="#br0" timeOffset="9296.7776">5762-4470 0,'0'34'46,"-34"0"-30,0 33 0,-34 103 31,-67-1-16,33-34-16,35 1 17,33-35-32</inkml:trace>
          <inkml:trace contextRef="#ctx0" brushRef="#br0" timeOffset="-29577.902">-1316-5385 0,'-34'0'141,"34"34"-126,0 136 63,0-35-31,0 34 0,0-33-16,-34-68-15,34-1 0,0 103 31,0-35-1,34 34 1,-34 1 47,0-136-78,0 0 15,34 135 94,-34-135-109,0 0 46,34-34-46</inkml:trace>
          <inkml:trace contextRef="#ctx0" brushRef="#br0" timeOffset="-19749.8574">3493-5418 0,'0'33'78,"0"1"-62,34 0-1,-34 0 1,34 0-1,-34 0 1,0 33 0,0 103 15,0-69-15,0 35-1,-34 33 16,34 1 1,0-35-17,0 34 17,0 1 14,0-69-14,0-33-1,34-68-15,-34 34-16,33 34 31</inkml:trace>
          <inkml:trace contextRef="#ctx0" brushRef="#br0" timeOffset="-18781.1294">4610-5520 0,'0'135'125,"0"-67"-109,0 68 15,0 33 16,34-67-31,-34 33-1,0 0 1,0-33 0,0 34 15,0 33-16,0-34 17,0 1-1,0 33 0,0-67 0,34-102-15,-34 34-16,0-1 31,34-33-31,0 34 16</inkml:trace>
          <inkml:trace contextRef="#ctx0" brushRef="#br0" timeOffset="-16906.1308">7489-5351 0,'0'136'125,"-34"33"-94,34-33 0,0-1-15,0 34 15,0-33 0,0-1-15,0 1-1,0-1 17,0 35-1,34-69-15,0-33-16</inkml:trace>
          <inkml:trace contextRef="#ctx0" brushRef="#br0" timeOffset="-24062.3226">8674-5249 0,'0'-34'94,"34"34"-31,-34 169 46,34 1-62,-34-35-16,0 34 0,0-33-15,0 33 15,0 1 16,34-35-16,-34 34 16,0-101-16,0-34-15,34 34 15</inkml:trace>
        </inkml:traceGroup>
        <inkml:traceGroup>
          <inkml:annotationXML>
            <emma:emma xmlns:emma="http://www.w3.org/2003/04/emma" version="1.0">
              <emma:interpretation id="{4E77BE7C-DBE0-46D6-A36D-E882B4ED1723}" emma:medium="tactile" emma:mode="ink">
                <msink:context xmlns:msink="http://schemas.microsoft.com/ink/2010/main" type="inkWord" rotatedBoundingBox="17702,3193 19471,3500 19226,4910 17457,4602"/>
              </emma:interpretation>
              <emma:one-of disjunction-type="recognition" id="oneOf1">
                <emma:interpretation id="interp5" emma:lang="ru-RU" emma:confidence="0">
                  <emma:literal>„еда.</emma:literal>
                </emma:interpretation>
                <emma:interpretation id="interp6" emma:lang="ru-RU" emma:confidence="0">
                  <emma:literal>„еда!</emma:literal>
                </emma:interpretation>
                <emma:interpretation id="interp7" emma:lang="ru-RU" emma:confidence="0">
                  <emma:literal>„еда,</emma:literal>
                </emma:interpretation>
                <emma:interpretation id="interp8" emma:lang="ru-RU" emma:confidence="0">
                  <emma:literal>пе!</emma:literal>
                </emma:interpretation>
                <emma:interpretation id="interp9" emma:lang="ru-RU" emma:confidence="0">
                  <emma:literal>пе“</emma:literal>
                </emma:interpretation>
              </emma:one-of>
            </emma:emma>
          </inkml:annotationXML>
          <inkml:trace contextRef="#ctx0" brushRef="#br0" timeOffset="288747.5923">13077-5689 0,'0'135'47,"0"1"-16,0-103 1,0-66-1,34-1-16,0-68 17,0 68-17,0 34 1,33 0 0,-33 34 15,-34 0-16,0 135 32,0-101-31,0-34 0,0 0 15</inkml:trace>
          <inkml:trace contextRef="#ctx0" brushRef="#br0" timeOffset="289263.2008">13483-5385 0,'34'0'62,"0"0"-31,34-33 1,-34-1-32,0 34 15,-34-34 1,0 0 0,0 0-1,-34 34 1,0 0-1,0 0 1,0 34 0,0 0-16,34 0 15,0 67 17,34-67-17,0-34 1,203 0-1</inkml:trace>
          <inkml:trace contextRef="#ctx0" brushRef="#br0" timeOffset="287372.6063">13721-4673 0,'0'-68'125,"33"68"-93,137 0 14,-35 0-14,1 0-17,-1-34 1,34 34 15,-33 0-15</inkml:trace>
          <inkml:trace contextRef="#ctx0" brushRef="#br0" timeOffset="289825.7115">14161-5486 0,'0'-68'78,"-34"34"-62,-34 34 15,34 0-15,-33 34-1,-1 68 17,68-68-17,0 33 1,0-33-16,34 0 15,33-34 17,-33 0-17,34-34 1,-34-34 0,-34 1 30,0 101-14,0-1-17,0 35 1,34 0-16</inkml:trace>
          <inkml:trace contextRef="#ctx0" brushRef="#br0" timeOffset="290450.7054">14533-5452 0,'-34'0'47,"1"-34"-16,-1 34-15,0 0-1,0 0 1,0 34 0,0 101 15,34-101-16,34-34 1,0 0 0,0 0-1,34-34 1,33-101 0,-67-1 15,0 1-16,0-35 17,-34 103 15,0 202-1,0 34-14,0 1-1,0-1-31</inkml:trace>
          <inkml:trace contextRef="#ctx0" brushRef="#br0" timeOffset="287622.6036">14669-4775 0,'0'-34'31,"-34"34"-31,-34-68 47,0 35-16,68-1-15,68 34 31,135 0-16</inkml:trace>
        </inkml:traceGroup>
        <inkml:traceGroup>
          <inkml:annotationXML>
            <emma:emma xmlns:emma="http://www.w3.org/2003/04/emma" version="1.0">
              <emma:interpretation id="{13C35FFB-D3F1-46E1-A686-2C2336F13410}" emma:medium="tactile" emma:mode="ink">
                <msink:context xmlns:msink="http://schemas.microsoft.com/ink/2010/main" type="inkWord" rotatedBoundingBox="22140,3753 29424,3644 29451,5392 22166,5502"/>
              </emma:interpretation>
              <emma:one-of disjunction-type="recognition" id="oneOf2">
                <emma:interpretation id="interp10" emma:lang="ru-RU" emma:confidence="0">
                  <emma:literal>ДЕДА,</emma:literal>
                </emma:interpretation>
                <emma:interpretation id="interp11" emma:lang="ru-RU" emma:confidence="0">
                  <emma:literal>ДА-ДА.</emma:literal>
                </emma:interpretation>
                <emma:interpretation id="interp12" emma:lang="ru-RU" emma:confidence="0">
                  <emma:literal>ДА-ДА,</emma:literal>
                </emma:interpretation>
                <emma:interpretation id="interp13" emma:lang="ru-RU" emma:confidence="0">
                  <emma:literal>ДА-ДА;</emma:literal>
                </emma:interpretation>
                <emma:interpretation id="interp14" emma:lang="ru-RU" emma:confidence="0">
                  <emma:literal>ДА-ДА-</emma:literal>
                </emma:interpretation>
              </emma:one-of>
            </emma:emma>
          </inkml:annotationXML>
          <inkml:trace contextRef="#ctx0" brushRef="#br0" timeOffset="157326.7905">17615-5588 0,'0'34'110,"0"0"-95,0 34 16,0 101 1,0-34-1,34 1-15,-34-1 15,34 35 0,-34-1-15,0-33 15,34 33 0,-34-101 0,34-1 1,-34-33-17,34-34 1</inkml:trace>
          <inkml:trace contextRef="#ctx0" brushRef="#br0" timeOffset="160733.0262">17717-4098 0,'135'0'157,"-33"0"-126,67 0-16,-33 0 1,-1 0 0,1 0-1,-1 0 1,1 0 0,-1 34 15,-33-68-16,67 34 17,0 0 30</inkml:trace>
          <inkml:trace contextRef="#ctx0" brushRef="#br0" timeOffset="159967.3993">17717-5656 0,'135'0'125,"-33"0"-109,33 0 15,35 0 0,-35 0-15,1 0 15,-1 0-15,34 34 15,-33-34 0,-1 0 1,35 0-1,-1 34 31,-135-34 48,0 34-32,-68 0-63,34 0 1,0 135 31,0 0 0,-34-101-47,34 68 31,0 33 0,0-34 1,-34 35-1,34-35 0,0 35 16,0-137-47,-34 69 16</inkml:trace>
          <inkml:trace contextRef="#ctx0" brushRef="#br0" timeOffset="161686.1362">18631-5656 0,'0'34'125,"0"136"-78,0-35-15,0 34-1,-34 1-16,34-1 17,0 0-1,0-33 0,34-34-15,0-1 15,-34-67-15,68 34-1</inkml:trace>
          <inkml:trace contextRef="#ctx0" brushRef="#br0" timeOffset="170623.5708">19071-4910 0,'0'33'125,"34"-33"-94,0 0-16,-34-33 17,0-1-17,-34 34 17,0 34 46,34-1 47,102 1-63,0-34-31,67 0 1,0 0-1,-33 0-15,33 0-1,-33 34 16,-1-34-15,34-34 15,1 34 16,-136-34-47,33 34 31,-33 0 1,0 0 30,34 34-46</inkml:trace>
          <inkml:trace contextRef="#ctx0" brushRef="#br0" timeOffset="171232.9405">20595-5046 0,'34'0'94,"68"68"-47,-34-34-31,-1 0 15,-33-34 0,-34 67 0,-34-67-15,-135 102 47,135-68-48,0 33-15</inkml:trace>
          <inkml:trace contextRef="#ctx0" brushRef="#br0" timeOffset="164107.9995">21103-5520 0,'0'-102'125,"0"170"-63,-33 34-31,33 67 1,-34-67-17,34 33 1,-34 1-1,34 33 17,-34-34-17,34 1 17,0-1-17,-34 35 16,34-1 16,0-135-31,34-34 15</inkml:trace>
          <inkml:trace contextRef="#ctx0" brushRef="#br0" timeOffset="166029.8438">21103-4030 0,'136'0'94,"33"-34"-63,-33 34 0,33 0-15,-33 0-1,33 0 1,-34 0 0,35 0 15,-1 0 0,-101 0 0,-68-34-31</inkml:trace>
          <inkml:trace contextRef="#ctx0" brushRef="#br0" timeOffset="165311.1138">21137-5689 0,'68'0'94,"101"0"-63,-33 0 0,-1 0-15,-33 0-1,67 0 17,-67 0-17,33 0 1,35 0 15,-103 0-15,-33 0-1,34 0 17,-68 33-32,0 103 93,0 33-46,0 1-31,0-1 15,0-34-15,0 35 15,34-1-15,-34-33 15,0-1 0,34 34 0</inkml:trace>
          <inkml:trace contextRef="#ctx0" brushRef="#br0" timeOffset="166920.4743">21781-5689 0,'0'-34'94,"0"169"-16,0 35-47,0-1 1,34-34-17,-34 1 17,0-1-17,0 1 16,34-35-15,-34 35 0,33-1-1,1 35 48,34-69-16</inkml:trace>
          <inkml:trace contextRef="#ctx0" brushRef="#br0" timeOffset="172623.5535">22187-4877 0,'34'0'141,"-34"-33"-126,0-1 32,-34 34-16,0 0-15,34 34 46,136-1 110,33-33-125,0 0-16,1 0-15,-35 0 15,1 0-15,33 0 31,0 0-16,-67 0 0,-102 34-15,68-34 31</inkml:trace>
          <inkml:trace contextRef="#ctx0" brushRef="#br0" timeOffset="173123.535">23474-5012 0,'34'0'78,"135"34"-31,-135-34-16,-34 34-31,0 0 31,-101-1 16,33 1-15,0 0-17,68 0 1,0 0-16</inkml:trace>
          <inkml:trace contextRef="#ctx0" brushRef="#br0" timeOffset="169045.4583">17514-5080 0,'0'34'125,"33"-34"-125,35 34 47,-34-34-32,-34 34-15,0 0 47,-34 0-15,-67-1-17,-35 35 16,68 34 1</inkml:trace>
          <inkml:trace contextRef="#ctx0" brushRef="#br0" timeOffset="168467.3228">16193-4809 0,'34'0'156,"-34"-34"-124,-34 34-17,0 0 157,68-34-125,0 34-47,0 0 16,-1 0-1,1 0-15,136 0 47,-1 0-31,0 0 15,-33 0-15,33-33 15,-33 33 16,33 0 15,-101 0-31,-35 0 32,1 0-47</inkml:trace>
          <inkml:trace contextRef="#ctx0" brushRef="#br0" timeOffset="154592.4526">14906-3962 0,'34'0'63,"33"0"-32,103 0 0,-35 0-15,1 0-1,33-34 1,0 34 0,1 0-1,-35 0 1,35 0 15,-1 0 16,-169-34-31</inkml:trace>
          <inkml:trace contextRef="#ctx0" brushRef="#br0" timeOffset="153920.5839">15888-5486 0,'135'0'62,"-33"-34"-46,67 34 31,-101 0-16,-34 0 16,-34 34 31,0 0-62,0 0-1,0 135 48,0-101-47,0 101-1,0 0 16,34-33 1,-34 33-17,0-33 17,0-1-1,34 34 0,-34-67-15</inkml:trace>
          <inkml:trace contextRef="#ctx0" brushRef="#br0" timeOffset="153311.1993">15007-5486 0,'102'0'110,"67"0"-79,-33 0 0,101 0-31</inkml:trace>
          <inkml:trace contextRef="#ctx0" brushRef="#br0" timeOffset="155092.4488">15956-5385 0,'0'-33'32,"-34"33"-32,34-34 15,-34 34 1,34-34 0</inkml:trace>
          <inkml:trace contextRef="#ctx0" brushRef="#br0" timeOffset="155545.5699">15888-5486 0,'0'135'109,"0"35"-78,0-1 1,0-67-17,0-1 1,0 68 15,0-33-15,0 33 15,0 1 0,0-103-15,0-33 0,0 0-16,0 0 15,0 34 16,34-68-31,0 0 32,0 0-32</inkml:trace>
          <inkml:trace contextRef="#ctx0" brushRef="#br0" timeOffset="152623.7185">14974-4877 0,'0'441'266,"-34"-35"-266,0-372 0,34 68 0</inkml:trace>
          <inkml:trace contextRef="#ctx0" brushRef="#br0" timeOffset="152342.4623">14974-5452 0,'0'34'156,"-34"-1"-140,34 1 0,0 102 15,0 33-15</inkml:trace>
          <inkml:trace contextRef="#ctx0" brushRef="#br0" timeOffset="287778.8528">14940-4877 0,'34'0'32,"-1"68"-1,-33-34-15,-33 0 15,-35 0-16,34 33 1,0-33-16</inkml:trace>
        </inkml:traceGroup>
        <inkml:traceGroup>
          <inkml:annotationXML>
            <emma:emma xmlns:emma="http://www.w3.org/2003/04/emma" version="1.0">
              <emma:interpretation id="{D66E71F1-4E53-4690-ACB4-22AC8AD4121A}" emma:medium="tactile" emma:mode="ink">
                <msink:context xmlns:msink="http://schemas.microsoft.com/ink/2010/main" type="inkWord" rotatedBoundingBox="28043,4903 29298,3840 29582,4175 28326,5238"/>
              </emma:interpretation>
              <emma:one-of disjunction-type="recognition" id="oneOf3">
                <emma:interpretation id="interp15" emma:lang="ru-RU" emma:confidence="0">
                  <emma:literal>о,</emma:literal>
                </emma:interpretation>
                <emma:interpretation id="interp16" emma:lang="ru-RU" emma:confidence="0">
                  <emma:literal>%</emma:literal>
                </emma:interpretation>
                <emma:interpretation id="interp17" emma:lang="ru-RU" emma:confidence="0">
                  <emma:literal>9</emma:literal>
                </emma:interpretation>
                <emma:interpretation id="interp18" emma:lang="ru-RU" emma:confidence="0">
                  <emma:literal>0,</emma:literal>
                </emma:interpretation>
                <emma:interpretation id="interp19" emma:lang="ru-RU" emma:confidence="0">
                  <emma:literal>09</emma:literal>
                </emma:interpretation>
              </emma:one-of>
            </emma:emma>
          </inkml:annotationXML>
          <inkml:trace contextRef="#ctx0" brushRef="#br0" timeOffset="173779.794">24050-4910 0,'-34'0'78,"0"0"-63,34 33 1,0 35 0,34-34-1,68 68 16,-35-102-15,69 0 0,-35-34 15,-67 0-15,34-34-1,-68 0 1,-68-33 15,1 67-15,-35 34-1,34 0 1,34 0 0,-101 102 15,135-35 0,0 1-31</inkml:trace>
          <inkml:trace contextRef="#ctx0" brushRef="#br0" timeOffset="174264.1657">24897-5418 0,'-34'0'47,"0"33"-16,-102 137 0,-33-1-15,34-33 15,67-69-15,34-33-16,-135 102 16,33-1 15,1 34-31,33-33 15</inkml:trace>
        </inkml:traceGroup>
        <inkml:traceGroup>
          <inkml:annotationXML>
            <emma:emma xmlns:emma="http://www.w3.org/2003/04/emma" version="1.0">
              <emma:interpretation id="{5FF3C8E3-8574-4D31-A4E6-45F529564FE6}" emma:medium="tactile" emma:mode="ink">
                <msink:context xmlns:msink="http://schemas.microsoft.com/ink/2010/main" type="inkWord" rotatedBoundingBox="32104,4436 32272,4433 32285,5281 32117,5283"/>
              </emma:interpretation>
              <emma:one-of disjunction-type="recognition" id="oneOf4">
                <emma:interpretation id="interp20" emma:lang="ru-RU" emma:confidence="0">
                  <emma:literal>'</emma:literal>
                </emma:interpretation>
                <emma:interpretation id="interp21" emma:lang="ru-RU" emma:confidence="0">
                  <emma:literal>[</emma:literal>
                </emma:interpretation>
                <emma:interpretation id="interp22" emma:lang="ru-RU" emma:confidence="0">
                  <emma:literal>,</emma:literal>
                </emma:interpretation>
                <emma:interpretation id="interp23" emma:lang="ru-RU" emma:confidence="0">
                  <emma:literal>т</emma:literal>
                </emma:interpretation>
                <emma:interpretation id="interp24" emma:lang="ru-RU" emma:confidence="0">
                  <emma:literal>1</emma:literal>
                </emma:interpretation>
              </emma:one-of>
            </emma:emma>
          </inkml:annotationXML>
          <inkml:trace contextRef="#ctx0" brushRef="#br0" timeOffset="-34405.9876">27741-4910 0,'-67'-34'0,"33"0"0,-34 34 0,136 203 0</inkml:trace>
          <inkml:trace contextRef="#ctx0" brushRef="#br0" timeOffset="-33905.9908">27606-4741 0,'0'34'94,"0"0"-78,0 33 15,34-33-16,-34 68 17,34 67-1,-1 0-15</inkml:trace>
        </inkml:traceGroup>
      </inkml:traceGroup>
      <inkml:traceGroup>
        <inkml:annotationXML>
          <emma:emma xmlns:emma="http://www.w3.org/2003/04/emma" version="1.0">
            <emma:interpretation id="{466E4DC1-A78C-4EA3-9500-2A77EF10D582}" emma:medium="tactile" emma:mode="ink">
              <msink:context xmlns:msink="http://schemas.microsoft.com/ink/2010/main" type="line" rotatedBoundingBox="3729,5845 13047,6006 13033,6841 3715,6681"/>
            </emma:interpretation>
          </emma:emma>
        </inkml:annotationXML>
        <inkml:traceGroup>
          <inkml:annotationXML>
            <emma:emma xmlns:emma="http://www.w3.org/2003/04/emma" version="1.0">
              <emma:interpretation id="{AE6FC8E7-D32B-4E5E-BB85-8C01AA213E13}" emma:medium="tactile" emma:mode="ink">
                <msink:context xmlns:msink="http://schemas.microsoft.com/ink/2010/main" type="inkWord" rotatedBoundingBox="3728,5902 5156,5926 5147,6467 3719,6443"/>
              </emma:interpretation>
              <emma:one-of disjunction-type="recognition" id="oneOf5">
                <emma:interpretation id="interp25" emma:lang="ru-RU" emma:confidence="0">
                  <emma:literal>01</emma:literal>
                </emma:interpretation>
                <emma:interpretation id="interp26" emma:lang="ru-RU" emma:confidence="0">
                  <emma:literal>0</emma:literal>
                </emma:interpretation>
                <emma:interpretation id="interp27" emma:lang="ru-RU" emma:confidence="0">
                  <emma:literal>011</emma:literal>
                </emma:interpretation>
                <emma:interpretation id="interp28" emma:lang="ru-RU" emma:confidence="0">
                  <emma:literal>#01</emma:literal>
                </emma:interpretation>
                <emma:interpretation id="interp29" emma:lang="ru-RU" emma:confidence="0">
                  <emma:literal>101</emma:literal>
                </emma:interpretation>
              </emma:one-of>
            </emma:emma>
          </inkml:annotationXML>
          <inkml:trace contextRef="#ctx0" brushRef="#br0" timeOffset="-14140.532">-741-3285 0,'-33'0'93,"-1"34"-61,34 0-17,0 101 32,0-101-31,34 34-1,-1-68 1,69 0 15,-34 0-15,0-34-1,-35 0 1,1 0 0,-34-33-1,0-1 1,-34-34 0,1 68-1,-35 34 1,0 0 15,0 0-15,1 34-1,33 0 1,34 34 0,34 0-1</inkml:trace>
          <inkml:trace contextRef="#ctx0" brushRef="#br0" timeOffset="-13281.1755">411-3251 0,'0'-34'78,"68"-34"-31,33-33 15,-101 67-46,0 68 47,0 101-32,0 1 16,0 33 0,0-135-47,34 0 0</inkml:trace>
        </inkml:traceGroup>
        <inkml:traceGroup>
          <inkml:annotationXML>
            <emma:emma xmlns:emma="http://www.w3.org/2003/04/emma" version="1.0">
              <emma:interpretation id="{FDA562FB-2F51-4B24-86B3-1526E9BBFF82}" emma:medium="tactile" emma:mode="ink">
                <msink:context xmlns:msink="http://schemas.microsoft.com/ink/2010/main" type="inkWord" rotatedBoundingBox="6167,5887 11491,5979 11477,6814 6152,6723">
                  <msink:destinationLink direction="with" ref="{7D883E69-6A50-44C3-A33B-DF86B41F195A}"/>
                  <msink:destinationLink direction="with" ref="{72E95CBE-5DB1-4E81-A35E-017D17E5602E}"/>
                </msink:context>
              </emma:interpretation>
              <emma:one-of disjunction-type="recognition" id="oneOf6">
                <emma:interpretation id="interp30" emma:lang="ru-RU" emma:confidence="0">
                  <emma:literal>23456</emma:literal>
                </emma:interpretation>
                <emma:interpretation id="interp31" emma:lang="ru-RU" emma:confidence="0">
                  <emma:literal>234 56</emma:literal>
                </emma:interpretation>
                <emma:interpretation id="interp32" emma:lang="ru-RU" emma:confidence="0">
                  <emma:literal>23 456</emma:literal>
                </emma:interpretation>
                <emma:interpretation id="interp33" emma:lang="ru-RU" emma:confidence="0">
                  <emma:literal>33456</emma:literal>
                </emma:interpretation>
                <emma:interpretation id="interp34" emma:lang="ru-RU" emma:confidence="0">
                  <emma:literal>334 56</emma:literal>
                </emma:interpretation>
              </emma:one-of>
            </emma:emma>
          </inkml:annotationXML>
          <inkml:trace contextRef="#ctx0" brushRef="#br0" timeOffset="-12421.7931">1630-3251 0,'0'-34'32,"34"34"14,34-34-30,33 68 31,-67-34-47,-34 34 16,0 0-1,0 0 1,-68 33 15,35 1 0,33-34-15,0 0 0,0 0-1,101 0 16,69-34 16,33 34-31</inkml:trace>
          <inkml:trace contextRef="#ctx0" brushRef="#br0" timeOffset="-11468.6911">3053-3353 0,'67'0'93,"-33"0"-77,34 34 15,0 0-15,-68 0-1,-34 0 1,-102 67 47,136-67-48,34 0 1,34 68 31,-68-68-32,0 0 1,-34-1 0,-135 69 30,169-68-30</inkml:trace>
          <inkml:trace contextRef="#ctx0" brushRef="#br0" timeOffset="-10406.1852">4339-3386 0,'-33'33'78,"33"1"-63,-34 0-15,34 0 16,-68 135 31,68-135-31,0 68 15,0-68-16,34-34 1,0 0 0,0 0-1,67-34 17,-67-34-17,0 68 1,-34-34 46,0 68-15,0 102 0,0-1-16,34-33 1</inkml:trace>
          <inkml:trace contextRef="#ctx0" brushRef="#br0" timeOffset="-9578.0672">5525-3285 0,'0'34'109,"-34"0"-93,34 0 46,102 0-15,-69-34-31,1 33-1,-34 1 1,0 0 0,0 68 15,-34-1 0,-33 35 0,33-136 1,34-169 46,34 67-78</inkml:trace>
          <inkml:trace contextRef="#ctx0" brushRef="#br0" timeOffset="-9312.4434">5525-3353 0,'0'-67'94,"34"33"-79,33 34 1,69 0 31,-68 0-47,33 34 15</inkml:trace>
          <inkml:trace contextRef="#ctx0" brushRef="#br0" timeOffset="-8468.701">6913-3319 0,'0'-34'94,"-34"34"-78,1 0-1,-1 0 1,-102 136 15,69-68-15,-1 67 31,68-33-32,0 33 16,68-101-15,-35 34 0,69-68 15,-68 0-31,67-34 16,-33 0-1,-68-34 1,0 34-1,-68-67 32,35 101-31,-35 0 0,34 0-1,-34 34 16,102 0-15</inkml:trace>
        </inkml:traceGroup>
        <inkml:traceGroup>
          <inkml:annotationXML>
            <emma:emma xmlns:emma="http://www.w3.org/2003/04/emma" version="1.0">
              <emma:interpretation id="{952C9CCB-CBDF-4AFA-9F93-07037CBC2E47}" emma:medium="tactile" emma:mode="ink">
                <msink:context xmlns:msink="http://schemas.microsoft.com/ink/2010/main" type="inkWord" rotatedBoundingBox="12564,6087 13046,6095 13035,6709 12554,6701"/>
              </emma:interpretation>
              <emma:one-of disjunction-type="recognition" id="oneOf7">
                <emma:interpretation id="interp35" emma:lang="ru-RU" emma:confidence="0">
                  <emma:literal>7</emma:literal>
                </emma:interpretation>
                <emma:interpretation id="interp36" emma:lang="ru-RU" emma:confidence="0">
                  <emma:literal>﻿$</emma:literal>
                </emma:interpretation>
                <emma:interpretation id="interp37" emma:lang="ru-RU" emma:confidence="0">
                  <emma:literal>#Ы</emma:literal>
                </emma:interpretation>
                <emma:interpretation id="interp38" emma:lang="ru-RU" emma:confidence="0">
                  <emma:literal>#Ь</emma:literal>
                </emma:interpretation>
                <emma:interpretation id="interp39" emma:lang="ru-RU" emma:confidence="0">
                  <emma:literal>#Ъ</emma:literal>
                </emma:interpretation>
              </emma:one-of>
            </emma:emma>
          </inkml:annotationXML>
          <inkml:trace contextRef="#ctx0" brushRef="#br0" timeOffset="-7156.2143">8133-3116 0,'-34'0'63,"34"-33"-63,0-1 31,-34 34-31,0-68 47,34 34 0,34 0-16,0 34-15,135 0 15,-101 0-15,-34 0-1,33 0 1,-33 0 15,-34 34-31,-135 102 78,67 33-46,34-101-17,34 101 32,0-135 0,0-102 0,-34 68-47,0-68 47,1 35-32,-1 33 48,169 0-16,-33 0-32,67 33 17</inkml:trace>
        </inkml:traceGroup>
      </inkml:traceGroup>
    </inkml:traceGroup>
    <inkml:traceGroup>
      <inkml:annotationXML>
        <emma:emma xmlns:emma="http://www.w3.org/2003/04/emma" version="1.0">
          <emma:interpretation id="{8C9BB215-3A65-473F-B3A0-B9841CB45A72}" emma:medium="tactile" emma:mode="ink">
            <msink:context xmlns:msink="http://schemas.microsoft.com/ink/2010/main" type="paragraph" rotatedBoundingBox="3125,9371 31040,8948 31082,11764 3168,121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A73450-A27A-431A-9553-CC1FC64A4E0F}" emma:medium="tactile" emma:mode="ink">
              <msink:context xmlns:msink="http://schemas.microsoft.com/ink/2010/main" type="line" rotatedBoundingBox="3125,9371 31040,8948 31069,10887 3155,11310">
                <msink:destinationLink direction="with" ref="{02222217-8A8D-4551-BB92-41E1CB3A54C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AE38529-63F4-4D74-8612-31621549804F}" emma:medium="tactile" emma:mode="ink">
                <msink:context xmlns:msink="http://schemas.microsoft.com/ink/2010/main" type="inkWord" rotatedBoundingBox="3126,9423 13553,9265 13582,11152 3155,11310">
                  <msink:destinationLink direction="with" ref="{7D883E69-6A50-44C3-A33B-DF86B41F195A}"/>
                  <msink:destinationLink direction="with" ref="{72E95CBE-5DB1-4E81-A35E-017D17E5602E}"/>
                  <msink:destinationLink direction="with" ref="{A42E0A5A-643D-4E09-AECB-4337B6B7676B}"/>
                </msink:context>
              </emma:interpretation>
              <emma:one-of disjunction-type="recognition" id="oneOf8">
                <emma:interpretation id="interp40" emma:lang="ru-RU" emma:confidence="0">
                  <emma:literal>ТЫМЕМ.</emma:literal>
                </emma:interpretation>
                <emma:interpretation id="interp41" emma:lang="ru-RU" emma:confidence="0">
                  <emma:literal>1011137114,44444:</emma:literal>
                </emma:interpretation>
                <emma:interpretation id="interp42" emma:lang="ru-RU" emma:confidence="0">
                  <emma:literal>1311137114,444444</emma:literal>
                </emma:interpretation>
                <emma:interpretation id="interp43" emma:lang="ru-RU" emma:confidence="0">
                  <emma:literal>1011137114,444444</emma:literal>
                </emma:interpretation>
                <emma:interpretation id="interp44" emma:lang="ru-RU" emma:confidence="0">
                  <emma:literal>ИМЕЕМ).</emma:literal>
                </emma:interpretation>
              </emma:one-of>
            </emma:emma>
          </inkml:annotationXML>
          <inkml:trace contextRef="#ctx0" brushRef="#br0" timeOffset="59077.6164">3899 68 0,'0'34'94,"0"0"-78,0 0 15,34 135 16,-34-34-16,0 35 0,0-35 0,0 34 1,34 1-1,-34-35-15,0 35 30,0-137-30,34 1-16,-34 0 31,34-34-31,0 34 16</inkml:trace>
          <inkml:trace contextRef="#ctx0" brushRef="#br0" timeOffset="69218.158">4475-34 0,'0'34'110,"-34"0"-95,-101 135 32,33-33-16,0-1-15,35-33 0,67-34 15,0-34-31,34-1 16</inkml:trace>
          <inkml:trace contextRef="#ctx0" brushRef="#br0" timeOffset="69640.0294">4847 136 0,'-67'67'94,"-1"1"-78,-34 101 15,1-33 0,-35 33-15,69 1 15,-69-1-15,102-101 15,102-136-16</inkml:trace>
          <inkml:trace contextRef="#ctx0" brushRef="#br0" timeOffset="69999.4145">4949 576 0,'-34'34'63,"-34"101"-32,-33 35 0,-1-35 1,1 1-32,-35 33 31,68-34 0,35-33-15</inkml:trace>
          <inkml:trace contextRef="#ctx0" brushRef="#br0" timeOffset="60311.9809">5017-34 0,'-34'0'47,"34"34"16,0 136 46,34-1-62,-34 0-16,0-67 1,0 67-17,0-33 16,34-1 1,-34 34-1,34-33 0,-1 33 16,-33-135-31,34-34-16,0 34 15</inkml:trace>
          <inkml:trace contextRef="#ctx0" brushRef="#br0" timeOffset="70968.1431">5593-34 0,'-34'0'46,"0"0"-30,-68 136 47,102-68-63,-135 101 31,33 0 0,34-33 16,136-136-31</inkml:trace>
          <inkml:trace contextRef="#ctx0" brushRef="#br0" timeOffset="71358.7649">5965 203 0,'-34'68'93,"34"-34"-77,-101 135 0,-1-33 15,-33 33 0,33-33-15,0 33 15,68-101-15,102-34-1</inkml:trace>
          <inkml:trace contextRef="#ctx0" brushRef="#br0" timeOffset="71749.3866">6304 644 0,'-34'101'79,"0"-33"-64,-34 67 1,1-33-1,-35 34 17,34-1-17,0 34 17,1-33-1,33-1-31</inkml:trace>
          <inkml:trace contextRef="#ctx0" brushRef="#br0" timeOffset="61640.0953">6270 0 0,'34'136'203,"-34"33"-156,0 0-16,0 1 1,34-35-1,-34 34 0,33-33-15,-33 33 15,34-33 0,0-69-15,-34 35 15,34-34-15,0 0-1</inkml:trace>
          <inkml:trace contextRef="#ctx0" brushRef="#br0" timeOffset="73249.3957">6947 0 0,'-34'34'125,"-33"102"-78,-35-1-16,0 0-15,-33 1-1,67-1 17,68-101-17,0 0-15,34-34 16</inkml:trace>
          <inkml:trace contextRef="#ctx0" brushRef="#br0" timeOffset="73702.4894">7387 237 0,'-169'136'93,"101"33"-77,-33-33 15,-35-1-15,35 34 0,-1 1 30,34-103-30,102-67 0,-34-33-1,34-1-15,102-34 16</inkml:trace>
          <inkml:trace contextRef="#ctx0" brushRef="#br0" timeOffset="62561.9624">7557-68 0,'0'102'93,"0"-68"-77,0 0-16,0 0 16,0 101 15,0 34 0,0-33-15,0-1-1,0 1 1,0 33 0,0 1 15,34-35-16,0 0 1,-34 35 15,33-69-31</inkml:trace>
          <inkml:trace contextRef="#ctx0" brushRef="#br0" timeOffset="54280.7808">8810 237 0,'0'-67'63,"0"33"-47,0 0-16,0 0 15,34 34-15,0-68 47,-34 102 16,0 0-48,0 135 48,-34-33-48,34-69 1,0 103 15,0-1 0,34-33 1,-1-1-17,1 34 17,0-67 14,-34-68-46,0 0 32,34 67 233,-34-67-249,0 0 109,34 0 47,-68-34-157,0 0 1,-135 34 47,33-34-32,-33 34 0,34-34 0,-1 34-15,-33-1 0,33-33-1,1 0 1,-34 0 15,101 34-31</inkml:trace>
          <inkml:trace contextRef="#ctx0" brushRef="#br0" timeOffset="63921.3268">-741 0 0,'-33'0'94,"-35"68"-48,0 0-30,-33 101 15,-35-34 1,1 103 14,101-205-30,34 1-16,34-34 16</inkml:trace>
          <inkml:trace contextRef="#ctx0" brushRef="#br0" timeOffset="64343.184">-436 136 0,'-34'34'125,"-33"135"-94,-69 0-15,1-33 15,-1 33-15,1 0-1,-1 1 17,102-103-17,68 1 17</inkml:trace>
          <inkml:trace contextRef="#ctx0" brushRef="#br0" timeOffset="64702.5561">-131 644 0,'0'34'78,"-34"-1"-63,-34 35 1,-33 101 15,-1 1 0,-33-35 1,67 1-17,68-69 1</inkml:trace>
          <inkml:trace contextRef="#ctx0" brushRef="#br0" timeOffset="55796.3933">106 0 0,'-34'34'62,"34"0"-30,0 135 15,-34-67-32,34 33 16,0 35 1,0-35-1,-33 1-15,33 33 15,0-34-16,0 35 17</inkml:trace>
          <inkml:trace contextRef="#ctx0" brushRef="#br0" timeOffset="65515.0638">716 34 0,'-102'68'63,"-67"101"-32,67 0 0,-33-33 0,33-1 1,68-33-1,34-68-16,34-34-15</inkml:trace>
          <inkml:trace contextRef="#ctx0" brushRef="#br0" timeOffset="65905.6703">1021 305 0,'-34'0'32,"0"34"-17,-68 101 32,1 35-31,-69-1 15,69-34-15,-1 1 15,0-1-16,102-101 1</inkml:trace>
          <inkml:trace contextRef="#ctx0" brushRef="#br0" timeOffset="66280.6791">1122 711 0,'0'34'63,"-68"68"-32,-33 67 0,-1 1 1,-33-1-1,67-34-16,68-67 1</inkml:trace>
          <inkml:trace contextRef="#ctx0" brushRef="#br0" timeOffset="56640.1367">1258 102 0,'-34'0'47,"34"34"-31,0 135 15,0-67 0,0 33 1,0 34-1,0-67-16,0 67 1,0-33 15,0 33 16,0-101-31,34-68-16,-1 34 15</inkml:trace>
          <inkml:trace contextRef="#ctx0" brushRef="#br0" timeOffset="66968.1762">1799 102 0,'-169'135'79,"68"35"-48,-35-1 0,1-34 0,101-67-15,101-34 0</inkml:trace>
          <inkml:trace contextRef="#ctx0" brushRef="#br0" timeOffset="67358.7837">2104 305 0,'34'0'62,"-34"34"-31,0 0-31,-34 0 16,-67 101 15,-35 34-15,1-33 15,33 33-15,1-33 15,33-35-15,136-101-1</inkml:trace>
          <inkml:trace contextRef="#ctx0" brushRef="#br0" timeOffset="67733.78">2443 576 0,'-34'34'63,"-34"101"-16,-67 35-16,33-35-31,-33 34 47,33 1-16,102-69-31</inkml:trace>
          <inkml:trace contextRef="#ctx0" brushRef="#br0" timeOffset="57937.0009">2612 68 0,'-34'0'125,"1"0"-15,33 135-1,0 35-62,0-1 0,0 0-16,0 1-15,0-35 15,0-33-15,0 67 30,33-33-30,-33-103 0,68 35-1</inkml:trace>
          <inkml:trace contextRef="#ctx0" brushRef="#br0" timeOffset="75639.9764">2714 271 0,'0'-34'156,"135"34"-93,35 0-32,-35 0-15,1 0-1,33 0 16,-34 34-15,35-34 15,-1 0 32,-169 34-63,0 0 15</inkml:trace>
          <inkml:trace contextRef="#ctx0" brushRef="#br0" timeOffset="74030.6177">7557 678 0,'0'33'63,"0"1"-32,-68 136 16,-34-1-32,35-34 1,-35 35 15,1-1 0,33 34-15</inkml:trace>
          <inkml:trace contextRef="#ctx0" brushRef="#br0" timeOffset="76874.345">2612 813 0,'-34'0'63,"68"0"-32,0 0-16,68 0 1,33 0 15,1-34-15,-1 34 0,34 0-1,-33 0 1,-1 0-1,1 0 1,33 0 15,-135 0-15,-34 34 0,34-34-16,-34 34 15,-34-34 1,34 34-16</inkml:trace>
          <inkml:trace contextRef="#ctx0" brushRef="#br0" timeOffset="76296.212">2646 542 0,'-34'0'78,"34"-34"-47,34 34-15,135 0 31,1-34-16,-35 34-16,1 0 1,-1 0 15,35-34-15,-35 34 0,34 0 46,-135 34-62,-34 0 16</inkml:trace>
          <inkml:trace contextRef="#ctx0" brushRef="#br0" timeOffset="77436.8461">2782 1152 0,'101'0'94,"35"-34"-63,-1 34-15,1-34 15,33 34-15,-34 0-1,1 0 1,33 0 15,-135 34-31,34 0 31</inkml:trace>
          <inkml:trace contextRef="#ctx0" brushRef="#br0" timeOffset="77936.8215">2815 1287 0,'34'0'78,"136"0"-31,-35-34-31,-33 34-1,67 0 1,-33 0-1,-1 0 1,136 34 15</inkml:trace>
          <inkml:trace contextRef="#ctx0" brushRef="#br0" timeOffset="48437.0645">-1215 102 0,'0'101'266,"-34"-67"-251,34 34 17,-33 67-1,33 1 16,-34 33-16,34 1 0,-34-35 1,0 34 30,34-101-46,0 101 62,0-135-31,34-34-32</inkml:trace>
        </inkml:traceGroup>
        <inkml:traceGroup>
          <inkml:annotationXML>
            <emma:emma xmlns:emma="http://www.w3.org/2003/04/emma" version="1.0">
              <emma:interpretation id="{FD5C99B8-8FFE-457A-846B-B79039847996}" emma:medium="tactile" emma:mode="ink">
                <msink:context xmlns:msink="http://schemas.microsoft.com/ink/2010/main" type="inkWord" rotatedBoundingBox="19697,9120 31040,8948 31066,10674 19723,10846"/>
              </emma:interpretation>
              <emma:one-of disjunction-type="recognition" id="oneOf9">
                <emma:interpretation id="interp45" emma:lang="ru-RU" emma:confidence="0">
                  <emma:literal>АРАД“</emma:literal>
                </emma:interpretation>
                <emma:interpretation id="interp46" emma:lang="ru-RU" emma:confidence="0">
                  <emma:literal>АТАНДЕ</emma:literal>
                </emma:interpretation>
                <emma:interpretation id="interp47" emma:lang="ru-RU" emma:confidence="0">
                  <emma:literal>АТАНДЕ,</emma:literal>
                </emma:interpretation>
                <emma:interpretation id="interp48" emma:lang="ru-RU" emma:confidence="0">
                  <emma:literal>АТАНДЕ“</emma:literal>
                </emma:interpretation>
                <emma:interpretation id="interp49" emma:lang="ru-RU" emma:confidence="0">
                  <emma:literal>АРАД</emma:literal>
                </emma:interpretation>
              </emma:one-of>
            </emma:emma>
          </inkml:annotationXML>
          <inkml:trace contextRef="#ctx0" brushRef="#br0" timeOffset="222326.2683">15245-135 0,'-34'-34'47,"34"0"-31,0-34 78,0 136-32,-34 101-15,34 1-16,0-69 1,0 35-17,0 33 16,34-33 1,-34 33-1,0-34 0,0 35 0,34-103 1,-34-134-1</inkml:trace>
          <inkml:trace contextRef="#ctx0" brushRef="#br0" timeOffset="223341.8826">15245-237 0,'135'0'125,"34"0"-94,-33 0 0,-1 0-15,1 0-1,33 0 1,-33 0 0,33 0 15,-101 34-15,67 0 30,-101-34 1,-34 34-31,34 0 0,-34-1-1,0 35 16,0 68 16,0 33-15,0 0-1,0 1-16,-34-35 17,34 1-1,-34-35-15,34 1-16</inkml:trace>
          <inkml:trace contextRef="#ctx0" brushRef="#br0" timeOffset="223966.8662">15380 1152 0,'135'0'125,"35"-34"-93,-35 34-1,1 0-16,-1 0 1,1 0 0,-1 0-1,1 0 17,-103 0-32,1 34 0</inkml:trace>
          <inkml:trace contextRef="#ctx0" brushRef="#br0" timeOffset="230732.4488">15922-305 0,'34'68'157,"-34"34"-126,0 67 16,34-67-32,-34 67 1,0-34 15,0 35 1,0-35-1,33-101-16,-33 0-15,0 101 47,68-101-15,0-34-17</inkml:trace>
          <inkml:trace contextRef="#ctx0" brushRef="#br0" timeOffset="231935.5617">18157-34 0,'-34'0'94,"34"-34"-31,0 68-32,0 0-16,0 136 48,34-1-32,-34-34 0,0 35 1,0-1-17,34-67 17,-34-1-17,0 35 48,34-136-48,0 0-15</inkml:trace>
          <inkml:trace contextRef="#ctx0" brushRef="#br0" timeOffset="232935.5554">18157-169 0,'136'0'141,"33"0"-110,-34 0 0,1 0-15,33 0-1,-67 0 1,67 0 0,0 34 15,-33-34-16,33 0 17,-101 34-17,34-34 17,-35 0-1,-67 33-31,0 1 47,0 0-32,-34 34 1,1 34 15,-1 67 16,0-34-16,34-33-15,0 33 0,0 35 15,0-35 16,-34-33-32</inkml:trace>
          <inkml:trace contextRef="#ctx0" brushRef="#br0" timeOffset="233591.8006">18360 982 0,'34'34'141,"0"-34"-126,135 0 17,-67 34-1,67-34-15,1 0 15,-35 34-16,1-34 1,-1 0 15,-101 34-15,0 0 0</inkml:trace>
          <inkml:trace contextRef="#ctx0" brushRef="#br0" timeOffset="234591.7903">20934-68 0,'0'34'78,"0"136"-16,0-1-15,34 0-16,-34-33-15,-34-1 15,34 35 1,0-35-1,0 34 0,0-135 0,34-68 1</inkml:trace>
          <inkml:trace contextRef="#ctx0" brushRef="#br0" timeOffset="235529.2837">21002-101 0,'135'0'125,"35"0"-78,-1 0-15,-34 0-1,-33 0-16,-34 0 17,-34 0-1,-34 33-31,34-33 16,-34 34-1,0 0 1,0 136 46,33-69-46,-33 1 15,34 67 0,-34 0 1,0 1-1,0-35 16,34 35-16</inkml:trace>
          <inkml:trace contextRef="#ctx0" brushRef="#br0" timeOffset="236201.1392">20934 1084 0,'34'0'125,"135"0"-78,1 34-16,-35-34-15,34 34 15,-33-34 0,33 0 16,-135 34-47</inkml:trace>
          <inkml:trace contextRef="#ctx0" brushRef="#br0" timeOffset="237763.6403">21781-169 0,'135'0'157,"35"0"-111,-137 0-30,1 0-16,34 0 31,0 0-15,-68 34-16,34 0 31,0-1 0,-34 1-15,0 136 47,0-35-32,33 34 16,-33-33-16,0-34-15,0 33 15,0 0 47,34 35 125,-34-69 0,-169-67-125,0-34-46,-1 0 14,103 0-46</inkml:trace>
          <inkml:trace contextRef="#ctx0" brushRef="#br0" timeOffset="240669.852">23576-135 0,'34'0'62,"101"0"-15,1 34-31,-1-34 15,136 0-15,-169 0-1,67 0 16,0 0-15,-33 33 0,-1 1 15,-135 34 16,0-34-32,-34 101 32,-33 35-15,33-35-1,0 35-16,34-1 17,0-34-1,0 1 0,0-1 32,-34-101-63</inkml:trace>
          <inkml:trace contextRef="#ctx0" brushRef="#br0" timeOffset="241591.7335">23576 915 0,'0'67'188,"0"-33"-173,34-34 1,67 0 15,69 0 16,-69 34-31,35-34-1,-1 34 1,34-34 15,-33 34 0,-102-34 1,67 0 15,-67 0-47</inkml:trace>
          <inkml:trace contextRef="#ctx0" brushRef="#br0" timeOffset="239732.3741">23610-34 0,'0'-34'125,"0"68"-78,0 136 0,0-35-31,0 1 15,0 33 0,0-34-15,0 35 15,0-69 0,33-101-31,1 0 47</inkml:trace>
          <inkml:trace contextRef="#ctx0" brushRef="#br0" timeOffset="242216.7207">24253-101 0,'0'135'141,"-34"1"-110,34 33 1,0 0-1,0-33-16,0 33 17,0-101-1,68-1-15</inkml:trace>
          <inkml:trace contextRef="#ctx0" brushRef="#br0" timeOffset="243232.3307">24524 508 0,'-34'0'63,"34"34"-1,34-34-31,0 0-15,0-34 0,-34 0-1,-34 0 16,0 34-15,-68 0 47,102 34-17,34-34-30,136 0 78,-69 34-47,69-34-16,-35 0 0,0 0-15,1 0-1,33 0 17,1 34-1,-69-34 0,-67 0-15,0 0 15,-68 0 0,0-34 1</inkml:trace>
          <inkml:trace contextRef="#ctx0" brushRef="#br0" timeOffset="243654.217">25675 339 0,'-33'0'109,"66"34"-77,1-34-17,34 34 1,-34-1-1,0-33-15,-34 34 16,0 0 15,-102 68 1,1-34-1,101-1 0</inkml:trace>
          <inkml:trace contextRef="#ctx0" brushRef="#br0" timeOffset="245497.9521">26488 136 0,'-67'67'94,"-1"1"-63,34 34-15,-135 67 15,67 0-15,-33-33 15,101-102-31,-34 135 47,34-67-47</inkml:trace>
          <inkml:trace contextRef="#ctx0" brushRef="#br0" timeOffset="244997.9576">26048 678 0,'0'67'94,"0"-33"-78,102 34 15,-69-68-15,137-34 15,-69 0-16,-67 0 1,0 0-16,-34-33 16,0-1-1,0 34 1,0 0-16,-34 34 16,0-34-1,-33 34 1,-103 0 15,103 0-31,-1 0 16,0 68 15,68-34-15,0 0-1,68 67 1</inkml:trace>
          <inkml:trace contextRef="#ctx0" brushRef="#br0" timeOffset="247310.4367">22390 440 0,'-67'0'94,"33"-33"-47,0 33-32,34-34-15,-34 34 16,0-34 15,0 34 0,0 0 16,34 135 63,34-135-79,0 0 0,-34-34-31,0 1 31,-68 33 79,68-34-1,34 34-46,0 0-17,-34 34-14,34-34-32,0 0 47,0 0-32,34 0 16,67 0 1,0-34-1,35 34-15,-35 0 15,35 0 0,-1 0 16,-101 0-16,-68-34-15,34 34-16,-1 0 31</inkml:trace>
          <inkml:trace contextRef="#ctx0" brushRef="#br0" timeOffset="249060.4193">19139-203 0,'-34'0'31,"34"34"1,-34 34 15,34 33-16,0 69 0,0-35-15,0 34 15,0 1 0,-33-35 0,33 34 1,33-135-17</inkml:trace>
          <inkml:trace contextRef="#ctx0" brushRef="#br0" timeOffset="247872.9173">23271 237 0,'135'0'172,"-101"0"-157,0 0 1,-34 34 15,0 0-15,-101 68 46,67-102-46,0 0-16,0 67 31,0-33-15</inkml:trace>
          <inkml:trace contextRef="#ctx0" brushRef="#br0" timeOffset="250201.0232">19309 305 0,'0'34'109,"0"0"-93,33-34 62,-33-34 0,34 34 109,0 0-171,68 34 31,-68-34-31,135 0 30,-34 0-14,35 0-1,-136 0-31,135 0 31,0 0 0,1 0 16,-35 0 31,-33-34-15</inkml:trace>
          <inkml:trace contextRef="#ctx0" brushRef="#br0" timeOffset="250732.2817">20663 170 0,'68'0'109,"-34"33"-93,0-33-1,-34 34-15,0 0 32,0 0 14,0 0-30,-170 67 31,136-67-31,1 0-1</inkml:trace>
          <inkml:trace contextRef="#ctx0" brushRef="#br0" timeOffset="252529.1295">16328 271 0,'-34'0'78,"34"34"-47,34 0 0,0-34-15,0 0 15,-34-34 32,-34 34-48,0 0 17,68 0 77,102 0 79,-103 0-173,1 0 1,136 0 31,-1 0-16,0 0 0,-33 0-15,33 0 15,-67-34-15,-35 34-1,1 0 1,102 0 31,-1 0 0,-101 0 31,-35-68-47</inkml:trace>
          <inkml:trace contextRef="#ctx0" brushRef="#br0" timeOffset="252982.2588">17920 68 0,'-34'0'47,"34"34"15,34-34-46,68 68 15,-69-68 0,1 0-31,-34 33 0,0 1 47,-67 34-16,-137 67 16</inkml:trace>
        </inkml:traceGroup>
      </inkml:traceGroup>
      <inkml:traceGroup>
        <inkml:annotationXML>
          <emma:emma xmlns:emma="http://www.w3.org/2003/04/emma" version="1.0">
            <emma:interpretation id="{BE05FA05-7849-44A1-BA16-72B8A9959FA8}" emma:medium="tactile" emma:mode="ink">
              <msink:context xmlns:msink="http://schemas.microsoft.com/ink/2010/main" type="line" rotatedBoundingBox="3805,11032 11943,11293 11917,12104 3779,11843"/>
            </emma:interpretation>
          </emma:emma>
        </inkml:annotationXML>
        <inkml:traceGroup>
          <inkml:annotationXML>
            <emma:emma xmlns:emma="http://www.w3.org/2003/04/emma" version="1.0">
              <emma:interpretation id="{00200F51-106F-4CC6-9769-15A56F812C54}" emma:medium="tactile" emma:mode="ink">
                <msink:context xmlns:msink="http://schemas.microsoft.com/ink/2010/main" type="inkWord" rotatedBoundingBox="3795,11338 4173,11350 4162,11690 3784,11678"/>
              </emma:interpretation>
              <emma:one-of disjunction-type="recognition" id="oneOf10">
                <emma:interpretation id="interp50" emma:lang="ru-RU" emma:confidence="0">
                  <emma:literal>о</emma:literal>
                </emma:interpretation>
                <emma:interpretation id="interp51" emma:lang="ru-RU" emma:confidence="0">
                  <emma:literal>°</emma:literal>
                </emma:interpretation>
                <emma:interpretation id="interp52" emma:lang="ru-RU" emma:confidence="0">
                  <emma:literal>О</emma:literal>
                </emma:interpretation>
                <emma:interpretation id="interp53" emma:lang="ru-RU" emma:confidence="0">
                  <emma:literal>0</emma:literal>
                </emma:interpretation>
                <emma:interpretation id="interp54" emma:lang="ru-RU" emma:confidence="0">
                  <emma:literal>.</emma:literal>
                </emma:interpretation>
              </emma:one-of>
            </emma:emma>
          </inkml:annotationXML>
          <inkml:trace contextRef="#ctx0" brushRef="#br0" timeOffset="87499.2565">-707 2032 0,'-34'0'62,"34"34"-31,0 34 1,0-34-17,34 33 1,68-33-1,0-34 17,-69 0-17,35-34 1,-34 1 0,-34-1-1,0-34-15,0 0 16,-34 34-1,0 0 1,-67 1 0,67 33-1,-34 0-15,34 33 16,0 1 0,0 34-1,34-34 1,34 34-16</inkml:trace>
        </inkml:traceGroup>
        <inkml:traceGroup>
          <inkml:annotationXML>
            <emma:emma xmlns:emma="http://www.w3.org/2003/04/emma" version="1.0">
              <emma:interpretation id="{C83FBCAD-9696-4C77-9746-D0FB20C62820}" emma:medium="tactile" emma:mode="ink">
                <msink:context xmlns:msink="http://schemas.microsoft.com/ink/2010/main" type="inkWord" rotatedBoundingBox="5020,11200 6623,11251 6603,11886 5000,11834"/>
              </emma:interpretation>
              <emma:one-of disjunction-type="recognition" id="oneOf11">
                <emma:interpretation id="interp55" emma:lang="ru-RU" emma:confidence="0">
                  <emma:literal>12</emma:literal>
                </emma:interpretation>
                <emma:interpretation id="interp56" emma:lang="ru-RU" emma:confidence="0">
                  <emma:literal>#2</emma:literal>
                </emma:interpretation>
                <emma:interpretation id="interp57" emma:lang="ru-RU" emma:confidence="0">
                  <emma:literal>№2</emma:literal>
                </emma:interpretation>
                <emma:interpretation id="interp58" emma:lang="ru-RU" emma:confidence="0">
                  <emma:literal>22</emma:literal>
                </emma:interpretation>
                <emma:interpretation id="interp59" emma:lang="ru-RU" emma:confidence="0">
                  <emma:literal>1</emma:literal>
                </emma:interpretation>
              </emma:one-of>
            </emma:emma>
          </inkml:annotationXML>
          <inkml:trace contextRef="#ctx0" brushRef="#br0" timeOffset="88155.4984">479 2100 0,'0'-34'47,"34"0"-16,135-101 16,-135 67-32,0 68 1,-34-34 46,0 68-46,-34 135 31,0-33-16,34-35-15,0-33-1,0-34-15,34-34 16,33 34-16</inkml:trace>
          <inkml:trace contextRef="#ctx0" brushRef="#br0" timeOffset="88733.6214">1630 1931 0,'-34'-34'63,"34"0"-48,34 34 1,0 0 0,34 0-1,67 34 32,-101 0-31,-34 33-1,0-33-15,-68 34 32,-101 67-1,135-101-16,34 0 1,0 0-16,34 0 16,0 0-1,135-34 17,34 67-17</inkml:trace>
        </inkml:traceGroup>
        <inkml:traceGroup>
          <inkml:annotationXML>
            <emma:emma xmlns:emma="http://www.w3.org/2003/04/emma" version="1.0">
              <emma:interpretation id="{F3160C46-1468-4FA9-BD17-0E3734A5B9ED}" emma:medium="tactile" emma:mode="ink">
                <msink:context xmlns:msink="http://schemas.microsoft.com/ink/2010/main" type="inkWord" rotatedBoundingBox="7856,11338 8108,11346 8090,11893 7838,11885"/>
              </emma:interpretation>
              <emma:one-of disjunction-type="recognition" id="oneOf12">
                <emma:interpretation id="interp60" emma:lang="ru-RU" emma:confidence="0">
                  <emma:literal>]</emma:literal>
                </emma:interpretation>
                <emma:interpretation id="interp61" emma:lang="ru-RU" emma:confidence="0">
                  <emma:literal>З</emma:literal>
                </emma:interpretation>
                <emma:interpretation id="interp62" emma:lang="ru-RU" emma:confidence="0">
                  <emma:literal>3</emma:literal>
                </emma:interpretation>
                <emma:interpretation id="interp63" emma:lang="ru-RU" emma:confidence="0">
                  <emma:literal>S</emma:literal>
                </emma:interpretation>
                <emma:interpretation id="interp64" emma:lang="ru-RU" emma:confidence="0">
                  <emma:literal>,</emma:literal>
                </emma:interpretation>
              </emma:one-of>
            </emma:emma>
          </inkml:annotationXML>
          <inkml:trace contextRef="#ctx0" brushRef="#br0" timeOffset="89671.099">3323 1931 0,'136'0'141,"-102"0"-141,0 0 16,-34 33 15,0 1-16,-68 0 1,34 34 0,34-34-1,0 0 1,0 0 0,136 67 30,-136-67-30,0 0 15,-68 34-15,34-68 0,-102 33 30,170-33-14,34-33-32</inkml:trace>
        </inkml:traceGroup>
        <inkml:traceGroup>
          <inkml:annotationXML>
            <emma:emma xmlns:emma="http://www.w3.org/2003/04/emma" version="1.0">
              <emma:interpretation id="{A7D6E672-10BF-46C4-A233-7FCB4530388B}" emma:medium="tactile" emma:mode="ink">
                <msink:context xmlns:msink="http://schemas.microsoft.com/ink/2010/main" type="inkWord" rotatedBoundingBox="9051,11238 9390,11249 9365,12022 9027,12011"/>
              </emma:interpretation>
              <emma:one-of disjunction-type="recognition" id="oneOf13">
                <emma:interpretation id="interp65" emma:lang="ru-RU" emma:confidence="0">
                  <emma:literal>4</emma:literal>
                </emma:interpretation>
                <emma:interpretation id="interp66" emma:lang="ru-RU" emma:confidence="0">
                  <emma:literal>Ч</emma:literal>
                </emma:interpretation>
                <emma:interpretation id="interp67" emma:lang="ru-RU" emma:confidence="0">
                  <emma:literal>ч</emma:literal>
                </emma:interpretation>
                <emma:interpretation id="interp68" emma:lang="ru-RU" emma:confidence="0">
                  <emma:literal>Ц</emma:literal>
                </emma:interpretation>
                <emma:interpretation id="interp69" emma:lang="ru-RU" emma:confidence="0">
                  <emma:literal>и</emma:literal>
                </emma:interpretation>
              </emma:one-of>
            </emma:emma>
          </inkml:annotationXML>
          <inkml:trace contextRef="#ctx0" brushRef="#br0" timeOffset="90046.0959">4644 1829 0</inkml:trace>
          <inkml:trace contextRef="#ctx0" brushRef="#br0" timeOffset="90671.1056">4644 1829 0,'0'34'157,"-34"67"-126,1-67-16,-35 102 17,68-68-17,0-35 1,34 1 0,-34 0-16,34-34 15,-1 0 1,69-34 15,33-67 0,-135 67 1,0 0-1,-33 68 16,-35 135 0,68 0-16,0-101 0,0-34-31,68 0 16</inkml:trace>
        </inkml:traceGroup>
        <inkml:traceGroup>
          <inkml:annotationXML>
            <emma:emma xmlns:emma="http://www.w3.org/2003/04/emma" version="1.0">
              <emma:interpretation id="{2E3B8CBD-7302-4A06-A23E-4789C185B7EA}" emma:medium="tactile" emma:mode="ink">
                <msink:context xmlns:msink="http://schemas.microsoft.com/ink/2010/main" type="inkWord" rotatedBoundingBox="10163,11236 11943,11293 11918,12061 10138,12004"/>
              </emma:interpretation>
              <emma:one-of disjunction-type="recognition" id="oneOf14">
                <emma:interpretation id="interp70" emma:lang="ru-RU" emma:confidence="0">
                  <emma:literal>56</emma:literal>
                </emma:interpretation>
                <emma:interpretation id="interp71" emma:lang="ru-RU" emma:confidence="0">
                  <emma:literal>566</emma:literal>
                </emma:interpretation>
                <emma:interpretation id="interp72" emma:lang="ru-RU" emma:confidence="0">
                  <emma:literal>565</emma:literal>
                </emma:interpretation>
                <emma:interpretation id="interp73" emma:lang="ru-RU" emma:confidence="0">
                  <emma:literal>56€</emma:literal>
                </emma:interpretation>
                <emma:interpretation id="interp74" emma:lang="ru-RU" emma:confidence="0">
                  <emma:literal>5€</emma:literal>
                </emma:interpretation>
              </emma:one-of>
            </emma:emma>
          </inkml:annotationXML>
          <inkml:trace contextRef="#ctx0" brushRef="#br0" timeOffset="92608.5901">7387 2100 0,'-67'0'125,"-1"34"-94,34-34-31,34 34 16,-101 135 15,67-135-15,34 34-1,34-1 1,-1-33 0,1 0-16,0 0 15,-34 0 1,68-34 0,-34 0-1,0-34 1,-1 34-16,-33-34 15,-33-34 1,-1 34 0,0 1-1,-34 33 1,-33 0 15,67 33-31</inkml:trace>
          <inkml:trace contextRef="#ctx0" brushRef="#br0" timeOffset="91483.5845">5694 1897 0,'-34'34'79,"0"-1"-64,34 1 16,0 0 1,0 0-17,34 0 17,0-34-32,68 34 31,-68 0-16,-34 0 1,0-1 0,0 35 15,0 0-15,-34 0-1,-34-1 48,68-202-16,0 33-32</inkml:trace>
          <inkml:trace contextRef="#ctx0" brushRef="#br0" timeOffset="91749.2078">5762 1863 0,'0'-34'110,"34"34"-95,0 0 1,135 34 15,-34 0-31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20:35.9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D883E69-6A50-44C3-A33B-DF86B41F195A}" emma:medium="tactile" emma:mode="ink">
          <msink:context xmlns:msink="http://schemas.microsoft.com/ink/2010/main" type="inkDrawing" rotatedBoundingBox="7970,6144 9056,8934 9005,8954 7919,6164" semanticType="callout" shapeName="Other">
            <msink:sourceLink direction="with" ref="{4AE38529-63F4-4D74-8612-31621549804F}"/>
            <msink:sourceLink direction="with" ref="{FDA562FB-2F51-4B24-86B3-1526E9BBFF82}"/>
          </msink:context>
        </emma:interpretation>
      </emma:emma>
    </inkml:annotationXML>
    <inkml:trace contextRef="#ctx0" brushRef="#br0">0 0 0,'34'34'125,"-34"0"-109,34 33 15,0-33-15,-34 34 15,34-34-15,33 135 15,1 1 0,0-1 0,0-34 1,-1 35-1,-33-1-16,34 0 17,0-33-1,-1 33 0,1-33 0,-34-1-15,34 34 15,-34 1 16,33-1-16,1-33 1,-68-69-17,34-67 1,-34 34 0,34 0-16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4:54:17.3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E4CF6EA-3237-45B1-A770-BB500ECCE642}" emma:medium="tactile" emma:mode="ink">
          <msink:context xmlns:msink="http://schemas.microsoft.com/ink/2010/main" type="inkDrawing" rotatedBoundingBox="1525,12286 2765,10080 3086,10261 1847,12466" semanticType="callout" shapeName="Other">
            <msink:sourceLink direction="to" ref="{24B84330-FC98-4653-A2BE-517A419FC906}"/>
            <msink:sourceLink direction="from" ref="{AD58D23C-4306-4121-9A9E-00817C3173ED}"/>
          </msink:context>
        </emma:interpretation>
      </emma:emma>
    </inkml:annotationXML>
    <inkml:trace contextRef="#ctx0" brushRef="#br0">1084 0 0,'0'68'156,"-34"-34"-140,0 0-1,-34 135 32,-33 0 0,33-33-31,0-1 15,0 35 0,-33-35 0,-1 35-15,34-35 15,-33 34 1,33-67-1,-34 67 0,35-67 16,33-68-31,34 0 15,34-68-16</inkml:trace>
    <inkml:trace contextRef="#ctx0" brushRef="#br0" timeOffset="1234.3637">1151-203 0,'0'-34'109,"-34"68"-15,34 0-78,-33 0-1,33 0 1,-34-34-1,-68 101 95,102-135-79,102-101 16,-68 135-31,-1-68 30,1 34-14,0 34-17,-34 34 1,0 136 62,0-35-31,34 34 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20:37.3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2E95CBE-5DB1-4E81-A35E-017D17E5602E}" emma:medium="tactile" emma:mode="ink">
          <msink:context xmlns:msink="http://schemas.microsoft.com/ink/2010/main" type="inkDrawing" rotatedBoundingBox="9020,5868 10600,9042 10501,9090 8922,5917" semanticType="callout" shapeName="Other">
            <msink:sourceLink direction="with" ref="{4AE38529-63F4-4D74-8612-31621549804F}"/>
            <msink:sourceLink direction="with" ref="{FDA562FB-2F51-4B24-86B3-1526E9BBFF82}"/>
          </msink:context>
        </emma:interpretation>
      </emma:emma>
    </inkml:annotationXML>
    <inkml:trace contextRef="#ctx0" brushRef="#br0">0 0 0,'34'34'47,"-34"0"-32,34 67 16,67 35 16,-67-1-15,0-67-17,34 101 1,0 1 15,-1-35 0,1 1-15,0 33 0,0-34 15,-1 1-16,1-1 1,0 1 15,-1-1-15,35 35 15,0-1 0,-35-34 1,-33-33-17,34 34 17,-34-69-17,0 1 1,67 101 31,-67-101-32,34 0 32,-68-34-31,34-34-1,0 0-15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20:38.7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42E0A5A-643D-4E09-AECB-4337B6B7676B}" emma:medium="tactile" emma:mode="ink">
          <msink:context xmlns:msink="http://schemas.microsoft.com/ink/2010/main" type="inkDrawing" rotatedBoundingBox="9993,5822 11731,9169 11680,9196 9942,5848" semanticType="callout" shapeName="Other">
            <msink:sourceLink direction="with" ref="{4AE38529-63F4-4D74-8612-31621549804F}"/>
            <msink:sourceLink direction="with" ref="{FB26532A-E8FF-4917-8D6D-99F783B00A1B}"/>
          </msink:context>
        </emma:interpretation>
      </emma:emma>
    </inkml:annotationXML>
    <inkml:trace contextRef="#ctx0" brushRef="#br0">0 0 0,'0'34'62,"34"34"-46,-34-34 0,34 0-1,34 135 32,-1 0-16,35-33 1,-34-1-17,-1 1 16,1-35-15,0 35 0,33 33-1,-33-33 17,0 33-17,33-34 1,-67 35 15,68-35-15,-34 35 15,-1-35-15,1 0-1,34 35 16,-35-1 1,35 0-1,0 1 16,-68-136-32,-1 0 17,-33-1-17,34 35-15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22:33.5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C7BF225-3CD8-4D46-B6AD-08E4868D52C3}" emma:medium="tactile" emma:mode="ink">
          <msink:context xmlns:msink="http://schemas.microsoft.com/ink/2010/main" type="writingRegion" rotatedBoundingBox="21542,3862 25693,6829 24382,8663 20231,5696"/>
        </emma:interpretation>
      </emma:emma>
    </inkml:annotationXML>
    <inkml:traceGroup>
      <inkml:annotationXML>
        <emma:emma xmlns:emma="http://www.w3.org/2003/04/emma" version="1.0">
          <emma:interpretation id="{3A1D67F9-D7EC-4E74-AE71-AA4C6A730A28}" emma:medium="tactile" emma:mode="ink">
            <msink:context xmlns:msink="http://schemas.microsoft.com/ink/2010/main" type="paragraph" rotatedBoundingBox="21542,3862 25693,6829 24382,8663 20231,56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D9C1ED-EB1E-402C-B09D-5D27E6A3D25D}" emma:medium="tactile" emma:mode="ink">
              <msink:context xmlns:msink="http://schemas.microsoft.com/ink/2010/main" type="line" rotatedBoundingBox="21542,3862 25693,6829 24382,8663 20231,5696"/>
            </emma:interpretation>
          </emma:emma>
        </inkml:annotationXML>
        <inkml:traceGroup>
          <inkml:annotationXML>
            <emma:emma xmlns:emma="http://www.w3.org/2003/04/emma" version="1.0">
              <emma:interpretation id="{33FB690E-7151-41A3-861B-60DE4C99113E}" emma:medium="tactile" emma:mode="ink">
                <msink:context xmlns:msink="http://schemas.microsoft.com/ink/2010/main" type="inkWord" rotatedBoundingBox="21542,3862 25693,6829 24382,8663 20231,5696"/>
              </emma:interpretation>
              <emma:one-of disjunction-type="recognition" id="oneOf0">
                <emma:interpretation id="interp0" emma:lang="ru-RU" emma:confidence="0">
                  <emma:literal>Ее</emma:literal>
                </emma:interpretation>
                <emma:interpretation id="interp1" emma:lang="ru-RU" emma:confidence="0">
                  <emma:literal>Ее,</emma:literal>
                </emma:interpretation>
                <emma:interpretation id="interp2" emma:lang="ru-RU" emma:confidence="0">
                  <emma:literal>Ее.</emma:literal>
                </emma:interpretation>
                <emma:interpretation id="interp3" emma:lang="ru-RU" emma:confidence="0">
                  <emma:literal>ГДЕ:</emma:literal>
                </emma:interpretation>
                <emma:interpretation id="interp4" emma:lang="ru-RU" emma:confidence="0">
                  <emma:literal>ГДЕ.</emma:literal>
                </emma:interpretation>
              </emma:one-of>
            </emma:emma>
          </inkml:annotationXML>
          <inkml:trace contextRef="#ctx0" brushRef="#br0">1829 2336 0,'0'34'47,"0"0"-31,33-34-16,35 68 47,-34-68-32,0 68-15</inkml:trace>
          <inkml:trace contextRef="#ctx0" brushRef="#br0" timeOffset="4640.5869">4843 2303 0,'-34'0'78,"0"-34"-47,34 0-15,-34 34-16,0-34 46,0 34 1,0-34 0,1 34-31,33-34-16</inkml:trace>
          <inkml:trace contextRef="#ctx0" brushRef="#br0" timeOffset="4328.0893">4944 2641 0,'34'0'172,"-34"-169"-47,-34 169-125,34-34 47,-34 34-31,34-34-16,-33 0 31,33 0 0</inkml:trace>
          <inkml:trace contextRef="#ctx0" brushRef="#br0" timeOffset="4921.8342">4538 2133 0,'-34'-34'47,"0"34"-31,0 0 15,34-33-31,-34 33 15,34-34 1,-33 34 0,-137 0 93,170-34-109</inkml:trace>
          <inkml:trace contextRef="#ctx0" brushRef="#br0" timeOffset="5234.3314">4064 1998 0,'-68'0'62,"34"-34"-46,0 34-1,34-34-15,-101 0 63,67 0-32,0 0-15,-34 1 31</inkml:trace>
          <inkml:trace contextRef="#ctx0" brushRef="#br0" timeOffset="-19171.7314">2337 1625 0,'0'-34'78,"-34"34"-78,34 34 93,0 102-30,34 33-16,-34-135-47,0 101 62,0-101-30,0-169 14,0-35 1,-34 1 0,34 101 16,34 102-16,-34 0-47,67 34 31,69 67 0,-1 35 0,-67-103-31</inkml:trace>
          <inkml:trace contextRef="#ctx0" brushRef="#br0" timeOffset="-187.4987">1422 1761 0,'0'34'78,"0"-1"-62,34 1 15,-34 0-15,34-34-16,0 34 47,0-34-32,-34 68 17,33-34-17,-33 33 17,34-67-32,0 34 46,-34 0-30,34 0 0,0 0-16</inkml:trace>
          <inkml:trace contextRef="#ctx0" brushRef="#br0" timeOffset="343.7469">2066 2607 0,'101'102'110,"-67"-102"-95,0 0 17,0 34-1,0 0-15,0-34-1,-34 34 1,33-34 15,1 0-15,-34 33-16,34-33 15,34 34 1</inkml:trace>
          <inkml:trace contextRef="#ctx0" brushRef="#br0" timeOffset="-20312.3321">2337 1693 0,'33'34'172,"-33"0"-157,34-34-15,-34 34 16,34-1 0,34 137 31,0-69-16,33 35 0,35 33-15,-1-33 31,34 33-16,-67-67-16,0-69 17,-1 103-1,-33-68-15,34-1 15,-102-33 0,33-34-31</inkml:trace>
          <inkml:trace contextRef="#ctx0" brushRef="#br0" timeOffset="11015.5273">1829 237 0,'67'67'172,"-67"-33"-156,34 0 0,0-34-16,68 136 46,-69-102-46,103 135 47,-68-101-15,-68-35-17,67 1 1</inkml:trace>
          <inkml:trace contextRef="#ctx0" brushRef="#br0" timeOffset="11562.4043">2303 67 0,'-34'0'31,"34"34"-15,-34 68 30,34-68-30,-136 135 31,69 0 0,-35-33-32,1 101 17</inkml:trace>
          <inkml:trace contextRef="#ctx0" brushRef="#br0" timeOffset="-609.3704">1321 1490 0,'0'34'125,"0"0"-78,33-34-47,1 67 0</inkml:trace>
          <inkml:trace contextRef="#ctx0" brushRef="#br0" timeOffset="6874.9432">3082 1354 0,'33'136'219,"-33"-35"-172,0-67-32,0 0 79,34-102-47,-34 35-32,0-35 32,0 0 16,102 68 31,-34 34-48,-1 34-14,1-34-1,-34-1-15,0-33-1,34 34-15</inkml:trace>
          <inkml:trace contextRef="#ctx0" brushRef="#br0" timeOffset="5796.8121">3183 1490 0,'-34'0'47,"34"-34"-47,-34 34 16,34-34 31,0 0-16</inkml:trace>
          <inkml:trace contextRef="#ctx0" brushRef="#br0" timeOffset="27062.2763">4030 1761 0,'-169'-68'31,"-1"-34"-16,35 1 1,-1 33 0,-67-34-16</inkml:trace>
          <inkml:trace contextRef="#ctx0" brushRef="#br0" timeOffset="5593.7068">3454 1693 0,'-34'0'78,"-33"-34"-46,67 0-32,-34 34 15,34-34 1,-34 34 0,0 0 62,34-67-47</inkml:trace>
          <inkml:trace contextRef="#ctx0" brushRef="#br0" timeOffset="578.1081">2709 2980 0,'34'0'78,"-34"34"-78,34-34 16,67 34 15</inkml:trace>
          <inkml:trace contextRef="#ctx0" brushRef="#br0" timeOffset="968.7275">3014 3115 0,'34'34'78,"0"-34"-62,-1 0 15,1 0-16,-34 34-15,34-34 16,0 34 15,0-34 1,0 0-17,0 34 1,0 0-1,-1-34 1,1 0 31,34 34-47</inkml:trace>
          <inkml:trace contextRef="#ctx0" brushRef="#br0" timeOffset="-15968.6182">3793 2878 0,'0'102'141,"0"-68"-126,0 0 1,0 135 15,0 0 1,34-67-17,-34 33 16,34-67-31,-34 68 47,0-69-15,33-101-1,1 1-16</inkml:trace>
          <inkml:trace contextRef="#ctx0" brushRef="#br0" timeOffset="-14999.8907">3827 2844 0,'135'0'140,"34"0"-108,-33 0-1,-1-33-15,35 33-1,-1 0 16,0 0-15,-33 0 15,33 0 16,-101 0-31,-34 0 31,0 33-32,-34 1 1,0 0 0,0 136 30,0-35-14,0 34-1,0 1 0,-34-35 0,34 1 1,0-1-1,0 34 0</inkml:trace>
          <inkml:trace contextRef="#ctx0" brushRef="#br0" timeOffset="2124.9827">3590 3183 0,'0'34'93,"0"0"-77,33 0 15,1-34 0,0 34-15,34 33 62,-68-33-47,-34 0 32,0-34-32,0 0-15,0 34-1,1-34 17,33 34-32,-34-34 15,0 0 17,34 34-32,-34 0 15</inkml:trace>
          <inkml:trace contextRef="#ctx0" brushRef="#br0" timeOffset="-13359.2667">4639 2777 0,'0'135'94,"0"1"-63,0-102 1,0 135-17,0 0 16,0-33-15,0 33 15,0 0 16,0-135-31,34 0-16</inkml:trace>
          <inkml:trace contextRef="#ctx0" brushRef="#br0" timeOffset="-14265.5221">3827 3928 0,'34'0'78,"101"0"-31,34 0-15,1 34-1,-35-34-16,1 0 1,33 34 15,-34-34-15,35 0 15,-1 0 0,-135 0 1,-34 34-32,34-34 15</inkml:trace>
          <inkml:trace contextRef="#ctx0" brushRef="#br0" timeOffset="-12609.2706">4978 3386 0,'-34'0'47,"34"-34"-47,0 68 109,34-34-46,-34-34-48,0 1 32,-34 33-31,0 0 15,34 33-15,34-33-1,34 0 32,-68-33-31,-34 66 46,0-33-46,34 34 0,-34-34-1,34 34 1,68 0-16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26:39.0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50E7607-5548-49D7-8BD6-D6B33A10BC63}" emma:medium="tactile" emma:mode="ink">
          <msink:context xmlns:msink="http://schemas.microsoft.com/ink/2010/main" type="inkDrawing" rotatedBoundingBox="2894,4110 9698,4326 9636,6275 2832,6059" semanticType="enclosure" shapeName="Other">
            <msink:sourceLink direction="with" ref="{222F2B75-A399-46BC-B919-53AF062776EA}"/>
            <msink:destinationLink direction="with" ref="{F77E9DD7-9C22-4360-9588-D5969B7E5FAD}"/>
            <msink:destinationLink direction="with" ref="{2D0E1C50-47E4-4328-9681-6BCEA5214B6E}"/>
            <msink:destinationLink direction="with" ref="{F00ABDBD-31A1-439F-9C8B-F307120D1CE7}"/>
            <msink:destinationLink direction="with" ref="{99068874-1CFB-4A2C-B00A-AB1BF2310FA0}"/>
            <msink:destinationLink direction="with" ref="{2E4927C5-3FF6-4CA3-9411-748DAE05F8C2}"/>
          </msink:context>
        </emma:interpretation>
      </emma:emma>
    </inkml:annotationXML>
    <inkml:trace contextRef="#ctx0" brushRef="#br0">0 0 0,'34'0'109,"0"0"-93,135 0 15,0 0 16,-33 0-31,33 34-1,-67-34 1,67 0 0,-33 0 15,33 0-16,-34 0 1,35 0 0,-1 0-1,-34 0 1,35 0 0,-1 0-1,-33 0 1,-1 0-16,34 33 15,-33-33 17,33 0-17,-33 0-15,-35 0 16,1 0 0,33 0-16,1 0 15,33 0 1,-33 34-1,33-34 1,-34 0 0,35 0-1,-1 0 1,-33 0 0,33 0-1,-34 0 1,1 0 15,-1 0-15,1 0-1,33 0 1,-33 0 0,-1 0-1,0 0 1,1 34-1,-1-34 1,35 0 0,-1 0 15,-33 34-15</inkml:trace>
    <inkml:trace contextRef="#ctx0" brushRef="#br0" timeOffset="-1296.8652">68-34 0,'-34'0'78,"34"34"-62,-34 33 0,34-33-1,0 136 32,-34-1-16,34-34-15,0 35 0,0-35 15,0 35-15,0-35 15,0 1-16,0 33 17,0-34-17,0 35 48,0-103-16</inkml:trace>
    <inkml:trace contextRef="#ctx0" brushRef="#br0" timeOffset="1609.3613">68 1795 0,'135'0'125,"34"0"-78,-33 0-31,-1 0 0,35 0-1,-35 0 1,35 0-1,-1 0 1,-34 0 0,1-34-1,-1 34 1,35 0 0,-69 0-1,35 0-15,-35 0 16,35-34-1,101 34 1,-102 0 0,35 0-1,-35 0 1,-33 0-16,33 0 16,1 0-16,33-34 15,-101 34-15,67 0 16,-33 0-1,33 0 1,1 0-16,-1 0 16,-33 0-1,67 0 1,-33 0 0,-35 0-16,35 0 15,-1 0 1,-33 0-16,33 0 15,-33 0 1,67 0 0,0 0-1,-33 0 1,-1 0 0,1 0-1,33 0 16,0 0-15,-33-34 15,-68 34-15,-1-34-16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26:42.5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77E9DD7-9C22-4360-9588-D5969B7E5FAD}" emma:medium="tactile" emma:mode="ink">
          <msink:context xmlns:msink="http://schemas.microsoft.com/ink/2010/main" type="inkDrawing" rotatedBoundingBox="4444,4332 4639,5857 4592,5863 4397,4338" semanticType="callout" shapeName="Other">
            <msink:sourceLink direction="with" ref="{750E7607-5548-49D7-8BD6-D6B33A10BC63}"/>
          </msink:context>
        </emma:interpretation>
      </emma:emma>
    </inkml:annotationXML>
    <inkml:trace contextRef="#ctx0" brushRef="#br0">0 0 0,'0'-34'78,"0"204"16,0-35-78,34 0 15,0 1-15,-34-1 15,34 1-16,-34-1 1,33 35 0,-33-1 15,34 0 0,0-135-15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26:43.2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D0E1C50-47E4-4328-9681-6BCEA5214B6E}" emma:medium="tactile" emma:mode="ink">
          <msink:context xmlns:msink="http://schemas.microsoft.com/ink/2010/main" type="inkDrawing" rotatedBoundingBox="5457,4363 5621,5757 5512,5769 5349,4375" semanticType="callout" shapeName="Other">
            <msink:sourceLink direction="with" ref="{750E7607-5548-49D7-8BD6-D6B33A10BC63}"/>
          </msink:context>
        </emma:interpretation>
      </emma:emma>
    </inkml:annotationXML>
    <inkml:trace contextRef="#ctx0" brushRef="#br0">982 0 0,'0'136'156,"34"33"-124,-34-34-17,0 1 16,0 33-15,0-33 15,34-35-15,0 69 0,0-35 15,33-33 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26:43.8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00ABDBD-31A1-439F-9C8B-F307120D1CE7}" emma:medium="tactile" emma:mode="ink">
          <msink:context xmlns:msink="http://schemas.microsoft.com/ink/2010/main" type="inkDrawing" rotatedBoundingBox="6740,4297 6840,5757 6753,5762 6653,4303" semanticType="callout" shapeName="Other">
            <msink:sourceLink direction="with" ref="{750E7607-5548-49D7-8BD6-D6B33A10BC63}"/>
          </msink:context>
        </emma:interpretation>
      </emma:emma>
    </inkml:annotationXML>
    <inkml:trace contextRef="#ctx0" brushRef="#br0">2269-68 0,'0'136'109,"0"-1"-77,0 1-17,0 33 16,0 0-15,34-33 0,-34 33 15,0-101-31,0 67 31,34 1-15,-34-102 15,0 0-31,34-34 0,-1 0 0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26:44.4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9068874-1CFB-4A2C-B00A-AB1BF2310FA0}" emma:medium="tactile" emma:mode="ink">
          <msink:context xmlns:msink="http://schemas.microsoft.com/ink/2010/main" type="inkDrawing" rotatedBoundingBox="7674,4259 7856,5790 7728,5805 7547,4274" semanticType="callout" shapeName="Other">
            <msink:sourceLink direction="with" ref="{750E7607-5548-49D7-8BD6-D6B33A10BC63}"/>
          </msink:context>
        </emma:interpretation>
      </emma:emma>
    </inkml:annotationXML>
    <inkml:trace contextRef="#ctx0" brushRef="#br0">3183-102 0,'0'136'93,"0"33"-61,34 1-1,-34-35-16,0 34 17,34-33-17,-34-1 1,0 1 0,34 33 15,0-101-16,-34 0 1,34-68-16,33 33 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26:45.0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062E8BC-D6AE-4751-BB65-C09580EE6851}" emma:medium="tactile" emma:mode="ink">
          <msink:context xmlns:msink="http://schemas.microsoft.com/ink/2010/main" type="inkDrawing" rotatedBoundingBox="8843,4367 9008,5790 8958,5795 8794,4373" shapeName="Line"/>
        </emma:interpretation>
      </emma:emma>
    </inkml:annotationXML>
    <inkml:trace contextRef="#ctx0" brushRef="#br0">4403 0 0,'0'34'78,"0"0"-62,0 135 15,33-33-15,-33 33 15,0-34-15,34 1-1,0-1 1,-34 1 0,34-1-1,0 68 1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26:41.4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E4927C5-3FF6-4CA3-9411-748DAE05F8C2}" emma:medium="tactile" emma:mode="ink">
          <msink:context xmlns:msink="http://schemas.microsoft.com/ink/2010/main" type="inkDrawing" rotatedBoundingBox="9714,4296 9926,5891 9873,5898 9661,4303" semanticType="callout" shapeName="Other">
            <msink:sourceLink direction="with" ref="{750E7607-5548-49D7-8BD6-D6B33A10BC63}"/>
          </msink:context>
        </emma:interpretation>
      </emma:emma>
    </inkml:annotationXML>
    <inkml:trace contextRef="#ctx0" brushRef="#br0">5249 0 0,'0'-34'62,"0"0"1,34 170-16,-34-35-16,34 69 0,0-35 0,-34 1-15,34 33 0,-34-34 15,34 35-15,-34-1 15,0-33 0,33-103-15,-33 1-1,34 34 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4:54:28.2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2E4A89E-053A-45E0-A4E4-6C2717D3ED50}" emma:medium="tactile" emma:mode="ink">
          <msink:context xmlns:msink="http://schemas.microsoft.com/ink/2010/main" type="inkDrawing" rotatedBoundingBox="5252,10496 6425,12889 6376,12913 5204,10519" semanticType="callout" shapeName="Other">
            <msink:sourceLink direction="with" ref="{1DE8C1B8-456E-41E6-ADB3-DA4A647A7A83}"/>
            <msink:sourceLink direction="with" ref="{FBB30FD2-0279-490E-92C8-900D321F0238}"/>
          </msink:context>
        </emma:interpretation>
      </emma:emma>
    </inkml:annotationXML>
    <inkml:trace contextRef="#ctx0" brushRef="#br0">0 0 0,'0'34'187,"67"135"-140,-33-135-31,34 135 31,-34-67-32,68 33 16,-35 35 1,1-35-1,0 35-15,-1-1 15,1-34-16,34 1 17,-68-35-17,33 35 17,35 33-1,0 1 0,-35-1 16,-67-135-31,34 33 30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26:46.9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22F2B75-A399-46BC-B919-53AF062776EA}" emma:medium="tactile" emma:mode="ink">
          <msink:context xmlns:msink="http://schemas.microsoft.com/ink/2010/main" type="writingRegion" rotatedBoundingBox="5994,4808 6434,4808 6434,5316 5994,5316">
            <msink:destinationLink direction="with" ref="{750E7607-5548-49D7-8BD6-D6B33A10BC63}"/>
          </msink:context>
        </emma:interpretation>
      </emma:emma>
    </inkml:annotationXML>
    <inkml:traceGroup>
      <inkml:annotationXML>
        <emma:emma xmlns:emma="http://www.w3.org/2003/04/emma" version="1.0">
          <emma:interpretation id="{E9A429FB-783D-4887-BA05-DE2CCB18DB38}" emma:medium="tactile" emma:mode="ink">
            <msink:context xmlns:msink="http://schemas.microsoft.com/ink/2010/main" type="paragraph" rotatedBoundingBox="5994,4808 6434,4808 6434,5316 5994,53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83771F-B4A3-4EEA-B0DA-06CC9C82C753}" emma:medium="tactile" emma:mode="ink">
              <msink:context xmlns:msink="http://schemas.microsoft.com/ink/2010/main" type="line" rotatedBoundingBox="5994,4808 6434,4808 6434,5316 5994,5316"/>
            </emma:interpretation>
          </emma:emma>
        </inkml:annotationXML>
        <inkml:traceGroup>
          <inkml:annotationXML>
            <emma:emma xmlns:emma="http://www.w3.org/2003/04/emma" version="1.0">
              <emma:interpretation id="{1771BEC3-3E8C-4AE3-9593-48CDDE80B583}" emma:medium="tactile" emma:mode="ink">
                <msink:context xmlns:msink="http://schemas.microsoft.com/ink/2010/main" type="inkWord" rotatedBoundingBox="5994,4808 6434,4808 6434,5316 5994,5316"/>
              </emma:interpretation>
              <emma:one-of disjunction-type="recognition" id="oneOf0">
                <emma:interpretation id="interp0" emma:lang="ru-RU" emma:confidence="0">
                  <emma:literal>а</emma:literal>
                </emma:interpretation>
              </emma:one-of>
            </emma:emma>
          </inkml:annotationXML>
          <inkml:trace contextRef="#ctx0" brushRef="#br0">213 102 0,'0'-68'78,"-34"34"-47,0 34-31,-33 0 63,33 0-47,0 34-1,34 34 1,0 101 31,0-101-16,0-34-15,34-34-1,33 0 1,35-34 15,-34-68 0,-34 69 1,-34-1 14,0 68-14,0 33-1,0-33-15,0 68 15,135-1-16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26:49.76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context xml:id="ctx1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in"/>
          <inkml:channel name="T" type="integer" max="2.14748E9" units="dev"/>
        </inkml:traceFormat>
        <inkml:channelProperties>
          <inkml:channelProperty channel="X" name="resolution" value="830.80627" units="1/cm"/>
          <inkml:channelProperty channel="Y" name="resolution" value="526.3775" units="1/cm"/>
          <inkml:channelProperty channel="F" name="resolution" value="41.73806" units="1/in"/>
          <inkml:channelProperty channel="T" name="resolution" value="1" units="1/dev"/>
        </inkml:channelProperties>
      </inkml:inkSource>
      <inkml:timestamp xml:id="ts1" timeString="2016-03-18T15:25:52.700"/>
    </inkml:context>
  </inkml:definitions>
  <inkml:traceGroup>
    <inkml:annotationXML>
      <emma:emma xmlns:emma="http://www.w3.org/2003/04/emma" version="1.0">
        <emma:interpretation id="{6EEAADA2-535D-4058-BE92-BB2DA306FEF3}" emma:medium="tactile" emma:mode="ink">
          <msink:context xmlns:msink="http://schemas.microsoft.com/ink/2010/main" type="writingRegion" rotatedBoundingBox="20653,4809 32222,4263 32287,5644 20718,6190"/>
        </emma:interpretation>
      </emma:emma>
    </inkml:annotationXML>
    <inkml:traceGroup>
      <inkml:annotationXML>
        <emma:emma xmlns:emma="http://www.w3.org/2003/04/emma" version="1.0">
          <emma:interpretation id="{3010F4D5-7BB2-44A9-8D27-5917698AF640}" emma:medium="tactile" emma:mode="ink">
            <msink:context xmlns:msink="http://schemas.microsoft.com/ink/2010/main" type="paragraph" rotatedBoundingBox="20653,4809 32222,4263 32287,5644 20718,61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37B763-6DD2-448A-A682-8B0AC0B8C5F6}" emma:medium="tactile" emma:mode="ink">
              <msink:context xmlns:msink="http://schemas.microsoft.com/ink/2010/main" type="line" rotatedBoundingBox="20653,4809 32222,4263 32287,5644 20718,6190"/>
            </emma:interpretation>
          </emma:emma>
        </inkml:annotationXML>
        <inkml:traceGroup>
          <inkml:annotationXML>
            <emma:emma xmlns:emma="http://www.w3.org/2003/04/emma" version="1.0">
              <emma:interpretation id="{288712EE-F531-47D6-B976-ECCD889BAC1F}" emma:medium="tactile" emma:mode="ink">
                <msink:context xmlns:msink="http://schemas.microsoft.com/ink/2010/main" type="inkWord" rotatedBoundingBox="20652,4745 29665,4466 29706,5786 20693,6064"/>
              </emma:interpretation>
              <emma:one-of disjunction-type="recognition" id="oneOf0">
                <emma:interpretation id="interp0" emma:lang="ru-RU" emma:confidence="0">
                  <emma:literal>Даже)</emma:literal>
                </emma:interpretation>
                <emma:interpretation id="interp1" emma:lang="ru-RU" emma:confidence="0">
                  <emma:literal>Данжон</emma:literal>
                </emma:interpretation>
                <emma:interpretation id="interp2" emma:lang="ru-RU" emma:confidence="0">
                  <emma:literal>Драже)</emma:literal>
                </emma:interpretation>
                <emma:interpretation id="interp3" emma:lang="ru-RU" emma:confidence="0">
                  <emma:literal>Данжон)</emma:literal>
                </emma:interpretation>
                <emma:interpretation id="interp4" emma:lang="ru-RU" emma:confidence="0">
                  <emma:literal>Данжуа)</emma:literal>
                </emma:interpretation>
              </emma:one-of>
            </emma:emma>
          </inkml:annotationXML>
          <inkml:trace contextRef="#ctx0" brushRef="#br0">0 38 0,'0'-34'78,"34"34"-15,-34 34-48,0 34 16,34 101 1,-34-67-17,0 67 17,0-34-1,0 35 0,0-103 0,34-33-31</inkml:trace>
          <inkml:trace contextRef="#ctx0" brushRef="#br0" timeOffset="687.4955">203-30 0,'136'-34'78,"33"34"-47,-33 0-15,-1 0-1,34 0 17,-33 0-17,-1 0 1,-33 0 15,-102 34-31,34 0 31,-34 0-15,0 0 0,0 34-1,0 67 16,0 0-15,0 35 15,0-102-15,0 67 15,0 0-15</inkml:trace>
          <inkml:trace contextRef="#ctx0" brushRef="#br0" timeOffset="1171.8678">68 885 0,'34'0'109,"135"33"-78,-34 1-15,1-34-1,-1 0 1,1 0 0,33 0 15,1 0-15,-1 0-1</inkml:trace>
          <inkml:trace contextRef="#ctx0" brushRef="#br0" timeOffset="1734.361">745-98 0,'0'68'79,"34"102"-33,-34-69-30,0 68 15,34-101-15,-34 102 0,0-35 15,0-33 0,34-69-31,0 1 16</inkml:trace>
          <inkml:trace contextRef="#ctx0" brushRef="#br0" timeOffset="3296.848">1118 343 0,'-34'0'16,"34"34"-1,0-1 32,34-33-16,0-33-15,-34-1 0,0 0-1,0 0 1,-34 34 31,0 0-32,34 34 1,0 0 15,169-34 47,0 34-62,1-34 15,-35 0-15,35 0 0,-35 33-1,34-33 1,-33 34-1,-1-34 17,35 0-1,-136 0-15,-102-67 46,0-1 1,68 34-17,34 34-14,68 34-1,-35 0 0,-33 0-15,-34-1-1,-34 1 1,-135 68 31,67-34-16</inkml:trace>
          <inkml:trace contextRef="#ctx0" brushRef="#br0" timeOffset="3828.0948">2946-98 0,'0'-33'31,"-33"33"-31,33-34 15,0 203 64,0-33-48,0 33-16,0-34 17,0 35-17,0-35 1,0 34 31,33-202-32</inkml:trace>
          <inkml:trace contextRef="#ctx0" brushRef="#br0" timeOffset="4984.3345">2913 851 0,'169'0'109,"0"0"-93,-33 0-1,33 34 1,0-34 0,-33 0-1,-1 0 1,-33-34-1,-68 34 1,0-34 0</inkml:trace>
          <inkml:trace contextRef="#ctx0" brushRef="#br0" timeOffset="4468.7135">2980-199 0,'136'0'78,"-1"0"-62,1 0 0,-1 0-1,35 0 1,-35 0 15,-33 0-15,33 34-1,-101-34 1,0 34 0,-34 33-1,0-33 1,0 102 15,-34 33 0,34-34-15,0 35 0,0-35 15,34 1 0,-34-35-31</inkml:trace>
          <inkml:trace contextRef="#ctx0" brushRef="#br0" timeOffset="5453.0804">3658-199 0,'-34'0'79,"34"34"-64,0 135 32,0-33-31,0 33 15,0-34-15,34 1-1,-34 33 16,34-67-31</inkml:trace>
          <inkml:trace contextRef="#ctx0" brushRef="#br0" timeOffset="6390.5728">3929 241 0,'-34'0'62,"34"34"-15,0-68 0,0 0-31,-34 34-1,-34 0 32,68 34-15,0 0-17,34-34 1,0 34-1,0-34 1,0 0 0,-1 0-1,1 0 17,136 0 14,-35 0-14,34 0-1,1 0-15,-1 0-1,-33 0 1,-1 34-1,34-34 32,-101 34-31</inkml:trace>
          <inkml:trace contextRef="#ctx0" brushRef="#br0" timeOffset="6937.4439">5148 173 0,'34'0'109,"101"34"-62,-67 34-16,-34-68-15,-68 68 15,-34-1-15,-101 1 31,169-34-32,34 0 1</inkml:trace>
          <inkml:trace contextRef="#ctx0" brushRef="#br0" timeOffset="13578.0143">3285 207 0,'0'-67'125,"-34"67"-109,0 0-1,1 33 1,-103 137 31,136-136-32,0-1 1,0 1-16,34-34 16,0 0-1,0 0 1,33-34-1,35-101 32,-102 101 31,0 68-46,0 0-17,0 34 1,0-35 0,34 35-1,34 0 16,-1-34-31</inkml:trace>
          <inkml:trace contextRef="#ctx0" brushRef="#br0" timeOffset="7734.3032">5520-131 0,'0'33'109,"0"1"-93,0 136 15,0-1 0,34-34-15,0 35 15,0-69 0,-34-67-31,0 34 31,34-68-31,0 0 32</inkml:trace>
          <inkml:trace contextRef="#ctx0" brushRef="#br0" timeOffset="8453.0569">5622-233 0,'34'0'78,"135"0"-47,-33 34-15,33-34 15,0 0-15,1 0 15,-69 34-16,35 0 17,-136-1-17,67 35 1,-67-34 0,0 68 15,0 67 0,0 0 0,0-33 1,0-35-1,0-67-16,0 34-15</inkml:trace>
          <inkml:trace contextRef="#ctx0" brushRef="#br0" timeOffset="8937.427">5622 783 0,'135'0'94,"35"0"-63,-35 0-15,35-34 0,-35 34-1,34 0 17,1-34-17,-103 34 1</inkml:trace>
          <inkml:trace contextRef="#ctx0" brushRef="#br0" timeOffset="9484.298">6232-131 0,'0'-102'94,"0"170"-47,-34 101 0,34-33-32,0-1 1,0 0 15,0-67-31,34 102 47,-1-103-31,1-33-16</inkml:trace>
          <inkml:trace contextRef="#ctx0" brushRef="#br0" timeOffset="10687.4122">6435 207 0,'0'34'78,"67"-34"-47,-33 0 0,-34-34-31,-34 34 32,34-34-32,-33 34 15,-1 0 17,0 34 14,68-34 1,0 0-31,101 0 78,34 0-63,-33 0-15,33 0 15,-33 0-16,-1 0 1,1 0 0,-1 0-1,34 0 17,1 0-1,-136 0 16,-34-34-32,-34 1 17,0 33-17,0-34 63,102 34-46,33 34-1,-67-34 0,-34 33-31,-34 1 31,-135 68 16,135-102-31,34 68-16</inkml:trace>
          <inkml:trace contextRef="#ctx0" brushRef="#br0" timeOffset="11531.1552">8331 106 0,'0'-34'47,"-34"0"-31,1 34 15,-1 0-16,0 34 1,34 34 0,0 67 15,0-67-15,34-34-1,33-1-15,35-33 31,-34 0-31,67-33 32,-135-1-32,34 0 15,34-68 1,-68 68-16,-34-33 16,0 33-1,-34 0 1,1 34-16,-69 34 31,35 0-15,67 0-1,-34 67 1,68-67 0,0 0-16,102 0 0</inkml:trace>
          <inkml:trace contextRef="#ctx0" brushRef="#br0" timeOffset="11984.2764">9009-335 0,'0'-33'47,"-34"-1"-31,0 34 0,0 0-1,-68 101 16,1 35-15,-35 33 0,-33 0 15,34-33-15,33 33-1,-34 1 16,1-35-15,67 34 0</inkml:trace>
        </inkml:traceGroup>
        <inkml:traceGroup>
          <inkml:annotationXML>
            <emma:emma xmlns:emma="http://www.w3.org/2003/04/emma" version="1.0">
              <emma:interpretation id="{856EA9BF-7F5D-4ED7-BE9A-34C8813D6624}" emma:medium="tactile" emma:mode="ink">
                <msink:context xmlns:msink="http://schemas.microsoft.com/ink/2010/main" type="inkWord" rotatedBoundingBox="31974,4368 32226,4356 32245,4740 31992,4751"/>
              </emma:interpretation>
              <emma:one-of disjunction-type="recognition" id="oneOf1">
                <emma:interpretation id="interp5" emma:lang="ru-RU" emma:confidence="0">
                  <emma:literal>1</emma:literal>
                </emma:interpretation>
                <emma:interpretation id="interp6" emma:lang="ru-RU" emma:confidence="0">
                  <emma:literal>Ч</emma:literal>
                </emma:interpretation>
                <emma:interpretation id="interp7" emma:lang="ru-RU" emma:confidence="0">
                  <emma:literal>'</emma:literal>
                </emma:interpretation>
                <emma:interpretation id="interp8" emma:lang="ru-RU" emma:confidence="0">
                  <emma:literal>ч</emma:literal>
                </emma:interpretation>
                <emma:interpretation id="interp9" emma:lang="ru-RU" emma:confidence="0">
                  <emma:literal>,</emma:literal>
                </emma:interpretation>
              </emma:one-of>
            </emma:emma>
          </inkml:annotationXML>
          <inkml:trace contextRef="#ctx1" brushRef="#br0">11350-504 512 0,'0'0'0'16,"-34"0"0"-16,34 0 0 15,0 0 0-15,0 0 0 16,0 0 0-16,0 0 0 16,0 0 0-16,0 0 0 15,0 0 0-15,34 0 0 16,-34 33 0-1,0-33 0-15,35 0 0 16,-35 35 0-16,33-2 0 16,-33-33 0-16,34 35 0 15,-34-35 0-15,0 33 0 16,0-33 0-16,0 34 0 16,33-34 0-16,-33 33 0 15,0-33 0-15,36 34 0 16,-36 0 0-1,0-34 0-15,32 34 0 16,-32-34 0-16,0 34 0 16,34-34 0-16,-34 0 0 15,0 0 0-15,0 0 0 16,0 0 0-16,0 0 0 16,0 0 0-16,0 0 0 15,0 0 0-15,0 0 0 16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35:26.336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1-1 0,'34'0'0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35:30.4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82FE758-B2DD-4116-8300-EFB290DB113A}" emma:medium="tactile" emma:mode="ink">
          <msink:context xmlns:msink="http://schemas.microsoft.com/ink/2010/main" type="inkDrawing" rotatedBoundingBox="2435,7212 2473,5756 2506,5757 2468,7213" rotationAngle="61380600" semanticType="callout">
            <msink:sourceLink direction="with" ref="{14A6352C-6F93-409D-801D-F49B54451915}"/>
          </msink:context>
        </emma:interpretation>
      </emma:emma>
    </inkml:annotationXML>
    <inkml:trace contextRef="#ctx0" brushRef="#br0">-67 175 0,'-34'135'0,"34"34"0,0 102 0,0-135 16,0 33 0,0-33 15,0 33 0,0-34 0,-34-101-31,34 68 47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36:20.8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976DFFD-41EB-4D29-8A8F-EF986A3177DE}" emma:medium="tactile" emma:mode="ink">
          <msink:context xmlns:msink="http://schemas.microsoft.com/ink/2010/main" type="writingRegion" rotatedBoundingBox="3080,7218 12021,7210 12022,8056 3081,8064"/>
        </emma:interpretation>
      </emma:emma>
    </inkml:annotationXML>
    <inkml:traceGroup>
      <inkml:annotationXML>
        <emma:emma xmlns:emma="http://www.w3.org/2003/04/emma" version="1.0">
          <emma:interpretation id="{CC8ED599-3134-4A9E-BE9C-402282BBD448}" emma:medium="tactile" emma:mode="ink">
            <msink:context xmlns:msink="http://schemas.microsoft.com/ink/2010/main" type="paragraph" rotatedBoundingBox="3080,7218 12021,7210 12022,8056 3081,80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A4AD8B-A9F2-4319-A66B-F7BD00479551}" emma:medium="tactile" emma:mode="ink">
              <msink:context xmlns:msink="http://schemas.microsoft.com/ink/2010/main" type="line" rotatedBoundingBox="3080,7218 12021,7210 12022,8056 3081,8064"/>
            </emma:interpretation>
          </emma:emma>
        </inkml:annotationXML>
        <inkml:traceGroup>
          <inkml:annotationXML>
            <emma:emma xmlns:emma="http://www.w3.org/2003/04/emma" version="1.0">
              <emma:interpretation id="{C96EA588-0762-43EC-87AE-372B817DC0B5}" emma:medium="tactile" emma:mode="ink">
                <msink:context xmlns:msink="http://schemas.microsoft.com/ink/2010/main" type="inkWord" rotatedBoundingBox="3080,7357 4669,7347 4672,7890 3083,7899">
                  <msink:destinationLink direction="from" ref="{14A6352C-6F93-409D-801D-F49B54451915}"/>
                </msink:context>
              </emma:interpretation>
              <emma:one-of disjunction-type="recognition" id="oneOf0">
                <emma:interpretation id="interp0" emma:lang="ru-RU" emma:confidence="1">
                  <emma:literal/>
                </emma:interpretation>
              </emma:one-of>
            </emma:emma>
          </inkml:annotationXML>
          <inkml:trace contextRef="#ctx0" brushRef="#br0">779 1693 0,'-34'0'62,"34"34"-46,0 135 62,0-135-78,0 0 16,34 0-1,0 0 1,-1-34-16,35 0 31,0-34-15,-34 0-16,34-68 31,-68 35-15,0-1-1,-34 34 1,-68 0 0,-67 34 15,135 0-15,-68 68-1,136 67 1</inkml:trace>
          <inkml:trace contextRef="#ctx0" brushRef="#br0" timeOffset="593.7581">1930 1862 0,'34'-34'78,"0"-33"-62,135-69 31,-169 102 15,0 170-15,34 33-16,-34-67-15,34 33 0</inkml:trace>
        </inkml:traceGroup>
        <inkml:traceGroup>
          <inkml:annotationXML>
            <emma:emma xmlns:emma="http://www.w3.org/2003/04/emma" version="1.0">
              <emma:interpretation id="{E96A9C38-CF3A-487F-93D3-DDA88A79EEC0}" emma:medium="tactile" emma:mode="ink">
                <msink:context xmlns:msink="http://schemas.microsoft.com/ink/2010/main" type="inkWord" rotatedBoundingBox="7210,7369 7240,7944 6976,7958 6946,7383">
                  <msink:destinationLink direction="with" ref="{7AB5EC75-8B73-4CA2-85A2-C31B71BD248B}"/>
                </msink:context>
              </emma:interpretation>
              <emma:one-of disjunction-type="recognition" id="oneOf1">
                <emma:interpretation id="interp1" emma:lang="ru-RU" emma:confidence="1">
                  <emma:literal/>
                </emma:interpretation>
              </emma:one-of>
            </emma:emma>
          </inkml:annotationXML>
          <inkml:trace contextRef="#ctx0" brushRef="#br0" timeOffset="1828.1226">4572 1693 0,'0'-34'47,"-34"34"-47,34-34 46,34 34-30,135 0 15,-169 34-15,34-34-16,-34 34 16,0 0-1,-34 0 1,0 67 15,34-67 0,0 0-31,34-34 16,0 68 0,-102 33 30,68-67-46,-34-34 16,-101 68 31</inkml:trace>
          <inkml:trace contextRef="#ctx0" brushRef="#br0" timeOffset="1171.8773">3217 1693 0,'0'-34'47,"-34"34"-47,170 0 94,-69 0-79,1 34 1,-68 0-1,-34 34 1,0-35 0,1 1-16,-69 102 47,102-102-32,34-1-15,0 1 16,135 0 15,-135-34-31,135 0 16</inkml:trace>
          <inkml:trace contextRef="#ctx0" brushRef="#br0" timeOffset="2562.478">5757 1591 0,'-34'34'109,"34"0"-93,-34 34-1,34 67 16,0-101-15,34 34 15,0-68-15,102-68 31,-103 68-47,-33-34 15,0 102 64,0 67-48,0 35 16,0-102-47</inkml:trace>
        </inkml:traceGroup>
        <inkml:traceGroup>
          <inkml:annotationXML>
            <emma:emma xmlns:emma="http://www.w3.org/2003/04/emma" version="1.0">
              <emma:interpretation id="{196A8796-84E2-4971-942B-93041508AC0C}" emma:medium="tactile" emma:mode="ink">
                <msink:context xmlns:msink="http://schemas.microsoft.com/ink/2010/main" type="inkWord" rotatedBoundingBox="9312,7213 10666,7211 10667,7922 9313,7924">
                  <msink:destinationLink direction="with" ref="{3DDD3618-3254-4990-870B-AAE94189C78B}"/>
                  <msink:destinationLink direction="with" ref="{2CE9AF69-DBA8-4AE1-B463-8529E5F0C5BF}"/>
                </msink:context>
              </emma:interpretation>
              <emma:one-of disjunction-type="recognition" id="oneOf2">
                <emma:interpretation id="interp2" emma:lang="ru-RU" emma:confidence="1">
                  <emma:literal/>
                </emma:interpretation>
              </emma:one-of>
            </emma:emma>
          </inkml:annotationXML>
          <inkml:trace contextRef="#ctx0" brushRef="#br0" timeOffset="3203.1">6942 1591 0,'0'-34'78,"-33"68"-31,-1 0-32,34 0 1,0 0 0,0 0 15,34 0-16,101 67 32,-101-67-31,-34 34 0,0-34-1,0 33 1,-34 1-1,0-68 1,0 34 0,0-34 15</inkml:trace>
          <inkml:trace contextRef="#ctx0" brushRef="#br0" timeOffset="3484.3469">6942 1490 0,'-33'0'46,"66"-34"-14,1 34-17,0 0-15,136 0 32,67 68-17</inkml:trace>
          <inkml:trace contextRef="#ctx0" brushRef="#br0" timeOffset="4109.351">8229 1625 0,'0'-34'62,"-33"0"-46,-1 34 0,-68 34 15,68 0-15,-34 34-1,35 101 16,33-33 1,33-102-17,1-1-15,0 1 16,34-34 0,0 0-1,-34-34 1,-34-33 15,-34 33-15,0 0-1,0 34-15,-68 0 32,68 34-32,68 0 15</inkml:trace>
          <inkml:trace contextRef="#ctx0" brushRef="#br0" timeOffset="4812.4739">9110 1727 0,'0'-68'62,"-34"34"-46,34 0 15,34 34 0,34 0 1,101 0-1,-101 34-15,-34 0-1,-34 0 16,-34 34 1,-68 33-1,68 69 0,-33-69 0,67-67-31,0 0 47</inkml:trace>
          <inkml:trace contextRef="#ctx0" brushRef="#br0" timeOffset="4999.9712">9144 2032 0,'135'0'79,"1"33"-48,33 35-31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35:32.3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4A6352C-6F93-409D-801D-F49B54451915}" emma:medium="tactile" emma:mode="ink">
          <msink:context xmlns:msink="http://schemas.microsoft.com/ink/2010/main" type="inkDrawing" rotatedBoundingBox="2506,5499 11991,5520 11987,7131 2502,7110" rotationAngle="61380600" semanticType="callout">
            <msink:sourceLink direction="from" ref="{C96EA588-0762-43EC-87AE-372B817DC0B5}"/>
            <msink:destinationLink direction="with" ref="{782FE758-B2DD-4116-8300-EFB290DB113A}"/>
            <msink:destinationLink direction="with" ref="{0F563D33-8BDC-4DCF-BCE6-9C706AC7D468}"/>
            <msink:destinationLink direction="with" ref="{8264B426-C834-45B9-B012-B20D98622BA4}"/>
          </msink:context>
        </emma:interpretation>
      </emma:emma>
    </inkml:annotationXML>
    <inkml:trace contextRef="#ctx0" brushRef="#br0">0 107 0,'-34'0'62,"1"34"157,168-34-157,34 0-30,-33 0-1,-1 0 0,1 0-15,33 0-1,-33 0 17,33 0-17,0 0 16,-101 0-31,101 0 32,-33 0-17,-1 0 1,1 0 0,-1 0-1,1 0 1,-1 0-1,34 0 17,1 34-17,-35-34 1,1 0 0,-1 0-1,1 0 1,-35 0-1,69 0 1,-35-34 0,-67 34-16,33 0 31,35 0-15,33 0-1,-33 0 1,33 0-1,-34 0 1,35 0 0,-35 0-1,35 0 1,-35-34 0,34 34-1,-33 0 1,33 0 15,-33 0-15,-1 0-1,34 0 1,1-34 0,-35 34-1,35 0 1,-35 0-1,34 0 1,-33 0 0,33 0-1,0 0 1,-33-34 0,33 34-1,-33 0 1,-1 0-1,35 0 17,-35-34-17,0 34 1,1 0 0,-1 0 15,35 0 0,67 34-15</inkml:trace>
    <inkml:trace contextRef="#ctx0" brushRef="#br0" timeOffset="1890.6206">-34 1529 0,'136'0'94,"33"0"-47,-33-34-16,-1 34-15,34 0-1,-33 0 17,33-33-17,-33 33 1,-1 0 0,35 0-1,-1-34 1,-34 34-1,1 0 1,-35 0 0,69 0-1,-69 0 1,35 0-16,-1 0 16,-33 0-1,33 0-15,1 0 16,-35 0-1,35 0-15,-1 0 16,1 0 0,33 0-1,-33 0 1,-1 0-16,1 0 16,-1 0-1,0 0-15,1 0 16,-1 0-1,1 0-15,-1 0 16,1 0 0,-1 0-16,1 0 15,-1 0 1,1 0 0,-1 0-16,1 0 15,-1 0 1,1 0-16,-1 0 0,0-34 15,1 34 1,33 0 15,1 0-15,-35 0-16,-33 0 16,-1 0-1,35 0-15,-1 0 16,-33-34-1,67 34-15,-33 0 16,33 0 0,-34 0 15,1 0-15,-1 0-1,1 34 1,-1-34-1,1 0 1,33 0 15,-33 0-31</inkml:trace>
    <inkml:trace contextRef="#ctx0" brushRef="#br0" timeOffset="2812.4899">9144-62 0,'0'33'63,"0"137"-1,34-1-15,-34-33-16,34 33 0,0 0-15,-34 1 15,34-137-15,-34 1-16,34 136 31,-1-35 16,-33-101-47,0 34 31,68-1 16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35:36.6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F563D33-8BDC-4DCF-BCE6-9C706AC7D468}" emma:medium="tactile" emma:mode="ink">
          <msink:context xmlns:msink="http://schemas.microsoft.com/ink/2010/main" type="inkDrawing" rotatedBoundingBox="3791,5719 3927,6908 3872,6914 3735,5725" semanticType="callout" shapeName="Other">
            <msink:sourceLink direction="with" ref="{14A6352C-6F93-409D-801D-F49B54451915}"/>
          </msink:context>
        </emma:interpretation>
      </emma:emma>
    </inkml:annotationXML>
    <inkml:trace contextRef="#ctx0" brushRef="#br0">1321-34 0,'33'135'203,"-33"35"-172,0-35 0,34 34 0,-34-33 1,34-35-17,-34 35 17,0-35-1,34-33 0,0-34-31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35:37.4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264B426-C834-45B9-B012-B20D98622BA4}" emma:medium="tactile" emma:mode="ink">
          <msink:context xmlns:msink="http://schemas.microsoft.com/ink/2010/main" type="inkDrawing" rotatedBoundingBox="5036,5721 5113,6942 5039,6946 4963,5726" semanticType="callout" shapeName="Other">
            <msink:sourceLink direction="with" ref="{14A6352C-6F93-409D-801D-F49B54451915}"/>
          </msink:context>
        </emma:interpretation>
      </emma:emma>
    </inkml:annotationXML>
    <inkml:trace contextRef="#ctx0" brushRef="#br0">2574 0 0,'0'-34'109,"0"169"-31,0 35-46,0-1-1,0 0 0,0-33 0,34-35-15,-34 35 31,33-69-47,1 69 47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35:38.3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CBA4C13-9C59-4B5E-BE0A-AF579BCFD66E}" emma:medium="tactile" emma:mode="ink">
          <msink:context xmlns:msink="http://schemas.microsoft.com/ink/2010/main" type="inkDrawing" rotatedBoundingBox="6321,5688 6367,7043 6336,7044 6291,5689" shapeName="Line"/>
        </emma:interpretation>
      </emma:emma>
    </inkml:annotationXML>
    <inkml:trace contextRef="#ctx0" brushRef="#br0">3861-68 0,'0'169'156,"33"-33"-125,-33 33 0,0-34 1,0 35-17,0-35 17,0 1-1,0 33 0,34-33 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35:39.3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ACF1170-F61A-4D18-8EF2-BFACBA64B12B}" emma:medium="tactile" emma:mode="ink">
          <msink:context xmlns:msink="http://schemas.microsoft.com/ink/2010/main" type="inkDrawing" rotatedBoundingBox="7505,5688 7518,7044 7484,7044 7472,5689" shapeName="Line"/>
        </emma:interpretation>
      </emma:emma>
    </inkml:annotationXML>
    <inkml:trace contextRef="#ctx0" brushRef="#br0">5046-68 0,'0'101'109,"0"35"-62,0-1-16,0 35 16,0 67-16,0-102 0,0 35 16,0-35-15,0-67-17,34 0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4:54:20.0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0F5511F-0AD9-49E4-8EC8-F00012344E8A}" emma:medium="tactile" emma:mode="ink">
          <msink:context xmlns:msink="http://schemas.microsoft.com/ink/2010/main" type="writingRegion" rotatedBoundingBox="961,12480 4291,12241 4366,13291 1036,13529"/>
        </emma:interpretation>
      </emma:emma>
    </inkml:annotationXML>
    <inkml:traceGroup>
      <inkml:annotationXML>
        <emma:emma xmlns:emma="http://www.w3.org/2003/04/emma" version="1.0">
          <emma:interpretation id="{F8834DF7-5392-416D-B49F-572961D610DA}" emma:medium="tactile" emma:mode="ink">
            <msink:context xmlns:msink="http://schemas.microsoft.com/ink/2010/main" type="paragraph" rotatedBoundingBox="961,12480 4291,12241 4366,13291 1036,135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7D3633-42EF-4258-9960-FEE49885E97D}" emma:medium="tactile" emma:mode="ink">
              <msink:context xmlns:msink="http://schemas.microsoft.com/ink/2010/main" type="line" rotatedBoundingBox="961,12480 4291,12241 4366,13291 1036,13529"/>
            </emma:interpretation>
          </emma:emma>
        </inkml:annotationXML>
        <inkml:traceGroup>
          <inkml:annotationXML>
            <emma:emma xmlns:emma="http://www.w3.org/2003/04/emma" version="1.0">
              <emma:interpretation id="{AD58D23C-4306-4121-9A9E-00817C3173ED}" emma:medium="tactile" emma:mode="ink">
                <msink:context xmlns:msink="http://schemas.microsoft.com/ink/2010/main" type="inkWord" rotatedBoundingBox="961,12480 4291,12241 4366,13291 1036,13529">
                  <msink:destinationLink direction="from" ref="{1E4CF6EA-3237-45B1-A770-BB500ECCE642}"/>
                </msink:context>
              </emma:interpretation>
              <emma:one-of disjunction-type="recognition" id="oneOf0">
                <emma:interpretation id="interp0" emma:lang="ru-RU" emma:confidence="0">
                  <emma:literal>данные</emma:literal>
                </emma:interpretation>
                <emma:interpretation id="interp1" emma:lang="ru-RU" emma:confidence="0">
                  <emma:literal>данных</emma:literal>
                </emma:interpretation>
                <emma:interpretation id="interp2" emma:lang="ru-RU" emma:confidence="0">
                  <emma:literal>данным</emma:literal>
                </emma:interpretation>
                <emma:interpretation id="interp3" emma:lang="ru-RU" emma:confidence="0">
                  <emma:literal>даны</emma:literal>
                </emma:interpretation>
                <emma:interpretation id="interp4" emma:lang="ru-RU" emma:confidence="0">
                  <emma:literal>дачные</emma:literal>
                </emma:interpretation>
              </emma:one-of>
            </emma:emma>
          </inkml:annotationXML>
          <inkml:trace contextRef="#ctx0" brushRef="#br0">-237 2303 0,'-34'0'63,"34"-34"-63,0 1 31,-34-1 0,0 0-15,34 0-1,-34 0 1,-33 34 0,33 0-1,-34 0 1,0 34 0,34 0-1,1 67 16,33-33-15,0-34-16,33 0 16,1 0-1,34 0 1,-34-34-16,0 0 16,101-68 15,-101 34-16,0 0 1,-34-34 15,0 102 32,34 136-32,-34-35 0,0 1-15,-34 33 15,0-34-15,-34-67 15,34-68-15,1 0-1</inkml:trace>
          <inkml:trace contextRef="#ctx0" brushRef="#br0" timeOffset="1671.8613">643 2032 0,'0'102'125,"-34"67"-78,34-135-16,34-102 32,0 1-32,-34 33 0,170 34 63,-137 0-94,1-34 16,34 0-1,-34 0 1,0 0 15,0 34-31,-34-34 16,0 68 46,-34 102-15,0-102-31,34 0-16,0 67 31,0-67-15,0 0-16,0 0 15,34-34-15,0 34 0</inkml:trace>
          <inkml:trace contextRef="#ctx0" brushRef="#br0" timeOffset="812.4825">305 2168 0,'0'-34'47,"-34"0"-31,0 0 15,0 34-15,-34-34-1,-33 34 17,33 34-17,34 0-15,-34 68 31,68-68-15,0 33 0,34-33-1,34-34 17,0 0-32,67-34 31,-67-67 16,-68 67 15,0 68-31,0 101 16,34-101-47,0 0 16,67 34 15,35-102-15</inkml:trace>
          <inkml:trace contextRef="#ctx0" brushRef="#br0" timeOffset="2531.2295">1388 1965 0,'0'33'63,"-33"1"-48,33 0 1,-34 68 0,0 67 31,34-135-32,0 0 16,0-68 1,34 0-17,-34 0 1,0 0 0,34 34-16,-1 0 31,1-33 0,68-1 16,-1-34 0,-67 68-47,-34-34 31,0 102 32,-34 33-32,34-67-16,0 34 1,0-34 0,0 0-1,68-34 1,-34 0 0,0-34-16</inkml:trace>
          <inkml:trace contextRef="#ctx0" brushRef="#br0" timeOffset="3734.3442">1964 1965 0,'0'-34'78,"0"68"-46,-34-1-17,0 1 17,34 0-32,-33 34 15,-1 67 1,34-33 15,34-68-31,-1-34 31,1 0-15,0 0 0,34-68 15,-68 34-16,0-33 1,0 33 0,0 0 31,0 0-32,34 34 1,101-102 31,-67 35 0,-68 33-32,0 68 32,-34-1-31,34 1-1,-34 34 1,34 0 0,0 33 15,0-67-31,34 0 31,34-34-15,-34 0-1,33 0 1,-33-34-16,34-33 47,34-103-16,-69 136-15,-33 0-1,0 1 32,-67 33-16,-35 101 16,102-33-31,0 34 15,0-35-15,102 69 15,-35-69-15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35:40.1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AB5EC75-8B73-4CA2-85A2-C31B71BD248B}" emma:medium="tactile" emma:mode="ink">
          <msink:context xmlns:msink="http://schemas.microsoft.com/ink/2010/main" type="inkDrawing" rotatedBoundingBox="8533,5721 8579,7110 8525,7112 8480,5723" semanticType="callout" shapeName="Other">
            <msink:sourceLink direction="with" ref="{E96A9C38-CF3A-487F-93D3-DDA88A79EEC0}"/>
          </msink:context>
        </emma:interpretation>
      </emma:emma>
    </inkml:annotationXML>
    <inkml:trace contextRef="#ctx0" brushRef="#br0">6096-34 0,'-34'0'47,"34"34"-32,0-1 1,0 1 0,0 136 31,0-1-16,0 0 0,34 1 0,-34-35 1,0 1-1,0 33 0,0-101-15,34 33-1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35:40.9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DDD3618-3254-4990-870B-AAE94189C78B}" emma:medium="tactile" emma:mode="ink">
          <msink:context xmlns:msink="http://schemas.microsoft.com/ink/2010/main" type="inkDrawing" rotatedBoundingBox="9805,5653 9922,6976 9851,6982 9734,5659" semanticType="callout" shapeName="Other">
            <msink:sourceLink direction="with" ref="{196A8796-84E2-4971-942B-93041508AC0C}"/>
          </msink:context>
        </emma:interpretation>
      </emma:emma>
    </inkml:annotationXML>
    <inkml:trace contextRef="#ctx0" brushRef="#br0">7349-102 0,'0'135'125,"0"-101"-109,0 0-16,0 136 31,0-35 0,34 34 1,-34 1-1,0-35 0,34-33-15,-1 67 31,1-101-32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35:41.5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CE9AF69-DBA8-4AE1-B463-8529E5F0C5BF}" emma:medium="tactile" emma:mode="ink">
          <msink:context xmlns:msink="http://schemas.microsoft.com/ink/2010/main" type="inkDrawing" rotatedBoundingBox="10951,5654 11040,6908 10989,6911 10900,5657" semanticType="callout" shapeName="Other">
            <msink:sourceLink direction="with" ref="{196A8796-84E2-4971-942B-93041508AC0C}"/>
          </msink:context>
        </emma:interpretation>
      </emma:emma>
    </inkml:annotationXML>
    <inkml:trace contextRef="#ctx0" brushRef="#br0">8365 73 0,'0'135'125,"0"35"-78,0-1-16,34-33-15,-34-1-1,0 1 1,0-1 0,34-33-1,0 33-15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in"/>
          <inkml:channel name="T" type="integer" max="2.14748E9" units="dev"/>
        </inkml:traceFormat>
        <inkml:channelProperties>
          <inkml:channelProperty channel="X" name="resolution" value="830.80627" units="1/cm"/>
          <inkml:channelProperty channel="Y" name="resolution" value="526.3775" units="1/cm"/>
          <inkml:channelProperty channel="F" name="resolution" value="41.73806" units="1/in"/>
          <inkml:channelProperty channel="T" name="resolution" value="1" units="1/dev"/>
        </inkml:channelProperties>
      </inkml:inkSource>
      <inkml:timestamp xml:id="ts0" timeString="2016-03-18T15:36:57.632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0 512 0,'0'0'0'15,"0"0"0"-15,0 0 0 16,0 0 0-16,0 0 0 15,0 0 0-15,0 0 0 16,0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36:57.898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37:15.5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AC45533-19C0-46DC-B89E-EBED0DC36834}" emma:medium="tactile" emma:mode="ink">
          <msink:context xmlns:msink="http://schemas.microsoft.com/ink/2010/main" type="writingRegion" rotatedBoundingBox="17756,3648 27992,4043 27884,6830 17649,6435"/>
        </emma:interpretation>
      </emma:emma>
    </inkml:annotationXML>
    <inkml:traceGroup>
      <inkml:annotationXML>
        <emma:emma xmlns:emma="http://www.w3.org/2003/04/emma" version="1.0">
          <emma:interpretation id="{2A71B3B5-1CED-4521-BBAE-F65296B8247A}" emma:medium="tactile" emma:mode="ink">
            <msink:context xmlns:msink="http://schemas.microsoft.com/ink/2010/main" type="paragraph" rotatedBoundingBox="19860,4002 25813,3837 25840,4808 19887,49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565A695-283B-43D0-A189-FD9CB9FBB165}" emma:medium="tactile" emma:mode="ink">
              <msink:context xmlns:msink="http://schemas.microsoft.com/ink/2010/main" type="inkBullet" rotatedBoundingBox="19868,4304 20248,4294 20261,4767 19881,4777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610-1049 0,'-34'0'78,"34"-34"-46,-34 34-17,34 34 1,-34-1 15,34 1-15,0 68 15,68-1 16,-34-101-32,0 0 1,101-67 15,-101-1-15,34-34 0,-68 35-1,0 33 1,-34 0-1,0-34 1,0 34 0,-34 34-1,34 0 1,-101 68 15,101-34-15,34 0-1,0 135 17</inkml:trace>
      </inkml:traceGroup>
      <inkml:traceGroup>
        <inkml:annotationXML>
          <emma:emma xmlns:emma="http://www.w3.org/2003/04/emma" version="1.0">
            <emma:interpretation id="{AD460221-BAB0-4057-93AA-31ADB2DA3BD2}" emma:medium="tactile" emma:mode="ink">
              <msink:context xmlns:msink="http://schemas.microsoft.com/ink/2010/main" type="line" rotatedBoundingBox="20408,3987 25813,3837 25840,4808 20435,4958"/>
            </emma:interpretation>
          </emma:emma>
        </inkml:annotationXML>
        <inkml:traceGroup>
          <inkml:annotationXML>
            <emma:emma xmlns:emma="http://www.w3.org/2003/04/emma" version="1.0">
              <emma:interpretation id="{B4071EFC-952E-4256-95F1-2AF5F7ED4B03}" emma:medium="tactile" emma:mode="ink">
                <msink:context xmlns:msink="http://schemas.microsoft.com/ink/2010/main" type="inkWord" rotatedBoundingBox="20424,3868 25846,3905 25840,4808 20418,4771"/>
              </emma:interpretation>
              <emma:one-of disjunction-type="recognition" id="oneOf1">
                <emma:interpretation id="interp1" emma:lang="en-US" emma:confidence="0">
                  <emma:literal>mms</emma:literal>
                </emma:interpretation>
                <emma:interpretation id="interp2" emma:lang="en-US" emma:confidence="0">
                  <emma:literal>memes</emma:literal>
                </emma:interpretation>
                <emma:interpretation id="interp3" emma:lang="en-US" emma:confidence="0">
                  <emma:literal>sin]</emma:literal>
                </emma:interpretation>
                <emma:interpretation id="interp4" emma:lang="en-US" emma:confidence="0">
                  <emma:literal>mph</emma:literal>
                </emma:interpretation>
                <emma:interpretation id="interp5" emma:lang="en-US" emma:confidence="0">
                  <emma:literal>mash</emma:literal>
                </emma:interpretation>
              </emma:one-of>
            </emma:emma>
          </inkml:annotationXML>
          <inkml:trace contextRef="#ctx0" brushRef="#br0" timeOffset="1921.8729">2676-1422 0,'-34'0'63,"34"-34"-63,34 102 109,-1-68-109,-33 34 0,34 0 16,0-1 15,-34 35-15,0 34 77,-34-102-61,0 0-17,-33 0 16,33 0 1,34 68 15</inkml:trace>
          <inkml:trace contextRef="#ctx0" brushRef="#br0" timeOffset="1218.7539">1050-1117 0,'34'0'93,"0"-34"-77,0 0 0,-1 0 15,35 0-16,102-33 17,-35-1-1,0 0-15,35 68 15,-35 0-16,1 0 17,-1 34-17,35 34 17,-103-34-17,-33 33 16,135 69 48,-135-136-33</inkml:trace>
          <inkml:trace contextRef="#ctx0" brushRef="#br0" timeOffset="5078.0971">3048-1219 0,'136'-135'172,"-136"101"-157,67-102 16,-67 103 48,0 66-48,-34 103 16,34 33-16,0-33 16,-33-136-32,33 34-15,0-1 16,0 137 78</inkml:trace>
          <inkml:trace contextRef="#ctx0" brushRef="#br0" timeOffset="6484.3354">3624-1253 0,'34'-34'93,"0"34"-77,-1-33 0,137-69 31,-1 0-16,0 35 0,1-1 0,-35 68 1,35 0-1,-137 0-31,137 34 31,-1 34 0,-101-1 1,67 35-1,-101-102-31,34 68 15,-34-1 1,135 69 47,-169-102-48,34-34 1,-34 34 15,34-34-31</inkml:trace>
          <inkml:trace contextRef="#ctx0" brushRef="#br0" timeOffset="7140.5805">5622-1354 0,'-34'0'47,"34"-34"-47,68 102 93,-34-68-77,0 33 0,-34 1-16,33 102 47,-33-102-32,0 0-15,0-1 31,-33-33-15,-1 0 15,-102 0 79,170 34-95</inkml:trace>
          <inkml:trace contextRef="#ctx0" brushRef="#br0" timeOffset="9374.9272">6096-1388 0,'-34'0'47,"34"-34"-47,0 0 47,0 0-32,0 0 1,0 1-1,34 33-15,0 0 16,0 0 0,0 0-1,0 0 17,-34 33-32,33 35 15,-33 0 1,-33 67 15,-1 1-15,-102-1 15,102-33 0,-33-34 16,236-68 16,-34 0-32,1 33-16,-68 1 17</inkml:trace>
        </inkml:traceGroup>
      </inkml:traceGroup>
    </inkml:traceGroup>
    <inkml:traceGroup>
      <inkml:annotationXML>
        <emma:emma xmlns:emma="http://www.w3.org/2003/04/emma" version="1.0">
          <emma:interpretation id="{8FCD04F1-B70B-41FB-9A81-D8A9FCB89B51}" emma:medium="tactile" emma:mode="ink">
            <msink:context xmlns:msink="http://schemas.microsoft.com/ink/2010/main" type="paragraph" rotatedBoundingBox="17718,4645 27953,5040 27884,6830 17649,64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CD5F31-932B-4DAC-9003-67A00D544286}" emma:medium="tactile" emma:mode="ink">
              <msink:context xmlns:msink="http://schemas.microsoft.com/ink/2010/main" type="line" rotatedBoundingBox="17718,4645 27953,5040 27884,6830 17649,6435"/>
            </emma:interpretation>
          </emma:emma>
        </inkml:annotationXML>
        <inkml:traceGroup>
          <inkml:annotationXML>
            <emma:emma xmlns:emma="http://www.w3.org/2003/04/emma" version="1.0">
              <emma:interpretation id="{3877A344-F16A-4A35-8A0E-4BE88C706D45}" emma:medium="tactile" emma:mode="ink">
                <msink:context xmlns:msink="http://schemas.microsoft.com/ink/2010/main" type="inkWord" rotatedBoundingBox="17735,4557 24608,5214 24438,6986 17566,6329"/>
              </emma:interpretation>
              <emma:one-of disjunction-type="recognition" id="oneOf2">
                <emma:interpretation id="interp6" emma:lang="en-US" emma:confidence="0">
                  <emma:literal>hind-IA-eh*</emma:literal>
                </emma:interpretation>
                <emma:interpretation id="interp7" emma:lang="en-US" emma:confidence="0">
                  <emma:literal>hied-IA-eh*</emma:literal>
                </emma:interpretation>
                <emma:interpretation id="interp8" emma:lang="en-US" emma:confidence="0">
                  <emma:literal>hind-AA-eh*</emma:literal>
                </emma:interpretation>
                <emma:interpretation id="interp9" emma:lang="en-US" emma:confidence="0">
                  <emma:literal>hied-AA-eh*</emma:literal>
                </emma:interpretation>
                <emma:interpretation id="interp10" emma:lang="en-US" emma:confidence="0">
                  <emma:literal>hid-IA-eh*</emma:literal>
                </emma:interpretation>
              </emma:one-of>
            </emma:emma>
          </inkml:annotationXML>
          <inkml:trace contextRef="#ctx0" brushRef="#br0" timeOffset="-14859.2368">68 0 0,'-34'170'0,"34"-1"0,-34 237 0,34-236 31,0-136 0</inkml:trace>
          <inkml:trace contextRef="#ctx0" brushRef="#br0" timeOffset="-13999.8708">136-101 0,'169'0'140,"0"0"-108,1 34-17,-69-34 1,69 0 15,-1 0-15,0 0 31,-169 34-32,34-1 1,0 1 0,-34 0-1,0 102 16,0 33 1,0-34-1,0 1 0,-34-1-15,34-33 31,0-68-47,-34 34 0</inkml:trace>
          <inkml:trace contextRef="#ctx0" brushRef="#br0" timeOffset="-13406.1257">34 949 0,'135'0'125,"35"0"-109,-1 0 15,-33 0-16,-1 0 1,1 0 0,-1 0-1,34 0 17,-101 0 14</inkml:trace>
          <inkml:trace contextRef="#ctx0" brushRef="#br0" timeOffset="-12796.7549">813-33 0,'0'-34'78,"0"68"-47,-34-1-15,34 1-16,0 0 15,0 135 17,-34-67-17,34 67 1,0 1 15,0-35 0,34-33 1,-34-68-17,34-34 1,0-34-16</inkml:trace>
          <inkml:trace contextRef="#ctx0" brushRef="#br0" timeOffset="-11843.6377">1050 407 0,'0'-34'47,"-34"34"-47,68 0 109,0 0-78,-34-34-31,0 0 16,-34 34 31,0 0-31,34 34 15,0 0 0,169 0 125,1-34-124,-35-34-1,35 34-16,-35 0 17,1 0-17,33 0 17,0 0 30,-169-34-15,-34 34-47</inkml:trace>
          <inkml:trace contextRef="#ctx0" brushRef="#br0" timeOffset="-11468.6412">2201 204 0,'34'0'94,"0"0"-79,0 0 1,34 33 0,0 35 31,-68-34-32,-34 0 1,34 0-16,-170 101 47,103-67-16</inkml:trace>
          <inkml:trace contextRef="#ctx0" brushRef="#br0" timeOffset="13453.0279">-1659-745 0,'0'34'78,"0"102"-47,0 33 0,0 0 16,34-135-15,-1-34-1,69-101 16,-68 101-47,0-34 15,0 34 17,-34 67-1,33 35-31</inkml:trace>
          <inkml:trace contextRef="#ctx0" brushRef="#br0" timeOffset="12609.2904">-1388 373 0,'135'0'125,"34"0"-78,1-34-15,-35 34-17,1 0 1,33 0-1,-34 0 17,35 0-1,-35 0 16,-270-169 62,101 135-93,0 34 15,102 0 16,33 34-16,-67 0-15,0 33 15,-34-33-15,0 0-1,-169 102 32,101-35 0</inkml:trace>
          <inkml:trace contextRef="#ctx0" brushRef="#br0" timeOffset="13515.5279">-1355-67 0,'0'34'47</inkml:trace>
          <inkml:trace contextRef="#ctx0" brushRef="#br0" timeOffset="13937.3988">-1151-203 0,'0'34'47,"67"34"-16,35-68-31</inkml:trace>
          <inkml:trace contextRef="#ctx0" brushRef="#br0" timeOffset="13843.6477">-1016-372 0,'-34'0'31,"0"0"-16,1 0-15,33 68 0</inkml:trace>
          <inkml:trace contextRef="#ctx0" brushRef="#br0" timeOffset="13781.1477">-1117-203 0,'33'0'93,"69"-68"-61,-102 35-17,34 33 1,0-34-16</inkml:trace>
          <inkml:trace contextRef="#ctx0" brushRef="#br0" timeOffset="14515.5163">-643-304 0,'0'-34'47,"0"-34"15,-34 68-31,0 0-15,0 34 0,-68 101 15,102-101-15,0 0-1,0 0-15,34-34 16,0 0-1,0 0 1,68-68 15,-68 68-31,-34-34 47,0 102 0,33-34-31,35 0-1</inkml:trace>
          <inkml:trace contextRef="#ctx0" brushRef="#br0" timeOffset="15187.3865">-271-271 0,'-34'0'47,"34"-33"-47,-34-1 46,1 34-30,-1 0 0,0 101 15,0-67 0,34 0-31,0 0 16,0 0-16,34-34 15,0 0-15,0 0 16,67-102 15,-33-67 1,-34 135-32,0-101 31,33-35-16,-67 69 17,0 67-17,-33 203 48,-1 0-32,34 1 0,0-35-15,0-67 0,34 67-1</inkml:trace>
          <inkml:trace contextRef="#ctx0" brushRef="#br0" timeOffset="-10656.148">2709-101 0,'0'135'125,"0"35"-94,0-35 0,-33 1-15,33-1-1,0 34 17,0-101 15,67-237-1</inkml:trace>
          <inkml:trace contextRef="#ctx0" brushRef="#br0" timeOffset="-9843.6652">2811-101 0,'0'-102'94,"34"68"-63,0 34-15,34 0-1,101 0 16,-34 0-15,1 0 0,-1 0-1,1 0 1,-1 0 0,35 0-1,-103 34 1,-33-34-16,34 34 15,33 0 17,-101 135 61,0-135-93,-33 135 32,-1 1-1,0-35-15,0 35 30,34-35-30,0 1 31</inkml:trace>
          <inkml:trace contextRef="#ctx0" brushRef="#br0" timeOffset="-9218.66">2709 813 0,'0'-34'93,"34"34"-61,136 0 14,-35 0-14,1 0-17,-1 0 1,1 34 0,-1-34-1,34 0 1,-33 34-1,33-34 17,-101 34-1</inkml:trace>
          <inkml:trace contextRef="#ctx0" brushRef="#br0" timeOffset="-8515.5411">3556-271 0,'-34'102'141,"34"67"-110,0 1 0,0-35 1,-34-33-17,34 33 1,0 35 15,34-35 16</inkml:trace>
          <inkml:trace contextRef="#ctx0" brushRef="#br0" timeOffset="-7343.6749">3895 170 0,'-34'0'78,"34"67"-16,34-67-15,-34-33-16,-34 33 16,0 0 31,68 0-31,135 0 16,1 33-32,-35-33 0,34 0 0,-67 0-15,33 0 0,35 0 15,-35 0 0,-33 0 0,-68 0 16</inkml:trace>
        </inkml:traceGroup>
        <inkml:traceGroup>
          <inkml:annotationXML>
            <emma:emma xmlns:emma="http://www.w3.org/2003/04/emma" version="1.0">
              <emma:interpretation id="{230AEB97-32D8-4D73-968E-5C1323253BD5}" emma:medium="tactile" emma:mode="ink">
                <msink:context xmlns:msink="http://schemas.microsoft.com/ink/2010/main" type="inkWord" rotatedBoundingBox="24438,5337 26945,5291 26966,6415 24458,6461"/>
              </emma:interpretation>
              <emma:one-of disjunction-type="recognition" id="oneOf3">
                <emma:interpretation id="interp11" emma:lang="en-US" emma:confidence="0">
                  <emma:literal>"At</emma:literal>
                </emma:interpretation>
                <emma:interpretation id="interp12" emma:lang="en-US" emma:confidence="0">
                  <emma:literal>At</emma:literal>
                </emma:interpretation>
                <emma:interpretation id="interp13" emma:lang="en-US" emma:confidence="0">
                  <emma:literal>&gt;17t</emma:literal>
                </emma:interpretation>
                <emma:interpretation id="interp14" emma:lang="en-US" emma:confidence="0">
                  <emma:literal>*At</emma:literal>
                </emma:interpretation>
                <emma:interpretation id="interp15" emma:lang="en-US" emma:confidence="0">
                  <emma:literal>*Ate</emma:literal>
                </emma:interpretation>
              </emma:one-of>
            </emma:emma>
          </inkml:annotationXML>
          <inkml:trace contextRef="#ctx0" brushRef="#br0" timeOffset="-6890.5677">5114 102 0,'34'0'78,"101"68"-31,-67-68-16,-68 34-31,-34 33 47,-135 35 0,101-68-31,68 0-1,0 0 1</inkml:trace>
          <inkml:trace contextRef="#ctx0" brushRef="#br0" timeOffset="-6062.4356">5588-169 0,'0'-34'78,"0"68"-47,0 102 1,0 33-1,0-34 0,0 1-15,0-1-1,0 1 17,0 33-1,0-135-15,34-68-1</inkml:trace>
          <inkml:trace contextRef="#ctx0" brushRef="#br0" timeOffset="-4903.1952">5588 779 0,'34'0'63,"135"0"-32,1 0 0,-35 34-15,1-34 0,-1 0 15,-101 0-16,34 0-15</inkml:trace>
          <inkml:trace contextRef="#ctx0" brushRef="#br0" timeOffset="-5374.9566">5724-203 0,'135'0'109,"1"0"-93,33 0 15,-34 0-15,1 0 15,-35 34-15,-67-34-16,0 34 15,34 34 1,-68-34 0,0 101 15,0 34 0,0 1 0,0-35 1,-34 34-1,0-33 0</inkml:trace>
          <inkml:trace contextRef="#ctx0" brushRef="#br0" timeOffset="-4249.951">6232-237 0,'0'34'94,"0"34"-78,0 101 30,-34 1-30,34-35 0,0 1 15,0 33-15,0-34 46,67-169-46</inkml:trace>
          <inkml:trace contextRef="#ctx0" brushRef="#br0" timeOffset="-3453.0817">6435 204 0,'-34'0'94,"102"0"-16,-102 0-31,0 33 15,34 1-46,34 0 47,0-34-48,101 0 32,34 0-31,-33 0 15,-1 34-15,35-34-1,-1 0 16,-135 0-15,0 0 0,67 0 15,-67 0-15</inkml:trace>
        </inkml:traceGroup>
        <inkml:traceGroup>
          <inkml:annotationXML>
            <emma:emma xmlns:emma="http://www.w3.org/2003/04/emma" version="1.0">
              <emma:interpretation id="{4F2C82E9-6BF3-406E-B2CB-740981ED1B1F}" emma:medium="tactile" emma:mode="ink">
                <msink:context xmlns:msink="http://schemas.microsoft.com/ink/2010/main" type="inkWord" rotatedBoundingBox="26819,5749 27911,5344 28120,5909 27028,6313"/>
              </emma:interpretation>
              <emma:one-of disjunction-type="recognition" id="oneOf4">
                <emma:interpretation id="interp16" emma:lang="en-US" emma:confidence="0">
                  <emma:literal>70¢</emma:literal>
                </emma:interpretation>
                <emma:interpretation id="interp17" emma:lang="en-US" emma:confidence="0">
                  <emma:literal>70</emma:literal>
                </emma:interpretation>
                <emma:interpretation id="interp18" emma:lang="en-US" emma:confidence="0">
                  <emma:literal>10</emma:literal>
                </emma:interpretation>
                <emma:interpretation id="interp19" emma:lang="en-US" emma:confidence="0">
                  <emma:literal>30</emma:literal>
                </emma:interpretation>
                <emma:interpretation id="interp20" emma:lang="en-US" emma:confidence="0">
                  <emma:literal>70)</emma:literal>
                </emma:interpretation>
              </emma:one-of>
            </emma:emma>
          </inkml:annotationXML>
          <inkml:trace contextRef="#ctx0" brushRef="#br0" timeOffset="-2953.0865">7519 170 0,'33'0'93,"69"34"-61,-68-1-1,0-33-31,0 0 16,-34 34-1,0 0 1,-34 0-1,-34 0 1,34-34 0,34 34-1,-68 34 17,102-1-32</inkml:trace>
          <inkml:trace contextRef="#ctx0" brushRef="#br0" timeOffset="-2187.4669">8027 237 0,'-34'0'31,"34"34"-15,0 34 46,67 0-30,-33-68-17,102 0 16,-69 0-15,-33-34 0,0 34-16,-34-34 0,0-34 31,0 1-15,-34 33-1,-33 0 1,-35 34-1,0 0 1,69 34 0,-69 67 15,102-67-15,0 0-1,68 0-15</inkml:trace>
          <inkml:trace contextRef="#ctx0" brushRef="#br0" timeOffset="-1781.2355">8568-135 0,'-33'0'63,"-1"0"-47,-102 102 15,68 33 0,-101 68 0,34-33 1,-1-35-1,68-33-16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in"/>
          <inkml:channel name="T" type="integer" max="2.14748E9" units="dev"/>
        </inkml:traceFormat>
        <inkml:channelProperties>
          <inkml:channelProperty channel="X" name="resolution" value="830.80627" units="1/cm"/>
          <inkml:channelProperty channel="Y" name="resolution" value="526.3775" units="1/cm"/>
          <inkml:channelProperty channel="F" name="resolution" value="41.73806" units="1/in"/>
          <inkml:channelProperty channel="T" name="resolution" value="1" units="1/dev"/>
        </inkml:channelProperties>
      </inkml:inkSource>
      <inkml:timestamp xml:id="ts0" timeString="2016-03-18T15:39:00.209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0 512 0,'0'0'0'0,"0"0"0"16,0 0 0 0,0 0 0-16,0 0 0 15,0 0 0-15,0 0 0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39:00.475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39:05.7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047934F-6865-4E73-BB08-568C10F73823}" emma:medium="tactile" emma:mode="ink">
          <msink:context xmlns:msink="http://schemas.microsoft.com/ink/2010/main" type="inkDrawing" rotatedBoundingBox="2268,4770 12701,4972 12698,5095 2265,4893" semanticType="strikethrough" shapeName="Other"/>
        </emma:interpretation>
      </emma:emma>
    </inkml:annotationXML>
    <inkml:trace contextRef="#ctx0" brushRef="#br0">-1504-68 0,'34'0'78,"102"0"-31,-35 34-31,35-34 15,-1 0 0,35 0 0,-1 34-15,-34-34 15,35 0 0,-35 0-15,1 0 0,-1 34 15,35-34-15,-1 0 15,-34 0-16,35 0 1,-1 34 15,0-34-15,-33 0 0,33 0 15,-33 0-16,-1 34 1,34-34 0,-33 0-1,33 0 1,-33 0 0,33 0-1,-34 0 1,1 0-1,33 34 1,1-34 0,-1 0-1,0 0 1,1 0 0,-35 0-1,1 0 1,-35 0-16,35 0 15,-35 0 1,35 0-16,-1 0 16,1 0-1,-1 0-15,1 0 16,-1 0 0,-33 0-16,33 0 15,34 0 1,-33 0-1,-1 0 1,136 0 0,-135 0-1,-1 0-15,1 0 16,-35 0 0,69 0-16,-35 0 15,34 0 1,1 0-1,-69 0 1,35 0 0,-1 0-16,1 0 15,-35 0 1,35 0-16,33 0 16,-67 34-1,67-34 1,-33 0-1,33 0 1,-34 0 15,35 33-15,-103 1-16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39:07.7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FC7E1FD-83B3-462D-BFBD-5B636651DC38}" emma:medium="tactile" emma:mode="ink">
          <msink:context xmlns:msink="http://schemas.microsoft.com/ink/2010/main" type="inkDrawing" rotatedBoundingBox="2404,6335 12293,6370 12293,6467 2403,6433" semanticType="underline" shapeName="Other">
            <msink:sourceLink direction="with" ref="{77463328-A552-4167-BFEB-F235BA174E7A}"/>
          </msink:context>
        </emma:interpretation>
      </emma:emma>
    </inkml:annotationXML>
    <inkml:trace contextRef="#ctx0" brushRef="#br0">136 1592 0,'135'0'93,"35"0"-46,-35 0-31,35 0 15,-35 0-15,34 0-1,-33 0 1,-1 0 0,35 0-1,-35 0-15,1 0 0,-1 0 16,0 0 0,1 0-16,-34 0 15,67 0-15,-34 34 16,35-34-1,-35 0 1,-33 0-16,33 0 0,35 0 16,-1 0-1,-34 0-15,1 0 16,-1 34 0,1-34-1,33 0-15,-33 0 16,33 0-1,-34-34-15,35 34 0,-35 0 16,34 0 0,-33 0-1,-1 0 1,35 0-16,-35 0 16,35 0-16,-35 0 15,34 0-15,1 0 16,-35 0-1,1 0 1,-35 0 0,35 0-16,-1 0 0,34 0 15,-33 0 1,33 0-16,-33-34 16,-1 34-1,1 0 1,33 0-16,0 0 31,-67 0-15,33 0-16,35 0 15,-35 0 1,35 34 0,-35-34-1,0 0 1,1 0-1,-1 34 17,35-34-17,-35 0 1,35 0 15,-35 34-15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4:55:15.3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C88BAA3-756D-4F01-BAE6-EB6CE50348EC}" emma:medium="tactile" emma:mode="ink">
          <msink:context xmlns:msink="http://schemas.microsoft.com/ink/2010/main" type="inkDrawing" rotatedBoundingBox="8448,8803 12233,9312 11927,11592 8141,11083" hotPoints="11807,9166 11835,11079 8465,11129 8437,9215" semanticType="9" shapeName="Rectangle">
            <msink:sourceLink direction="with" ref="{2D31FC34-D8E3-489A-965A-B201639F570B}"/>
            <msink:destinationLink direction="with" ref="{40596500-F9C8-4675-A55D-C66E698BB2FF}"/>
            <msink:destinationLink direction="with" ref="{6D4FAFA8-3459-4931-AC6F-05A9903170A7}"/>
            <msink:destinationLink direction="with" ref="{07F82D46-09E1-4820-9EB1-AAB809F4B3CA}"/>
          </msink:context>
        </emma:interpretation>
      </emma:emma>
    </inkml:annotationXML>
    <inkml:trace contextRef="#ctx0" brushRef="#br0">0 0 0,'34'0'78,"135"34"47,-34-34-78,35 0 0,-35 0-16,35 0 1,-69 34-17,35-34 17,33 0-1,-34 0 0,35 0 0,-35 34 1,1-34-1,33 0-16,-33 0 17,33 0-1,-34 0 16,-67 0-47,101 0 47,1 0 0,-35 0-16,35 34 31,-103-34 79,-33 34-79,-34 0-46,0 33 15,0-33-15,34 0 0,0 135 30,-34 1 1,34-103-31,-34-33 0,0 136 15,0-35 16,34-33-32,-34 33 17,0 35-1,0-1 16,0-135-47,0 101 47,0 35-1,-34-137-46,34 35 32,0 101 46,-34-169-63,0 34 1</inkml:trace>
    <inkml:trace contextRef="#ctx0" brushRef="#br0" timeOffset="-2281.2295">-136 102 0,'0'-34'94,"34"34"-94,0 0 156,-34 136-78,0 33-31,0 0 0,0-33-31,0-1 15,0 35 0,0-1 16,0-34-16,34 35 16,-34-35 16,0-67-48,0-34 17,0 135 77,34-135-62,-34 0-32,0 0 32,34 0-15,-34-1-17,34-33 1</inkml:trace>
    <inkml:trace contextRef="#ctx0" brushRef="#br0" timeOffset="1406.2373">101 1931 0,'136'0'156,"33"0"-125,-67 0-15,67 0 15,0 34 0,-33-34-15,33 0 0,-33 0 15,-35 34-15,35-34 15,-1 0-31,35 0 31,-35 0-15,34 0-1,1 0 17,-35 0-17,1 0 16,-1 0-15,34 0 15,-33 0 1,33 33-1,-67-33 0,-68 0-15,0 0-16,-1 0 31,35 0 16,-102 0 15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39:16.0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A5D7C55-025B-43B4-B136-D0C2F9A486E4}" emma:medium="tactile" emma:mode="ink">
          <msink:context xmlns:msink="http://schemas.microsoft.com/ink/2010/main" type="writingRegion" rotatedBoundingBox="2167,4299 12802,4301 12800,12734 2165,12732"/>
        </emma:interpretation>
      </emma:emma>
    </inkml:annotationXML>
    <inkml:traceGroup>
      <inkml:annotationXML>
        <emma:emma xmlns:emma="http://www.w3.org/2003/04/emma" version="1.0">
          <emma:interpretation id="{12C5057E-76D2-49E7-9F7A-AB856B929739}" emma:medium="tactile" emma:mode="ink">
            <msink:context xmlns:msink="http://schemas.microsoft.com/ink/2010/main" type="paragraph" rotatedBoundingBox="2201,4224 12782,4482 12715,7211 2134,69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463328-A552-4167-BFEB-F235BA174E7A}" emma:medium="tactile" emma:mode="ink">
              <msink:context xmlns:msink="http://schemas.microsoft.com/ink/2010/main" type="line" rotatedBoundingBox="2201,4224 12782,4482 12715,7211 2134,6953">
                <msink:destinationLink direction="with" ref="{FFC7E1FD-83B3-462D-BFBD-5B636651DC38}"/>
                <msink:destinationLink direction="with" ref="{997F9C7A-3EA9-488B-A2E6-D8EACDE3F34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02D90BB-99B2-45F6-BD3E-310230677222}" emma:medium="tactile" emma:mode="ink">
                <msink:context xmlns:msink="http://schemas.microsoft.com/ink/2010/main" type="inkWord" rotatedBoundingBox="2201,4224 12782,4482 12715,7211 2134,6953"/>
              </emma:interpretation>
              <emma:one-of disjunction-type="recognition" id="oneOf0">
                <emma:interpretation id="interp0" emma:lang="ru-RU" emma:confidence="0">
                  <emma:literal>ЖИДАМ“</emma:literal>
                </emma:interpretation>
                <emma:interpretation id="interp1" emma:lang="ru-RU" emma:confidence="0">
                  <emma:literal>МИДИЯМ“</emma:literal>
                </emma:interpretation>
                <emma:interpretation id="interp2" emma:lang="ru-RU" emma:confidence="0">
                  <emma:literal>ПИЛИДИЯМ“</emma:literal>
                </emma:interpretation>
                <emma:interpretation id="interp3" emma:lang="ru-RU" emma:confidence="0">
                  <emma:literal>14111111004,141404)</emma:literal>
                </emma:interpretation>
                <emma:interpretation id="interp4" emma:lang="ru-RU" emma:confidence="0">
                  <emma:literal>14111111044,141404)</emma:literal>
                </emma:interpretation>
              </emma:one-of>
            </emma:emma>
          </inkml:annotationXML>
          <inkml:trace contextRef="#ctx0" brushRef="#br0">-962-101 0,'-34'0'46,"1"0"-30,-103 169 31,35-34-31,-1 35-1,-34-35 16,69 35 1,33-69-32</inkml:trace>
          <inkml:trace contextRef="#ctx0" brushRef="#br0" timeOffset="359.3707">-386-68 0,'0'-33'32,"-135"202"46,-1 0-63,1 1 1,-1-35 0,-33 34-1,67-33 1,-33-1 15,101-33-31</inkml:trace>
          <inkml:trace contextRef="#ctx0" brushRef="#br0" timeOffset="656.2289">-284 542 0,'34'0'47,"-34"34"-47,0 0 16,0 34 0,-68 67-1,-68 34 1,1-33-1,33 33 17,-33 102-1</inkml:trace>
          <inkml:trace contextRef="#ctx0" brushRef="#br0" timeOffset="-6515.5718">20 0 0,'0'136'141,"0"33"-110,0-34-16,0 35 17,0-35-17,0 1 1,0-1 0,0 1 15,0 33-16,34-67 1</inkml:trace>
          <inkml:trace contextRef="#ctx0" brushRef="#br0" timeOffset="1093.74">867 102 0,'-68'68'47,"-33"33"-31,-1 68-1,1-33 1,-35 33 15,1 1 0,101-69-31</inkml:trace>
          <inkml:trace contextRef="#ctx0" brushRef="#br0" timeOffset="1421.8545">1341 237 0,'-67'102'94,"-69"67"-78,1 1-1,-1-35 1,1 0-16,33-33 31,34-34-15,34 33 0</inkml:trace>
          <inkml:trace contextRef="#ctx0" brushRef="#br0" timeOffset="1671.86">1443 847 0,'0'34'78,"-102"135"-47,-33 0 0,33 1 1,34-69-32</inkml:trace>
          <inkml:trace contextRef="#ctx0" brushRef="#br0" timeOffset="-5828.0922">1477 170 0,'0'-34'47,"0"0"0,34 34-47,-34 34 47,0 101 0,0 34-32,0 1 17,33-35-17,-66 1 1,-1 33-1,34 0 17,0 1-17,34-69 1</inkml:trace>
          <inkml:trace contextRef="#ctx0" brushRef="#br0" timeOffset="-5156.2076">2594 136 0,'136'0'109,"-68"0"-93,-35 34 15,1-1-16,-34 1 1,0 136 31,0-35-31,34-67-1,-34 101 16,0-33-15,0-1 15,34 34-15,-34 1 31,34-170-32,-34 34-15,34 33 0</inkml:trace>
          <inkml:trace contextRef="#ctx0" brushRef="#br0" timeOffset="2109.3609">2425 305 0,'-169'135'47,"67"1"-15,-33 33-32,-35 1 31,35-1 0</inkml:trace>
          <inkml:trace contextRef="#ctx0" brushRef="#br0" timeOffset="2390.6041">2662 407 0,'0'33'79,"-169"137"-64,33-1 16,1 0-15,-1-33 15,136-34-31</inkml:trace>
          <inkml:trace contextRef="#ctx0" brushRef="#br0" timeOffset="2656.227">2865 915 0,'0'33'47,"-67"103"0,-69 33-16,34-33 0,35 33-15</inkml:trace>
          <inkml:trace contextRef="#ctx0" brushRef="#br0" timeOffset="3124.9745">3814 203 0,'-68'0'47,"68"34"-31,-170 136 15,69-35-15,-35 1-16,1 33 31,-34 0 16</inkml:trace>
          <inkml:trace contextRef="#ctx0" brushRef="#br0" timeOffset="3374.9569">3949 474 0,'-34'0'31,"0"34"1,-101 136-17,-1-1 1,35-34-1,33-67 17,34 0-32</inkml:trace>
          <inkml:trace contextRef="#ctx0" brushRef="#br0" timeOffset="-4531.2125">4017 170 0,'0'33'62,"0"1"-46,34 136 15,-34-35 1,33 1-1,-33-35-16,34 35 1,-34-1 0,0 1-1,34-1 17,-34-33-17,34-1 1,0-67-1</inkml:trace>
          <inkml:trace contextRef="#ctx0" brushRef="#br0" timeOffset="-3859.3435">5405 170 0,'0'33'78,"0"1"-62,0 0 0,0 135 15,0-33-16,0 33 17,0 1-17,34-35 1,-34 1 0,0-1-1,34 0 16,0-33 1,-34-68-32,34-34 15,0 0-15</inkml:trace>
          <inkml:trace contextRef="#ctx0" brushRef="#br0" timeOffset="3624.9545">4084 915 0,'-33'33'62,"-69"103"-30,-33 33-1,-1 1 0,34-35-15</inkml:trace>
          <inkml:trace contextRef="#ctx0" brushRef="#br0" timeOffset="4656.2104">4728 170 0,'-169'135'109,"-1"34"-62,35 1-32,33-35 1,1 1 15,134-136-15</inkml:trace>
          <inkml:trace contextRef="#ctx0" brushRef="#br0" timeOffset="4937.4465">4931 271 0,'102'0'63,"-136"102"-16,-102 67-32,69-67-15,-103 67 16,1-34 15,101-33-15,68-68 15,34 0-31</inkml:trace>
          <inkml:trace contextRef="#ctx0" brushRef="#br0" timeOffset="5203.0811">5304 678 0,'0'33'62,"-34"69"-62,-102 67 32,35-33-1,-35 33-15,35 0 15</inkml:trace>
          <inkml:trace contextRef="#ctx0" brushRef="#br0" timeOffset="8921.8002">1375-542 0,'34'0'110,"68"102"-32,-69-34-63,35-1 17,34 69-1,-1 33 0,35 1 0,-68-35-15,33 0 0,1 35-1,-34-69 17,33 35-17,1-1 1,-35 1-1,69-1 1,-68 1 0,67 33 15,-33 0 0,-1-33-15,35 33 15,-1 1 16,-67-137-31</inkml:trace>
          <inkml:trace contextRef="#ctx0" brushRef="#br0" timeOffset="9734.295">2933-508 0,'0'34'62,"-34"0"-46,-67 101 343,33 35-359,-34-35 0,-101 272 0,34-103 0,33 1 0,-33-34 0,0 34 0,33 0 0,102-204 0,34 1 16</inkml:trace>
          <inkml:trace contextRef="#ctx0" brushRef="#br0" timeOffset="-11968.6528">-1504 34 0,'0'305'0,"0"-136"0,0 1 16,0-35 15,0 0 0,0 1-15,0 33 15,0-33 16,0-1 15,68-67 1</inkml:trace>
          <inkml:trace contextRef="#ctx0" brushRef="#br0" timeOffset="-7640.5626">8995 271 0,'0'-34'63,"0"0"-48,-34 170 79,34-102-94,0 135 31,-34-33-15,34 33 15,0-34-15,-33 35 15,33-35-15,0 34 15,0-33 0,0-34-31</inkml:trace>
          <inkml:trace contextRef="#ctx0" brushRef="#br0" timeOffset="-3218.7241">6591 34 0,'0'34'62,"33"135"1,1 1-32,-34-35 0,34 34 0,-34-33-15,34-1 0,-34 1 15,34 33-16,0-33 32,-34-103-47,34-33 16,67 34-16</inkml:trace>
          <inkml:trace contextRef="#ctx0" brushRef="#br0" timeOffset="-2562.4949">7911 136 0,'0'135'109,"0"34"-78,0-33-15,0 33 15,0-33-15,0-1-1,0 1 1,34-1 15,0 68-31</inkml:trace>
        </inkml:traceGroup>
      </inkml:traceGroup>
    </inkml:traceGroup>
    <inkml:traceGroup>
      <inkml:annotationXML>
        <emma:emma xmlns:emma="http://www.w3.org/2003/04/emma" version="1.0">
          <emma:interpretation id="{23699679-E797-46BA-A8CC-AF3666755DA7}" emma:medium="tactile" emma:mode="ink">
            <msink:context xmlns:msink="http://schemas.microsoft.com/ink/2010/main" type="paragraph" rotatedBoundingBox="2370,8126 12598,8128 12597,9822 2369,98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7C856B-849D-4211-ADA4-0FEDEABFF4A1}" emma:medium="tactile" emma:mode="ink">
              <msink:context xmlns:msink="http://schemas.microsoft.com/ink/2010/main" type="line" rotatedBoundingBox="2370,8126 12598,8128 12597,9822 2369,9820">
                <msink:destinationLink direction="with" ref="{A7B829F8-E52F-4E6E-A4C7-DA0C8C4F543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B70EF29-380B-4460-B8DA-8BF3EBF1A63F}" emma:medium="tactile" emma:mode="ink">
                <msink:context xmlns:msink="http://schemas.microsoft.com/ink/2010/main" type="inkWord" rotatedBoundingBox="2370,8126 12598,8128 12597,9822 2369,9820"/>
              </emma:interpretation>
              <emma:one-of disjunction-type="recognition" id="oneOf1">
                <emma:interpretation id="interp5" emma:lang="ru-RU" emma:confidence="0">
                  <emma:literal>ТЫМЯ“</emma:literal>
                </emma:interpretation>
                <emma:interpretation id="interp6" emma:lang="ru-RU" emma:confidence="0">
                  <emma:literal>КИЛЯМ“</emma:literal>
                </emma:interpretation>
                <emma:interpretation id="interp7" emma:lang="ru-RU" emma:confidence="0">
                  <emma:literal>ТЫМЯ“!</emma:literal>
                </emma:interpretation>
                <emma:interpretation id="interp8" emma:lang="ru-RU" emma:confidence="0">
                  <emma:literal>1Ж1101104,,4,4,,</emma:literal>
                </emma:interpretation>
                <emma:interpretation id="interp9" emma:lang="ru-RU" emma:confidence="0">
                  <emma:literal>1Ж1101114,,4,4,,</emma:literal>
                </emma:interpretation>
              </emma:one-of>
            </emma:emma>
          </inkml:annotationXML>
          <inkml:trace contextRef="#ctx0" brushRef="#br0" timeOffset="17390.4807">156 3387 0,'0'135'156,"0"1"-140,0 33-1,0-33 17,0 33-17,0-34 1,0 1 0,0 33 15,0 1 0,34-137-31,-34 1 16,0 0-16,34-34 15,33 34-15</inkml:trace>
          <inkml:trace contextRef="#ctx0" brushRef="#br0" timeOffset="18202.9589">1511 3387 0,'0'34'125,"0"135"-63,0-33-30,33 33-1,-33-34-15,0 1 15,0-1-16,0 1 1,0 33 15,34 0 1,0-67-17</inkml:trace>
          <inkml:trace contextRef="#ctx0" brushRef="#br0" timeOffset="22999.8114">-657 3319 0,'0'-34'62,"-34"34"-46,34 34 0,-169 102 15,33-1-15,1 1-1,33 33 1,-67 0 31,169-135-47</inkml:trace>
          <inkml:trace contextRef="#ctx0" brushRef="#br0" timeOffset="12015.527">-1334 3421 0,'0'34'141,"0"-1"-125,0 137 30,0-35-14,34 35-1,-34-35-15,0 34 15,0-33 0,0-35-15,0 69 15,0-1 16,0-101-32,34-68 1,-34 34-16,0 0 31,33-34-31</inkml:trace>
          <inkml:trace contextRef="#ctx0" brushRef="#br0" timeOffset="23343.5474">-454 3387 0,'34'0'79,"-34"34"-64,-101 135 1,-69 0 15,35-33-15,-35 33-1,35 1 17,67-103-32,68-33 15,0 0 1,170-102-1</inkml:trace>
          <inkml:trace contextRef="#ctx0" brushRef="#br0" timeOffset="23577.9297">-352 3929 0,'135'0'62,"-101"0"-46,-68 67 15,-67 69-15,-69 33-1,1 1 1,68-69 15,101-33-15</inkml:trace>
          <inkml:trace contextRef="#ctx0" brushRef="#br0" timeOffset="23796.6777">20 4369 0,'-67'68'62,"-103"101"-31,35-33 1,67-1-32</inkml:trace>
          <inkml:trace contextRef="#ctx0" brushRef="#br0" timeOffset="24827.9191">664 3353 0,'-34'34'78,"0"-34"-63,34 34-15,-34 0 0,-33 33 16,-69 103 0,1-1 31,-1-34-32,136-33 1</inkml:trace>
          <inkml:trace contextRef="#ctx0" brushRef="#br0" timeOffset="25156.0418">1138 3387 0,'-34'135'94,"-67"1"-78,-35-1-1,1 35 1,-1-1-1,1-34 1,67 1 0,34-102-1,34 0 1,68-34-16</inkml:trace>
          <inkml:trace contextRef="#ctx0" brushRef="#br0" timeOffset="25406.0393">1240 3895 0,'0'34'63,"-68"33"-48,-68 69 1,1 33-1,0-33 17,101-102-32,0-1 15,0 35 1,68-68-16</inkml:trace>
          <inkml:trace contextRef="#ctx0" brushRef="#br0" timeOffset="25671.6486">1443 4200 0,'-34'34'78,"-34"135"-63,-67 0 17,-1-33-17,102-69 1,34-33-16,34 34 16</inkml:trace>
          <inkml:trace contextRef="#ctx0" brushRef="#br0" timeOffset="16156.1059">8826 3522 0,'0'-34'78,"-34"136"-31,0 67-16,0-33 0,34-1-15,0 1-1,0-1 1,0 1 0,0-1-1,34 68 1</inkml:trace>
          <inkml:trace contextRef="#ctx0" brushRef="#br0" timeOffset="19093.5765">3035 3455 0,'0'33'93,"0"1"-77,0 136 15,0-1 16,0-34-31,0 35-1,0-35 17,0 35-17,0-1 32,0-135-31,33 34-16</inkml:trace>
          <inkml:trace contextRef="#ctx0" brushRef="#br0" timeOffset="19984.2087">4220 3590 0,'0'34'62,"0"135"1,0 1-32,0-1 0,34 0-15,-34 1 15,0-35 1,0 34-1,0-101 0,34-34-31</inkml:trace>
          <inkml:trace contextRef="#ctx0" brushRef="#br0" timeOffset="20796.6938">5439 3556 0,'0'136'125,"0"33"-93,0 0-1,0-33-15,-34 33 15,34 0-16,0-33 17,34-1-1,34-33-15</inkml:trace>
          <inkml:trace contextRef="#ctx0" brushRef="#br0" timeOffset="21640.4456">7065 3624 0,'-34'0'47,"34"34"-32,0 135 48,0 0-32,0 1 0,0-35-15,0 35 15,0-69-15,68 1-1</inkml:trace>
          <inkml:trace contextRef="#ctx0" brushRef="#br0" timeOffset="22109.1918">8013 3624 0,'0'135'93,"0"35"-61,0-35-17,0 35 17,0-103-32,0 69 15,0-1 1,0 35 15,34-69-31</inkml:trace>
          <inkml:trace contextRef="#ctx0" brushRef="#br0" timeOffset="26702.9036">3509 3488 0,'-34'0'32,"34"34"-17,-34 0 1,-68 136 15,1-1 0,-35 0 1,35-33-1,135-102-31</inkml:trace>
          <inkml:trace contextRef="#ctx0" brushRef="#br0" timeOffset="27046.6366">3915 3624 0,'0'34'94,"-34"0"-78,-33 0-16,-35 135 15,-34 0 1,-33-33 15,68 33 0,67-101-15,34-34-16,67-34 16</inkml:trace>
          <inkml:trace contextRef="#ctx0" brushRef="#br0" timeOffset="27312.2617">4051 3996 0,'0'34'62,"-68"136"-31,-68-35 1,35 34-1,33-101-15,68-34-16,34 0 15</inkml:trace>
          <inkml:trace contextRef="#ctx0" brushRef="#br0" timeOffset="27781.0175">4830 3522 0,'-34'0'47,"-102"170"0,-33-1-31,67-34 15,-67 35 0,169-102-15,34-68-16</inkml:trace>
          <inkml:trace contextRef="#ctx0" brushRef="#br0" timeOffset="28077.8936">5134 3692 0,'-101'135'109,"-35"34"-93,-33 1-1,33-1 1,69-67 31,101-68-47</inkml:trace>
          <inkml:trace contextRef="#ctx0" brushRef="#br0" timeOffset="28327.8912">5371 3996 0,'-33'34'62,"-69"68"-46,-34 33 0,-33 35 31,68-1-16</inkml:trace>
        </inkml:traceGroup>
      </inkml:traceGroup>
    </inkml:traceGroup>
    <inkml:traceGroup>
      <inkml:annotationXML>
        <emma:emma xmlns:emma="http://www.w3.org/2003/04/emma" version="1.0">
          <emma:interpretation id="{9B8539AB-F517-4243-B72A-9E1EC9D4C5B4}" emma:medium="tactile" emma:mode="ink">
            <msink:context xmlns:msink="http://schemas.microsoft.com/ink/2010/main" type="paragraph" rotatedBoundingBox="2516,9783 12743,9569 12806,12597 2580,128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04C6BE-631D-4E45-9BB3-BB82751EEDEE}" emma:medium="tactile" emma:mode="ink">
              <msink:context xmlns:msink="http://schemas.microsoft.com/ink/2010/main" type="line" rotatedBoundingBox="2516,9783 12743,9569 12806,12597 2580,12811">
                <msink:destinationLink direction="with" ref="{7B938095-09F1-4CB3-8D1C-AAF114A33A71}"/>
                <msink:destinationLink direction="with" ref="{8E4EEBD4-121A-41F3-A6F0-2051A712F41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0DFB5E4-7C3C-47BE-9A86-B72D0DD0BAEE}" emma:medium="tactile" emma:mode="ink">
                <msink:context xmlns:msink="http://schemas.microsoft.com/ink/2010/main" type="inkWord" rotatedBoundingBox="2516,9783 12743,9569 12806,12597 2580,12811"/>
              </emma:interpretation>
              <emma:one-of disjunction-type="recognition" id="oneOf2">
                <emma:interpretation id="interp10" emma:lang="ru-RU" emma:confidence="0">
                  <emma:literal>ТЕЛЯТАМ</emma:literal>
                </emma:interpretation>
                <emma:interpretation id="interp11" emma:lang="ru-RU" emma:confidence="0">
                  <emma:literal>ТЕЛЯТИНАМ</emma:literal>
                </emma:interpretation>
                <emma:interpretation id="interp12" emma:lang="ru-RU" emma:confidence="0">
                  <emma:literal>ТЕЛЯТИНАМИ</emma:literal>
                </emma:interpretation>
                <emma:interpretation id="interp13" emma:lang="ru-RU" emma:confidence="0">
                  <emma:literal>1:1411114,1/44,04</emma:literal>
                </emma:interpretation>
                <emma:interpretation id="interp14" emma:lang="ru-RU" emma:confidence="0">
                  <emma:literal>1:1411114,1/44,4,</emma:literal>
                </emma:interpretation>
              </emma:one-of>
            </emma:emma>
          </inkml:annotationXML>
          <inkml:trace contextRef="#ctx0" brushRef="#br0" timeOffset="61671.3507">1646 5927 0,'0'169'171,"34"-67"-155,-34 33 0,0 1-1,0-1 1,0 1 0,0-1-1,0 1 1,0-1-1,34 1 17,0 33-1,-34-135-15,34-34-16,-1 34 0</inkml:trace>
          <inkml:trace contextRef="#ctx0" brushRef="#br0" timeOffset="62593.2322">3170 5961 0,'0'67'125,"0"-33"-109,0 0-1,0 136 17,0-1-1,0-34-15,0 1 15,0-1-16,0 1 1,0-1 15,0 35 1,0-35-1,0-101-31,34 0 15</inkml:trace>
          <inkml:trace contextRef="#ctx0" brushRef="#br0" timeOffset="63343.2118">4389 5927 0,'0'135'110,"0"1"-79,0-1-15,-34 35-1,1-1 16,33-34-15,0 1 0,0-1-1,0 1 1,0-1 0,0 1 15,67-1-16</inkml:trace>
          <inkml:trace contextRef="#ctx0" brushRef="#br0" timeOffset="64108.8453">5608 5927 0,'0'135'125,"0"35"-94,0-1 0,0-34-15,0 35 15,0-35-15,0 35-1,0-35 17,0 34-17,34-101 1,0 0 15,0-34-31</inkml:trace>
          <inkml:trace contextRef="#ctx0" brushRef="#br0" timeOffset="55187.0434">-1233 5961 0,'0'34'94,"34"-34"-94,-34 33 16,0 35 30,0 0-30,0 67 31,0 35-16,0-1 0,34-67-15,-34 33 0,0 1 15,0-1-15,0 34-1,0-33 16,34 33-15,-68-101 0,34 0-1,68 67 32</inkml:trace>
          <inkml:trace contextRef="#ctx0" brushRef="#br0" timeOffset="60983.8711">393 6028 0,'-34'0'110,"34"34"-79,-34 0-31,34 68 31,-34 33 1,1 35-17,33-69 1,0 35-1,0-1 1,0 34 15,-34 1-15,34-69 0,0 35 15,34-35-16,-34-67 1,67 0-16</inkml:trace>
          <inkml:trace contextRef="#ctx0" brushRef="#br0" timeOffset="67968.1878">3509 4843 0,'-34'0'47,"0"0"-15,34 34-17,-68 34 32,-67 33 0,-1 35-16,-33-35 0,34 35 1,67-68-17,-34 33 1,34-67 0,35 34 15,66-34-16</inkml:trace>
          <inkml:trace contextRef="#ctx0" brushRef="#br0" timeOffset="69780.6581">3915 5622 0,'0'-68'141,"102"-101"-78,-68 169-48,-34-34 48,-102 203-1,34-33-15,68-102-31,102-34 46,67 0-31,-101-34-15,-34 34-16,34-34 16,-1 34 15</inkml:trace>
          <inkml:trace contextRef="#ctx0" brushRef="#br0" timeOffset="68874.4299">4897 4877 0,'-34'0'47,"1"0"-31,-1 34 0,-136 135 62,35-67-47,-34 33 16,33 1 0,-33-1 0,67-33 31</inkml:trace>
          <inkml:trace contextRef="#ctx0" brushRef="#br0" timeOffset="70765.0254">2730 5317 0,'-34'0'109,"34"34"-93,-68 68 31,68-68-47,-68 33 47,68-33-47,-33 0 15,33 0 16,33-34 1,69 0-1,-68-34-15,34 34-1,-34-34 16,33 34-15,-101 34 15</inkml:trace>
          <inkml:trace contextRef="#ctx0" brushRef="#br0" timeOffset="71718.1428">-589 6062 0,'-34'0'47,"-68"170"0,-33-1-16,-34 0 16,169-135-31,33-34-16</inkml:trace>
          <inkml:trace contextRef="#ctx0" brushRef="#br0" timeOffset="72061.9023">-386 6198 0,'0'-34'62,"0"68"-30,0 0-17,-102 101 17,-67 34-17,34 1 1,33-1 15,0-33 0,102-103-15,34-33 0,0 0-1,68-67-15</inkml:trace>
          <inkml:trace contextRef="#ctx0" brushRef="#br0" timeOffset="72390.0119">-149 6536 0,'34'-33'63,"34"33"-32,-68 33 0,-102 137 0,-33-35-15,67 35 15,0-137-31,-33 137 16,-35-35 15,170-33 0</inkml:trace>
          <inkml:trace contextRef="#ctx0" brushRef="#br0" timeOffset="72702.5234">156 6875 0,'-34'0'78,"-68"169"-31,35-101-31,-35 68 15,102-35-31</inkml:trace>
          <inkml:trace contextRef="#ctx0" brushRef="#br0" timeOffset="73280.6324">1036 5961 0,'-33'34'63,"-103"101"-32,35 34-15,-35-33 15,34 33 0,1-33-15,67-35 15</inkml:trace>
          <inkml:trace contextRef="#ctx0" brushRef="#br0" timeOffset="73608.7522">1206 6198 0,'0'34'62,"-34"0"-46,-68 135 0,-33-34-1,-1 35 17,1-1-17,67-67 16,68-69-31,102-33 16</inkml:trace>
          <inkml:trace contextRef="#ctx0" brushRef="#br0" timeOffset="73858.7644">1443 6570 0,'-34'34'62,"-101"136"-30,33-35-17,34-33-15,0-69 16,35 103 15</inkml:trace>
          <inkml:trace contextRef="#ctx0" brushRef="#br0" timeOffset="74124.3869">1578 6841 0,'-34'68'47,"34"-34"-31,-101 101 15,-35 1-15,69-35 15,67-67-15</inkml:trace>
          <inkml:trace contextRef="#ctx0" brushRef="#br0" timeOffset="74577.4962">2290 6028 0,'-34'0'63,"0"0"-48,-102 170 32,1-35-16,-1 35-15,35-35 15,169-135-15</inkml:trace>
          <inkml:trace contextRef="#ctx0" brushRef="#br0" timeOffset="74905.631">2527 6096 0,'0'34'47,"-68"135"0,-68-33-31,1 33-1,67-67 1,-101 33 15,101 1 0,136-136-15,0-34-16</inkml:trace>
          <inkml:trace contextRef="#ctx0" brushRef="#br0" timeOffset="75171.2527">2831 6401 0,'0'34'63,"-135"135"-32,-1-33-16,-33 33 17,68-34 15,134-101-47</inkml:trace>
          <inkml:trace contextRef="#ctx0" brushRef="#br0" timeOffset="75436.8663">3001 6774 0,'-68'67'63,"-67"69"-48,33 33 1,-34 0 31,170-169-31</inkml:trace>
          <inkml:trace contextRef="#ctx0" brushRef="#br0" timeOffset="75889.9975">3814 5927 0,'-34'34'46,"-102"135"1,35-33-31,-1-1-16,-33 34 16,-1-33 30,68-35-30,102-101 0,68-67-1</inkml:trace>
          <inkml:trace contextRef="#ctx0" brushRef="#br0" timeOffset="76155.6061">3746 6299 0,'135'-101'93,"-236"270"-61,-1-33-17,-33 33 1,33-34 15,68-67 0,34-34-15,34-34-16</inkml:trace>
          <inkml:trace contextRef="#ctx0" brushRef="#br0" timeOffset="76421.2282">4152 6435 0,'-34'34'47,"-33"67"-31,-69 1-1,35 67 1,-35-33 15,34-35-15,102-67 15,34-34-15,0 0-16,68-68 0</inkml:trace>
          <inkml:trace contextRef="#ctx0" brushRef="#br0" timeOffset="76639.999">4288 6807 0,'0'34'63,"-68"136"-32,-34-35 0,1 1 0,33-1-31</inkml:trace>
          <inkml:trace contextRef="#ctx0" brushRef="#br0" timeOffset="59749.5052">8995 5859 0,'0'136'140,"0"33"-93,0 0-15,0-33-17,0-1 1,0 1-1,0 33 17,0-34-17,0 1 1,0 33 15,0-33-15,0-1-1,34 1 17</inkml:trace>
          <inkml:trace contextRef="#ctx0" brushRef="#br0" timeOffset="65155.7089">6963 5927 0,'0'135'125,"0"35"-94,0-35-16,0 34 17,0-33-17,0 33 17,34-33-17,-34 33 1,0-33 15,34 33 0,0-135-15,33 0-16</inkml:trace>
          <inkml:trace contextRef="#ctx0" brushRef="#br0" timeOffset="65796.3315">8081 5961 0,'0'-34'62,"0"169"1,-34 1-32,34-1-15,0 35-1,0-35 1,0 1-1,0 33 1,0-34 0,0 1 15,0-1-15,34 1-16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39:29.7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97F9C7A-3EA9-488B-A2E6-D8EACDE3F342}" emma:medium="tactile" emma:mode="ink">
          <msink:context xmlns:msink="http://schemas.microsoft.com/ink/2010/main" type="inkDrawing" rotatedBoundingBox="2439,8073 12462,8366 12457,8545 2434,8251" semanticType="underline" shapeName="Other">
            <msink:sourceLink direction="with" ref="{77463328-A552-4167-BFEB-F235BA174E7A}"/>
          </msink:context>
        </emma:interpretation>
      </emma:emma>
    </inkml:annotationXML>
    <inkml:trace contextRef="#ctx0" brushRef="#br0">0 0 0,'-34'0'94,"135"0"-16,-67 0-63,0 0-15,135 0 47,1 0-15,-1 0-1,-33 34-16,33-34 17,-34 34-17,35-34 17,-1 0-17,-33 34 1,-1-34-1,0 34 1,35-34 0,-1 34 15,-33-34-15,-1 0-1,1 0-15,33 33 16,-34-33-1,1 0 1,33 0 15,0 0-15,-33 0 0,-1 0-1,35 34 1,-1-34-1,0 0 1,1 0 0,-1 0-1,-33 0 1,33 0 0,-34 0-1,-33 0 1,33 0-16,-33 0 15,0 0 1,33 34-16,1-34 16,-1 0-1,0 0 1,1 0-16,33 34 16,-33-34-1,-1 0 1,35 0-1,-35 0 1,0 0-16,1 0 16,-1 0-1,-33 0-15,33 0 16,35 34 0,-35-34-1,-33 0 1,33-34-16,-33 34 15,33 0 1,1 0-16,-35 0 16,1 0-1,67 0 1,-33-34 0,-1 34-1,35 0 1,-35 0-1,1-34 1,33 34 15,-34 0-15,35 0 31,-69 34-16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39:31.6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7B829F8-E52F-4E6E-A4C7-DA0C8C4F543E}" emma:medium="tactile" emma:mode="ink">
          <msink:context xmlns:msink="http://schemas.microsoft.com/ink/2010/main" type="inkDrawing" rotatedBoundingBox="2572,9700 12563,9571 12564,9625 2573,9754" semanticType="underline" shapeName="Other">
            <msink:sourceLink direction="with" ref="{547C856B-849D-4211-ADA4-0FEDEABFF4A1}"/>
          </msink:context>
        </emma:interpretation>
      </emma:emma>
    </inkml:annotationXML>
    <inkml:trace contextRef="#ctx0" brushRef="#br0">0 120 0,'34'0'93,"0"0"-61,68 0-1,67 0 0,0 0 0,-33 0-15,33 0 0,-33 0 15,33 0-16,0 0 1,1 0 0,-69 0-16,35 0 15,-35 0 1,35 0-16,-1 0 16,1 0-1,33 0 1,-34 0-1,1 0-15,-1 0 16,35-34 0,-35 34-16,34 0 15,-33 0 1,-1 0-16,35 0 0,-35-34 16,35 34-1,-35 0 1,-33 0-1,67 0-15,-34 0 16,35 0-16,-35 0 0,35 0 16,-1 0-1,-34 0 1,1 0-16,-1 0 16,35 0-1,-69 0-15,69 0 16,-69 0-16,68 0 15,1 0-15,-35 0 16,1 0 0,-1 0-1,1-34 1,-1 34-16,1 0 16,33 0-1,-67 0 1,33 0-16,0 0 15,1 0 1,-1 0-16,1 0 0,33 0 16,-33 0-1,-1 0 1,1 0 0,33 0-1,-34 0 1,35 0-1,-35 0 17,1 0-17,33 0 17,0 0 30,-135 0-62,34 0 0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40:12.9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B938095-09F1-4CB3-8D1C-AAF114A33A71}" emma:medium="tactile" emma:mode="ink">
          <msink:context xmlns:msink="http://schemas.microsoft.com/ink/2010/main" type="inkDrawing" rotatedBoundingBox="2640,10824 12698,10761 12699,10854 2641,10917" semanticType="strikethrough" shapeName="Other">
            <msink:sourceLink direction="with" ref="{9A04C6BE-631D-4E45-9BB3-BB82751EEDEE}"/>
          </msink:context>
        </emma:interpretation>
      </emma:emma>
    </inkml:annotationXML>
    <inkml:trace contextRef="#ctx0" brushRef="#br0">0 70 0,'135'0'172,"35"33"-141,-35-33-16,1 0 1,33 0 15,-33 0-15,-1 0 0,34 0-1,1 0 1,-35 0-1,34-33 1,-67 33 0,34 0-1,-1 0-15,34 0 16,-33 0 0,-35 0-1,1 0 1,33 0-16,1 0 15,-34 0 1,33 0-16,0 0 16,-33 0-1,34 0-15,-1 0 16,34 0 15,-33 0-31,-35 0 16,1 0-1,33 0-15,-33 0 16,34 0 0,-1 0-16,-33 0 15,33 0 1,34 0 0,-33 0-1,-35 0-15,35 0 16,-34 0-1,33 0-15,0 0 16,1 0 0,-34 0-16,33 0 15,0 0 1,-33 0-16,34 0 16,-1 33-1,34-33 1,-67 0-1,33 0-15,1 0 16,-35 0 0,35 0-16,-34 0 15,-1 0 1,68-33-16,1 33 16,-35 0 15,35-34-16,-1 34 1,0 0 0,1 0-1,-35-34 1,34 34 0,1 0-1,-35 0 1,1 0-1,-1 0 1,1 0 15,33 0 1,-34 0 14,-168 34-30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40:14.9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E4EEBD4-121A-41F3-A6F0-2051A712F410}" emma:medium="tactile" emma:mode="ink">
          <msink:context xmlns:msink="http://schemas.microsoft.com/ink/2010/main" type="inkDrawing" rotatedBoundingBox="2675,12353 12903,12361 12902,12435 2674,12428" semanticType="underline" shapeName="Other">
            <msink:sourceLink direction="with" ref="{9A04C6BE-631D-4E45-9BB3-BB82751EEDEE}"/>
          </msink:context>
        </emma:interpretation>
      </emma:emma>
    </inkml:annotationXML>
    <inkml:trace contextRef="#ctx0" brushRef="#br0">0 100 0,'-34'0'31,"0"0"-15,169 0 109,-33 0-109,33 0-1,1-34 1,-1 34 0,1 0-1,33 0 1,0-33-1,-33 33 1,-34 0 0,33 0-1,136 0 1,-136 0 0,1 0-16,-1 0 15,35 0-15,-1 0 16,0 0-1,-67 0 1,67 0 0,-33 0-16,33 0 0,-33 0 15,-1 0-15,34 0 16,-33 0 0,-35 0-1,69 0-15,-35 0 16,35 0-16,-35 0 15,34 0 1,-33 0 0,-1 0-16,-33 0 0,67 0 15,-33 0 1,33 0-16,-34 0 16,1 0-1,33 0 1,-33 0-16,-1 0 31,1 0-15,-1 0-16,1 0 0,-1 0 15,1 0 1,-1 0-16,34 0 16,-33 0-1,33 0 1,-33 0-1,-35 0 1,69 0 0,-69 0-16,68 33 15,-33-33 1,-1 0 0,1 0-1,33 0 1,1 0-1,-35 0 1,34 0 15,-33 34-15,-1-34 0,1 0 15,33 0-16,0 0 32,-67 0-15,-68-34-17,0 34-15,0-33 0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40:53.9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A061043-406E-4E87-90DF-D3BC0DA3C23F}" emma:medium="tactile" emma:mode="ink">
          <msink:context xmlns:msink="http://schemas.microsoft.com/ink/2010/main" type="writingRegion" rotatedBoundingBox="18288,3986 29431,4005 29422,9554 18279,9536"/>
        </emma:interpretation>
      </emma:emma>
    </inkml:annotationXML>
    <inkml:traceGroup>
      <inkml:annotationXML>
        <emma:emma xmlns:emma="http://www.w3.org/2003/04/emma" version="1.0">
          <emma:interpretation id="{D0BC9027-87AA-4207-9550-CC99AEDCBF37}" emma:medium="tactile" emma:mode="ink">
            <msink:context xmlns:msink="http://schemas.microsoft.com/ink/2010/main" type="paragraph" rotatedBoundingBox="18288,3986 29431,4005 29427,6516 18284,64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E4DAB2-9DCA-453E-AB5B-AA55B3E4D78F}" emma:medium="tactile" emma:mode="ink">
              <msink:context xmlns:msink="http://schemas.microsoft.com/ink/2010/main" type="line" rotatedBoundingBox="18288,3986 29431,4005 29427,6516 18284,6498"/>
            </emma:interpretation>
          </emma:emma>
        </inkml:annotationXML>
        <inkml:traceGroup>
          <inkml:annotationXML>
            <emma:emma xmlns:emma="http://www.w3.org/2003/04/emma" version="1.0">
              <emma:interpretation id="{61051C9A-1EF4-4A3A-B197-81E1BE594525}" emma:medium="tactile" emma:mode="ink">
                <msink:context xmlns:msink="http://schemas.microsoft.com/ink/2010/main" type="inkWord" rotatedBoundingBox="23132,3994 29431,4005 29427,6444 23127,6433"/>
              </emma:interpretation>
              <emma:one-of disjunction-type="recognition" id="oneOf0">
                <emma:interpretation id="interp0" emma:lang="ru-RU" emma:confidence="0">
                  <emma:literal>татарина.</emma:literal>
                </emma:interpretation>
                <emma:interpretation id="interp1" emma:lang="ru-RU" emma:confidence="0">
                  <emma:literal>татарина</emma:literal>
                </emma:interpretation>
                <emma:interpretation id="interp2" emma:lang="ru-RU" emma:confidence="0">
                  <emma:literal>татарина,</emma:literal>
                </emma:interpretation>
                <emma:interpretation id="interp3" emma:lang="ru-RU" emma:confidence="0">
                  <emma:literal>татарина!</emma:literal>
                </emma:interpretation>
                <emma:interpretation id="interp4" emma:lang="ru-RU" emma:confidence="0">
                  <emma:literal>татарина“.</emma:literal>
                </emma:interpretation>
              </emma:one-of>
            </emma:emma>
          </inkml:annotationXML>
          <inkml:trace contextRef="#ctx0" brushRef="#br0">2675-237 0,'-34'0'46,"34"67"-14,0 69 15,0 33-16,0-33-16,0-1 1,0 1 15,0 33 1,0 0-1,0-101-16,0-34 32,68-68-31</inkml:trace>
          <inkml:trace contextRef="#ctx0" brushRef="#br0" timeOffset="1484.3569">2675 948 0,'136'0'110,"33"0"-79,-34 0-16,35-34-15,-35 34 32,1 0-17,33 0 1,0 0 15,-135 0-15,0 34-1,0-34 17</inkml:trace>
          <inkml:trace contextRef="#ctx0" brushRef="#br0" timeOffset="12453.0094">2743-1287 0,'34'-34'47,"0"34"-31,33-34-1,69 0 16,-35 0 1,-33 34-17,68-33 1,33 33 31,34 33-16</inkml:trace>
          <inkml:trace contextRef="#ctx0" brushRef="#br0" timeOffset="874.9803">2777-237 0,'135'0'109,"35"0"-78,-1 0-15,-34 0 0,1-34-1,33 34 1,-33 0 0,-1 0-1,1 0 16,33 0-15,-101 0 0,-34 34-1,-34 0 1,0-1 0,0 1-1,-68 136 32,0-1-16,34 0 1,0-67-1,0-34-16,34 33 1,0 69 31,0-137-47</inkml:trace>
          <inkml:trace contextRef="#ctx0" brushRef="#br0" timeOffset="2171.8547">3623-339 0,'0'68'109,"0"101"-62,0-67-31,0 33-1,0 1 1,0 33 15,-33-33 0,33-1 1,0-67-32,67 33 31</inkml:trace>
          <inkml:trace contextRef="#ctx0" brushRef="#br0" timeOffset="3265.5847">3928 237 0,'-34'0'63,"1"0"-47,33 34-1,0 0 16,33-34 16,-33-34-31,0 0 0,-33 34 30,-1 0-14,34 34-17,34-34 17,101 34 171,34-34-172,-33 0 0,-1 0-15,35 0 15,-35 0-15,1-34 15,33 34-15,-34 0 15,35 0 47</inkml:trace>
          <inkml:trace contextRef="#ctx0" brushRef="#br0" timeOffset="12749.8977">3928-1389 0,'34'0'46,"102"0"1,-69 34-31,1-34 15,-34 34-31,0-34 31,67 34 1,69 34-1</inkml:trace>
          <inkml:trace contextRef="#ctx0" brushRef="#br0" timeOffset="16312.3677">5147-170 0,'-33'0'63,"-35"170"-32,0-35-15,34-67-16,-101 101 15,33 1 16,1-35-31,33 1 0</inkml:trace>
          <inkml:trace contextRef="#ctx0" brushRef="#br0" timeOffset="16015.4954">4741-136 0,'102'170'125,"-1"-35"-109,1 34 15,-1-67-15,-33-68 0</inkml:trace>
          <inkml:trace contextRef="#ctx0" brushRef="#br0" timeOffset="12906.1447">4809-1152 0,'101'0'94,"-101"34"-94,34 0 0</inkml:trace>
          <inkml:trace contextRef="#ctx0" brushRef="#br0" timeOffset="13062.394">5046-1050 0,'34'0'63,"0"34"-47,-1-34-1,35 34 1,0 0-1</inkml:trace>
          <inkml:trace contextRef="#ctx0" brushRef="#br0" timeOffset="3687.4714">5147 135 0,'68'0'94,"102"34"-63,-103-34-15,-33 34 30,-34 0-30,0 0 0,-34 0-1,-135 33 17,101 1-1,102-34-16</inkml:trace>
          <inkml:trace contextRef="#ctx0" brushRef="#br0" timeOffset="13312.3942">5351-915 0,'135'102'109,"-101"-68"-93,0-34 0,-34 34-16,34 0 31,0-34-15,-34 33 15,33-33-16,1 34-15</inkml:trace>
          <inkml:trace contextRef="#ctx0" brushRef="#br0" timeOffset="4312.4533">5554-305 0,'0'-34'31,"34"34"32,-34 34-48,0 101 17,0-67-17,0 102 17,0-1-17,0 0 16,34-33-15,-34 33 0,33-34 15,-33-33 16,34-102-47,0 0 15</inkml:trace>
          <inkml:trace contextRef="#ctx0" brushRef="#br0" timeOffset="13999.886">5689-847 0,'34'0'156,"0"34"-140,-34 0 0,102 67 31,-102-67-47,101 0 31,-101 0-16,-34-34 48,1 0-47,-137-68 15,102 68-16,35-34 17,-1 34-1</inkml:trace>
          <inkml:trace contextRef="#ctx0" brushRef="#br0" timeOffset="5046.8352">5655-339 0,'34'0'78,"136"0"-47,-35 0-15,34 0-1,-33 0 1,33 0 0,-33 0-1,-1 0 17,1 34-17,33-34 1,-67 0 15,-69 34 16,-33 0-31,-67 135 30,33 0-30,34 1 15,-34-69 1,34 35-17,0 67 1</inkml:trace>
          <inkml:trace contextRef="#ctx0" brushRef="#br0" timeOffset="5624.9556">5689 846 0,'136'-33'78,"-1"33"-47,1 0-15,-1 0 0,1 0-1,-1 0 1,34 0-1,-33 0 1,-1 33 0,-33 1 15</inkml:trace>
          <inkml:trace contextRef="#ctx0" brushRef="#br0" timeOffset="6312.4496">6468-339 0,'0'-34'47,"-34"34"-47,34 34 94,0 135-47,0 1-16,0-1 0,0-33-15,0-1 0,0 34 15,0-33 16,34-136-47,0 34 15</inkml:trace>
          <inkml:trace contextRef="#ctx0" brushRef="#br0" timeOffset="7328.0656">6705 169 0,'0'34'109,"34"-34"-78,-34-34 1,0 0-1,-34 34-31,0 0 47,34 34-47,170 0 203,-35-34-156,35 0-16,-1 0 0,-34 0 0,1 0-15,-1-34 15,69 34 16,-137 34 0</inkml:trace>
          <inkml:trace contextRef="#ctx0" brushRef="#br0" timeOffset="7906.182">7891 34 0,'34'0'94,"135"67"-47,-101-67-32,-35 34 17,-33 0-17,-101 68 32,-68-35-16,101 1 1,68-34-17</inkml:trace>
          <inkml:trace contextRef="#ctx0" brushRef="#br0" timeOffset="9218.6806">8941-373 0,'-68'0'63,"34"0"-48,-68 170 17,-33-35-1,33 34-15,1-33 15,-1 33-16,0-33 17,102-1-32</inkml:trace>
          <inkml:trace contextRef="#ctx0" brushRef="#br0" timeOffset="8828.0542">8433 68 0,'-34'0'47,"0"33"-31,34 1 0,0 68 15,0-68-16,0 0-15,34-34 0,67 0 32,35-34-1,-1 0-15,-67-68-1,-34 68 1,-34 1-16,0-1 0,-34 0 15,0-34 1,-34 68 0,-33 0-1,33 0 1,-34 34 0,35 68-1,-1-35 1,68 1-1,0 0 1,34-34-16</inkml:trace>
          <inkml:trace contextRef="#ctx0" brushRef="#br0" timeOffset="-5093.7063">0 0 0,'0'34'140,"0"0"-124,0 33 0,0 103 15,0-1 0,0 0 0,0-33 1,0-1-17,0 1 32</inkml:trace>
          <inkml:trace contextRef="#ctx0" brushRef="#br0" timeOffset="-4187.4636">34-102 0,'169'-68'125,"-34"68"-94,1 0-15,-1-33 0,1 33-1,33 0 16,-67 0-15,-35 0 47,-67 101-1,0-67-46,0 135 31,34-67-32,-34 0 16,0 67-15,0-34 15,0 1 1,0 33-1,0-67-16</inkml:trace>
          <inkml:trace contextRef="#ctx0" brushRef="#br0" timeOffset="-3687.4677">34 982 0,'135'0'93,"34"0"-61,-33 0-17,-1 0 1,1 0 0,33 0 15,-67 0-16</inkml:trace>
          <inkml:trace contextRef="#ctx0" brushRef="#br0" timeOffset="-3093.7227">575-170 0,'0'34'94,"0"136"-47,0-1-31,0 0 15,34-33 0,0 33-15,-34-33 15,68 33 0</inkml:trace>
          <inkml:trace contextRef="#ctx0" brushRef="#br0" timeOffset="-687.5063">880 237 0,'-34'0'78,"136"101"0,-68-101-47,-34-33-31,0-1 63,-34 34-32,0 34-15,34-1-1,0 1 1,102-34 31,-68 0 0,-68 0 0,0 0-32,34 34-15,0 0 63,34-34-32,0 0-15,-1 0-1,69 0 1,34 0 15,-1-34-15,34 34 15,-33-34-15,33 34 15,0-34-16,1 34 17,-136 0 30,-34-33-46,0-1-1,-34 34 1,34-34 0,0 0 124,34 34-124,33 34 0,-33-34-1,0 34 1,0 33-1,-34-33 1,0 0 0,-68 68 15,-33-34 0,101-35 0,34 1-31</inkml:trace>
          <inkml:trace contextRef="#ctx0" brushRef="#br0" timeOffset="11218.6449">914-170 0,'-34'0'32</inkml:trace>
          <inkml:trace contextRef="#ctx0" brushRef="#br0" timeOffset="11406.1577">880-136 0,'0'-34'94,"0"1"-63,0-1 1,34 0-17</inkml:trace>
          <inkml:trace contextRef="#ctx0" brushRef="#br0" timeOffset="11718.6411">914-305 0,'-34'0'141,"136"-135"-63,-1 101-78</inkml:trace>
          <inkml:trace contextRef="#ctx0" brushRef="#br0" timeOffset="12015.5278">1422-711 0,'0'-34'47,"0"0"-31,34 0-1,135-68 32,-101 69-16,34-1 1,67-34 15,-67 68-47</inkml:trace>
          <inkml:trace contextRef="#ctx0" brushRef="#br0" timeOffset="12140.5264">2303-1118 0,'169'-68'79</inkml:trace>
          <inkml:trace contextRef="#ctx0" brushRef="#br0" timeOffset="14921.7533">1761-136 0,'0'34'78,"68"136"-31,-1-35-32,69 34 17,-35-33-1,-33-102-31,-34 33 0</inkml:trace>
          <inkml:trace contextRef="#ctx0" brushRef="#br0" timeOffset="15281.1228">2235-102 0,'0'34'62,"-136"135"-31,35-33-15,-1-1 0,1 35-1,-35-1 1,68 0 15,68-67-31</inkml:trace>
          <inkml:trace contextRef="#ctx0" brushRef="#br0" timeOffset="43030.8969">-1965 305 0,'102'-34'94,"67"34"-47,1 0-32,-1 0 17,-33 0-17,-1 0 1,0 0 0,35 0-1,-35 0 1,35 0 15,-1 0 0,-101 0 1,-68-34-32,34 34 15</inkml:trace>
          <inkml:trace contextRef="#ctx0" brushRef="#br0" timeOffset="43405.8938">-441 34 0,'170'67'125,"-102"-33"-109,33 34 15,-67-68-31,0 34 15,-34 0 1,0 0 0,0-1-16,-34 1 15,-101 68 17,-69 33-17</inkml:trace>
          <inkml:trace contextRef="#ctx0" brushRef="#br0" timeOffset="44952.7576">-2202-644 0,'0'-34'78,"0"68"-47,0 136 16,0-103-32,0 103 17,0-35-1,0-33 0,34-170 16,68-34-16,-34 69-15,-35 33 0,1 0-1,-34 33 1,34 103 31,-34-102-16,0 0-31,34-34 0,0 0 31,0 0-15,101-68 15,1 0 0,-69-33 1,-67 33-17,-67 68 32,-35 68-16,102-35-15,0 35 0,0-34-1,34 0-15,0 0 16,67-34-1,35 34 1</inkml:trace>
          <inkml:trace contextRef="#ctx0" brushRef="#br0" timeOffset="45515.251">-1084-136 0,'0'-34'79,"-34"1"-64,34-1 1,-34 34-16,0 0 31,1 0-31,-35 34 31,68-1-15,0 103 15,0-102-15,0 0-16,34-34 15,33 0 1,-33 0 0,68-34-1,-34-102 32,-102 170 0,34 34-16,0-34-15,0 0-16,34-34 16,67 34-16</inkml:trace>
          <inkml:trace contextRef="#ctx0" brushRef="#br0" timeOffset="46155.8562">-644-136 0,'-34'-34'62,"34"1"-46,-33-1 15,-69 34 1,68 34-17,0 33 1,34-33-1,0 0 1,0 0-16,34-34 16,-34 34-16,34-34 0,135-68 47,-135 68-47,0-34 31,34-101-31,-1-1 15,-33 35 1,-34-69 15,0 136-31,0 1 32,-34 33-32,34 33 31,-67 137 0,67-35-15,0 1 15,0-35-15,67 103-1</inkml:trace>
        </inkml:traceGroup>
      </inkml:traceGroup>
    </inkml:traceGroup>
    <inkml:traceGroup>
      <inkml:annotationXML>
        <emma:emma xmlns:emma="http://www.w3.org/2003/04/emma" version="1.0">
          <emma:interpretation id="{E807500A-4FC5-47AA-BDB4-3CD599F86CFE}" emma:medium="tactile" emma:mode="ink">
            <msink:context xmlns:msink="http://schemas.microsoft.com/ink/2010/main" type="paragraph" rotatedBoundingBox="18763,7557 29267,8200 29170,9789 18666,91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1574AF-DA73-41F6-9886-1FB857406133}" emma:medium="tactile" emma:mode="ink">
              <msink:context xmlns:msink="http://schemas.microsoft.com/ink/2010/main" type="line" rotatedBoundingBox="18763,7557 29267,8200 29170,9789 18666,9147">
                <msink:destinationLink direction="with" ref="{C9A6DA74-DD2F-4CA6-B268-F02502C17A0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6C08DF4-8077-4F70-BF9D-9A0AC1EFF864}" emma:medium="tactile" emma:mode="ink">
                <msink:context xmlns:msink="http://schemas.microsoft.com/ink/2010/main" type="inkWord" rotatedBoundingBox="18832,7293 22210,8110 21876,9489 18498,8671"/>
              </emma:interpretation>
              <emma:one-of disjunction-type="recognition" id="oneOf1">
                <emma:interpretation id="interp5" emma:lang="ru-RU" emma:confidence="0">
                  <emma:literal>на-на</emma:literal>
                </emma:interpretation>
                <emma:interpretation id="interp6" emma:lang="ru-RU" emma:confidence="0">
                  <emma:literal>пана</emma:literal>
                </emma:interpretation>
                <emma:interpretation id="interp7" emma:lang="ru-RU" emma:confidence="0">
                  <emma:literal>панны</emma:literal>
                </emma:interpretation>
                <emma:interpretation id="interp8" emma:lang="ru-RU" emma:confidence="0">
                  <emma:literal>панна</emma:literal>
                </emma:interpretation>
                <emma:interpretation id="interp9" emma:lang="ru-RU" emma:confidence="0">
                  <emma:literal>паяна</emma:literal>
                </emma:interpretation>
              </emma:one-of>
            </emma:emma>
          </inkml:annotationXML>
          <inkml:trace contextRef="#ctx0" brushRef="#br0" timeOffset="20906.0786">169 2811 0,'0'34'94,"0"33"-63,0 103 0,34-69 0,-34 35 1,0 33-17,0-33 16,34-1 32,0-270-32</inkml:trace>
          <inkml:trace contextRef="#ctx0" brushRef="#br0" timeOffset="21656.0731">135 2743 0,'102'0'110,"33"0"-95,1 0 17,33 0-17,-33-34-15,33 34 31,-34 0-15,35 0 15,-69 0-15,-67 0 15,-34 34-31,34-34 16,-34 34-1,0 0 1,0 135 15,0 0 1,0-33-1,0 33 0,0-33-15,0-1 15,-34 1-15,34-103-1</inkml:trace>
          <inkml:trace contextRef="#ctx0" brushRef="#br0" timeOffset="22171.6941">271 3725 0,'34'0'94,"101"0"-63,34 0 0,-33 0 0,-1 34-15,1-34 0,-1 0-1,35 0 1,-69 0 15</inkml:trace>
          <inkml:trace contextRef="#ctx0" brushRef="#br0" timeOffset="22702.94">914 2743 0,'0'135'125,"0"35"-94,0-1 1,0-33-17,0-1 17,0 34-1,0-135-16,0 0-15,0 0 16,34-34-16,0 34 0</inkml:trace>
          <inkml:trace contextRef="#ctx0" brushRef="#br0" timeOffset="29687.2425">1219 3048 0,'-34'0'47,"0"34"-1,34 0-30,0 33 31,34-67-16,0 0-15,-34-34-1,0 1 17,-34 33-32,0 0 31,34 33-15,-34 35-1,102-34 16</inkml:trace>
          <inkml:trace contextRef="#ctx0" brushRef="#br0" timeOffset="47733.9829">-1795 3251 0,'135'0'109,"-33"-34"-93,67 34 15,-33 0-15,-1 0-1,34 0 1,-33-34 0,33 34-1,1 0 1,-35 0 0,1 0 15,33 0-16,-101 0 17,-68-34-32,0 1 31,0-1 16,-34 34-47,0-34 15,0 34-15,0-34 16,0 34 0,0 0 31,204 34 15,-136 0-46,-34 0-1,0-1 1,0 1 0,-34 0-1,-136 34 16,103-34 1,67 0-17,34-1-15</inkml:trace>
          <inkml:trace contextRef="#ctx0" brushRef="#br0" timeOffset="48874.5983">-1727 2133 0,'0'34'62,"0"0"-46,0 68-1,0 67 17,0-33-1,0-35-16,0-33 32,67-136 0,1 0-31,-34 68 15,0 0-15,-34 34-1,0 34 1,0-34 0,0 0-16,0 0 15,0 33 16,34-67-31,-1 0 32,35 0-17,102-67 17,-137 33-17,1-34 1,0-67 15,-34 101-31,-34 0 31,0 34-15,1 34 0,-1 0-1,34 33 1,0-33-16,67 68 47,-33-102-32,68 0 1,-1 0-16</inkml:trace>
          <inkml:trace contextRef="#ctx0" brushRef="#br0" timeOffset="49405.8296">-745 2675 0,'0'-34'62,"0"1"-46,0-1 15,-34 34-31,0 0 31,0 0-15,0 34 0,0-1-16,0 103 46,34-102-30,34-34 0,0 0-1,0 0-15,68-102 47,-102 68-16,-34 102 1,34-34-17,0 0 1,0 0-16,34-34 16,67 33-1</inkml:trace>
          <inkml:trace contextRef="#ctx0" brushRef="#br0" timeOffset="49937.09">-508 2811 0,'0'-34'31,"34"34"-15,-1-34 31,-66-68-16,33 69-16,-34 33 1,0 0 0,0 33-1,0-33-15,0 34 16,34 34 0,0-34-1,0 0-15,34-34 16,34 0-1,0 0 1,67-136 0,-67 1-1,0-1 1,-35 35 15,-33-1-15,-33 102 15,-1 0-15,0 68-1,34 67 1,-34 1 0,34-1-1,34 35 16,0-35-31</inkml:trace>
        </inkml:traceGroup>
        <inkml:traceGroup>
          <inkml:annotationXML>
            <emma:emma xmlns:emma="http://www.w3.org/2003/04/emma" version="1.0">
              <emma:interpretation id="{6D4ED342-47F5-481C-9F35-4A9D5D32E616}" emma:medium="tactile" emma:mode="ink">
                <msink:context xmlns:msink="http://schemas.microsoft.com/ink/2010/main" type="inkWord" rotatedBoundingBox="26161,8140 29260,8330 29175,9708 26077,9518"/>
              </emma:interpretation>
              <emma:one-of disjunction-type="recognition" id="oneOf2">
                <emma:interpretation id="interp10" emma:lang="ru-RU" emma:confidence="0">
                  <emma:literal>Жрав</emma:literal>
                </emma:interpretation>
                <emma:interpretation id="interp11" emma:lang="ru-RU" emma:confidence="0">
                  <emma:literal>Жрав,</emma:literal>
                </emma:interpretation>
                <emma:interpretation id="interp12" emma:lang="ru-RU" emma:confidence="0">
                  <emma:literal>Ждав,</emma:literal>
                </emma:interpretation>
                <emma:interpretation id="interp13" emma:lang="ru-RU" emma:confidence="0">
                  <emma:literal>171,04</emma:literal>
                </emma:interpretation>
                <emma:interpretation id="interp14" emma:lang="ru-RU" emma:confidence="0">
                  <emma:literal>Жав,</emma:literal>
                </emma:interpretation>
              </emma:one-of>
            </emma:emma>
          </inkml:annotationXML>
          <inkml:trace contextRef="#ctx0" brushRef="#br0" timeOffset="31609.1012">5757 3082 0,'34'0'109,"0"0"-93,0 34 15,0-34-15,-1 33-16,1-33 31,0 0-31,-34 34 0,0 0 47,0 0-31,-169 101 46,-1-67-31,137 0-31</inkml:trace>
          <inkml:trace contextRef="#ctx0" brushRef="#br0" timeOffset="25624.7884">6062 3928 0,'34'0'46,"135"0"17,-33 0-47,-1 0-1,0 0 1,1 0-1,-1 0 1,1 0 15,-102 0-31,0 0 16</inkml:trace>
          <inkml:trace contextRef="#ctx0" brushRef="#br0" timeOffset="25124.7945">6130 2946 0,'33'0'47,"1"-34"-32,0 34-15,68 0 16,67 0 15,-33 0-15,-1 0-1,1 0 1,33 34 15,-135-34-15,0 34 0,-1-34-1,-33 34 1,0 135 31,0-101-32,0 34 17,0 67-17,0 0 16,0-33 1,-33 67-1</inkml:trace>
          <inkml:trace contextRef="#ctx0" brushRef="#br0" timeOffset="24437.3033">6130 3048 0,'0'-34'109,"0"68"-62,0 0-31,0 0-1,0 67 1,0 68 15,0-33-15,0 33 15,-34-33-15,34 33 15,0-67 0,34-136 0</inkml:trace>
          <inkml:trace contextRef="#ctx0" brushRef="#br0" timeOffset="26171.6611">6671 2845 0,'-33'0'62,"33"33"-46,0 69 15,0 34 0,0 33-15,0-34 15,0 1-15,0-1-1,0 35 32,0-137-31,33-33-16,1 34 0</inkml:trace>
          <inkml:trace contextRef="#ctx0" brushRef="#br0" timeOffset="27015.3946">6841 3319 0,'0'34'94,"0"-1"-63,34-33-31,0-33 31,-34-1-15,0 0 31,-34 34-31,34 34 30,-34-34-46,34 34 16,169-34 109,-33 33-94,-35-33 1,170 0-1,-135 0-16,33 34 17,-34-34 15</inkml:trace>
          <inkml:trace contextRef="#ctx0" brushRef="#br0" timeOffset="27437.2759">7823 3251 0,'-34'0'78,"203"34"-15,-135 0-48,0-34 1,-34 34-1,0-1 1,-68 35 15,35-68-31,-35 34 32,0 0-17,34-34 16,68 34-31</inkml:trace>
          <inkml:trace contextRef="#ctx0" brushRef="#br0" timeOffset="28312.2687">8771 2878 0,'-68'0'78,"-101"170"-46,34-35-1,-35 35-31,69-35 31,-1 1-15,-33 101-1</inkml:trace>
          <inkml:trace contextRef="#ctx0" brushRef="#br0" timeOffset="27968.5185">8162 3183 0,'-68'34'63,"34"34"-48,34-34 1,0 33-1,68 35 1,-34-34 0,33-34-1,69 0 1,-35-34 0,1-68-1,-68 34 1,34-34-1,-68-33 1,0 33 0,-34 34-16,-34-34 15,-34 1 1,1 67 0,33 33-16,-34 1 15,-33 68 16,101-34-15,34-35-16,0 1 16,102 0-16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41:24.9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9A6DA74-DD2F-4CA6-B268-F02502C17A0D}" emma:medium="tactile" emma:mode="ink">
          <msink:context xmlns:msink="http://schemas.microsoft.com/ink/2010/main" type="inkDrawing" rotatedBoundingBox="21742,8534 26519,8665 26516,8788 21738,8656" semanticType="strikethrough" shapeName="Other">
            <msink:sourceLink direction="with" ref="{DB1574AF-DA73-41F6-9886-1FB857406133}"/>
          </msink:context>
        </emma:interpretation>
      </emma:emma>
    </inkml:annotationXML>
    <inkml:trace contextRef="#ctx0" brushRef="#br0">1253 3082 0,'0'34'140,"34"-1"-108,0-33-17,33 34 1,-33-34-1,135 0 32,-67 34-15,34-34-17,-1 0 16,34 0-15,-33 0 15,33 0 1,0 0-17,-33 0 16,33 0-15,1 0 0,-35 0 15,1 0-15,33 0-1,-68 0 1,35 0-1,33 0 1,1 0 15,-35 0-15,1 0 0,-1 0-1,0 34 1,35-34 15,-35 0-15,35 0 15,-1 0 0,0 34 0,1-34 1,-35 0 30,34 34 16,-135-34-62,0 0 0,0 0 30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44:01.0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6216F44-9649-455E-8B32-601194FA692C}" emma:medium="tactile" emma:mode="ink">
          <msink:context xmlns:msink="http://schemas.microsoft.com/ink/2010/main" type="inkDrawing" rotatedBoundingBox="2262,4937 12450,4729 12491,6735 2303,6943" hotPoints="12370,4983 12354,6833 2296,6749 2311,4898" semanticType="enclosure" shapeName="Rectangle">
            <msink:sourceLink direction="with" ref="{48371C62-2716-4F95-B30F-3DD49916798F}"/>
          </msink:context>
        </emma:interpretation>
      </emma:emma>
    </inkml:annotationXML>
    <inkml:trace contextRef="#ctx0" brushRef="#br0">34 0 0,'0'-34'125,"34"34"-109,136 0 47,-1 0-17,-34 0-14,35-34-1,-1 34-15,0 0 15,1 0 0,-69-34-15,35 34-1,-1 0 1,1 0 0,-1 0-1,1 0 1,-1 0-1,34 0 1,-33 0 15,-1 0-15,1 0 0,33 0-1,-33 34 1,33-34-1,-34 0 1,35 0 0,-35 0-1,1 0 1,-1 0 0,34 0-1,1 34 1,-1-34-1,0 0 1,-33 0 0,-1 0-1,35 0 1,-35 0 0,35 0-1,-69 0 1,1 0-16,67 0 15,-33 0 1,-35 0 0,1 0-1,33 0-15,-33 0 16,33 0 0,1-34-16,-35 34 15,1 0 1,33 0-16,-33 0 15,33 0 1,35 0 0,-35 0-1,35 0 1,-1 0-16,-34-34 16,69 34-1,-35 0 1,-67 0-1,67 0 1,-34 0 15,1 0-15,-1 0 0,1 0-1,-1 0 1,35 0-1,-1 0 1,0 0 15,-33 0 1,33 0-1,-67 0 31,-69 34-30,-33 0-17,0 101 63,34 34-46,-68-67-17,34 34 16,-33 33 1,33-34-1,-34-33-15,34 67-1,-34 1 16,34-35 1,-34 1-1,34-69 0,0 1-31</inkml:trace>
    <inkml:trace contextRef="#ctx0" brushRef="#br0" timeOffset="2015.6093">204 1761 0,'34'0'140,"101"0"-93,34 0-16,-33 33-15,33-33 15,-33 0-15,33 0-1,-34 0 1,35 0 0,-35 0-1,1 0-15,33 0 16,-34 34 0,-33-34-1,0 0 1,33 0-16,1 0 15,-1 0 1,1 0-16,-1 0 16,0 0-1,-33 0-15,67 0 0,1 0 16,-35 0 0,1 0-1,-35 0 1,35 0-1,-1 0-15,1 0 16,-1 0 0,34 0-16,-33 0 15,33-34-15,-33 34 16,-1 0 0,1 0-1,-1 0 1,1 0-16,-1 0 15,1 0 1,-1 0-16,0 0 16,1 0-1,-1 0-15,35 0 0,-69 0 16,35 0 0,33-33-16,-33 33 31,-1 0-16,-33 0-15,33 0 16,1-34 0,-35 34-16,35 0 15,-35 0 1,35-34-16,33 34 16,-67 0-1,67-34 1,0 34-1,-33 0 1,-1-34-16,1 34 31,-1 0-15,35 0 15,-1-34-15,0 34 15,-33 0 0,33 0 32,-135 0-63</inkml:trace>
    <inkml:trace contextRef="#ctx0" brushRef="#br0" timeOffset="-2421.8542">0 0 0,'0'67'0,"0"69"0,34 372 0,-34-373 31,0 35 16,0-1 15,0-34 1,0-33 15,0-68-15,0 0-32,34 0-16,-34 33 95,34-67-110,-34 34 15,34 135 220,-34-135-63,0-68-157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44:08.9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8371C62-2716-4F95-B30F-3DD49916798F}" emma:medium="tactile" emma:mode="ink">
          <msink:context xmlns:msink="http://schemas.microsoft.com/ink/2010/main" type="writingRegion" rotatedBoundingBox="2260,4804 10533,4985 10491,6893 2218,6711">
            <msink:destinationLink direction="with" ref="{96216F44-9649-455E-8B32-601194FA692C}"/>
          </msink:context>
        </emma:interpretation>
      </emma:emma>
    </inkml:annotationXML>
    <inkml:traceGroup>
      <inkml:annotationXML>
        <emma:emma xmlns:emma="http://www.w3.org/2003/04/emma" version="1.0">
          <emma:interpretation id="{BF987DA9-3563-421B-A2AD-2BDD9BC17F2A}" emma:medium="tactile" emma:mode="ink">
            <msink:context xmlns:msink="http://schemas.microsoft.com/ink/2010/main" type="paragraph" rotatedBoundingBox="2260,4804 10533,4985 10491,6893 2218,67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B92B05-BB67-4D1E-8458-27C91153741F}" emma:medium="tactile" emma:mode="ink">
              <msink:context xmlns:msink="http://schemas.microsoft.com/ink/2010/main" type="line" rotatedBoundingBox="2260,4804 10533,4985 10491,6893 2218,6711"/>
            </emma:interpretation>
          </emma:emma>
        </inkml:annotationXML>
        <inkml:traceGroup>
          <inkml:annotationXML>
            <emma:emma xmlns:emma="http://www.w3.org/2003/04/emma" version="1.0">
              <emma:interpretation id="{296A6C1F-3554-4B49-9E5C-DBE39B41A1E7}" emma:medium="tactile" emma:mode="ink">
                <msink:context xmlns:msink="http://schemas.microsoft.com/ink/2010/main" type="inkWord" rotatedBoundingBox="2260,4804 10533,4985 10491,6893 2218,6711"/>
              </emma:interpretation>
              <emma:one-of disjunction-type="recognition" id="oneOf0">
                <emma:interpretation id="interp0" emma:lang="ru-RU" emma:confidence="0">
                  <emma:literal>„ЛИЛИЯ!</emma:literal>
                </emma:interpretation>
                <emma:interpretation id="interp1" emma:lang="ru-RU" emma:confidence="0">
                  <emma:literal>„ЛИДИЯ!</emma:literal>
                </emma:interpretation>
                <emma:interpretation id="interp2" emma:lang="ru-RU" emma:confidence="0">
                  <emma:literal>„ЛИЛИЯ</emma:literal>
                </emma:interpretation>
                <emma:interpretation id="interp3" emma:lang="ru-RU" emma:confidence="0">
                  <emma:literal>МИДИЯ</emma:literal>
                </emma:interpretation>
                <emma:interpretation id="interp4" emma:lang="ru-RU" emma:confidence="0">
                  <emma:literal>МИДИЯ!</emma:literal>
                </emma:interpretation>
              </emma:one-of>
            </emma:emma>
          </inkml:annotationXML>
          <inkml:trace contextRef="#ctx0" brushRef="#br0">-7485-135 0,'-101'68'94,"101"-34"-78,0-1-16,-102 103 31,0-1-15,1 35 15,33-35-15,-34 34 15,69 1-16</inkml:trace>
          <inkml:trace contextRef="#ctx0" brushRef="#br0" timeOffset="-4546.8356">-6333-101 0,'0'-34'78,"0"68"-46,0 0-17,0 135 17,0 0-1,0-33 0,34-1-15,-34 35-1,0-35 1,0 1 0,0 33 15,0 0 0,0 1 0,0-137-15,0 1 0,33-34-16,1 34 0</inkml:trace>
          <inkml:trace contextRef="#ctx0" brushRef="#br0" timeOffset="-3718.718">-4742-33 0,'34'33'125,"-34"1"-109,34 136 15,0-1 1,0-34-17,-34 35 16,0-35-15,0 1 0,0 33 15,0 0-15,0-33 15,34-68-16,-34-1 17,67 1-32</inkml:trace>
          <inkml:trace contextRef="#ctx0" brushRef="#br0" timeOffset="734.3697">-6503 542 0,'34'0'47,"-34"34"-16,-34 0-16,-67 135 1,-69 1 0,35-1-1,-1-34 1,35 35 0,-1-35 15,102-33-31</inkml:trace>
          <inkml:trace contextRef="#ctx0" brushRef="#br0" timeOffset="1406.2397">-5554 68 0,'-102'136'78,"0"33"-62,1-34 0,-35 35 15,1-1 0,101-135-15,34 34-16</inkml:trace>
          <inkml:trace contextRef="#ctx0" brushRef="#br0" timeOffset="1765.5965">-5013 204 0,'34'0'62,"-68"67"-31,-67 69-15,-35 33 0,-33 0-1,34 1 1,-35-1 0,69-33 15,-1 33 0,68-101-31</inkml:trace>
          <inkml:trace contextRef="#ctx0" brushRef="#br0" timeOffset="-2921.8494">-3218 0 0,'34'136'141,"-34"-1"-110,0 35 0,0-35-15,0 34 15,0-33-15,34 33-1,-34 1 16,0-35-15,0 1 0,34-35 15,0-67-15</inkml:trace>
          <inkml:trace contextRef="#ctx0" brushRef="#br0" timeOffset="2093.7189">-4775 847 0,'-34'34'47,"0"135"-16,-102-33 0,35 33-31,-35-33 47,35 33-31,101-101-16</inkml:trace>
          <inkml:trace contextRef="#ctx0" brushRef="#br0" timeOffset="2578.0913">-3793 68 0,'-34'0'31,"0"0"-15,-68 169 15,-67 1-16,34-1 17,33-33-32,0-1 31,35 34-15</inkml:trace>
          <inkml:trace contextRef="#ctx0" brushRef="#br0" timeOffset="2937.4769">-3421 441 0,'0'34'63,"-101"101"-32,-35 34-15,35-33-1,-69-1 1,35 1 15,33 33 0,102-135-15,34-34-16</inkml:trace>
          <inkml:trace contextRef="#ctx0" brushRef="#br0" timeOffset="3203.0858">-3285 1016 0,'67'0'47,"-67"34"-16,0 0-15,-101 135 15,-35-33-15,35 33 15,67-135-31,0 102 16</inkml:trace>
          <inkml:trace contextRef="#ctx0" brushRef="#br0" timeOffset="3734.3456">-2337 0 0,'-34'0'32,"0"34"-1,-67 136 0,-35-35-15,1 34 15,-1-33-31,1-1 16,67-33 15,34 33-31</inkml:trace>
          <inkml:trace contextRef="#ctx0" brushRef="#br0" timeOffset="4078.0958">-1965 271 0,'-33'0'31,"-1"34"1,-34 34-17,-34 101 1,-33-33-1,-1 33 1,1 0 0,0 1 15,67-35-15</inkml:trace>
          <inkml:trace contextRef="#ctx0" brushRef="#br0" timeOffset="4374.9662">-1897 881 0,'-34'34'62,"0"-34"-62,-101 169 16,-34 0 0,33 1 15,68-102-15,1-35-1,33 35 1,135-68-1</inkml:trace>
          <inkml:trace contextRef="#ctx0" brushRef="#br0" timeOffset="4593.6993">-1694 1287 0,'0'34'78,"-135"136"-31,-1 33-32</inkml:trace>
          <inkml:trace contextRef="#ctx0" brushRef="#br0" timeOffset="-2140.6211">-1694-101 0,'0'135'125,"0"35"-94,0-35 1,0 1-17,0 33 17,0 0-17,0-33 1,0-1-1,0 1 1,34 33 15,-34 0 1,34-33-17,0-35 1</inkml:trace>
          <inkml:trace contextRef="#ctx0" brushRef="#br0" timeOffset="421.8724">-6774-33 0,'-101'169'109,"-1"-34"-77,-33 35-17,-1-1 1,1 0 0,-1 1-1,1-35 16,-1 1-15,69-1 15,67-67-31</inkml:trace>
          <inkml:trace contextRef="#ctx0" brushRef="#br0" timeOffset="-1218.744">0 0 0,'0'68'140,"0"101"-93,0 1-15,34-35-1,-34 1-16,0-1 1,0 1 15,33 33-15,-33-34 15,34 35 0,34-35 1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45:35.5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BAE0F5B-E318-4A82-872E-F7217A63329B}" emma:medium="tactile" emma:mode="ink">
          <msink:context xmlns:msink="http://schemas.microsoft.com/ink/2010/main" type="inkDrawing" rotatedBoundingBox="2660,10030 12076,9624 12162,11614 2745,12020" semanticType="enclosure" shapeName="Other">
            <msink:sourceLink direction="with" ref="{5BCDC77F-70C2-437D-8B47-A1D874BC9941}"/>
            <msink:destinationLink direction="with" ref="{3B1483E6-E537-490B-A69F-004B3630FA9B}"/>
          </msink:context>
        </emma:interpretation>
      </emma:emma>
    </inkml:annotationXML>
    <inkml:trace contextRef="#ctx0" brushRef="#br0">0 205 0,'33'0'94,"1"-34"-78,0 34-1,136 0 17,-1 0-1,-34 0 0,35 0 0,-35 0-15,34 0 15,-33 0-15,-1 0-1,1 0 1,-1 0 0,35 0-1,-35 0 1,34 0 0,-33 0-1,33 0 1,-33 0-1,33 0 1,0 0 15,-33 0-15,33 0 0,-33 0-1,33 0 1,0 0-1,1 0 1,-35 0 0,1 0-1,-1 0 1,34-34-16,-33 34 16,-68 0-16,101 0 31,-34 0-16,-33 0-15,33 0 16,35-34 0,-35 34-1,35 0 1,-1 0 0,0 0-1,-33 0 1,33 0-1,0 0 1,-33 0 0,-1-34 15,1 34-15,33 0-1,-33 0 1,-1 0-1,1-34 1,33 34 0,-34 0-1,35 0 17,-35 0-17,34 0 1,-33 0 15,33 0-15,-101 0-1,67 0 17,35 0-1,-1 0 16,-33 0 15,-69 0-46,-67-34-1,34 34-15,0 0 32,0 0 46,0 136 31,-34 33-78,0 1 1,-34-69-17,0 69 17,34-1-1,0-34-16,0 35 17,0-35-1,0 34-15</inkml:trace>
    <inkml:trace contextRef="#ctx0" brushRef="#br0" timeOffset="3078.1014">0 1424 0,'0'34'141,"0"0"-125,0 135 77,0 0 1,0 1 109,0-69-109,67-101-16,-33 0-47,136-34 1,-35 0-1,0 34-15,35 0 15,-35-33-16,1-1 1,-1 34 0,1 0-1,33-34 1,0 34 0,1 0-1,-35-34 1,1 34-16,33 0 31,-34 0-15,-33 0-1,33 0-15,1 0 16,-34 0 0,33 0-16,0 0 15,-33-34 1,67 34-1,-33 0 1,-1 0-16,-33 0 16,33 0-1,-33 0-15,33 0 16,1 0 0,33-34-16,-33 34 15,-1 0 1,35 0-1,-1 0 1,-68 0 0,1 0-1,34 0-15,-1 0 16,-33 0 0,33 0-16,-33 0 15,-1 0 1,69 0-16,-35 0 15,34 0 17,1 0-17,-1 0 1,0 0 0,-33 0-1,33 0 1,1 0-1,-35 0 1,0 0 0,35 0-1,-35-34 1,1 34 0,-1-33-1,1 33 1,33 0 15,-34 0-15,35-34-1,-35 34 17,-33-34-17,33 34 1,1 0 31,-68 0 46,-68-34-77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4:54:31.3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C0A65D3-54F4-4432-B30B-8D86851A7C39}" emma:medium="tactile" emma:mode="ink">
          <msink:context xmlns:msink="http://schemas.microsoft.com/ink/2010/main" type="writingRegion" rotatedBoundingBox="5793,12804 13858,12654 13901,14928 5836,15078"/>
        </emma:interpretation>
      </emma:emma>
    </inkml:annotationXML>
    <inkml:traceGroup>
      <inkml:annotationXML>
        <emma:emma xmlns:emma="http://www.w3.org/2003/04/emma" version="1.0">
          <emma:interpretation id="{DC88A2D9-2472-41D4-A3BC-0827D8A21324}" emma:medium="tactile" emma:mode="ink">
            <msink:context xmlns:msink="http://schemas.microsoft.com/ink/2010/main" type="paragraph" rotatedBoundingBox="6571,12941 11451,12611 11523,13676 6642,1400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385EF86-7108-4EDF-A9B6-7336B58BF4B5}" emma:medium="tactile" emma:mode="ink">
              <msink:context xmlns:msink="http://schemas.microsoft.com/ink/2010/main" type="line" rotatedBoundingBox="6571,12941 11451,12611 11523,13676 6642,14006"/>
            </emma:interpretation>
          </emma:emma>
        </inkml:annotationXML>
        <inkml:traceGroup>
          <inkml:annotationXML>
            <emma:emma xmlns:emma="http://www.w3.org/2003/04/emma" version="1.0">
              <emma:interpretation id="{1DE8C1B8-456E-41E6-ADB3-DA4A647A7A83}" emma:medium="tactile" emma:mode="ink">
                <msink:context xmlns:msink="http://schemas.microsoft.com/ink/2010/main" type="inkWord" rotatedBoundingBox="6571,12941 11451,12611 11523,13676 6642,14006">
                  <msink:destinationLink direction="with" ref="{42E4A89E-053A-45E0-A4E4-6C2717D3ED50}"/>
                </msink:context>
              </emma:interpretation>
              <emma:one-of disjunction-type="recognition" id="oneOf0">
                <emma:interpretation id="interp0" emma:lang="ru-RU" emma:confidence="0">
                  <emma:literal>указатель</emma:literal>
                </emma:interpretation>
                <emma:interpretation id="interp1" emma:lang="ru-RU" emma:confidence="0">
                  <emma:literal>Указатель</emma:literal>
                </emma:interpretation>
                <emma:interpretation id="interp2" emma:lang="ru-RU" emma:confidence="0">
                  <emma:literal>#указатель</emma:literal>
                </emma:interpretation>
                <emma:interpretation id="interp3" emma:lang="ru-RU" emma:confidence="0">
                  <emma:literal>указателю</emma:literal>
                </emma:interpretation>
                <emma:interpretation id="interp4" emma:lang="ru-RU" emma:confidence="0">
                  <emma:literal>указателя</emma:literal>
                </emma:interpretation>
              </emma:one-of>
            </emma:emma>
          </inkml:annotationXML>
          <inkml:trace contextRef="#ctx0" brushRef="#br0">5012 2642 0,'0'-102'141,"0"238"-63,0-102-78,34 33 31,0-33-15,34-34-1,-35 0 1,35 0 0,-34-34-1,34-33 1,-68 33-1,0 0 1,0 0 15,0 170 32,0 33-32,0 0-15,0-33 15,0-1-15,0 34 15,0-135-16,-34-34-15,0 34 16,-34-34 15,-33 0-15,33 0 0,0-68 15,68 35-16,0-1 1,34-34-16</inkml:trace>
          <inkml:trace contextRef="#ctx0" brushRef="#br0" timeOffset="-765.6206">4978 2676 0</inkml:trace>
          <inkml:trace contextRef="#ctx0" brushRef="#br0" timeOffset="890.6021">5689 2540 0,'0'34'62,"-33"0"-46,33 0 0,-34 34-1,34-1 17,0 1 14,0-102 1,34 0-31,67-101 31,35 33-16,-136 68-15,34 34-1,-1 0 17,-33 34-1,0 0-16,-101 102 64,101-102-79,34-1 15,0 35 1,-1-68-1,1 0-15,0 34 16,102 0 0</inkml:trace>
          <inkml:trace contextRef="#ctx0" brushRef="#br0" timeOffset="1890.5961">6638 2676 0,'0'-102'172,"-34"68"-156,0 34-1,0 0 1,-34 0 15,35 34-15,-1 0 0,0 0-16,34 68 31,0-69-16,34 35 1,0-68 0,67 0 15,-67 0-31,34-68 31,-68 35 32,0 66-32,67 103 0,1-1 0,-34-135-15,34 34 0</inkml:trace>
          <inkml:trace contextRef="#ctx0" brushRef="#br0" timeOffset="2499.978">6976 2744 0,'0'-102'78,"0"68"-63,34 34 1,0 0 0,0 34-1,34 0 17,-68 0-17,-34 33 16,34-33-31,0 0 32,0 34-17,34 0 17,-34 33-1,0-33-16,-68 101 32,34-101-31,0-34 0,0-34-1,34 34 1,0-68 15,34 34-31</inkml:trace>
          <inkml:trace contextRef="#ctx0" brushRef="#br0" timeOffset="3312.4933">7721 2710 0,'0'-102'109,"-33"68"-93,-1 34-1,-34 0 17,0 0-17,1 34 1,33 0 0,0 0-1,34 34 1,0-1-1,34-33 1,33 34 0,1-68-1,34 0 1,-1-68 15,-67 34-15,-34 0-1,0 1 32,-34 33-31,68 135 46,34-67-30,-34-68-17,67-68 17,-67 68-32</inkml:trace>
          <inkml:trace contextRef="#ctx0" brushRef="#br0" timeOffset="3937.4515">8026 2337 0,'-34'0'47,"170"0"31,33 0-47,1 0 1</inkml:trace>
          <inkml:trace contextRef="#ctx0" brushRef="#br0" timeOffset="3640.5932">8162 2676 0,'0'-68'125,"0"204"-62,0-1-32,0-101 0,34-102 1</inkml:trace>
          <inkml:trace contextRef="#ctx0" brushRef="#br0" timeOffset="4499.9622">8467 2608 0,'67'0'110,"-33"-34"-95,0 0 1,68-33 15,-102 33-15,0 0-1,0 0 1,-34 34 0,0 0-1,0 0 1,0 0-16,-67 169 47,67-135-32,34 0-15,0 0 16,34 34 0,-1-34-1,1-1-15,68 1 31,-34-34-15,-1 0-16</inkml:trace>
          <inkml:trace contextRef="#ctx0" brushRef="#br0" timeOffset="5734.326">8805 2710 0,'0'101'94,"0"-67"-79,34-34 1,0 0-1,0 0 1,34-34 0,33-33 15,-67 33-15,-34-34 62,34 170-31,-34-69-32,0 1-15,34-34 16,0 0-1,67 0 17,-67 0-32,34-67 31,33-103 0,-67 102 0,-34-33 48,0 236-17,0 35 1,0-136-63,0-1 31,34 1 16,135 0 46,-169-68-93,34 34 32,-34-34-32,34-33 47,-34 33-32,0 0 1,-34 0 15,0 34-15,-33 0 31,33 0-32,-34 102 16</inkml:trace>
        </inkml:traceGroup>
      </inkml:traceGroup>
    </inkml:traceGroup>
    <inkml:traceGroup>
      <inkml:annotationXML>
        <emma:emma xmlns:emma="http://www.w3.org/2003/04/emma" version="1.0">
          <emma:interpretation id="{6383A193-AF15-41CE-B053-2C107D772E4F}" emma:medium="tactile" emma:mode="ink">
            <msink:context xmlns:msink="http://schemas.microsoft.com/ink/2010/main" type="paragraph" rotatedBoundingBox="5815,13988 13880,13838 13901,14928 5836,150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2790B5-2090-400A-8ECA-B021C353F20A}" emma:medium="tactile" emma:mode="ink">
              <msink:context xmlns:msink="http://schemas.microsoft.com/ink/2010/main" type="line" rotatedBoundingBox="5815,13988 13880,13838 13901,14928 5836,15078"/>
            </emma:interpretation>
          </emma:emma>
        </inkml:annotationXML>
        <inkml:traceGroup>
          <inkml:annotationXML>
            <emma:emma xmlns:emma="http://www.w3.org/2003/04/emma" version="1.0">
              <emma:interpretation id="{105E9504-AA7A-4256-BBF2-6E6CBB100C6F}" emma:medium="tactile" emma:mode="ink">
                <msink:context xmlns:msink="http://schemas.microsoft.com/ink/2010/main" type="inkWord" rotatedBoundingBox="5815,13988 6963,13967 6975,14630 5828,14651"/>
              </emma:interpretation>
              <emma:one-of disjunction-type="recognition" id="oneOf1">
                <emma:interpretation id="interp5" emma:lang="ru-RU" emma:confidence="0">
                  <emma:literal>на</emma:literal>
                </emma:interpretation>
                <emma:interpretation id="interp6" emma:lang="ru-RU" emma:confidence="0">
                  <emma:literal>На</emma:literal>
                </emma:interpretation>
                <emma:interpretation id="interp7" emma:lang="ru-RU" emma:confidence="0">
                  <emma:literal>нам</emma:literal>
                </emma:interpretation>
                <emma:interpretation id="interp8" emma:lang="ru-RU" emma:confidence="0">
                  <emma:literal>ка</emma:literal>
                </emma:interpretation>
                <emma:interpretation id="interp9" emma:lang="ru-RU" emma:confidence="0">
                  <emma:literal>нег</emma:literal>
                </emma:interpretation>
              </emma:one-of>
            </emma:emma>
          </inkml:annotationXML>
          <inkml:trace contextRef="#ctx0" brushRef="#br0" timeOffset="7531.1864">4301 3590 0,'-34'34'141,"34"0"-126,-34 101 32,0-67-31,34-34-16,-34 34 16,34-34 15,0-1 16,34-66-16,0-1 0,-34 0-31,0 0 31,34 34-31,0 0 63,0 0-47,34 0 15,-35 0-16,35-34 1,0-101 31,-34 101 15,-68 68-30,0 0-1,34-1-31,0 1 16,-34 102 15,34 33 0,68-135 0</inkml:trace>
          <inkml:trace contextRef="#ctx0" brushRef="#br0" timeOffset="8234.305">4911 3997 0,'0'-34'31,"0"0"-15,33 0 15,-33 0-16,0-34 32,0 35-31,-33 33 0,-35 33 15,0 137 16,34-136-47,34 135 47,0-135-32,34-34-15,0 0 16,34 0-1,-1-34 1,-33 0 0,102-101 31,-102 67-32,-34 203 95,0-101-95,67 34 16,-67-34-31,102 0 0</inkml:trace>
        </inkml:traceGroup>
        <inkml:traceGroup>
          <inkml:annotationXML>
            <emma:emma xmlns:emma="http://www.w3.org/2003/04/emma" version="1.0">
              <emma:interpretation id="{12D9605B-CB35-4DB8-AC90-B57263086CF4}" emma:medium="tactile" emma:mode="ink">
                <msink:context xmlns:msink="http://schemas.microsoft.com/ink/2010/main" type="inkWord" rotatedBoundingBox="7985,14090 10218,14049 10235,14959 8002,15000"/>
              </emma:interpretation>
              <emma:one-of disjunction-type="recognition" id="oneOf2">
                <emma:interpretation id="interp10" emma:lang="ru-RU" emma:confidence="0">
                  <emma:literal>след.</emma:literal>
                </emma:interpretation>
                <emma:interpretation id="interp11" emma:lang="ru-RU" emma:confidence="0">
                  <emma:literal>сед.</emma:literal>
                </emma:interpretation>
                <emma:interpretation id="interp12" emma:lang="ru-RU" emma:confidence="0">
                  <emma:literal>Сид.</emma:literal>
                </emma:interpretation>
                <emma:interpretation id="interp13" emma:lang="ru-RU" emma:confidence="0">
                  <emma:literal>След.</emma:literal>
                </emma:interpretation>
                <emma:interpretation id="interp14" emma:lang="ru-RU" emma:confidence="0">
                  <emma:literal>жид.</emma:literal>
                </emma:interpretation>
              </emma:one-of>
            </emma:emma>
          </inkml:annotationXML>
          <inkml:trace contextRef="#ctx0" brushRef="#br0" timeOffset="9890.5423">6536 3827 0,'0'-34'110,"0"1"-95,0-35 32,-34 68-47,0 0 31,1 34-15,-1-34-16,-34 135 31,68-101-15,0 68-1,0-35 1,34-33 0,0-34-1,101 0 17,-101 0-17,0 0 16,-34 102 32,34-102-47,-34 34-16,34-34 15,-1 0 1,1 0-1,34 0 1,-34-34 0,0 0-16,34 0 15,33-135 32,-67 135-31,-34 0-16,34 0 15,-34 0 1,0 0 0,-68 102 46,68 34-46,0-35 15,0-33-15,34 34-1,0-34 1,34-34 0,-1 0-1,1 0 1,68-68 15,-69 0-15,-33 1-1,0-69 17,-34 102-17,0 1-15,-68 33 63,1 67-32,67 69-15,0-102-1,0-1 1,67 69-1,-33-68 1,34-34 0,67 0-16</inkml:trace>
          <inkml:trace contextRef="#ctx0" brushRef="#br0" timeOffset="10734.2854">8060 3895 0,'0'-34'63,"0"0"-48,0 0 16,0 1 1,-34 33-17,0 0 1,1 33 0,-35 69 15,68-34-16,0-34 1,34 33 0,-34-33-16,101-34 31,-67 0-31,0 0 16,34-34-1,-34-33 1,-34 33-16,33 34 15,-33-34 1,0 0 0,0 68 15,0 135 16,-33-67-32,33 33 1,-34-33 15,0-34-15,0-1 0,0-67-1,0 0 1,0 0-1,1-34 17,33 1-17,0-1 1,0-34 0,33 0-1,35 1 1,68 33-1</inkml:trace>
          <inkml:trace contextRef="#ctx0" brushRef="#br0" timeOffset="10968.6575">8568 4132 0,'0'34'141</inkml:trace>
        </inkml:traceGroup>
        <inkml:traceGroup>
          <inkml:annotationXML>
            <emma:emma xmlns:emma="http://www.w3.org/2003/04/emma" version="1.0">
              <emma:interpretation id="{E24A23FF-27E7-4BEC-ADF5-64E337F73815}" emma:medium="tactile" emma:mode="ink">
                <msink:context xmlns:msink="http://schemas.microsoft.com/ink/2010/main" type="inkWord" rotatedBoundingBox="10795,13896 13881,13839 13901,14928 10815,14986"/>
              </emma:interpretation>
              <emma:one-of disjunction-type="recognition" id="oneOf3">
                <emma:interpretation id="interp15" emma:lang="ru-RU" emma:confidence="0">
                  <emma:literal>#тру</emma:literal>
                </emma:interpretation>
                <emma:interpretation id="interp16" emma:lang="ru-RU" emma:confidence="0">
                  <emma:literal>струю</emma:literal>
                </emma:interpretation>
                <emma:interpretation id="interp17" emma:lang="ru-RU" emma:confidence="0">
                  <emma:literal>Спру</emma:literal>
                </emma:interpretation>
                <emma:interpretation id="interp18" emma:lang="ru-RU" emma:confidence="0">
                  <emma:literal>стрру</emma:literal>
                </emma:interpretation>
                <emma:interpretation id="interp19" emma:lang="ru-RU" emma:confidence="0">
                  <emma:literal>строфу</emma:literal>
                </emma:interpretation>
              </emma:one-of>
            </emma:emma>
          </inkml:annotationXML>
          <inkml:trace contextRef="#ctx0" brushRef="#br0" timeOffset="12578.0411">9449 3760 0,'0'-136'141,"-34"136"-141,0-34 47,0 34-31,0 0-1,-34 34 1,1 34-1,33-34 1,34 33 0,0 1-1,0-34 1,34 34 0,33-1-1,1-67 1,68 0-1,-69 0 1,-33 0 0,34-33-1,-34 33-15,67-102 32,1 0-17,-102 69 1,34 33 46,-34 33-30,-34 35-17,0 68 16,34 33 1,0-135-1,34-136 0</inkml:trace>
          <inkml:trace contextRef="#ctx0" brushRef="#br0" timeOffset="13671.7461">9753 3489 0,'34'0'78,"102"33"-31,33-33 0,-67 0 0,-68 34-16,-34 0-16,0 68 48,0-68-63,0 0 31,-34 135-15,-34-34 15,68 1-15,0-1-1,0 35 32,0-103-16,0-134 1,34-103-1,0 35 0,0-35-15,33 35 15,1 33-15,-34 35-16,68-1 31,-35 68-15,-33 0-1,0 0 1,-34 34-1,0 0 1,-34 67 15,0-67-15,-33 34 15,-1-68-15,0-34 15,68 0 16,34 34-47</inkml:trace>
          <inkml:trace contextRef="#ctx0" brushRef="#br0" timeOffset="14843.6268">10803 3793 0,'136'0'109,"-68"-33"-93,-1-1 31,1 0-32,-68 0 1,102-34 62,-69 68-47,-33 102 16,-33 67-15,-1-33-1,-34 33 0,68-67-15,-34-1 15,34-33 16,0-204 0,34 1-32,34-34 17,-1-1-1,35 35 0,0 67 0,-68 34-31,-1 34 16,1 0 0,0 0-1,-34 34-15,0 0 31,0 0-15,-34 0 0,0 0-1,-33-34 1,33 0 15,68-34-15</inkml:trace>
          <inkml:trace contextRef="#ctx0" brushRef="#br0" timeOffset="15562.3703">11887 3556 0,'-34'0'109,"34"34"-93,0 102 46,0-69-46,34-33 0,0 0-16,0-34 15,67 0 16,-33-68 1,0-33 15,-68 67-47,34 34 15,-34 68 32,0 101-16,-68 0 1,34-33-1,34-35-16,-34-101 1,-67 102 31,67-102-47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45:36.5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44E94D8-17C5-4ADE-8A9D-E573C8E61A2F}" emma:medium="tactile" emma:mode="ink">
          <msink:context xmlns:msink="http://schemas.microsoft.com/ink/2010/main" type="inkDrawing" rotatedBoundingBox="2844,11209 2844,11277 2829,11277 2829,11209" semanticType="verticalRange" shapeName="Other"/>
        </emma:interpretation>
      </emma:emma>
    </inkml:annotationXML>
    <inkml:trace contextRef="#ctx0" brushRef="#br0">101 1356 0,'0'68'110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45:33.3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DB17CF4-8F90-4D69-8C06-B2BB2AC048B3}" emma:medium="tactile" emma:mode="ink">
          <msink:context xmlns:msink="http://schemas.microsoft.com/ink/2010/main" type="writingRegion" rotatedBoundingBox="2672,9895 7038,9882 7050,14015 2684,14028"/>
        </emma:interpretation>
      </emma:emma>
    </inkml:annotationXML>
    <inkml:traceGroup>
      <inkml:annotationXML>
        <emma:emma xmlns:emma="http://www.w3.org/2003/04/emma" version="1.0">
          <emma:interpretation id="{F6AAB227-095B-49DC-9217-80BE95162C94}" emma:medium="tactile" emma:mode="ink">
            <msink:context xmlns:msink="http://schemas.microsoft.com/ink/2010/main" type="paragraph" rotatedBoundingBox="2672,9895 7038,9882 7044,11683 2678,116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CDC77F-70C2-437D-8B47-A1D874BC9941}" emma:medium="tactile" emma:mode="ink">
              <msink:context xmlns:msink="http://schemas.microsoft.com/ink/2010/main" type="line" rotatedBoundingBox="2672,9895 7038,9882 7044,11683 2678,11695">
                <msink:destinationLink direction="with" ref="{7BAE0F5B-E318-4A82-872E-F7217A63329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CBEAB49-E3FD-4E58-BBBE-7577881A9802}" emma:medium="tactile" emma:mode="ink">
                <msink:context xmlns:msink="http://schemas.microsoft.com/ink/2010/main" type="inkWord" rotatedBoundingBox="2672,9895 7038,9882 7044,11683 2678,11695"/>
              </emma:interpretation>
              <emma:one-of disjunction-type="recognition" id="oneOf0">
                <emma:interpretation id="interp0" emma:lang="ru-RU" emma:confidence="0">
                  <emma:literal>„11</emma:literal>
                </emma:interpretation>
                <emma:interpretation id="interp1" emma:lang="ru-RU" emma:confidence="0">
                  <emma:literal>1111</emma:literal>
                </emma:interpretation>
                <emma:interpretation id="interp2" emma:lang="ru-RU" emma:confidence="0">
                  <emma:literal>„1</emma:literal>
                </emma:interpretation>
                <emma:interpretation id="interp3" emma:lang="ru-RU" emma:confidence="0">
                  <emma:literal>111:</emma:literal>
                </emma:interpretation>
                <emma:interpretation id="interp4" emma:lang="ru-RU" emma:confidence="0">
                  <emma:literal>111!</emma:literal>
                </emma:interpretation>
              </emma:one-of>
            </emma:emma>
          </inkml:annotationXML>
          <inkml:trace contextRef="#ctx0" brushRef="#br0">-643-1688 0,'0'68'219,"0"-34"-203,0-1-1,0 137 32,0-35-16,34 35 16,-34-35-15,0 34-1,0-33 31,34-102-15</inkml:trace>
          <inkml:trace contextRef="#ctx0" brushRef="#br0" timeOffset="6781.1989">644-1925 0,'0'34'109,"0"135"-62,0-33-16,0-1-15,34 1 15,-34 33-15,0 0-1,0-33 16,0-1-15,0 34 15,0 1 1,34-69-1,-1-67-16</inkml:trace>
          <inkml:trace contextRef="#ctx0" brushRef="#br0" timeOffset="7718.69">1897-2027 0,'0'136'172,"-34"-1"-141,34 1 1,0 33-17,0-33 16,-34-1-15,34 0 0,0 35 15,0-1 0,0-33 0,0 33 1,68-101-1</inkml:trace>
          <inkml:trace contextRef="#ctx0" brushRef="#br0" timeOffset="8749.933">3522-1925 0,'0'68'125,"0"-34"-109,0-1-16,0 35 16,0 101 30,34 1-14,-34-35-17,34 35 1,-34-35 15,0 34-15,0 1 15,34-1 0,0-67-15,34-1 15</inkml:trace>
        </inkml:traceGroup>
      </inkml:traceGroup>
    </inkml:traceGroup>
    <inkml:traceGroup>
      <inkml:annotationXML>
        <emma:emma xmlns:emma="http://www.w3.org/2003/04/emma" version="1.0">
          <emma:interpretation id="{F162CC41-29AA-4053-A374-35A8A423B659}" emma:medium="tactile" emma:mode="ink">
            <msink:context xmlns:msink="http://schemas.microsoft.com/ink/2010/main" type="paragraph" rotatedBoundingBox="3732,11570 6079,13445 4797,15051 2449,131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F9507B-BB99-47E8-A0BB-96DC987D34AA}" emma:medium="tactile" emma:mode="ink">
              <msink:context xmlns:msink="http://schemas.microsoft.com/ink/2010/main" type="line" rotatedBoundingBox="3732,11570 6079,13445 4797,15051 2449,13177"/>
            </emma:interpretation>
          </emma:emma>
        </inkml:annotationXML>
        <inkml:traceGroup>
          <inkml:annotationXML>
            <emma:emma xmlns:emma="http://www.w3.org/2003/04/emma" version="1.0">
              <emma:interpretation id="{7B8632AF-EF83-44F5-930F-12EB50E2EEC9}" emma:medium="tactile" emma:mode="ink">
                <msink:context xmlns:msink="http://schemas.microsoft.com/ink/2010/main" type="inkWord" rotatedBoundingBox="3732,11570 6079,13445 4797,15051 2449,13177"/>
              </emma:interpretation>
              <emma:one-of disjunction-type="recognition" id="oneOf1">
                <emma:interpretation id="interp5" emma:lang="ru-RU" emma:confidence="0">
                  <emma:literal>Кена</emma:literal>
                </emma:interpretation>
                <emma:interpretation id="interp6" emma:lang="ru-RU" emma:confidence="0">
                  <emma:literal>Фома</emma:literal>
                </emma:interpretation>
                <emma:interpretation id="interp7" emma:lang="ru-RU" emma:confidence="0">
                  <emma:literal>Фета</emma:literal>
                </emma:interpretation>
                <emma:interpretation id="interp8" emma:lang="ru-RU" emma:confidence="0">
                  <emma:literal>Кета</emma:literal>
                </emma:interpretation>
                <emma:interpretation id="interp9" emma:lang="ru-RU" emma:confidence="0">
                  <emma:literal>Геста</emma:literal>
                </emma:interpretation>
              </emma:one-of>
            </emma:emma>
          </inkml:annotationXML>
          <inkml:trace contextRef="#ctx0" brushRef="#br0" timeOffset="12812.3835">305 39 0,'0'-34'94,"-68"34"-16,35 0-47,-1 0-15,0 0 0,34 34-16,-34 136 109,34-137-109,-34 137 31,34-103 1,-34 1-17,34 0 1,-34 0-16,34-1 47,0-100-16,34-137 0,0 69 0,0-35-15,0-33 31,0 135-47,0-34 47,-1 68-32,1 34 17,0 135 15,0 1-16,-34-1 0,34-169-31,0 102 16</inkml:trace>
          <inkml:trace contextRef="#ctx0" brushRef="#br0" timeOffset="11671.7917">136 5 0,'0'136'141,"0"33"-110,0 0 0,0-33 0,0-1-15,-34 35 0,34-1-1,0-33 1,0-1-1,0 34 1,0-33 15,0-1-15,0 35 15,0-103-15,34-101 15</inkml:trace>
          <inkml:trace contextRef="#ctx0" brushRef="#br0" timeOffset="14515.5094">779 1800 0,'136'-67'125,"-102"-1"-110,-34 34 1,0-34 15,0 34-15,-68 34-1,34 0 1,0 0 0,-34 34-1,35 0 1,33 34 0,0 67 15,0-67-16,33 0 1,1-34 0,34-1-1,0-33 1,-1 0 0,35-67 15,-68 33-31,34-68 31,-68 1-15,34 101-1,-34-34 1,0 203 78,33-67-32,-33-136-31,136-102 16,-68 69-31,33 67 15,-67 0-15,0 0-1,-34 67 1,0 1 0,0 68 31,0-103-32,0 1 1,34-34-16</inkml:trace>
          <inkml:trace contextRef="#ctx0" brushRef="#br0" timeOffset="15890.4977">1965 1936 0,'33'0'62,"-33"-34"-62,0-68 110,0 35 218,-33 67-328,-35 0 78,34 67-31,0-67-47,34 34 31,0 0-15,0 0-1,0 0-15,0 33 32,34-67-32,0 34 46,34-34-14,67-135 15,-67 33-32,-34-67 16,33 33 1,-67 69-32,34-103 31,0 137-15,-34-1 62,0 68-63,-34 135 32,0-34-31,34 1 15,0 33 0,0-33 1,34-1-1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45:42.9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B1483E6-E537-490B-A69F-004B3630FA9B}" emma:medium="tactile" emma:mode="ink">
          <msink:context xmlns:msink="http://schemas.microsoft.com/ink/2010/main" type="inkDrawing" rotatedBoundingBox="8561,9919 8703,11716 8619,11723 8477,9926" semanticType="callout" shapeName="Other">
            <msink:sourceLink direction="with" ref="{7BAE0F5B-E318-4A82-872E-F7217A63329B}"/>
          </msink:context>
        </emma:interpretation>
      </emma:emma>
    </inkml:annotationXML>
    <inkml:trace contextRef="#ctx0" brushRef="#br0">5216-1993 0,'0'34'110,"0"0"-95,0 135 16,0 1 1,0-35-17,0 1 17,34 33-17,-34 0 16,0-33-15,34-1 0,-34 1 15,33 33-15,1-67-1,0-1 16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45:43.7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A313579-ADFF-4FFB-9114-909FA8DF5375}" emma:medium="tactile" emma:mode="ink">
          <msink:context xmlns:msink="http://schemas.microsoft.com/ink/2010/main" type="inkDrawing" rotatedBoundingBox="10294,9887 10309,11547 10232,11548 10217,9888" semanticType="callout" shapeName="Other"/>
        </emma:interpretation>
      </emma:emma>
    </inkml:annotationXML>
    <inkml:trace contextRef="#ctx0" brushRef="#br0">6977-2027 0,'-34'0'46,"34"34"-14,-34 34-1,34 67 0,0 1-15,0-1 15,0 1-15,0-1-1,0 1 1,0-1 0,34 1-1,-34-1 1,0 34 15,34 1-15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46:01.3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091C1A8-604B-48A0-B92D-B5536E8A17D4}" emma:medium="tactile" emma:mode="ink">
          <msink:context xmlns:msink="http://schemas.microsoft.com/ink/2010/main" type="writingRegion" rotatedBoundingBox="9638,6553 12027,7482 11393,9114 9004,8186"/>
        </emma:interpretation>
      </emma:emma>
    </inkml:annotationXML>
    <inkml:traceGroup>
      <inkml:annotationXML>
        <emma:emma xmlns:emma="http://www.w3.org/2003/04/emma" version="1.0">
          <emma:interpretation id="{A8642ECF-9B22-4A3E-A374-2C6EC86E8FC8}" emma:medium="tactile" emma:mode="ink">
            <msink:context xmlns:msink="http://schemas.microsoft.com/ink/2010/main" type="paragraph" rotatedBoundingBox="9638,6553 12027,7482 11393,9114 9004,81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C61C12-CA3E-4208-87E1-B557868EA03E}" emma:medium="tactile" emma:mode="ink">
              <msink:context xmlns:msink="http://schemas.microsoft.com/ink/2010/main" type="line" rotatedBoundingBox="9638,6553 12027,7482 11393,9114 9004,8186"/>
            </emma:interpretation>
          </emma:emma>
        </inkml:annotationXML>
        <inkml:traceGroup>
          <inkml:annotationXML>
            <emma:emma xmlns:emma="http://www.w3.org/2003/04/emma" version="1.0">
              <emma:interpretation id="{EB176CDF-3F25-4681-8535-9CD58A21C123}" emma:medium="tactile" emma:mode="ink">
                <msink:context xmlns:msink="http://schemas.microsoft.com/ink/2010/main" type="inkWord" rotatedBoundingBox="9638,6553 12027,7482 11393,9114 9004,8186"/>
              </emma:interpretation>
              <emma:one-of disjunction-type="recognition" id="oneOf0">
                <emma:interpretation id="interp0" emma:lang="ru-RU" emma:confidence="0">
                  <emma:literal>Кена</emma:literal>
                </emma:interpretation>
                <emma:interpretation id="interp1" emma:lang="ru-RU" emma:confidence="0">
                  <emma:literal>Кена.</emma:literal>
                </emma:interpretation>
                <emma:interpretation id="interp2" emma:lang="ru-RU" emma:confidence="0">
                  <emma:literal>Фена</emma:literal>
                </emma:interpretation>
                <emma:interpretation id="interp3" emma:lang="ru-RU" emma:confidence="0">
                  <emma:literal>Кена!</emma:literal>
                </emma:interpretation>
                <emma:interpretation id="interp4" emma:lang="ru-RU" emma:confidence="0">
                  <emma:literal>Репа</emma:literal>
                </emma:interpretation>
              </emma:one-of>
            </emma:emma>
          </inkml:annotationXML>
          <inkml:trace contextRef="#ctx0" brushRef="#br0">-678 1761 0,'0'34'110,"-101"136"-64,33-35-14,34-101-17,0 34 17,34-34-17,0-68 16,0 0-15,34-68 15,-34 35-31,34-1 32,0 34-32,0-68 46,0 68-30,0 34 0,-34 34-1,33 68 32,1 33-16,0-67-15,-34 34 0,68 33-16</inkml:trace>
          <inkml:trace contextRef="#ctx0" brushRef="#br0" timeOffset="-890.6312">-711 1795 0,'-34'0'0,"0"204"0,34-35 0,0 136 0,0-136 32,0 0-1,0 1-16,0-35 17,0 34 15,0-101-1</inkml:trace>
          <inkml:trace contextRef="#ctx0" brushRef="#br0" timeOffset="9843.6674">-203 3048 0,'101'-33'79,"1"-1"-48,-68 0-16,33-34 1,-67 34 0,0 0-1,0 0-15,-101 34 32,-1 34-1,34 0-16,35 0 1,-1 102 0,34-103-1,0 35 1,67 34 0,-33-68-1,68-34 1,67-68 15,-135 34-15,135-135 31,-169 135-32,0 0 32,0 102-16,0 67 1,0-101-17,-33-34 1,33 34-1,101-170 64,1 1-48,33 101 0,-101 34-31,0 0 31,-34 34-15,0 135 15,0-101 0,34-68-31,0 34 0</inkml:trace>
          <inkml:trace contextRef="#ctx0" brushRef="#br0" timeOffset="10531.1636">1185 3015 0,'0'-34'31,"34"0"1,-34 0-17,0 0 1,0 0 0,-34 34-1,0 0 1,-34 0-1,1 34 1,33 0 0,0 34-1,0 33 1,34-67 0,0 0-1,34-34 1,34 0-1,-34 0-15,33-68 16,1-67 15,0-1-15,0 35 0,-35-35 15,-33-33-16,0 67 48,0 136-47,0 68 15,0 33-16,0 35 1,0-35 15,68 136-15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46:25.2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9251392-0CD4-4876-A439-C9AA67DE81CF}" emma:medium="tactile" emma:mode="ink">
          <msink:context xmlns:msink="http://schemas.microsoft.com/ink/2010/main" type="writingRegion" rotatedBoundingBox="18101,4544 30376,4482 30398,8921 18123,8983"/>
        </emma:interpretation>
      </emma:emma>
    </inkml:annotationXML>
    <inkml:traceGroup>
      <inkml:annotationXML>
        <emma:emma xmlns:emma="http://www.w3.org/2003/04/emma" version="1.0">
          <emma:interpretation id="{0FA1A2D1-79F2-4111-A675-21EC9E8D15C1}" emma:medium="tactile" emma:mode="ink">
            <msink:context xmlns:msink="http://schemas.microsoft.com/ink/2010/main" type="paragraph" rotatedBoundingBox="18147,4544 30376,4482 30386,6391 18157,64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054C95-4431-480D-9876-633201B5216A}" emma:medium="tactile" emma:mode="ink">
              <msink:context xmlns:msink="http://schemas.microsoft.com/ink/2010/main" type="line" rotatedBoundingBox="18147,4544 30376,4482 30386,6391 18157,6453"/>
            </emma:interpretation>
          </emma:emma>
        </inkml:annotationXML>
        <inkml:traceGroup>
          <inkml:annotationXML>
            <emma:emma xmlns:emma="http://www.w3.org/2003/04/emma" version="1.0">
              <emma:interpretation id="{BF6E49F5-01F9-472F-B875-AB7E64D8159A}" emma:medium="tactile" emma:mode="ink">
                <msink:context xmlns:msink="http://schemas.microsoft.com/ink/2010/main" type="inkWord" rotatedBoundingBox="23292,4723 30377,4688 30385,6229 23300,6265"/>
              </emma:interpretation>
              <emma:one-of disjunction-type="recognition" id="oneOf0">
                <emma:interpretation id="interp0" emma:lang="ru-RU" emma:confidence="0">
                  <emma:literal>'171171'Г+1,0*'</emma:literal>
                </emma:interpretation>
                <emma:interpretation id="interp1" emma:lang="ru-RU" emma:confidence="0">
                  <emma:literal>нажав</emma:literal>
                </emma:interpretation>
                <emma:interpretation id="interp2" emma:lang="ru-RU" emma:confidence="0">
                  <emma:literal>нажав,</emma:literal>
                </emma:interpretation>
                <emma:interpretation id="interp3" emma:lang="ru-RU" emma:confidence="0">
                  <emma:literal>нажав.</emma:literal>
                </emma:interpretation>
                <emma:interpretation id="interp4" emma:lang="ru-RU" emma:confidence="0">
                  <emma:literal>нажинав,</emma:literal>
                </emma:interpretation>
              </emma:one-of>
            </emma:emma>
          </inkml:annotationXML>
          <inkml:trace contextRef="#ctx0" brushRef="#br0">3150 1219 0,'135'0'109,"1"0"-78,-1 0-15,34 0 15,-33 0-15,-1 0-1,1 0 1,33 0 0,0 0 15,1 0 31</inkml:trace>
          <inkml:trace contextRef="#ctx0" brushRef="#br0" timeOffset="-1640.6081">3217 0 0,'0'-34'94,"0"169"-31,0 1-32,0-1-15,0-67-1,0 101 16,0-33-15,0-1 15,-33-33-15,33 67 15,0-135-31,0 0 16,0 0-1,67-68 17</inkml:trace>
          <inkml:trace contextRef="#ctx0" brushRef="#br0" timeOffset="-734.3736">3285-102 0,'136'0'109,"-1"0"-77,1 0-17,33 0 16,-34-34-15,1 34 0,-1 0-1,35 0 1,-1-34 15,-34 34 16,-101 34-16,-34 0-15,0 0 0,0 0-1,0 0-15,-34 135 47,34 0-31,0 1 15,-33-35-15,33 0 15,0 35 0,0-1 0,0-67-15</inkml:trace>
          <inkml:trace contextRef="#ctx0" brushRef="#br0" timeOffset="937.4815">4166-170 0,'0'34'125,"0"0"-109,0 101 15,0 35 0,0-1 0,0-33-15,0-1 0,0 0 15,0 35 0,0-35 0,0-101-15,0 0 0,34-34-16,-1 34 31</inkml:trace>
          <inkml:trace contextRef="#ctx0" brushRef="#br0" timeOffset="10156.1634">4470 440 0,'-67'0'94,"67"34"-47,34-34 0,-34-34-32,0 0 17,-68 34 14,34 0-14,169 34 77,-101-68-93,0 34 15,136 0 16,-35 0-16,34 0 0,-33 0-15,33-34 0,-33 34 15,33 0-16,-34 0 17,1 0-1,33 0 0,1 0 63,-137 0-63,1 0-15,102 34 78</inkml:trace>
          <inkml:trace contextRef="#ctx0" brushRef="#br0" timeOffset="10640.5374">6232 169 0,'33'34'94,"1"-34"-63,34 67 0,-68-33-15,-102 68 46,69-68-62,-103 34 47,102-35-31</inkml:trace>
          <inkml:trace contextRef="#ctx0" brushRef="#br0" timeOffset="2999.9749">6469-238 0,'0'-33'31,"0"-1"-15,0 169 93,33 35-78,-33-69-15,0 35-1,0 33 1,0-34 15,34-33-15,-34 33 0,0 35 15,34-35-16,0 1 32</inkml:trace>
          <inkml:trace contextRef="#ctx0" brushRef="#br0" timeOffset="4140.593">6536-204 0,'34'0'78,"0"-34"-62,0 34 0,135 0 15,-33 0 0,33 0 0,0 0-15,-33 0 0,-1 0-1,1 0 17,33 0-1,-101 34-31,67-34 62,-101 0-46,-34 34-16,34-34 16,0 0 30,-34 34-46,0 0 32,0 101 46,34 35-47,-34-1 0,0 0 1,0-33-1,0-1-16,0 35 32,0-69-31</inkml:trace>
          <inkml:trace contextRef="#ctx0" brushRef="#br0" timeOffset="4812.4617">6672 1151 0,'135'-34'78,"35"34"-47,-1 0 1,-34 0-17,1 0 1,-1-34-1,1 34 17,33 0-1,-67 0 16,-102-34-47,34 34 0</inkml:trace>
          <inkml:trace contextRef="#ctx0" brushRef="#br0" timeOffset="5874.9507">7586-238 0,'-34'0'31,"34"34"0,0 136 16,0-35-15,0 1-1,0-1-16,0 34 17,0 1-1,0-1 0,0 0 47,0-135-78</inkml:trace>
          <inkml:trace contextRef="#ctx0" brushRef="#br0" timeOffset="7140.5666">7823 338 0,'-34'0'94,"34"34"-31,34-34-48,0 0 1,-34-34-1,-34 34 32,0 0-31,1 0 62,33 34-62,33-34-1,103 0 32,33 0-16,-33 0 1,33 34-17,-34-34 17,35-34-17,-35 34 1,35 0 15,-69 0 0,-101-34-31,-34 0 78,0 34-62,34-34-16,0 1 78,34 33-62,102 33 31,-102 1-32,0-34 1,-34 34 0,-34 0-1,0 0 1,-102 68 46,102-102-62,34 67 16</inkml:trace>
          <inkml:trace contextRef="#ctx0" brushRef="#br0" timeOffset="8468.6658">10228-238 0,'-102'34'78,"68"34"-63,-101 68 1,67-1 0,-67 0-1,33 35 1,-67-1 0,-1 0 46,1 1-62</inkml:trace>
          <inkml:trace contextRef="#ctx0" brushRef="#br0" timeOffset="8062.4352">9652 135 0,'-34'0'31,"0"0"-15,0 34 15,34 0-15,-33 33-1,33 1 1,0 0 0,33 0-1,1-34 1,68-1-1,-34-33 1,67-33 0,-67-1-1,0-34 1,-68 34 0,0-34-16,0 34 15,-34-33 1,-34 33-1,-67 34 1,-1 0 0,1 68 15,33-1-15,34 1-1,68-34 1,34 34-16</inkml:trace>
          <inkml:trace contextRef="#ctx0" brushRef="#br0" timeOffset="-5640.5783">0 0 0,'0'33'109,"34"35"-78,-34-34 0,0 135 1,0 1-1,0-35-15,0 34 15,0 1 0,0-35 0,0 35 1,0-103-1,0-33-16,34 34 17</inkml:trace>
          <inkml:trace contextRef="#ctx0" brushRef="#br0" timeOffset="-4187.4653">68 0 0,'169'0'125,"0"0"-94,-33 0 0,33 0 1,1-34-17,-35 34 17,34 0-17,-33 0 16,33 0 16,-101 0 0,-34 0 47,0 34-78,0-34-1,67 0 63,-67 33-62,0-33 15,-34 34-31,34 102 125,-34 33-78,0 0 0,0 1-16,0-35 0,0 35 1,0-69-17,0 35 32,0-103-31,-34-33-16,34 34 0</inkml:trace>
          <inkml:trace contextRef="#ctx0" brushRef="#br0" timeOffset="-3421.8612">237 1388 0,'-34'0'93,"170"0"-15,-1 0-62,35 0 15,-35 0-15,0 0 0,35 0-1,-1 0 1,-33 0-1,-1 0 1,34 0 31,-67 34 15</inkml:trace>
          <inkml:trace contextRef="#ctx0" brushRef="#br0" timeOffset="-2609.3671">1152-68 0,'-34'0'47,"34"34"0,0 67 0,0 69-16,0-1 0,0-34-15,34 1 0,-34 33 15,0-33-15,0 33 15,67 0 0,-33-101 0,34-34-15</inkml:trace>
          <inkml:trace contextRef="#ctx0" brushRef="#br0" timeOffset="12515.5209">1592 643 0,'-68'0'109,"68"34"-78,0-68 79,-34 34-79,0 0-16,0 0 1,68 0 78,0 0 15,0 0-93,34 0 15,67 0 16,1 0-31,-1 0 15,1-34 0,-35 34-15,35 0 15,-1 0 0,35 0 0,-1 0 16,-135 0-31,0 0 0,-1 0 15,137 0 172</inkml:trace>
          <inkml:trace contextRef="#ctx0" brushRef="#br0" timeOffset="13015.5181">2980 406 0,'-34'0'31,"34"34"63,34 0-78,0 0 15,102 33 32,-136-33-48,0 0 1,-34 0-1,-136 67 32,103-33-31</inkml:trace>
          <inkml:trace contextRef="#ctx0" brushRef="#br0" timeOffset="17109.2337">-1422 643 0,'135'0'141,"34"34"-95,-33-34-14,-1-34-1,1 34-15,-1 0 15,1 0 0,-1 0 16,-135-34-47,0-34 78</inkml:trace>
          <inkml:trace contextRef="#ctx0" brushRef="#br0" timeOffset="17515.4806">-474 474 0,'-34'0'93,"68"0"-61,135 34 14,-67 33-14,-68-67-32,0 0 31,-34 34-31,0 0 31,0 0-15,-102 34 15,0-35-15,35-33-1,-1 102 1</inkml:trace>
          <inkml:trace contextRef="#ctx0" brushRef="#br0" timeOffset="19468.5893">-1964-407 0,'0'136'109,"0"-35"-93,0 69 15,0-35 0,-34 34 16,34-101-47</inkml:trace>
          <inkml:trace contextRef="#ctx0" brushRef="#br0" timeOffset="19984.2103">-1998 338 0,'68'-169'62,"-1"101"-31,-33 68-15,-34 169 62,0-101-47,34-68-15,34 0 0,-34 0-1,135-101 17,-135 33-1,-34 0-16,0 34 1,-34 34 0,0 0-1,0 34 1,0 0 0,34 34-1,0-1 16,34-67-15,0 34-16,0-34 16,102 0-16</inkml:trace>
          <inkml:trace contextRef="#ctx0" brushRef="#br0" timeOffset="20577.9433">-1118 135 0,'0'-34'47,"-33"34"-47,-1 0 31,-68 0 0,34 136 32,68-69-48,68-67 32,0 0-31,-34-34-16,33-67 47,-67 67-16,-33 136 32,66-35-32,35-33-16</inkml:trace>
          <inkml:trace contextRef="#ctx0" brushRef="#br0" timeOffset="21234.1977">-711 135 0,'0'-34'31,"-34"34"-31,0-34 47,34 0-31,-34 34-16,0 0 31,1 0-16,-35 68 1,34-34 0,34 34-1,0-34 1,34-1 0,0-33-1,33 0 1,69-101 15,-68-35-15,-1 1-1,1-1 1,-34 1 0,-34 33 46,-34 102-31,0 102-15,0 33 0,0 1-1,34 33 16,0-33-15,34 33 0</inkml:trace>
        </inkml:traceGroup>
      </inkml:traceGroup>
    </inkml:traceGroup>
    <inkml:traceGroup>
      <inkml:annotationXML>
        <emma:emma xmlns:emma="http://www.w3.org/2003/04/emma" version="1.0">
          <emma:interpretation id="{44A7E807-3469-4AFA-991F-37A8A1DBF5C1}" emma:medium="tactile" emma:mode="ink">
            <msink:context xmlns:msink="http://schemas.microsoft.com/ink/2010/main" type="paragraph" rotatedBoundingBox="18269,6847 21048,7312 20750,9091 17972,86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6CA025-893E-4022-B76B-68369FC74193}" emma:medium="tactile" emma:mode="ink">
              <msink:context xmlns:msink="http://schemas.microsoft.com/ink/2010/main" type="line" rotatedBoundingBox="18269,6847 21048,7312 20750,9091 17972,8626"/>
            </emma:interpretation>
          </emma:emma>
        </inkml:annotationXML>
        <inkml:traceGroup>
          <inkml:annotationXML>
            <emma:emma xmlns:emma="http://www.w3.org/2003/04/emma" version="1.0">
              <emma:interpretation id="{DF558D97-6FF7-479E-A64D-9209E3AF22CC}" emma:medium="tactile" emma:mode="ink">
                <msink:context xmlns:msink="http://schemas.microsoft.com/ink/2010/main" type="inkWord" rotatedBoundingBox="18269,6847 21048,7312 20750,9091 17972,8626"/>
              </emma:interpretation>
              <emma:one-of disjunction-type="recognition" id="oneOf1">
                <emma:interpretation id="interp5" emma:lang="ru-RU" emma:confidence="0">
                  <emma:literal>надо)</emma:literal>
                </emma:interpretation>
                <emma:interpretation id="interp6" emma:lang="ru-RU" emma:confidence="0">
                  <emma:literal>надо.</emma:literal>
                </emma:interpretation>
                <emma:interpretation id="interp7" emma:lang="ru-RU" emma:confidence="0">
                  <emma:literal>Надо</emma:literal>
                </emma:interpretation>
                <emma:interpretation id="interp8" emma:lang="ru-RU" emma:confidence="0">
                  <emma:literal>Надо)</emma:literal>
                </emma:interpretation>
                <emma:interpretation id="interp9" emma:lang="ru-RU" emma:confidence="0">
                  <emma:literal>Надо.</emma:literal>
                </emma:interpretation>
              </emma:one-of>
            </emma:emma>
          </inkml:annotationXML>
          <inkml:trace contextRef="#ctx0" brushRef="#br0" timeOffset="38140.3099">-1930 2133 0,'0'136'94,"-34"-35"-79,34 35 1,-34 33 15,0-34 16,170-304 16,-103 135-48,35 34 1,-34 0 0,0 0-1,0 0-15,-34 34 0,0 68 31,0 67 1,34-101-17,-34-34 1,33-34 0,35 0-1,0-34 1,34-34-1,-35-34 1,-33 35 15,-34 33-15,-34 34 0,0 0-1,1 0-15,-1 34 16,0 33-1,34 35 1,0-68 0,0 0-1,34-34 1,33 0-16,35 0 0</inkml:trace>
          <inkml:trace contextRef="#ctx0" brushRef="#br0" timeOffset="37109.0685">-1524 3386 0,'-102'0'141,"238"0"-79,33 0-31,-33 0-15,33-34 0,-33 34-1,-1 0 1,34 0-1,-67 0 32,-102-34-47,-136-67 63,103 101-48,-1 0 1,34-34 0,-34 34-1,203 0 32,-33 0-16,-35 34-15,-67-34 0,-34 34-1,0 0 1,-34-1 0,-101 69 15,-1 0 0,102-35-15</inkml:trace>
          <inkml:trace contextRef="#ctx0" brushRef="#br0" timeOffset="38655.9312">-914 2810 0,'-34'0'62,"34"-33"-62,-34-1 31,34 0-15,-34 34 0,0 0-1,0 0 1,0 34 0,-67 101 15,101-101-16,34 0-15,0-34 16,67-34 15,-67 0-15,34 0 0,-68-33-1,-34 100 32,0 35-16,34-34-31,169-34 32</inkml:trace>
          <inkml:trace contextRef="#ctx0" brushRef="#br0" timeOffset="39265.3013">-542 2709 0,'0'-34'47,"0"0"-16,-68 0 0,-33 34 0,101 34-31,-34 0 16,0 34 0,34-1-1,0-33 1,0 0-16,34-34 15,34-34 1,101-101 0,-135 101-1,-34-34-15,102-101 32,-35 33-17,-67-33 32,0 135-47,0 68 31,-34 135 1,-33 1-1,33-35-16,34 1 1,0-35 0,34-33-1,-34-34-15,67 0 16</inkml:trace>
          <inkml:trace contextRef="#ctx0" brushRef="#br0" timeOffset="39984.0405">169 3081 0,'-33'0'32,"-1"34"-1,34 0-31,0 102 31,0-69-15,34-33-16,-1 34 15,35-34-15,34-34 32,-1-34-17,1-68 1,-34 1-1,-68-35 1,0 69 0,-34 33-16,34 0 0,-68 0 15,-34 0 1,1 68 0,33-34-16,-33 102 15,-35 67 16,136-135-31,34-34 16,-34 34-16,135-34 16</inkml:trace>
          <inkml:trace contextRef="#ctx0" brushRef="#br0" timeOffset="40296.5424">881 2404 0,'-102'34'79,"68"0"-79,-67 135 15,33-67 1,0-35-1,-34 103-15,1-35 16,33 1 0,-33-1-16,67 1 31,0-69-31,-68 103 16,34 33-1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29:37.7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08556AB-C57E-4BB7-8FD1-00A1A7FCECC8}" emma:medium="tactile" emma:mode="ink">
          <msink:context xmlns:msink="http://schemas.microsoft.com/ink/2010/main" type="inkDrawing" rotatedBoundingBox="2642,5383 2860,10800 2809,10803 2591,5385" semanticType="callout" shapeName="Other">
            <msink:sourceLink direction="with" ref="{DAAFFA6D-8F0D-49DE-8647-6E172AB13680}"/>
            <msink:sourceLink direction="with" ref="{DB091BA3-859A-40DA-A4AC-ABB23908F8E2}"/>
            <msink:sourceLink direction="with" ref="{0C199E0A-01BA-4ED4-9BA5-88EBADA01225}"/>
          </msink:context>
        </emma:interpretation>
      </emma:emma>
    </inkml:annotationXML>
    <inkml:trace contextRef="#ctx0" brushRef="#br0">0 0 0,'0'440'15,"0"-270"-15,0-35 32,0 1-17,0 33 1,34-34 0,-34 1-1,0 33 16,0-33-15,0-1 0,0 1-1,34-1 1,-34 34 15,0-33-15,34 33 15,-34-33-15,0 33-1,0-34 17,0 1-17,0 33 16,33-67-15,-33 33 0,0 1-1,0-1 17,0 1-17,0 33 16,34-67-15,-34 67 0,0-34 15,0 1-15,0 33 15,0 1 0,34-35 0,-68-67-31,34 67 47,0 1-16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29:41.1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AAFFA6D-8F0D-49DE-8647-6E172AB13680}" emma:medium="tactile" emma:mode="ink">
          <msink:context xmlns:msink="http://schemas.microsoft.com/ink/2010/main" type="inkDrawing" rotatedBoundingBox="2809,10665 12597,10544 12598,10612 2810,10733" shapeName="Other">
            <msink:destinationLink direction="with" ref="{D08556AB-C57E-4BB7-8FD1-00A1A7FCECC8}"/>
            <msink:destinationLink direction="with" ref="{A376F8F0-7574-47BA-93EC-11A29A344F01}"/>
          </msink:context>
        </emma:interpretation>
      </emma:emma>
    </inkml:annotationXML>
    <inkml:trace contextRef="#ctx0" brushRef="#br0">0 123 0,'102'0'156,"-68"0"-140,0 0-1,135 0 17,-34 0-17,1 0 1,-1 0 15,1 0-15,-1 0-1,35 0 1,-1 0 0,0 0-1,1 0 1,-35 0 0,1 0-1,33 0 1,0 0-1,-67 34-15,33-34 16,-33 0-16,67-34 16,-33 34-1,-1 0 1,1 0 0,-1 0-1,34 0 1,-33 0-1,-1 0-15,-33 0 16,0 0 0,33 0-16,1 0 15,-1 0 1,-33 0-16,33 0 16,1 0-1,-35 0-15,68 0 16,-33 0-1,-1 0-15,1-34 16,33 34 0,-33 0-1,-1 0 1,34 0 0,-33 0-1,101 0 1,-135 0-1,33-33-15,1 33 16,-35 0 0,35 0-16,-1 0 15,-33 0 1,67 0 0,-34 0-1,1 0 1,33 0-1,1-34 1,-1 34 0,-34 0-1,1 0 1,33 0 0,1 0-1,-35 0 1,0 0 15,35 0-15,-1 0 15,-33 0 0,-1 0 16,-67 34 16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29:39.1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A9034B7-F056-42C3-9381-41FB508F2475}" emma:medium="tactile" emma:mode="ink">
          <msink:context xmlns:msink="http://schemas.microsoft.com/ink/2010/main" type="writingRegion" rotatedBoundingBox="1156,3794 8206,3576 8270,5645 1220,5863"/>
        </emma:interpretation>
      </emma:emma>
    </inkml:annotationXML>
    <inkml:traceGroup>
      <inkml:annotationXML>
        <emma:emma xmlns:emma="http://www.w3.org/2003/04/emma" version="1.0">
          <emma:interpretation id="{3D886160-EE42-4B59-B5D1-74C3073DC3E3}" emma:medium="tactile" emma:mode="ink">
            <msink:context xmlns:msink="http://schemas.microsoft.com/ink/2010/main" type="paragraph" rotatedBoundingBox="1156,3794 8206,3576 8270,5645 1220,58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4BBFFA-C906-4080-B825-2451903F56A9}" emma:medium="tactile" emma:mode="ink">
              <msink:context xmlns:msink="http://schemas.microsoft.com/ink/2010/main" type="line" rotatedBoundingBox="1156,3794 8206,3576 8246,4870 1196,5088"/>
            </emma:interpretation>
          </emma:emma>
        </inkml:annotationXML>
      </inkml:traceGroup>
      <inkml:traceGroup>
        <inkml:annotationXML>
          <emma:emma xmlns:emma="http://www.w3.org/2003/04/emma" version="1.0">
            <emma:interpretation id="{38328F3F-4643-4520-A680-4CD56C32EDCE}" emma:medium="tactile" emma:mode="ink">
              <msink:context xmlns:msink="http://schemas.microsoft.com/ink/2010/main" type="line" rotatedBoundingBox="2394,4921 5608,4525 5721,5440 2507,5836"/>
            </emma:interpretation>
          </emma:emma>
        </inkml:annotationXML>
        <inkml:traceGroup>
          <inkml:annotationXML>
            <emma:emma xmlns:emma="http://www.w3.org/2003/04/emma" version="1.0">
              <emma:interpretation id="{DB091BA3-859A-40DA-A4AC-ABB23908F8E2}" emma:medium="tactile" emma:mode="ink">
                <msink:context xmlns:msink="http://schemas.microsoft.com/ink/2010/main" type="inkWord" rotatedBoundingBox="2433,5236 2737,5198 2810,5790 2506,5827">
                  <msink:destinationLink direction="with" ref="{D08556AB-C57E-4BB7-8FD1-00A1A7FCECC8}"/>
                  <msink:destinationLink direction="with" ref="{81DD6DEC-869F-481B-9B8C-B7FB3C74708E}"/>
                </msink:context>
              </emma:interpretation>
              <emma:one-of disjunction-type="recognition" id="oneOf0">
                <emma:interpretation id="interp0" emma:lang="ru-RU" emma:confidence="0">
                  <emma:literal>Х</emma:literal>
                </emma:interpretation>
                <emma:interpretation id="interp1" emma:lang="ru-RU" emma:confidence="0">
                  <emma:literal>Л</emma:literal>
                </emma:interpretation>
                <emma:interpretation id="interp2" emma:lang="ru-RU" emma:confidence="0">
                  <emma:literal>л</emma:literal>
                </emma:interpretation>
                <emma:interpretation id="interp3" emma:lang="ru-RU" emma:confidence="0">
                  <emma:literal>х</emma:literal>
                </emma:interpretation>
                <emma:interpretation id="interp4" emma:lang="ru-RU" emma:confidence="0">
                  <emma:literal>П</emma:literal>
                </emma:interpretation>
              </emma:one-of>
            </emma:emma>
          </inkml:annotationXML>
          <inkml:trace contextRef="#ctx0" brushRef="#br0">1447 1457 0,'0'-34'125,"0"169"-62,0 35-16,-34-103-32,0 69 32,1-102-31,33-1-16,0 1 62,0-101-30,33-103 14,-33 136-46,34-67 32,-34-1-1,0 1 31,34 101-46,-34 33 15,34 35-15,34 102 31,-34-35-16,-34-101-31,67 67 0</inkml:trace>
        </inkml:traceGroup>
        <inkml:traceGroup>
          <inkml:annotationXML>
            <emma:emma xmlns:emma="http://www.w3.org/2003/04/emma" version="1.0">
              <emma:interpretation id="{0C199E0A-01BA-4ED4-9BA5-88EBADA01225}" emma:medium="tactile" emma:mode="ink">
                <msink:context xmlns:msink="http://schemas.microsoft.com/ink/2010/main" type="inkWord" rotatedBoundingBox="3243,4817 5608,4525 5721,5440 3356,5732">
                  <msink:destinationLink direction="with" ref="{D08556AB-C57E-4BB7-8FD1-00A1A7FCECC8}"/>
                </msink:context>
              </emma:interpretation>
              <emma:one-of disjunction-type="recognition" id="oneOf1">
                <emma:interpretation id="interp5" emma:lang="ru-RU" emma:confidence="0">
                  <emma:literal>прогр.</emma:literal>
                </emma:interpretation>
                <emma:interpretation id="interp6" emma:lang="ru-RU" emma:confidence="0">
                  <emma:literal>проф.</emma:literal>
                </emma:interpretation>
                <emma:interpretation id="interp7" emma:lang="ru-RU" emma:confidence="0">
                  <emma:literal>крор.</emma:literal>
                </emma:interpretation>
                <emma:interpretation id="interp8" emma:lang="ru-RU" emma:confidence="0">
                  <emma:literal>проча.</emma:literal>
                </emma:interpretation>
                <emma:interpretation id="interp9" emma:lang="ru-RU" emma:confidence="0">
                  <emma:literal>прочла.</emma:literal>
                </emma:interpretation>
              </emma:one-of>
            </emma:emma>
          </inkml:annotationXML>
          <inkml:trace contextRef="#ctx0" brushRef="#br0" timeOffset="21249.8417">2192 1016 0,'-34'0'78,"34"34"-47,-34 136 16,34-103-16,0 1 16,0-102-16,102-67 16,-102 67-47,68-34 32,-34 68-17,0 68 32,-34-34-31,33 33-1,1 1 17,0-68-17,0 0 1,34-68 15,-34 34-15,-1-101 15,-33 101-15,0 203 46,0-101-46,0 34 15,0 33-15,-33 35 15,-1-103-16,34-33 1,0-169 47,34-35-48,33 1 16,35 67-15,0 35 15,-69 67-15,1 0 0,0 34-1,-34-1 1,0 35-1,-34 68 1</inkml:trace>
          <inkml:trace contextRef="#ctx0" brushRef="#br0" timeOffset="21687.3069">3140 1321 0,'0'68'94,"34"0"-63,0-68-16,34 0 1,0-34 0,-34 0-1,-1 0-15,1-34 32,-34 34-32,0 1 15,-34-1 1,1 34-1,-35 0 1,0 34 0,34-1-1,-34 69 17,102-34-32</inkml:trace>
          <inkml:trace contextRef="#ctx0" brushRef="#br0" timeOffset="22577.9392">3513 1253 0,'0'-67'62,"102"67"1,-69 169-1,-33-135-46,34 0 0,102-68 15,-35-34 0,1-101 32,-102 203-16,-34 135-16,0 0 0,0-33 0,34-102-31,0 0 0,-33-34 16,33-102 46,33-67-30,1 33-17,102 1 17,-35 67-1,-67 68-31,0 0 15,0 34 1,-34 0 0,0 33-1,-34 35 1,34-34 15</inkml:trace>
          <inkml:trace contextRef="#ctx0" brushRef="#br0" timeOffset="22718.5648">4461 1389 0,'68'0'110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30:47.8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376F8F0-7574-47BA-93EC-11A29A344F01}" emma:medium="tactile" emma:mode="ink">
          <msink:context xmlns:msink="http://schemas.microsoft.com/ink/2010/main" type="inkDrawing" rotatedBoundingBox="2703,9728 12823,6397 13135,7345 3015,10676" semanticType="callout" shapeName="Other">
            <msink:sourceLink direction="with" ref="{DAAFFA6D-8F0D-49DE-8647-6E172AB13680}"/>
            <msink:sourceLink direction="with" ref="{0AC21BC3-CE91-4A54-A398-9952D1F3EDE1}"/>
          </msink:context>
        </emma:interpretation>
      </emma:emma>
    </inkml:annotationXML>
    <inkml:trace contextRef="#ctx0" brushRef="#br0">0 3759 0,'-34'-34'0,"34"0"31,34-34 1,0 68-17,-1-33 1,-33-1 0,170-136 62,-103 69-47,103-35 31,-102 102-30,-35 1-17,35-1 1,0 0 0,0 0 15,-35 34-31,1 0 15,102 0 32,33 0 0,-67 0-16,-35 34 1,103-34-1,-69 34 0,1-34 0,-68 0-15,0 0-16,135 0 47,-101-34-31,0 34 15,33-34-16,-67 34 1,135-135 47,-101 67-32,0-34 0,-34 68 0,67-135 1,-33 0 14,34 33-14,-1 1 15,1 67-16,33-34 16,35 69 0,-35 33-16,34 0 16,-33 0 0,33 0-16,-101 0-16,67 0 32,35 0-15,-1 0-1,-33 33 0,33-33 16,0 68-16,1 0 0,-35-34-15,-101 0 0,101-1 15,1-33-15,-68 0-1,101-67 32,0-1-16,-33 0 1,33-101-1,-67 0 0,33 33 16,-33-33-16,67 33 0,-34 35 16,35 33-15,-69 68-1,69 34 0,-69-34 16,-67 34-47,68-34 31,33 0 0,-33 0-15,33-34 15,35 0 16,-103 0-31,69 0-1,-35-33 17,69-35-1,-1-67 16,-33 67-16,33 0 0,-34 69 1,35-1-1,-69-34 0,-33 68-15,0-34-1,0 0 1,33-34 15,1 35-15,-35-1-16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4:55:20.0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0596500-F9C8-4675-A55D-C66E698BB2FF}" emma:medium="tactile" emma:mode="ink">
          <msink:context xmlns:msink="http://schemas.microsoft.com/ink/2010/main" type="inkDrawing" rotatedBoundingBox="4947,9497 8538,9555 8530,10068 4939,10010" semanticType="10" shapeName="Other">
            <msink:sourceLink direction="with" ref="{24B84330-FC98-4653-A2BE-517A419FC906}"/>
            <msink:sourceLink direction="with" ref="{9C88BAA3-756D-4F01-BAE6-EB6CE50348EC}"/>
          </msink:context>
        </emma:interpretation>
      </emma:emma>
    </inkml:annotationXML>
    <inkml:trace contextRef="#ctx0" brushRef="#br0">185 12 0,'-34'34'156,"34"0"-141,0 0 1,34 0 15,0-34-15,0 0 0,0 0-1,-34-34 1,0 0-1,0 0 1,-34 0 0,-34 34-1,34 0 1,-67 0 15,67 34-15,34 0-1,0 0 1,0 0 0,68-1 15,33-33 0,-101-33-15,34 33-1,-34-34 1,-34 34 297,34-34-298,-34 34-15,34-34 0,68 34 110,-34 0-95,135 0 95,1 34-64,-35-34-14,-67 0-17,67 0 17,35 0 14,-136 0-46,67 0 32,35 0-1,33 0 0,-34 0 16,35 0-16,-1 0 1,-33 0 14,-69 0-46,35 0 32,67 0-1,-33 0 16,33 34-16,0-34 32,-33 0-1,33 0 1,-33 34 62,67-34 109</inkml:trace>
    <inkml:trace contextRef="#ctx0" brushRef="#br0" timeOffset="1109.3519">3267-123 0,'-34'0'109,"68"34"-46,0-34-48,68 101 48,-69-101-48,1 34 1,0-34 78,0 68-16,-68-68-78,0 34 47,0-34-16,1 33-15,-1 1-1,0-34 1,0 0 0,0 0-1,0 34 1,-101 0 46,101 0-46,0-34 15,0 0-15,34 34-16,-34-34 15,34 34 32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31:02.0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1DD6DEC-869F-481B-9B8C-B7FB3C74708E}" emma:medium="tactile" emma:mode="ink">
          <msink:context xmlns:msink="http://schemas.microsoft.com/ink/2010/main" type="inkDrawing" rotatedBoundingBox="2857,9812 13477,4503 13627,4802 3006,10111" semanticType="callout" shapeName="Other">
            <msink:sourceLink direction="with" ref="{DB091BA3-859A-40DA-A4AC-ABB23908F8E2}"/>
            <msink:sourceLink direction="with" ref="{985B22F3-3529-48F6-B859-BB034F7961A1}"/>
          </msink:context>
        </emma:interpretation>
      </emma:emma>
    </inkml:annotationXML>
    <inkml:trace contextRef="#ctx0" brushRef="#br0">0 5486 0,'0'-34'141,"34"34"-126,0 0 48,33-68-16,-33 34-32,0 34 1,0-33-1,135-35 32,1-34 0,-35 35-16,34-1 16,-33 0-15,33-34-1,0 35 0,1-1 0,-35 0 1,35 1 14,-1-1-14,-34 34-17,35-68 17,-69 68-1,-33 1-16,68-35 1,33 0 15,-34 34 1,-67 0-32,101-67 31,-101 67-16,68-34 17,33 34-1,0-67-15,1 33 15,-35 0 0,34 1-15,1-35 15,-35 34-15,1 0 15,33 1-16,0-35 17,-33 34-17,-1 1 17,1-1-17,33-34 1,0 35 15,1-1 0,-35 0-15,35-33 0,-35 33 15,34 0-16,-33-34 17,-1 35-17,35-35 1,-103 68-16,103-33 31,-35-1 0,34 0-15,-33-34 15,-1 35-15,1-1 0,-1 0 15,35 1-31,-1-1 31,-34 0 0,35-34 1,-35 1-17,35 33 16,-35-33 1,1-1-17,33 34 17,-34-67-1,1 33-16,33 1 32,0-35-15,1 34-1,-102 35-16,101-35 32,-101 34-15,-1 35 46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5:31:19.2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C89A27D-E62C-4E1B-9A39-07CD059115AA}" emma:medium="tactile" emma:mode="ink">
          <msink:context xmlns:msink="http://schemas.microsoft.com/ink/2010/main" type="writingRegion" rotatedBoundingBox="12495,1529 31017,1671 30941,11637 12419,11495"/>
        </emma:interpretation>
      </emma:emma>
    </inkml:annotationXML>
    <inkml:traceGroup>
      <inkml:annotationXML>
        <emma:emma xmlns:emma="http://www.w3.org/2003/04/emma" version="1.0">
          <emma:interpretation id="{FA4549DF-70CB-43AB-990E-3B6D5568D9D4}" emma:medium="tactile" emma:mode="ink">
            <msink:context xmlns:msink="http://schemas.microsoft.com/ink/2010/main" type="paragraph" rotatedBoundingBox="20226,1560 28842,1677 28823,3072 20207,295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A7C5DED8-2017-4700-8BE8-0887F8E1F49D}" emma:medium="tactile" emma:mode="ink">
              <msink:context xmlns:msink="http://schemas.microsoft.com/ink/2010/main" type="line" rotatedBoundingBox="20226,1560 28842,1677 28823,3072 20207,2956"/>
            </emma:interpretation>
          </emma:emma>
        </inkml:annotationXML>
        <inkml:traceGroup>
          <inkml:annotationXML>
            <emma:emma xmlns:emma="http://www.w3.org/2003/04/emma" version="1.0">
              <emma:interpretation id="{11D2F622-48F6-4C7B-8EC9-F3EADDA39ED3}" emma:medium="tactile" emma:mode="ink">
                <msink:context xmlns:msink="http://schemas.microsoft.com/ink/2010/main" type="inkWord" rotatedBoundingBox="20225,1618 22770,1652 22757,2659 20211,2625"/>
              </emma:interpretation>
              <emma:one-of disjunction-type="recognition" id="oneOf0">
                <emma:interpretation id="interp0" emma:lang="ru-RU" emma:confidence="0">
                  <emma:literal>Если:</emma:literal>
                </emma:interpretation>
                <emma:interpretation id="interp1" emma:lang="ru-RU" emma:confidence="0">
                  <emma:literal>Если;</emma:literal>
                </emma:interpretation>
                <emma:interpretation id="interp2" emma:lang="ru-RU" emma:confidence="0">
                  <emma:literal>Ели:</emma:literal>
                </emma:interpretation>
                <emma:interpretation id="interp3" emma:lang="ru-RU" emma:confidence="0">
                  <emma:literal>(см.</emma:literal>
                </emma:interpretation>
                <emma:interpretation id="interp4" emma:lang="ru-RU" emma:confidence="0">
                  <emma:literal>(см,</emma:literal>
                </emma:interpretation>
              </emma:one-of>
            </emma:emma>
          </inkml:annotationXML>
          <inkml:trace contextRef="#ctx0" brushRef="#br0">508 101 0,'0'-101'93,"-34"101"-93,-34 0 47,-101 34-16,135 0-15,-34 33 0,34 1-1,34-34-15,-33 34 16,33-34 0,33 33-1,1-33 1,-34 0-16,68-34 15,34 0 1,-69 0 0,1 0-16,-34-34 15,-67 0 17,33 34-17,-102 34 1,69 0-1,-1 34 1,68-1 0,0 35-1,0-34 1,34 0 0,33-1-1,170 1 1</inkml:trace>
          <inkml:trace contextRef="#ctx0" brushRef="#br0" timeOffset="1203.1155">880 813 0,'0'-34'47,"34"34"-31,-34-34-1,0-68 48,0 68-48,-34 34 1,0 0 0,1 0-1,-1 0 1,-34 34-1,34 34 1,0 68 0,34-69-1,34-33 1,0 0 0,0-34-1,101 0 1,1-34 31,-102 34-32,0 0 1,-34 34 0,33-34-16,1 34 31,136-68 0,-137 0-15,137-135 15,-102 101-15,-68 34-1,33 34 32,-33 34-16,0 135 1,0-135-1,34-34-16,34 0 1,-34 0-16,135-135 31,-67-1 16,-102 102-31,0 68 15,0 136 0,0-69-15</inkml:trace>
          <inkml:trace contextRef="#ctx0" brushRef="#br0" timeOffset="1265.6181">2201 982 0,'169'-102'46</inkml:trace>
          <inkml:trace contextRef="#ctx0" brushRef="#br0" timeOffset="1437.4883">2438 813 0,'0'34'47,"34"-1"-32,0 1-15,0 34 0</inkml:trace>
          <inkml:trace contextRef="#ctx0" brushRef="#br0" timeOffset="1359.3608">2506 677 0</inkml:trace>
        </inkml:traceGroup>
        <inkml:traceGroup>
          <inkml:annotationXML>
            <emma:emma xmlns:emma="http://www.w3.org/2003/04/emma" version="1.0">
              <emma:interpretation id="{CE1589B4-B13A-490F-9D45-3DA31C00AC7F}" emma:medium="tactile" emma:mode="ink">
                <msink:context xmlns:msink="http://schemas.microsoft.com/ink/2010/main" type="inkWord" rotatedBoundingBox="24427,1617 28842,1677 28823,3072 24408,3012"/>
              </emma:interpretation>
              <emma:one-of disjunction-type="recognition" id="oneOf1">
                <emma:interpretation id="interp5" emma:lang="ru-RU" emma:confidence="0">
                  <emma:literal>774):</emma:literal>
                </emma:interpretation>
                <emma:interpretation id="interp6" emma:lang="ru-RU" emma:confidence="0">
                  <emma:literal>ЭА“:</emma:literal>
                </emma:interpretation>
                <emma:interpretation id="interp7" emma:lang="ru-RU" emma:confidence="0">
                  <emma:literal>ЭН“:</emma:literal>
                </emma:interpretation>
                <emma:interpretation id="interp8" emma:lang="ru-RU" emma:confidence="0">
                  <emma:literal>Эа):</emma:literal>
                </emma:interpretation>
                <emma:interpretation id="interp9" emma:lang="ru-RU" emma:confidence="0">
                  <emma:literal>374):</emma:literal>
                </emma:interpretation>
              </emma:one-of>
            </emma:emma>
          </inkml:annotationXML>
          <inkml:trace contextRef="#ctx0" brushRef="#br0" timeOffset="6578.0675">5723 643 0,'136'0'125,"-1"0"-109,1 0 0,67 0 15</inkml:trace>
          <inkml:trace contextRef="#ctx0" brushRef="#br0" timeOffset="6265.5734">6197 271 0,'0'-170'94,"-33"170"-79,-1-67 17,0 67-17,0 0 1,0 0-1,0 34-15,0-1 16,0 137 15,34-102-31,0 67 32,0 34-17,0-33 16,0-1-15,0 35 15,-33-103-31,33-33 63,-34-34-48,34-34-15</inkml:trace>
          <inkml:trace contextRef="#ctx0" brushRef="#br0" timeOffset="7187.4408">6942 271 0,'0'-34'31,"0"68"47,-33 0-62,-69 67 15,68 69 0,-34-35-15,68 34 0,0-67-1,34 67 16,0-101-15,34 34 0,67-1-1</inkml:trace>
          <inkml:trace contextRef="#ctx0" brushRef="#br0" timeOffset="8031.1839">7281 643 0,'-34'68'94,"34"0"-78,-34-34 15,34 33 16,0-100-16,102-103 16,33 34-16,1 136 16,-136 0-31,34 0-16,-34 0 15,0 34 1,0 101 15,0-67 16</inkml:trace>
          <inkml:trace contextRef="#ctx0" brushRef="#br0" timeOffset="8406.1805">7925 237 0,'67'135'94,"35"1"-79,-68-1 1,-34 1 0,0-1-1,-68 1 1,-34-1-1,1 102 1</inkml:trace>
          <inkml:trace contextRef="#ctx0" brushRef="#br0" timeOffset="9374.9219">8568 982 0,'-34'0'47,"34"34"-47</inkml:trace>
          <inkml:trace contextRef="#ctx0" brushRef="#br0" timeOffset="9203.0346">8602 576 0</inkml:trace>
          <inkml:trace contextRef="#ctx0" brushRef="#br0" timeOffset="3249.9989">4233 135 0,'0'-34'62,"34"34"-30,68-33-1,33-1-16,34 0 32,-67 34 0,-136 169 16,34-33-48,-34-1 1,34 1 0,0-1-1,0 34 1,0-33-1,34 33 17,0-67-17,-34-68 17,-135-34 61,-35 34-77,35-34 15,-1 33-15</inkml:trace>
          <inkml:trace contextRef="#ctx0" brushRef="#br0" timeOffset="3578.0952">4199 745 0,'136'0'109,"33"-34"-93,0 34-16</inkml:trace>
        </inkml:traceGroup>
      </inkml:traceGroup>
    </inkml:traceGroup>
    <inkml:traceGroup>
      <inkml:annotationXML>
        <emma:emma xmlns:emma="http://www.w3.org/2003/04/emma" version="1.0">
          <emma:interpretation id="{E6666291-5894-4D1B-8F41-100F692E40FF}" emma:medium="tactile" emma:mode="ink">
            <msink:context xmlns:msink="http://schemas.microsoft.com/ink/2010/main" type="paragraph" rotatedBoundingBox="14144,3006 29307,4615 29103,6535 13940,492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A520C11-FE48-4202-A8D5-0E61F11221F0}" emma:medium="tactile" emma:mode="ink">
              <msink:context xmlns:msink="http://schemas.microsoft.com/ink/2010/main" type="line" rotatedBoundingBox="14144,3006 29307,4615 29103,6535 13940,4925"/>
            </emma:interpretation>
          </emma:emma>
        </inkml:annotationXML>
        <inkml:traceGroup>
          <inkml:annotationXML>
            <emma:emma xmlns:emma="http://www.w3.org/2003/04/emma" version="1.0">
              <emma:interpretation id="{985B22F3-3529-48F6-B859-BB034F7961A1}" emma:medium="tactile" emma:mode="ink">
                <msink:context xmlns:msink="http://schemas.microsoft.com/ink/2010/main" type="inkWord" rotatedBoundingBox="14112,3311 15811,3491 15683,4698 13984,4518">
                  <msink:destinationLink direction="with" ref="{81DD6DEC-869F-481B-9B8C-B7FB3C74708E}"/>
                </msink:context>
              </emma:interpretation>
              <emma:one-of disjunction-type="recognition" id="oneOf2">
                <emma:interpretation id="interp10" emma:lang="ru-RU" emma:confidence="0">
                  <emma:literal>Асы,</emma:literal>
                </emma:interpretation>
                <emma:interpretation id="interp11" emma:lang="ru-RU" emma:confidence="0">
                  <emma:literal>Аст,</emma:literal>
                </emma:interpretation>
                <emma:interpretation id="interp12" emma:lang="ru-RU" emma:confidence="0">
                  <emma:literal>Аси,</emma:literal>
                </emma:interpretation>
                <emma:interpretation id="interp13" emma:lang="ru-RU" emma:confidence="0">
                  <emma:literal>Асы)</emma:literal>
                </emma:interpretation>
                <emma:interpretation id="interp14" emma:lang="ru-RU" emma:confidence="0">
                  <emma:literal>17-(п)</emma:literal>
                </emma:interpretation>
              </emma:one-of>
            </emma:emma>
          </inkml:annotationXML>
          <inkml:trace contextRef="#ctx0" brushRef="#br0" timeOffset="27468.51">-6130 2337 0,'0'-34'47,"-34"0"-31,34 0 62,136 34-31,33 0-16,-68 0-15</inkml:trace>
          <inkml:trace contextRef="#ctx0" brushRef="#br0" timeOffset="27171.6363">-5588 1863 0,'0'-34'46,"-34"34"-46,34-34 16,-34 0 15,0 34-15,0 0-16,34-34 16,-34 34-16,1 0 31,-1 0-31,0 0 15,0 34-15,-34 34 32,1 33-1,67-33-15,-34 67 15,34-67-16,-34 68 17,34-35-17,0 69 32,0-103 0,0-101-31</inkml:trace>
          <inkml:trace contextRef="#ctx0" brushRef="#br0" timeOffset="25984.1604">-6028 1896 0,'0'136'141,"-34"-35"-110,34 35-16,-34 33 17,34-33 15,0-69-32,34-67-15</inkml:trace>
          <inkml:trace contextRef="#ctx0" brushRef="#br0" timeOffset="26343.5328">-6028 1896 0,'0'-33'47,"0"-1"-31,33 34-1,35 0 16,101 0 1,-33 0-1,-136 34-15</inkml:trace>
          <inkml:trace contextRef="#ctx0" brushRef="#br0" timeOffset="27999.7691">-5317 1998 0,'-34'34'93,"0"-34"-93,0 68 16,-34 101 15,1-34 0,67 35 1,0-136-32,0 67 15,34-67 1,-1-34 0,1 0-16,0 0 15,34-68 1</inkml:trace>
          <inkml:trace contextRef="#ctx0" brushRef="#br0" timeOffset="28531.0127">-5216 2303 0,'0'34'125,"-34"135"-63,68-237 1,136-67-16,-103 135-32,-33 0 1,0 0-1,0 0-15,-34 34 0,34 101 63,-34-101-63,0 68 47,0-136-16,68-102-31</inkml:trace>
          <inkml:trace contextRef="#ctx0" brushRef="#br0" timeOffset="28843.5126">-4606 2032 0,'0'-34'62,"0"0"-30,34 34-32,34 102 47,-35 33-32,-33-33 1,0 67 15,-67-33-15,-1 33-1,-34 0 17,35-67-32</inkml:trace>
        </inkml:traceGroup>
        <inkml:traceGroup>
          <inkml:annotationXML>
            <emma:emma xmlns:emma="http://www.w3.org/2003/04/emma" version="1.0">
              <emma:interpretation id="{8753146E-A818-4D7C-A321-533EFB6FC9D8}" emma:medium="tactile" emma:mode="ink">
                <msink:context xmlns:msink="http://schemas.microsoft.com/ink/2010/main" type="inkWord" rotatedBoundingBox="20719,4040 22571,4604 22195,5835 20344,5271"/>
              </emma:interpretation>
              <emma:one-of disjunction-type="recognition" id="oneOf3">
                <emma:interpretation id="interp15" emma:lang="ru-RU" emma:confidence="0">
                  <emma:literal>Ан)</emma:literal>
                </emma:interpretation>
                <emma:interpretation id="interp16" emma:lang="ru-RU" emma:confidence="0">
                  <emma:literal>На)</emma:literal>
                </emma:interpretation>
                <emma:interpretation id="interp17" emma:lang="ru-RU" emma:confidence="0">
                  <emma:literal>Ап)</emma:literal>
                </emma:interpretation>
                <emma:interpretation id="interp18" emma:lang="ru-RU" emma:confidence="0">
                  <emma:literal>Ак)</emma:literal>
                </emma:interpretation>
                <emma:interpretation id="interp19" emma:lang="ru-RU" emma:confidence="0">
                  <emma:literal>Ант)</emma:literal>
                </emma:interpretation>
              </emma:one-of>
            </emma:emma>
          </inkml:annotationXML>
          <inkml:trace contextRef="#ctx0" brushRef="#br0" timeOffset="10953.0545">677 2675 0,'0'-135'109,"-34"135"-93,-33-102 15,33 102-15,0 0 15,0 68-15,34-34-1,0 135 16,0-33-31,0 33 32,0-34-17,0 35 17,0-35-17,0 1 1,0-1 31,-34-135-47,0-34 31,34 0-31</inkml:trace>
          <inkml:trace contextRef="#ctx0" brushRef="#br0" timeOffset="11515.5278">948 3082 0,'0'-34'47,"0"68"15,-34 0-46,0 33 15,34-33-31,-34 136 31,34-35 1,0 0-1,34-101-15,-34 0-16,34 34 31,0-34-16,68 67-15</inkml:trace>
          <inkml:trace contextRef="#ctx0" brushRef="#br0" timeOffset="11140.5326">271 3420 0,'0'-33'31,"-34"-1"-15,34 0 0,0 0-1,34 0 1,0 34 0,-1 0-1,137 0 16,-136-34-31,67 34 0</inkml:trace>
          <inkml:trace contextRef="#ctx0" brushRef="#br0" timeOffset="12578.0216">1287 3149 0,'-34'102'94,"0"34"-63,34-35 0,0-67-15,-34-34-16,34-34 47,136-101-16,-136 67-15,33 34-1,69 0 1,0 34 15,-68 0-31,-1 34 16,-33 0 0,0 101 15,0-33-16,0 67 32,34-169-31</inkml:trace>
          <inkml:trace contextRef="#ctx0" brushRef="#br0" timeOffset="13015.5191">1964 2879 0,'34'33'78,"68"137"-47,-35-35 0,-67 1-15,0 33 15,0-101-31,-67 101 32,-1 0-17,-68 1 16,102-103-31</inkml:trace>
        </inkml:traceGroup>
        <inkml:traceGroup>
          <inkml:annotationXML>
            <emma:emma xmlns:emma="http://www.w3.org/2003/04/emma" version="1.0">
              <emma:interpretation id="{FCB6E4C5-BE78-47F7-A808-71C96B60BC32}" emma:medium="tactile" emma:mode="ink">
                <msink:context xmlns:msink="http://schemas.microsoft.com/ink/2010/main" type="inkWord" rotatedBoundingBox="23171,4229 25060,4508 24845,5964 22956,5684"/>
              </emma:interpretation>
              <emma:one-of disjunction-type="recognition" id="oneOf4">
                <emma:interpretation id="interp20" emma:lang="ru-RU" emma:confidence="0">
                  <emma:literal>009</emma:literal>
                </emma:interpretation>
                <emma:interpretation id="interp21" emma:lang="ru-RU" emma:confidence="0">
                  <emma:literal>109</emma:literal>
                </emma:interpretation>
                <emma:interpretation id="interp22" emma:lang="ru-RU" emma:confidence="0">
                  <emma:literal>909</emma:literal>
                </emma:interpretation>
                <emma:interpretation id="interp23" emma:lang="ru-RU" emma:confidence="0">
                  <emma:literal>0099</emma:literal>
                </emma:interpretation>
                <emma:interpretation id="interp24" emma:lang="ru-RU" emma:confidence="0">
                  <emma:literal>009.</emma:literal>
                </emma:interpretation>
              </emma:one-of>
            </emma:emma>
          </inkml:annotationXML>
          <inkml:trace contextRef="#ctx0" brushRef="#br0" timeOffset="13984.2596">2878 3116 0,'170'101'141,"-1"-33"-110,-33 0 0,-35-34-15,-67-1-1,-34 1 1,-169 68 46,33-34-46,69-35 0,-69 35 31,68-34-47,34 68 15</inkml:trace>
          <inkml:trace contextRef="#ctx0" brushRef="#br0" timeOffset="33812.2066">4741 3285 0,'0'-68'62,"-34"68"-46,34-34-16,-34 0 15,1-33 17,-1 67-17,-34 0 1,0 0-1,0 34 1,1 33 0,-1 35-1,34 33 1,34 1 15,0-102-15,34 33-1,34-67 1,-34-33 0,101-69 15,1-67-15,-69 67 46,-67 271-15,0-33-31,0 33-1,-34-33 1,34 33 15,-33-67-15,-1-1-1,-34-33 1,34-68 0,-101 0 15,67-34 0,0-34-15,68 1-1,0-1-15</inkml:trace>
          <inkml:trace contextRef="#ctx0" brushRef="#br0" timeOffset="95842.944">3861 2912 0,'67'0'219,"-33"-33"-203,-34-1-1,-34-34 32,0 34-31,1 34 0,-1 0 15,0 34-16,-68 135 32,68-33-31,1-35 15,-1 69-15,0-1 15,34-34 0,34-67-15,0 34 15,-34-68-31,0 0 16,33-34-16,35 0 47,-34 0-32,68-68 17</inkml:trace>
          <inkml:trace contextRef="#ctx0" brushRef="#br0" timeOffset="96467.9388">3894 3353 0,'-33'0'46,"66"0"48,-33-34-78,0 68 78</inkml:trace>
        </inkml:traceGroup>
        <inkml:traceGroup>
          <inkml:annotationXML>
            <emma:emma xmlns:emma="http://www.w3.org/2003/04/emma" version="1.0">
              <emma:interpretation id="{DBB243CD-A472-4E60-A7C9-448BD8EDD5C4}" emma:medium="tactile" emma:mode="ink">
                <msink:context xmlns:msink="http://schemas.microsoft.com/ink/2010/main" type="inkWord" rotatedBoundingBox="25631,4101 27786,4592 27474,5958 25319,5467"/>
              </emma:interpretation>
              <emma:one-of disjunction-type="recognition" id="oneOf5">
                <emma:interpretation id="interp25" emma:lang="ru-RU" emma:confidence="0">
                  <emma:literal>(п),</emma:literal>
                </emma:interpretation>
                <emma:interpretation id="interp26" emma:lang="ru-RU" emma:confidence="0">
                  <emma:literal>(т),</emma:literal>
                </emma:interpretation>
                <emma:interpretation id="interp27" emma:lang="ru-RU" emma:confidence="0">
                  <emma:literal>(п).</emma:literal>
                </emma:interpretation>
                <emma:interpretation id="interp28" emma:lang="ru-RU" emma:confidence="0">
                  <emma:literal>„п),</emma:literal>
                </emma:interpretation>
                <emma:interpretation id="interp29" emma:lang="ru-RU" emma:confidence="0">
                  <emma:literal>(ы),</emma:literal>
                </emma:interpretation>
              </emma:one-of>
            </emma:emma>
          </inkml:annotationXML>
          <inkml:trace contextRef="#ctx0" brushRef="#br0" timeOffset="36046.5769">7349 3928 0,'-68'136'94,"-101"101"-47</inkml:trace>
          <inkml:trace contextRef="#ctx0" brushRef="#br0" timeOffset="34280.9675">5554 2811 0,'-34'0'31,"34"-34"-31,-34 34 31,-67 102 16,33 33-31,34-101-1,0 135 1,0 1 15,34-35-15,0-67-16,34-1 15,-34-33 1,34-34-16,34 34 0</inkml:trace>
          <inkml:trace contextRef="#ctx0" brushRef="#br0" timeOffset="34812.2129">5791 3116 0,'-34'0'32,"34"33"-17,-34 103 32,34-68-31,0-1 31,102-202-1,-1 67-14,-67 68-17,0 0 1,0 34 0,0-34-16,-34 34 15,0 34 1,0 67 31,34-135-32</inkml:trace>
          <inkml:trace contextRef="#ctx0" brushRef="#br0" timeOffset="35140.3209">6401 2777 0,'0'-34'47,"0"0"-31,33 34-16,35 68 46,-34 101-14,-34-135-32,0 102 15,0-1-15,-34 1 16,-34 33 0,35-34-1,-103 102 16</inkml:trace>
        </inkml:traceGroup>
        <inkml:traceGroup>
          <inkml:annotationXML>
            <emma:emma xmlns:emma="http://www.w3.org/2003/04/emma" version="1.0">
              <emma:interpretation id="{A40DB79B-8079-421F-AE02-67F5FE03F7F3}" emma:medium="tactile" emma:mode="ink">
                <msink:context xmlns:msink="http://schemas.microsoft.com/ink/2010/main" type="inkWord" rotatedBoundingBox="28210,5012 29231,5027 29221,5661 28200,5645"/>
              </emma:interpretation>
              <emma:one-of disjunction-type="recognition" id="oneOf6">
                <emma:interpretation id="interp30" emma:lang="ru-RU" emma:confidence="0">
                  <emma:literal>то</emma:literal>
                </emma:interpretation>
                <emma:interpretation id="interp31" emma:lang="ru-RU" emma:confidence="0">
                  <emma:literal>То</emma:literal>
                </emma:interpretation>
                <emma:interpretation id="interp32" emma:lang="ru-RU" emma:confidence="0">
                  <emma:literal>ТО</emma:literal>
                </emma:interpretation>
                <emma:interpretation id="interp33" emma:lang="ru-RU" emma:confidence="0">
                  <emma:literal>10</emma:literal>
                </emma:interpretation>
                <emma:interpretation id="interp34" emma:lang="ru-RU" emma:confidence="0">
                  <emma:literal>Т0</emma:literal>
                </emma:interpretation>
              </emma:one-of>
            </emma:emma>
          </inkml:annotationXML>
          <inkml:trace contextRef="#ctx0" brushRef="#br0" timeOffset="36421.5748">8229 3454 0,'-33'34'78,"-1"135"-31,34-33-32,0-1 16,0-101-31,34-34 32</inkml:trace>
          <inkml:trace contextRef="#ctx0" brushRef="#br0" timeOffset="36593.4476">7992 3454 0,'0'-67'62,"271"100"-30</inkml:trace>
          <inkml:trace contextRef="#ctx0" brushRef="#br0" timeOffset="37109.066">8636 3454 0,'-102'136'109,"102"-102"-109,-34 67 16,34 69 15,34-103-16,34 1 1,0-68 0,-1-34-16,1 0 15,101-101 17,-135 67-17,-34-34 1,0 35-1,-34-1-15,1 34 16,-35 0 0,0 34-16,0 0 15,1 34 1,-137 203 15</inkml:trace>
        </inkml:traceGroup>
        <inkml:traceGroup>
          <inkml:annotationXML>
            <emma:emma xmlns:emma="http://www.w3.org/2003/04/emma" version="1.0">
              <emma:interpretation id="{A1CBD118-42CC-47A8-AE08-C5B9249A302B}" emma:medium="tactile" emma:mode="ink">
                <msink:context xmlns:msink="http://schemas.microsoft.com/ink/2010/main" type="inkWord" rotatedBoundingBox="1156,3794 3462,3723 3502,5016 1196,5088"/>
              </emma:interpretation>
              <emma:one-of disjunction-type="recognition" id="oneOf7">
                <emma:interpretation id="interp35" emma:lang="ru-RU" emma:confidence="0">
                  <emma:literal>время</emma:literal>
                </emma:interpretation>
                <emma:interpretation id="interp36" emma:lang="ru-RU" emma:confidence="0">
                  <emma:literal>бремя</emma:literal>
                </emma:interpretation>
                <emma:interpretation id="interp37" emma:lang="ru-RU" emma:confidence="0">
                  <emma:literal>Бремя</emma:literal>
                </emma:interpretation>
                <emma:interpretation id="interp38" emma:lang="ru-RU" emma:confidence="0">
                  <emma:literal>врамя</emma:literal>
                </emma:interpretation>
                <emma:interpretation id="interp39" emma:lang="ru-RU" emma:confidence="0">
                  <emma:literal>вромя</emma:literal>
                </emma:interpretation>
              </emma:one-of>
            </emma:emma>
          </inkml:annotationXML>
          <inkml:trace contextRef="#ctx0" brushRef="#br0">508 101 0,'0'-101'93,"-34"101"-93,-34 0 47,-101 34-16,135 0-15,-34 33 0,34 1-1,34-34-15,-33 34 16,33-34 0,33 33-1,1-33 1,-34 0-16,68-34 15,34 0 1,-69 0 0,1 0-16,-34-34 15,-67 0 17,33 34-17,-102 34 1,69 0-1,-1 34 1,68-1 0,0 35-1,0-34 1,34 0 0,33-1-1,170 1 1</inkml:trace>
          <inkml:trace contextRef="#ctx0" brushRef="#br0" timeOffset="1203.1155">880 813 0,'0'-34'47,"34"34"-31,-34-34-1,0-68 48,0 68-48,-34 34 1,0 0 0,1 0-1,-1 0 1,-34 34-1,34 34 1,0 68 0,34-69-1,34-33 1,0 0 0,0-34-1,101 0 1,1-34 31,-102 34-32,0 0 1,-34 34 0,33-34-16,1 34 31,136-68 0,-137 0-15,137-135 15,-102 101-15,-68 34-1,33 34 32,-33 34-16,0 135 1,0-135-1,34-34-16,34 0 1,-34 0-16,135-135 31,-67-1 16,-102 102-31,0 68 15,0 136 0,0-69-15</inkml:trace>
          <inkml:trace contextRef="#ctx0" brushRef="#br0" timeOffset="1265.6181">2201 982 0,'169'-102'46</inkml:trace>
          <inkml:trace contextRef="#ctx0" brushRef="#br0" timeOffset="1437.4883">2438 813 0,'0'34'47,"34"-1"-32,0 1-15,0 34 0</inkml:trace>
          <inkml:trace contextRef="#ctx0" brushRef="#br0" timeOffset="1359.3608">2506 677 0</inkml:trace>
        </inkml:traceGroup>
        <inkml:traceGroup>
          <inkml:annotationXML>
            <emma:emma xmlns:emma="http://www.w3.org/2003/04/emma" version="1.0">
              <emma:interpretation id="{4535FAAA-B3CC-43E7-B0BD-19D0A4458146}" emma:medium="tactile" emma:mode="ink">
                <msink:context xmlns:msink="http://schemas.microsoft.com/ink/2010/main" type="inkWord" rotatedBoundingBox="4181,3867 8211,3743 8235,4519 4205,4644"/>
              </emma:interpretation>
              <emma:one-of disjunction-type="recognition" id="oneOf8">
                <emma:interpretation id="interp40" emma:lang="ru-RU" emma:confidence="0">
                  <emma:literal>выполнен.</emma:literal>
                </emma:interpretation>
                <emma:interpretation id="interp41" emma:lang="ru-RU" emma:confidence="0">
                  <emma:literal>выполнит.</emma:literal>
                </emma:interpretation>
                <emma:interpretation id="interp42" emma:lang="ru-RU" emma:confidence="0">
                  <emma:literal>выполнена.</emma:literal>
                </emma:interpretation>
                <emma:interpretation id="interp43" emma:lang="ru-RU" emma:confidence="0">
                  <emma:literal>восполнен.</emma:literal>
                </emma:interpretation>
                <emma:interpretation id="interp44" emma:lang="ru-RU" emma:confidence="0">
                  <emma:literal>выполни.</emma:literal>
                </emma:interpretation>
              </emma:one-of>
            </emma:emma>
          </inkml:annotationXML>
          <inkml:trace contextRef="#ctx0" brushRef="#br0">508 101 0,'0'-101'93,"-34"101"-93,-34 0 47,-101 34-16,135 0-15,-34 33 0,34 1-1,34-34-15,-33 34 16,33-34 0,33 33-1,1-33 1,-34 0-16,68-34 15,34 0 1,-69 0 0,1 0-16,-34-34 15,-67 0 17,33 34-17,-102 34 1,69 0-1,-1 34 1,68-1 0,0 35-1,0-34 1,34 0 0,33-1-1,170 1 1</inkml:trace>
          <inkml:trace contextRef="#ctx0" brushRef="#br0" timeOffset="1203.1155">880 813 0,'0'-34'47,"34"34"-31,-34-34-1,0-68 48,0 68-48,-34 34 1,0 0 0,1 0-1,-1 0 1,-34 34-1,34 34 1,0 68 0,34-69-1,34-33 1,0 0 0,0-34-1,101 0 1,1-34 31,-102 34-32,0 0 1,-34 34 0,33-34-16,1 34 31,136-68 0,-137 0-15,137-135 15,-102 101-15,-68 34-1,33 34 32,-33 34-16,0 135 1,0-135-1,34-34-16,34 0 1,-34 0-16,135-135 31,-67-1 16,-102 102-31,0 68 15,0 136 0,0-69-15</inkml:trace>
          <inkml:trace contextRef="#ctx0" brushRef="#br0" timeOffset="1265.6181">2201 982 0,'169'-102'46</inkml:trace>
          <inkml:trace contextRef="#ctx0" brushRef="#br0" timeOffset="1437.4883">2438 813 0,'0'34'47,"34"-1"-32,0 1-15,0 34 0</inkml:trace>
          <inkml:trace contextRef="#ctx0" brushRef="#br0" timeOffset="1359.3608">2506 677 0</inkml:trace>
          <inkml:trace contextRef="#ctx0" brushRef="#br0" timeOffset="3578.0952">4199 745 0,'136'0'109,"33"-34"-93,0 34-16</inkml:trace>
          <inkml:trace contextRef="#ctx0" brushRef="#br0" timeOffset="3249.9989">4233 135 0,'0'-34'62,"34"34"-30,68-33-1,33-1-16,34 0 32,-67 34 0,-136 169 16,34-33-48,-34-1 1,34 1 0,0-1-1,0 34 1,0-33-1,34 33 17,0-67-17,-34-68 17,-135-34 61,-35 34-77,35-34 15,-1 33-15</inkml:trace>
        </inkml:traceGroup>
      </inkml:traceGroup>
    </inkml:traceGroup>
    <inkml:traceGroup>
      <inkml:annotationXML>
        <emma:emma xmlns:emma="http://www.w3.org/2003/04/emma" version="1.0">
          <emma:interpretation id="{5635614F-E28F-48E2-BAEF-9D1F8608DA2D}" emma:medium="tactile" emma:mode="ink">
            <msink:context xmlns:msink="http://schemas.microsoft.com/ink/2010/main" type="paragraph" rotatedBoundingBox="13213,6955 15326,6393 15674,7702 13561,826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FF737F9-5A08-4BC5-AEE0-60F7FAFD3A38}" emma:medium="tactile" emma:mode="ink">
              <msink:context xmlns:msink="http://schemas.microsoft.com/ink/2010/main" type="line" rotatedBoundingBox="13213,6955 15326,6393 15674,7702 13561,8264"/>
            </emma:interpretation>
          </emma:emma>
        </inkml:annotationXML>
        <inkml:traceGroup>
          <inkml:annotationXML>
            <emma:emma xmlns:emma="http://www.w3.org/2003/04/emma" version="1.0">
              <emma:interpretation id="{0AC21BC3-CE91-4A54-A398-9952D1F3EDE1}" emma:medium="tactile" emma:mode="ink">
                <msink:context xmlns:msink="http://schemas.microsoft.com/ink/2010/main" type="inkWord" rotatedBoundingBox="13213,6955 15326,6393 15674,7702 13561,8264">
                  <msink:destinationLink direction="with" ref="{A376F8F0-7574-47BA-93EC-11A29A344F01}"/>
                </msink:context>
              </emma:interpretation>
              <emma:one-of disjunction-type="recognition" id="oneOf9">
                <emma:interpretation id="interp45" emma:lang="ru-RU" emma:confidence="0">
                  <emma:literal>9 с!),</emma:literal>
                </emma:interpretation>
                <emma:interpretation id="interp46" emma:lang="ru-RU" emma:confidence="0">
                  <emma:literal>д 14</emma:literal>
                </emma:interpretation>
                <emma:interpretation id="interp47" emma:lang="ru-RU" emma:confidence="0">
                  <emma:literal>д (к)</emma:literal>
                </emma:interpretation>
                <emma:interpretation id="interp48" emma:lang="ru-RU" emma:confidence="0">
                  <emma:literal>да)</emma:literal>
                </emma:interpretation>
                <emma:interpretation id="interp49" emma:lang="ru-RU" emma:confidence="0">
                  <emma:literal>д (4</emma:literal>
                </emma:interpretation>
              </emma:one-of>
            </emma:emma>
          </inkml:annotationXML>
          <inkml:trace contextRef="#ctx0" brushRef="#br0" timeOffset="30140.3615">-6333 5385 0,'0'-68'62,"-34"34"-46,-34-34 15,34 68-15,0 0-1,1 0-15,-1 0 16,-102 102 15,102-34-15,0-68-16,34 101 15,0-67 1,34 0 0,0 34-1,0-68 1,68-34 0,-68-34-1,67-67 16,-67 67-15,-34 34 15,34 34-15,-34 34 0,0 101-1,0 35 16,0-35-15,0 1 0,-68-1 15,0 1-15,35-69-16,-35 1 15,34-68 1,0 0-1,0 0-15,0-34 32,0-34-17,34 35 1,0-35 0,68-34-1,203-67 16</inkml:trace>
          <inkml:trace contextRef="#ctx0" brushRef="#br0" timeOffset="30546.623">-5724 5046 0,'-34'-34'78,"1"34"-63,-69 169 17,68-33-1,-34-1-15,35 1-1,33-35 1,33-67-1,1 0 1,-34 0-16,34-34 0,102-34 16</inkml:trace>
          <inkml:trace contextRef="#ctx0" brushRef="#br0" timeOffset="31062.241">-5554 5215 0,'0'34'47,"0"34"-16,0 34-16,-68-35 17,68-33-32,0 0 31,135-136 31,-67 69-46,34-1 0,-68 34-1,-1 67 17,-33 1-17,0 68 16,34-136 1,68-136-17</inkml:trace>
          <inkml:trace contextRef="#ctx0" brushRef="#br0" timeOffset="31405.9764">-4911 4877 0,'0'-34'47,"0"68"-16,34-34-31,-34 34 15,68 135 1,-34-34 0,-1 1-1,-33-35-15,0 69 32,-67-35-17,-35 1-15,1 33 16,33-101-16,-102 67 15</inkml:trace>
        </inkml:traceGroup>
      </inkml:traceGroup>
    </inkml:traceGroup>
    <inkml:traceGroup>
      <inkml:annotationXML>
        <emma:emma xmlns:emma="http://www.w3.org/2003/04/emma" version="1.0">
          <emma:interpretation id="{9F0CF625-D932-4C4B-8066-7FC65E8B9D4F}" emma:medium="tactile" emma:mode="ink">
            <msink:context xmlns:msink="http://schemas.microsoft.com/ink/2010/main" type="paragraph" rotatedBoundingBox="20898,6660 27943,6714 27934,7977 20888,792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628AD20-9504-4986-9325-A00621E5892A}" emma:medium="tactile" emma:mode="ink">
              <msink:context xmlns:msink="http://schemas.microsoft.com/ink/2010/main" type="line" rotatedBoundingBox="20898,6660 27943,6714 27934,7977 20888,7923"/>
            </emma:interpretation>
          </emma:emma>
        </inkml:annotationXML>
        <inkml:traceGroup>
          <inkml:annotationXML>
            <emma:emma xmlns:emma="http://www.w3.org/2003/04/emma" version="1.0">
              <emma:interpretation id="{E6558DD7-D9DA-453A-B896-782FAB79A082}" emma:medium="tactile" emma:mode="ink">
                <msink:context xmlns:msink="http://schemas.microsoft.com/ink/2010/main" type="inkWord" rotatedBoundingBox="20898,6660 25509,6695 25499,7958 20888,7923"/>
              </emma:interpretation>
              <emma:one-of disjunction-type="recognition" id="oneOf10">
                <emma:interpretation id="interp50" emma:lang="ru-RU" emma:confidence="0">
                  <emma:literal>говорят“,</emma:literal>
                </emma:interpretation>
                <emma:interpretation id="interp51" emma:lang="ru-RU" emma:confidence="0">
                  <emma:literal>говорят,</emma:literal>
                </emma:interpretation>
                <emma:interpretation id="interp52" emma:lang="ru-RU" emma:confidence="0">
                  <emma:literal>говорят“</emma:literal>
                </emma:interpretation>
                <emma:interpretation id="interp53" emma:lang="ru-RU" emma:confidence="0">
                  <emma:literal>говорит“,</emma:literal>
                </emma:interpretation>
                <emma:interpretation id="interp54" emma:lang="ru-RU" emma:confidence="0">
                  <emma:literal>поварят“,</emma:literal>
                </emma:interpretation>
              </emma:one-of>
            </emma:emma>
          </inkml:annotationXML>
          <inkml:trace contextRef="#ctx0" brushRef="#br0" timeOffset="39030.9252">677 5588 0,'0'-68'94,"0"34"-79,34 0 1,34 34 0,-34 0 15,-34 34-16,0 34 1,-34 101 15,34-67 1,0-68-32,34-34 31,-1 0-16,35 0 1,102-102 31,-137 102-31,1 68 15,34 67 16,-68-101-47,34-34 15,34 0 1,-1 0 0,-33-34-16,0-33 15,0-1 1,0-68-1,-34 69 1,-34-1 0,34 34-16,-68 34 31,-33 0-31,-1 0 0,34 34 16,1 34-1,33-1 1,34 1-1,0-34 1,67 0-16</inkml:trace>
          <inkml:trace contextRef="#ctx0" brushRef="#br0" timeOffset="39734.0329">1625 5554 0,'68'-34'109,"68"-101"-77,-1-1-1,1 1 0,-136 101-31,0 0 16,-34 34-1,-136 135 32,103 35-15,-1-35-17,0 1 1,34-1-1,34-67 1,0-34 0,0 0-16,34-34 15,34 0 1,0 0 0,-68-34-16,33 0 15,1-34 1,-34 34-16,0 0 0,-34 1 31,-101 33 0,101 0-15,34 33 0,34 1-1</inkml:trace>
          <inkml:trace contextRef="#ctx0" brushRef="#br0" timeOffset="40140.2822">1930 5689 0,'34'0'47,"34"68"-16,0-34-15,-68 0-1,33 34 1,1-1 15,34-67-15,34 0-1,-69-33 1,35-35 0,0 0-1,-68-34 1,0 69-1,0-69 1,-34 102-16,0-34 16,-34 34-1,-67 34 1,67 0 0,-33 67-1,101-33 1,0 0-1</inkml:trace>
          <inkml:trace contextRef="#ctx0" brushRef="#br0" timeOffset="40702.774">2743 5520 0,'-68'169'94,"34"-33"-78,1-1-1,-1 1 1,0-35 31,34-33-31,0-203 15,34-1 0,33-33-15,35 33-1,67 35 17,-101 67-17,0 34 1,-34 0-16,-34 34 15,0 0 1,-34 101 0,-34-67 15,68 34-31</inkml:trace>
          <inkml:trace contextRef="#ctx0" brushRef="#br0" timeOffset="41624.6573">3217 5825 0,'0'34'78,"34"-34"-63,34 0 1,-1-68 15,69-101 16,-136 135-47,0 0 16,-34 34-1,0 0 1,0 0 0,0 34-1,34 0 1,0 0 0,0 33-1,34-33-15,136 34 47,-170-34-47,67-34 16,69-34-1,-1-34 32,-33 0-16,-102 35-15,0 134 47,0-33-48,0 67 32,34-135-47,-34-33 47,-34-69-16,34 34-31,-136-101 47,136 101-16,0 34-15,34 34 0,102-34 15,33 34-31</inkml:trace>
          <inkml:trace contextRef="#ctx0" brushRef="#br0" timeOffset="41843.4052">4470 5486 0,'0'68'78,"-34"-34"-62,0 0 0,34 0 15,0 67-15</inkml:trace>
          <inkml:trace contextRef="#ctx0" brushRef="#br0" timeOffset="43405.891">5283 5994 0,'0'102'141,"0"-34"-126,-102 101 32</inkml:trace>
        </inkml:traceGroup>
        <inkml:traceGroup>
          <inkml:annotationXML>
            <emma:emma xmlns:emma="http://www.w3.org/2003/04/emma" version="1.0">
              <emma:interpretation id="{09F5229B-C1E5-4089-8573-A57341640DB1}" emma:medium="tactile" emma:mode="ink">
                <msink:context xmlns:msink="http://schemas.microsoft.com/ink/2010/main" type="inkWord" rotatedBoundingBox="26146,7067 27941,7081 27936,7663 26141,7649"/>
              </emma:interpretation>
              <emma:one-of disjunction-type="recognition" id="oneOf11">
                <emma:interpretation id="interp55" emma:lang="ru-RU" emma:confidence="0">
                  <emma:literal>что</emma:literal>
                </emma:interpretation>
                <emma:interpretation id="interp56" emma:lang="ru-RU" emma:confidence="0">
                  <emma:literal>чтоб</emma:literal>
                </emma:interpretation>
                <emma:interpretation id="interp57" emma:lang="ru-RU" emma:confidence="0">
                  <emma:literal>Что</emma:literal>
                </emma:interpretation>
                <emma:interpretation id="interp58" emma:lang="ru-RU" emma:confidence="0">
                  <emma:literal>чт.</emma:literal>
                </emma:interpretation>
                <emma:interpretation id="interp59" emma:lang="ru-RU" emma:confidence="0">
                  <emma:literal>#то</emma:literal>
                </emma:interpretation>
              </emma:one-of>
            </emma:emma>
          </inkml:annotationXML>
          <inkml:trace contextRef="#ctx0" brushRef="#br0" timeOffset="44421.5084">5926 5825 0,'0'-68'78,"0"34"-62,102-101 31,-68 67-32,-34 34 1,34 102 31,-34-34-32,34 0 1,101-34 15,-67-34-15,-34 0 0,0 34 30,-102 135 1,34 1-31,34-68 0,0-1-1,34-33-15,34 0 31,-1-34-15,35-34 0,67-135 15,-33 33 0,-35 69 0,-67 67-15,-34 34 0,-68 135 15,1-34 0,33-67 16</inkml:trace>
          <inkml:trace contextRef="#ctx0" brushRef="#br0" timeOffset="44624.6317">6807 5520 0,'34'-34'78,"101"0"-47,69 34-15</inkml:trace>
          <inkml:trace contextRef="#ctx0" brushRef="#br0" timeOffset="45030.8781">7383 5486 0,'0'68'79,"-68"101"-48,34-101 0,34 101 0,0-135-15,0 0-16,34-34 0,0 0 16,67 0-1,1-34 1,-68-33-1,68-103 17,-69 136-32,-33-33 15,-33 33-15,33-34 16,-68 34 0,34 0-16,-34 34 15,0 34-15,1 0 16,-35 34-1,34 135 1</inkml:trace>
        </inkml:traceGroup>
      </inkml:traceGroup>
    </inkml:traceGroup>
    <inkml:traceGroup>
      <inkml:annotationXML>
        <emma:emma xmlns:emma="http://www.w3.org/2003/04/emma" version="1.0">
          <emma:interpretation id="{87B10B81-C19D-4733-BC9F-4F2C3C62F65C}" emma:medium="tactile" emma:mode="ink">
            <msink:context xmlns:msink="http://schemas.microsoft.com/ink/2010/main" type="paragraph" rotatedBoundingBox="21014,8769 29903,8456 29936,9395 21047,970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7CA1E1E-A415-4605-9E25-4A28B1DA1822}" emma:medium="tactile" emma:mode="ink">
              <msink:context xmlns:msink="http://schemas.microsoft.com/ink/2010/main" type="line" rotatedBoundingBox="21014,8769 29903,8456 29936,9395 21047,9708"/>
            </emma:interpretation>
          </emma:emma>
        </inkml:annotationXML>
        <inkml:traceGroup>
          <inkml:annotationXML>
            <emma:emma xmlns:emma="http://www.w3.org/2003/04/emma" version="1.0">
              <emma:interpretation id="{89E44A4D-EE46-48D4-A16B-957AF304AD54}" emma:medium="tactile" emma:mode="ink">
                <msink:context xmlns:msink="http://schemas.microsoft.com/ink/2010/main" type="inkWord" rotatedBoundingBox="21017,8855 26090,8676 26121,9530 21047,9708"/>
              </emma:interpretation>
              <emma:one-of disjunction-type="recognition" id="oneOf12">
                <emma:interpretation id="interp60" emma:lang="ru-RU" emma:confidence="0">
                  <emma:literal>программа</emma:literal>
                </emma:interpretation>
                <emma:interpretation id="interp61" emma:lang="ru-RU" emma:confidence="0">
                  <emma:literal>Программа</emma:literal>
                </emma:interpretation>
                <emma:interpretation id="interp62" emma:lang="ru-RU" emma:confidence="0">
                  <emma:literal>программка</emma:literal>
                </emma:interpretation>
                <emma:interpretation id="interp63" emma:lang="ru-RU" emma:confidence="0">
                  <emma:literal>программах</emma:literal>
                </emma:interpretation>
                <emma:interpretation id="interp64" emma:lang="ru-RU" emma:confidence="0">
                  <emma:literal>программам</emma:literal>
                </emma:interpretation>
              </emma:one-of>
            </emma:emma>
          </inkml:annotationXML>
          <inkml:trace contextRef="#ctx0" brushRef="#br0" timeOffset="51765.1974">948 7247 0,'-34'68'62,"34"34"-30,-34-35-17,34 1 1,-34-34 15,34 0-31,-33-34 16,100-68 46,35-101-15,-68 135-47,0 34 16,0 0-1,-1 0 1,-33 34 0,0 135 15,0-33 16,34-136-47,-34-34 15,136-102 32,-1 1-15,-67 33-1,-34 136 0,-34 102 0,0 33 1,-34-34-17,-34 1 1,34-35-1,0-67 17,1-34-17,33-34-15,0 1 16,0-103 0,33 1-1,1-1-15,68 1 31,33 33 1,-67 68-17,-68 68 17,0 135 14,0-135-46</inkml:trace>
          <inkml:trace contextRef="#ctx0" brushRef="#br0" timeOffset="52155.8053">1829 7383 0,'33'101'110,"-33"-67"-95,34 0 1,0-34 0,34 0-1,34-34 1,-69 0-1,1 1 1,-34-69 0,0 68-1,-34 0 1,34 0-16,-33 34 16,-69 0-1,34 34 1,34 0-1,0 34 1,34 0-16</inkml:trace>
          <inkml:trace contextRef="#ctx0" brushRef="#br0" timeOffset="53093.309">2303 7281 0,'0'-68'78,"34"35"-47,33 33-15,-67 33-1,0 1 1,0 136 15,0-103-15,0-33-1,34-34 1,0 0-16,0 0 16,101-135 15,-33 33 0,-102 34 0,0 35-31,0 66 32,-34 103-1,34 33-15,-68 1 15,35-35-16,-1-67-15,-68 67 32,68-135-17,34-101 32,34-69-31,0 35-1,34-1 1,67 1 15,-33-1-15,-35 103 0,35 33-1,-68 0-15,-34 33 16,0 1-1,0 68 1,-102 67 15,170-169 1</inkml:trace>
          <inkml:trace contextRef="#ctx0" brushRef="#br0" timeOffset="53530.7932">3353 7315 0,'0'-34'32,"0"0"15,0-33-32,0 33 1,-34 34-1,-34 0 1,0 0 0,1 34-1,-1 33 1,68 1 0,0 0-1,34-68 16,67 0-15,-33-34 0,34-68 15,-102 136 0,-34 102 0,68-35-15</inkml:trace>
          <inkml:trace contextRef="#ctx0" brushRef="#br0" timeOffset="54140.1782">3691 7417 0,'-34'34'47,"34"-1"0,34-33-32,0 0 1,34-67 15,67-103 0,-135 103-15,34 67 0,-102 135 46,68-67-46,0-34-1,0 0-15,34-34 16,0 0 0,34-34-1,-34 0 1,0 0-16,67-68 31,-33 35 0,-102 236 16,34-101-31,0-34-1,0-1-15,34 35 0</inkml:trace>
          <inkml:trace contextRef="#ctx0" brushRef="#br0" timeOffset="54812.0475">4504 7417 0,'-34'0'47,"34"34"-31,0-1-1,0 1 1,34-34-1,0 0 1,0 0-16,135-135 47,-67-1 0,-136 170-16,0 68 0,34-68-31,0 0 16,34-34 0,0 0-1,67 0 1,-33-34-1,68-136 32,-170 204 0,0 102-16,34-102-15,0 33 0,34-33-16,33 0 15,1 0-15</inkml:trace>
          <inkml:trace contextRef="#ctx0" brushRef="#br0" timeOffset="55327.6709">5622 7484 0,'0'-33'47,"0"-1"-31,0 0 0,0-34-1,0 0 1,-34 1-1,0 67 1,0 0 0,-68 67-1,69-33 1,33 68 0,0-34-1,0-35 1,67-33-1,-33 0 1,0 0 0,0-33-16,34-69 62,-68 136-46,0 34-1,0-35 1,34 1 0,-34 0-16,33 0 15,69-34 1,0 34-16</inkml:trace>
        </inkml:traceGroup>
        <inkml:traceGroup>
          <inkml:annotationXML>
            <emma:emma xmlns:emma="http://www.w3.org/2003/04/emma" version="1.0">
              <emma:interpretation id="{1FAEB016-BF2F-4DE4-8E56-CC3185439932}" emma:medium="tactile" emma:mode="ink">
                <msink:context xmlns:msink="http://schemas.microsoft.com/ink/2010/main" type="inkWord" rotatedBoundingBox="26869,8563 29903,8456 29926,9117 26892,9224"/>
              </emma:interpretation>
              <emma:one-of disjunction-type="recognition" id="oneOf13">
                <emma:interpretation id="interp65" emma:lang="ru-RU" emma:confidence="0">
                  <emma:literal>имеет</emma:literal>
                </emma:interpretation>
                <emma:interpretation id="interp66" emma:lang="ru-RU" emma:confidence="0">
                  <emma:literal>и мест</emma:literal>
                </emma:interpretation>
                <emma:interpretation id="interp67" emma:lang="ru-RU" emma:confidence="0">
                  <emma:literal>н мест</emma:literal>
                </emma:interpretation>
                <emma:interpretation id="interp68" emma:lang="ru-RU" emma:confidence="0">
                  <emma:literal>И мест</emma:literal>
                </emma:interpretation>
                <emma:interpretation id="interp69" emma:lang="ru-RU" emma:confidence="0">
                  <emma:literal>4 мест</emma:literal>
                </emma:interpretation>
              </emma:one-of>
            </emma:emma>
          </inkml:annotationXML>
          <inkml:trace contextRef="#ctx0" brushRef="#br0" timeOffset="56077.6623">6773 7112 0,'-34'34'63,"34"0"-48,-34-1-15,34 1 16,-33 136 15,33-69 1,67-101-1,69-67 0,-102 33-15,101-136 15,-101 170 0,-102 170 16,68-103-16,0-33-15,34 34-16</inkml:trace>
          <inkml:trace contextRef="#ctx0" brushRef="#br0" timeOffset="56983.9045">7281 7451 0,'34'0'94,"0"0"-78,34-34-1,33-68 17,35-67-1,-170 203 31,-34 101-30,68-101-17,0 0 1,34-34-1,68 0 1,-69-34 0,103-102 15,-102 136 0,-68 170 16,34-136-31,34 0-1,0-1 1,101-66 15,-33-1-15,33-34-1,-101 0 1,34-33 0,-68 67-16,0-34 31,-34 68-31,0 0 16,0 0-1,0 0 1,-33 68-1,33-1 1,34 35 0,0-68-1,67 68 1,1-69 0,34-33-1,67-33-15</inkml:trace>
          <inkml:trace contextRef="#ctx0" brushRef="#br0" timeOffset="57890.1324">8737 7213 0,'34'0'109,"68"-101"-93,-102 33-1,0 34 1,-34 34 15,0 34-15,-67 34 0,67 0-1,0-1 1,34 35-1,0-68 1,34 0-16,-34 0 0,67-34 16,69 0-1,-102 0-15,0-34 16,135-68 15,0-67 0,-101 135-15,-68 0 0,0 102 31,-34 101-16,34 0 0,-34-270 32,0-35-48,-33 1 16,33-1-15,34 103 0,34-1-1,0 0 1,33 34 0,69-34 15,33 34-16,-67 0-15</inkml:trace>
        </inkml:traceGroup>
      </inkml:traceGroup>
    </inkml:traceGroup>
    <inkml:traceGroup>
      <inkml:annotationXML>
        <emma:emma xmlns:emma="http://www.w3.org/2003/04/emma" version="1.0">
          <emma:interpretation id="{E92B06F0-B7ED-4850-BCF8-A08B5B4A185C}" emma:medium="tactile" emma:mode="ink">
            <msink:context xmlns:msink="http://schemas.microsoft.com/ink/2010/main" type="paragraph" rotatedBoundingBox="12394,10331 30918,9116 31062,11302 12538,125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88F58D-033A-429B-841A-BF4F9BFFC964}" emma:medium="tactile" emma:mode="ink">
              <msink:context xmlns:msink="http://schemas.microsoft.com/ink/2010/main" type="line" rotatedBoundingBox="12394,10331 30918,9116 31062,11302 12538,12516"/>
            </emma:interpretation>
          </emma:emma>
        </inkml:annotationXML>
        <inkml:traceGroup>
          <inkml:annotationXML>
            <emma:emma xmlns:emma="http://www.w3.org/2003/04/emma" version="1.0">
              <emma:interpretation id="{DEEDFF31-9753-41C1-A186-F0F6AA3B910A}" emma:medium="tactile" emma:mode="ink">
                <msink:context xmlns:msink="http://schemas.microsoft.com/ink/2010/main" type="inkWord" rotatedBoundingBox="12394,10331 15608,10120 15699,11501 12485,11712"/>
              </emma:interpretation>
              <emma:one-of disjunction-type="recognition" id="oneOf14">
                <emma:interpretation id="interp70" emma:lang="ru-RU" emma:confidence="0">
                  <emma:literal>число</emma:literal>
                </emma:interpretation>
                <emma:interpretation id="interp71" emma:lang="ru-RU" emma:confidence="0">
                  <emma:literal>чисто</emma:literal>
                </emma:interpretation>
                <emma:interpretation id="interp72" emma:lang="ru-RU" emma:confidence="0">
                  <emma:literal>Писцо</emma:literal>
                </emma:interpretation>
              </emma:one-of>
            </emma:emma>
          </inkml:annotationXML>
          <inkml:trace contextRef="#ctx0" brushRef="#br0" timeOffset="-70811.9166">-7417 9415 0,'-34'0'32,"68"0"46,0-34-63,34 34 1,33-102 47,-67 102-63,-34 68 62,0-34-46,34 0-1,34-34 17,-1 0 30,-67 68-46,-67 67 31,67-33-32,0-69 1,0 1-1,0 0-15,34-34 16,33 0 0,35 0-1,-34-34 1,67-101 15,-101 67 0,-34 34 16,0 136 0,0-34-31,0-35-1,34 1 1,-34 0-16,34-34 16,33 0-1,35-34 1,67-101 15,-135 101-15,0-34-1,-34 34 32,-34 34-15,34 34-32,0 0 15,-34 0 1,34 68 15,0-69-15,0 1-16,34 0 15,68 0-15</inkml:trace>
          <inkml:trace contextRef="#ctx0" brushRef="#br0" timeOffset="-70405.6682">-5758 9686 0,'0'-34'47,"0"0"-15,0-34 14,-101 136 17,101-34-47,0 0-16,-34 0 15,34 67 16,34-101-31,0 34 16,0-34 0,101 0 15,-101 0-31,0 0 16,101-34-16</inkml:trace>
          <inkml:trace contextRef="#ctx0" brushRef="#br0" timeOffset="-69468.1685">-5419 9787 0,'0'102'94,"102"-136"-47,33-68-16,-67 1 0,-68-1-15,0 35 31,0 100-16,-68 69 0,68-68-31,0 0 16,0 0 0,34-1-1,-34 1-15,34-34 16,34 0 15,-34 0 0,-1 0-15,1 68 31,34-34-32,0-34 1,-34 0 0,33 0-1,-33-34 1,0 0 0,68-67-1,-102 33 1,0 34-1,0 0 1,-34-34 0,0 68-1,0 0 1,-101 68 15,101-34-15,0 0-16,34 0 15,0 0 1,34-1-16</inkml:trace>
          <inkml:trace contextRef="#ctx0" brushRef="#br0" timeOffset="-97327.3207">-7756 8704 0,'-34'0'47,"68"33"15,102 35-30,33-34-1,-101 34 0,-34-68-31,-34 34 31,-34 0-15,-135 67 31,135-101-32,-102 34 1,68 68 0</inkml:trace>
        </inkml:traceGroup>
        <inkml:traceGroup>
          <inkml:annotationXML>
            <emma:emma xmlns:emma="http://www.w3.org/2003/04/emma" version="1.0">
              <emma:interpretation id="{ECCB06E4-1214-4A80-818B-CCC764B40FBE}" emma:medium="tactile" emma:mode="ink">
                <msink:context xmlns:msink="http://schemas.microsoft.com/ink/2010/main" type="inkWord" rotatedBoundingBox="16334,10792 19485,10585 19540,11412 16388,11618"/>
              </emma:interpretation>
              <emma:one-of disjunction-type="recognition" id="oneOf15">
                <emma:interpretation id="interp73" emma:lang="ru-RU" emma:confidence="0">
                  <emma:literal>экое.</emma:literal>
                </emma:interpretation>
                <emma:interpretation id="interp74" emma:lang="ru-RU" emma:confidence="0">
                  <emma:literal>эстов.</emma:literal>
                </emma:interpretation>
                <emma:interpretation id="interp75" emma:lang="ru-RU" emma:confidence="0">
                  <emma:literal>Эктов.</emma:literal>
                </emma:interpretation>
                <emma:interpretation id="interp76" emma:lang="ru-RU" emma:confidence="0">
                  <emma:literal>ЭлтоС.</emma:literal>
                </emma:interpretation>
                <emma:interpretation id="interp77" emma:lang="ru-RU" emma:confidence="0">
                  <emma:literal>Элтис.</emma:literal>
                </emma:interpretation>
              </emma:one-of>
            </emma:emma>
          </inkml:annotationXML>
          <inkml:trace contextRef="#ctx0" brushRef="#br0" timeOffset="-68061.9363">-3353 9686 0,'-34'0'110,"34"34"-95,0-1 1,169-33 46,-135 0-46,102-67 15,-35-69 16,-101 69 0,0 100-16,-33 1-31,-1 68 31,34-68-15,0 0 0,34-1-1,33 1-15</inkml:trace>
          <inkml:trace contextRef="#ctx0" brushRef="#br0" timeOffset="-67765.0657">-2608 9584 0,'34'0'94,"0"0"-78,67 0-1,35 0 32,-35 0-47</inkml:trace>
          <inkml:trace contextRef="#ctx0" brushRef="#br0" timeOffset="-67499.4428">-2168 9550 0,'0'-34'31,"0"68"78,-34 34-93,1 0 0,33 33 31,33-101-16</inkml:trace>
          <inkml:trace contextRef="#ctx0" brushRef="#br0" timeOffset="-66749.4511">-2235 9313 0,'33'0'78,"137"0"-31,-69 0-16,-101 34-15,34-34-16,0 0 15,-34 34-15,0 34 47,0-34-31,-34 101 31,68-33-16,-34-69-15,102 1 15,-35-34-16,35-34 1,-68 1 0,34-35-1,-68 0 1,-34-33 0,0 33-1,-34 34 1,-33 34-1,67 0 1,-68 68 0,68-34-1,0-1-15,34 1 16,0 0-16,34 0 0,34 34 31,-34-68-15,203 0-16</inkml:trace>
          <inkml:trace contextRef="#ctx0" brushRef="#br0" timeOffset="-66140.0922">-1186 9381 0,'68'-102'94,"102"1"-63,-69 33 0,-101 34-15,0-34 0,0 35-1,-34 33 1,-33 0 0,-1 33-1,-102 137 16,103-35-15,33-33 0,34 33-1,0-67 1,34 0 0,67 33-1,-33-101 1,-34 0-1,-34-34 32,0 1-31,34-1 15</inkml:trace>
          <inkml:trace contextRef="#ctx0" brushRef="#br0" timeOffset="-65983.8305">-847 9720 0,'34'0'62,"0"33"-46,0-33 15,33 34 0</inkml:trace>
          <inkml:trace contextRef="#ctx0" brushRef="#br0" timeOffset="-68796.3067">-3861 9516 0,'0'-33'78,"68"33"-47,-1 0-15,-33 0 0,34 33-1,-34 1 1,-34 0 0,0 34-1,0-34 1,-68 33-1,-67 1 32,101-68-31</inkml:trace>
          <inkml:trace contextRef="#ctx0" brushRef="#br0" timeOffset="-68593.184">-3827 9652 0,'34'0'94,"0"0"-78,203 0 15</inkml:trace>
        </inkml:traceGroup>
        <inkml:traceGroup>
          <inkml:annotationXML>
            <emma:emma xmlns:emma="http://www.w3.org/2003/04/emma" version="1.0">
              <emma:interpretation id="{0660D3CE-9E37-4FBC-A759-0159939C0F90}" emma:medium="tactile" emma:mode="ink">
                <msink:context xmlns:msink="http://schemas.microsoft.com/ink/2010/main" type="inkWord" rotatedBoundingBox="21240,10242 26313,9909 26364,10688 21291,11021"/>
              </emma:interpretation>
              <emma:one-of disjunction-type="recognition" id="oneOf16">
                <emma:interpretation id="interp78" emma:lang="ru-RU" emma:confidence="0">
                  <emma:literal>Сложность</emma:literal>
                </emma:interpretation>
                <emma:interpretation id="interp79" emma:lang="ru-RU" emma:confidence="0">
                  <emma:literal>сложность</emma:literal>
                </emma:interpretation>
                <emma:interpretation id="interp80" emma:lang="ru-RU" emma:confidence="0">
                  <emma:literal>ложность</emma:literal>
                </emma:interpretation>
                <emma:interpretation id="interp81" emma:lang="ru-RU" emma:confidence="0">
                  <emma:literal>#ложность</emma:literal>
                </emma:interpretation>
                <emma:interpretation id="interp82" emma:lang="ru-RU" emma:confidence="0">
                  <emma:literal>сложностью</emma:literal>
                </emma:interpretation>
              </emma:one-of>
            </emma:emma>
          </inkml:annotationXML>
          <inkml:trace contextRef="#ctx0" brushRef="#br0" timeOffset="60030.7443">1388 8737 0,'-34'-33'94,"34"-1"-79,0 0 1,-33 34-16,-1-34 31,0 34-15,-68 68 15,68-34-15,-33 135 15,67-101-16,0-1 1,0-33-16,34-34 16,33 0-1,35 0 17,-1-34 14,-67 102-14,-34-34-17,0 0-15,34-34 16,0 0 0,34 0-1,67-102 1,1-33 15,-1-35 16,-135 137-16,0 66 0,-34 35-15,0 0 0,34 0-1,0-34 1,34-1 0,-34 1-16,34-34 15,34-34 1,-34 1-1,67-35 32,-67 68-31,0 135 31,0-67-16,0-68-15,34 0-1,-1 0 1,1-34 0,0-67-1,-68 33 1,0-68 15,0 102-15,0 1-16,-34 33 15,-68 0 1,1 67 0,33-33-1,34 34 1,34 0-1,0-34 1,68-1-16</inkml:trace>
          <inkml:trace contextRef="#ctx0" brushRef="#br0" timeOffset="62093.2375">2608 8771 0,'-34'-34'62,"34"1"-46,34-1 0,-1 34-1,103-34 1,-35 34 15,-67 34-31,0 0 16,-34-1-1,0 1-15,-101 136 32,-1-69-1,68-101 0,34-34-15,102-135 15,-1 34 16,-67 101-47,0 34 15,0 0 17,-34 101 15,0-33-32,-102 68 16,102-103-15,0-66 15,102-35-15,33-68 15,1 69 16,-102 67-47,0 0 31,-34 33-15,0-66 46,-34 33-62,-34-34 47,34 34-31,0 0 0,0 67-1,1-33 1,33 0-16,0 68 31,33-102-31,1 34 16,34 0-1,-34-34 1,67 0 0,69-102 15,-136 34-16,67-67 17,-101 101-1,0 0-31,-34 34 0,-67 102 47,33 33-16,34-67 0,34-34-15,136-204 78,-102 170-63,-1 0-15,1 0 15,34 0-16,101-101 32,-101 33-15,-68 102-1,0 67 0,0-67-15,34 34-1,0-68 1,0 0 0,101-34 15,-101 34-16,0 102 32,0-34-15,-34-35-32,34-33 15,67 0 1,69-33 15,-137 33-31,35-68 16,0-34 15,-68 68-31,0-33 16,0-1-1,-34 68 1,34-34-16,-102 34 15,1 0 1,33 34 0,-67 101 15,135-33-15</inkml:trace>
          <inkml:trace contextRef="#ctx0" brushRef="#br0" timeOffset="62796.3566">5215 8704 0,'0'-34'31,"34"0"16,-34 0-31,0 0-1,-34 34 16,0 0-15,-33 0 0,67 34-16,-34 0 15,-68 135 17,102-101-17,0-34 1,0 0-16,34 0 15,34-1 1,0-33-16,67-33 31,-33-1-15,33-102 31,-33 68 0,-102 204 0,0 33-1,34-135-30,-34-68 0</inkml:trace>
          <inkml:trace contextRef="#ctx0" brushRef="#br0" timeOffset="63358.8373">5486 8602 0,'0'-102'78,"34"69"-46,169-1-1,-101 34 0,-68 0-31,0 34 31,-34-1-15,-68 137 15,34-35 0,34-33-15,0-34 0,34-1-1,34-33 17,-1-34-32,1-34 15,-34 0 1,0-33-1,0-1 1,-34 34-16,0 0 0,-34-34 16,0 35-1,-102 33 17,103 33-17,-1 1-15,34 34 0</inkml:trace>
        </inkml:traceGroup>
        <inkml:traceGroup>
          <inkml:annotationXML>
            <emma:emma xmlns:emma="http://www.w3.org/2003/04/emma" version="1.0">
              <emma:interpretation id="{3A2AA0C6-7748-4AF2-BC8A-E44844034228}" emma:medium="tactile" emma:mode="ink">
                <msink:context xmlns:msink="http://schemas.microsoft.com/ink/2010/main" type="inkWord" rotatedBoundingBox="27596,9816 28399,9763 28458,10664 27656,10717"/>
              </emma:interpretation>
              <emma:one-of disjunction-type="recognition" id="oneOf17">
                <emma:interpretation id="interp83" emma:lang="ru-RU" emma:confidence="0">
                  <emma:literal>о</emma:literal>
                </emma:interpretation>
                <emma:interpretation id="interp84" emma:lang="ru-RU" emma:confidence="0">
                  <emma:literal>О</emma:literal>
                </emma:interpretation>
                <emma:interpretation id="interp85" emma:lang="ru-RU" emma:confidence="0">
                  <emma:literal>°</emma:literal>
                </emma:interpretation>
                <emma:interpretation id="interp86" emma:lang="ru-RU" emma:confidence="0">
                  <emma:literal>0</emma:literal>
                </emma:interpretation>
                <emma:interpretation id="interp87" emma:lang="ru-RU" emma:confidence="0">
                  <emma:literal>.</emma:literal>
                </emma:interpretation>
              </emma:one-of>
            </emma:emma>
          </inkml:annotationXML>
          <inkml:trace contextRef="#ctx0" brushRef="#br0" timeOffset="64468.215">7552 8433 0,'-102'67'78,"102"-33"-63,-33 136 1,33-103 0,33 103 15,1-136-16,0 33 1,68-33 0,-34-34-1,67-34 1,102-135 15,-169 67-15,0-67-1,-68 34 1,0 33 0,-34 34-1,-68 0 1,0 1 0,69 67-1,-69 0 1,0 34-1,1 67 1,67-33 0,-34 67-1,68 136 17</inkml:trace>
        </inkml:traceGroup>
        <inkml:traceGroup>
          <inkml:annotationXML>
            <emma:emma xmlns:emma="http://www.w3.org/2003/04/emma" version="1.0">
              <emma:interpretation id="{BAEDA574-59BC-45E3-8EE0-4DC8175EF25C}" emma:medium="tactile" emma:mode="ink">
                <msink:context xmlns:msink="http://schemas.microsoft.com/ink/2010/main" type="inkWord" rotatedBoundingBox="28578,9633 30942,9478 31062,11302 28698,11457"/>
              </emma:interpretation>
              <emma:one-of disjunction-type="recognition" id="oneOf18">
                <emma:interpretation id="interp88" emma:lang="ru-RU" emma:confidence="0">
                  <emma:literal>(АД)</emma:literal>
                </emma:interpretation>
                <emma:interpretation id="interp89" emma:lang="ru-RU" emma:confidence="0">
                  <emma:literal>(Арт)</emma:literal>
                </emma:interpretation>
                <emma:interpretation id="interp90" emma:lang="ru-RU" emma:confidence="0">
                  <emma:literal>Арт)</emma:literal>
                </emma:interpretation>
                <emma:interpretation id="interp91" emma:lang="ru-RU" emma:confidence="0">
                  <emma:literal>(Арф)</emma:literal>
                </emma:interpretation>
                <emma:interpretation id="interp92" emma:lang="ru-RU" emma:confidence="0">
                  <emma:literal>(АДУ)</emma:literal>
                </emma:interpretation>
              </emma:one-of>
            </emma:emma>
          </inkml:annotationXML>
          <inkml:trace contextRef="#ctx0" brushRef="#br0" timeOffset="65015.0884">8771 8196 0,'-34'0'47,"1"0"-31,-35 67 15,68-33-16,-34 0-15,-34 102 32,34-1-17,0 0 1,1 1 0,33-1-1,0-33-15,33-34 16,1-1-1,68-33-15</inkml:trace>
          <inkml:trace contextRef="#ctx0" brushRef="#br0" timeOffset="65530.6946">9449 8602 0</inkml:trace>
          <inkml:trace contextRef="#ctx0" brushRef="#br0" timeOffset="78436.8534">9482 8229 0,'-33'-169'0,"-1"169"0,0 0 0,0 169 0,-34 136 0,34-135 0,1-35 0,-1 1 16,0-69-1,0 1 1,0-68 0,0-34-1,34-67-15</inkml:trace>
          <inkml:trace contextRef="#ctx0" brushRef="#br0" timeOffset="78733.7242">9008 8737 0,'0'-33'0,"0"-1"0,34 34 0,-34-34 0,203 34 0,34 68 0</inkml:trace>
          <inkml:trace contextRef="#ctx0" brushRef="#br0" timeOffset="79405.58">9720 8365 0,'-34'0'32,"-68"169"30,34 1-31,34-35-15,34 34 15,0-67-15,0-68 15,68 34-31</inkml:trace>
          <inkml:trace contextRef="#ctx0" brushRef="#br0" timeOffset="79968.1095">9821 8670 0,'0'-34'79,"0"68"-48,-34 0-16,-33 33 17,67-33-32,0 0 47,33-34-16,1-34-16,-34 0-15,136 0 47,-102 34-31,-1 34 0,-33 0-1,0 0 1,0 34-1,0-34 1,0 0-16,0-1 31,68-168 1</inkml:trace>
          <inkml:trace contextRef="#ctx0" brushRef="#br0" timeOffset="80311.8227">10261 8297 0,'0'-34'47,"-33"34"-47,66 34 78,1 136-47,-34-69-31,0 35 16,-34 33 15,-67 34-16,-1-34 17,1-33-32</inkml:trace>
          <inkml:trace contextRef="#ctx0" brushRef="#br0" timeOffset="81030.5668">10668 7857 0,'34'0'94,"-34"34"-94,34 101 31,-34 1 0,0 33-15,-34-33-1,0-1-15,34 0 0,-34 1 16,-34-1 0,34 1-1,-33-1-15,-35 35 31,0-1-15,35-67-16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06:24.5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88AC9A8-B017-4AAA-AB47-0BB4FA41BA09}" emma:medium="tactile" emma:mode="ink">
          <msink:context xmlns:msink="http://schemas.microsoft.com/ink/2010/main" type="writingRegion" rotatedBoundingBox="32715,5215 32748,5215 32748,5230 32715,5230"/>
        </emma:interpretation>
      </emma:emma>
    </inkml:annotationXML>
    <inkml:traceGroup>
      <inkml:annotationXML>
        <emma:emma xmlns:emma="http://www.w3.org/2003/04/emma" version="1.0">
          <emma:interpretation id="{6FCAF574-948D-465F-8BE2-BC8A82980F91}" emma:medium="tactile" emma:mode="ink">
            <msink:context xmlns:msink="http://schemas.microsoft.com/ink/2010/main" type="paragraph" rotatedBoundingBox="32715,5215 32748,5215 32748,5230 32715,52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756149-6DFD-459E-BCC2-69374FC98F88}" emma:medium="tactile" emma:mode="ink">
              <msink:context xmlns:msink="http://schemas.microsoft.com/ink/2010/main" type="line" rotatedBoundingBox="32715,5215 32748,5215 32748,5230 32715,5230"/>
            </emma:interpretation>
          </emma:emma>
        </inkml:annotationXML>
        <inkml:traceGroup>
          <inkml:annotationXML>
            <emma:emma xmlns:emma="http://www.w3.org/2003/04/emma" version="1.0">
              <emma:interpretation id="{F945F029-FC68-410C-812F-5F2C6C34DF23}" emma:medium="tactile" emma:mode="ink">
                <msink:context xmlns:msink="http://schemas.microsoft.com/ink/2010/main" type="inkWord" rotatedBoundingBox="32715,5215 32748,5215 32748,5230 32715,5230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&lt;</emma:literal>
                </emma:interpretation>
                <emma:interpretation id="interp3" emma:lang="en-US" emma:confidence="0">
                  <emma:literal>-</emma:literal>
                </emma:interpretation>
                <emma:interpretation id="interp4" emma:lang="en-US" emma:confidence="0">
                  <emma:literal>c</emma:literal>
                </emma:interpretation>
              </emma:one-of>
            </emma:emma>
          </inkml:annotationXML>
          <inkml:trace contextRef="#ctx0" brushRef="#br0">29 0 0,'-33'0'0,"66"0"0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06:28.4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CE89BFA-C8D5-4E99-8491-1B0E5E034238}" emma:medium="tactile" emma:mode="ink">
          <msink:context xmlns:msink="http://schemas.microsoft.com/ink/2010/main" type="inkDrawing" rotatedBoundingBox="3743,4589 8882,5943 7684,10493 2545,9140" hotPoints="7759,5703 7732,9746 3689,9720 3715,5676" semanticType="enclosure" shapeName="Square"/>
        </emma:interpretation>
      </emma:emma>
    </inkml:annotationXML>
    <inkml:trace contextRef="#ctx0" brushRef="#br0">68 0 0,'-34'0'63,"34"-34"-63,0 169 172,0 35-141,-34-35 0,34 1 0,0 33 1,0-34-17,0 35 17,0-1-1,0-33 0,0 33 0,0 0-15,0 1 15,0-35 0,0 34 1,0 1-1,0-69-15,0 35 15,0 33 0,0-135-31,0 101 31,0 1 1,0 33-1,0 1 31,0-1 1</inkml:trace>
    <inkml:trace contextRef="#ctx0" brushRef="#br0" timeOffset="2859.3408">135-68 0,'136'34'218,"33"-34"-171,1 0-16,-35 0 1,34 0-1,1 0-15,-1 0 15,0 0 0,-33 0-15,33 0 15,-33 0-15,-1 0 15,1 0-16,33 0 1,0 0 15,1 0 1,-69 0-17,68 0 16,-33 0 1,33 0-1,-33 0 0,-1 0 0,35 0 16,-35 0-15,-67-34-17,-1 34 16,69 0 1,33 0 15,-101 0-1,-34 0-14,0 0 61,-34 34-77,34 34 47,-68-35-48,34 137 32,-34-1-16,34-33 1,-34 33-1,34 0 0,0 1 0,0-35-15,0 34 15,0 1 0,0-69-15,0 35 0,0-1-1,0 1 17,34-35-17,-34 35 1,0 33 15,0 0-15,0 1 15,0-35 0,0 35 0,34-137-31,-34 137 32,0-35-1,0 35 0,0-1 0,34-34 16,-34 1-15,-34-136-32,34 68 15</inkml:trace>
    <inkml:trace contextRef="#ctx0" brushRef="#br0" timeOffset="4359.3142">34 3657 0,'34'0'125,"135"0"-78,-34 0-16,35 0-15,-1 0 15,-33 0-15,-1 0-1,-33 0 1,33 0-1,1 0 1,33 0 0,-34 34-1,35-34 1,-35 0 0,35 0-1,-1 0 1,0 34-1,-33-34 1,-1 0 0,34 34-1,-33-34 1,33 0 0,-33 0-1,33 0 16,-33 34-15,-1-34 0,0 0 15,35 0-15,-1 0 15,-33 34 31,-103-34-30,35 34-17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06:34.3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0743B11-0327-4E9B-B2D9-39B49E4BAB6F}" emma:medium="tactile" emma:mode="ink">
          <msink:context xmlns:msink="http://schemas.microsoft.com/ink/2010/main" type="inkDrawing" rotatedBoundingBox="3488,8533 7687,8534 7686,8568 3487,8567" shapeName="Other"/>
        </emma:interpretation>
      </emma:emma>
    </inkml:annotationXML>
    <inkml:trace contextRef="#ctx0" brushRef="#br0">0 43 0,'135'34'172,"34"-34"-141,1-34 0,-35 34 1,1 0-17,33 0 1,0 0 15,-33 0-15,-1 0-1,1 0 1,33 0 0,-33 0-1,-1 0 1,34 0-1,1 0 17,-35 0-17,1 0 1,-1 0 0,1 0-1,-1 0 1,1 0-1,33 0 17,0 0-1,-67 0-15,33 0-1,35 0 16,-1 0 16,-34 34 16,-67-34-63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06:35.8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7B579E4-26A2-4A66-BCD9-38BE5FE201A7}" emma:medium="tactile" emma:mode="ink">
          <msink:context xmlns:msink="http://schemas.microsoft.com/ink/2010/main" type="inkDrawing" rotatedBoundingBox="3656,7612 7551,7535 7552,7580 3657,7657" shapeName="Other"/>
        </emma:interpretation>
      </emma:emma>
    </inkml:annotationXML>
    <inkml:trace contextRef="#ctx0" brushRef="#br0">0 75 0,'34'0'94,"0"0"-79,0 0 1,33 0 0,69 0 31,33 0-16,0 0 0,-33 0-15,-1 0-1,35 0 17,-35 0-17,1 0 1,-1 0-1,1 0 1,-1 0 0,34 0 15,-33-34-15,-1 34-1,1 0 1,-1 0-1,35 0 1,-35 0 0,1 0 15,33-33-15,0 33 15,1 0 0,-35 0-15,34 0 31,1 0 15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06:37.3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FB560B8-D25C-42D1-9FBB-64E4621DD816}" emma:medium="tactile" emma:mode="ink">
          <msink:context xmlns:msink="http://schemas.microsoft.com/ink/2010/main" type="inkDrawing" rotatedBoundingBox="3488,6536 7720,6528 7721,6566 3488,6573" shapeName="Other"/>
        </emma:interpretation>
      </emma:emma>
    </inkml:annotationXML>
    <inkml:trace contextRef="#ctx0" brushRef="#br0">0 16 0,'135'0'125,"-33"0"-109,33 0 15,35 0 0,-35 0-15,0 0 0,35 0 15,-35 33-16,35-33 1,-35 0 0,34 0-1,1 0 1,-1 0 0,0 0-1,-33 0 1,33 0-1,1 0 1,-1-33 0,-34 33-1,35 0 1,-1 0 0,-34 0-1,1 0 16,-1 0-15,35 0 0,-1 0 15,-33 0 16,-1 0-16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06:42.9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0ACFC04-88B9-4A0F-BAAB-CFF4C2F058A3}" emma:medium="tactile" emma:mode="ink">
          <msink:context xmlns:msink="http://schemas.microsoft.com/ink/2010/main" type="writingRegion" rotatedBoundingBox="7750,5281 11029,4573 11270,5690 7992,6398"/>
        </emma:interpretation>
      </emma:emma>
    </inkml:annotationXML>
    <inkml:traceGroup>
      <inkml:annotationXML>
        <emma:emma xmlns:emma="http://www.w3.org/2003/04/emma" version="1.0">
          <emma:interpretation id="{B8C7080F-16CF-4794-8378-5B6D9B2D6F3D}" emma:medium="tactile" emma:mode="ink">
            <msink:context xmlns:msink="http://schemas.microsoft.com/ink/2010/main" type="paragraph" rotatedBoundingBox="7750,5281 11029,4573 11270,5690 7992,63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AAD2B5-5761-4115-AFE9-430814AF345E}" emma:medium="tactile" emma:mode="ink">
              <msink:context xmlns:msink="http://schemas.microsoft.com/ink/2010/main" type="line" rotatedBoundingBox="7750,5281 11029,4573 11270,5690 7992,6398"/>
            </emma:interpretation>
          </emma:emma>
        </inkml:annotationXML>
        <inkml:traceGroup>
          <inkml:annotationXML>
            <emma:emma xmlns:emma="http://www.w3.org/2003/04/emma" version="1.0">
              <emma:interpretation id="{E84EB28F-9C57-410B-B359-03684124A38A}" emma:medium="tactile" emma:mode="ink">
                <msink:context xmlns:msink="http://schemas.microsoft.com/ink/2010/main" type="inkWord" rotatedBoundingBox="7750,5281 11029,4573 11270,5690 7992,6398"/>
              </emma:interpretation>
              <emma:one-of disjunction-type="recognition" id="oneOf0">
                <emma:interpretation id="interp0" emma:lang="en-US" emma:confidence="0">
                  <emma:literal>stop</emma:literal>
                </emma:interpretation>
                <emma:interpretation id="interp1" emma:lang="en-US" emma:confidence="0">
                  <emma:literal>atop</emma:literal>
                </emma:interpretation>
                <emma:interpretation id="interp2" emma:lang="en-US" emma:confidence="0">
                  <emma:literal>top</emma:literal>
                </emma:interpretation>
                <emma:interpretation id="interp3" emma:lang="en-US" emma:confidence="0">
                  <emma:literal>step</emma:literal>
                </emma:interpretation>
                <emma:interpretation id="interp4" emma:lang="en-US" emma:confidence="0">
                  <emma:literal>*top</emma:literal>
                </emma:interpretation>
              </emma:one-of>
            </emma:emma>
          </inkml:annotationXML>
          <inkml:trace contextRef="#ctx0" brushRef="#br0">72 0 0,'0'136'141,"-34"33"-110,0-67 0,34-1 1,0-33-17,0-34 1,0 0-16,68 0 31,-34-34-15,0 0-16,-34-34 15,67 0 1</inkml:trace>
          <inkml:trace contextRef="#ctx0" brushRef="#br0" timeOffset="-749.9918">-1791 982 0,'0'-34'94,"34"34"-78,135-67 15,-33 67 16,-68 0-16,-102 0 0,-102 67 1,-33 1-1,101-68-15,68 34-1,-34-34 16,34 34-31,34-34 32,136 68-1,-35-34 0,34-34 0,-67 33-15</inkml:trace>
          <inkml:trace contextRef="#ctx0" brushRef="#br0" timeOffset="-1718.7355">-1723 1084 0,'34'0'157,"135"0"-111,-101 0-30,101 0 0,1 0 15,-35 0-15,0-34-1,1 34 1,-1 0-1,1 0 1,-1 0 0,1 0-1,33 0 17,-33 0-1,-1 34-16,-101-34 17,-34 34-17</inkml:trace>
          <inkml:trace contextRef="#ctx0" brushRef="#br0" timeOffset="237.3735">-165 373 0,'101'0'79,"35"0"-48,-68 0-31,67 0 15</inkml:trace>
          <inkml:trace contextRef="#ctx0" brushRef="#br0" timeOffset="718.73">444 339 0,'-33'34'94,"-1"-34"-78,34 34-16,-34 101 47,102-33-1,-35-102-46,1 0 16,102 0 15,-102-34-31,-1 0 16,1 0 0,-34-34-1,0 34 1,-34 1-1,1-35 1,-1 68 0,-34 0-16,0 34 31,34 0-15,34-1-1,0 1-15,68 34 16</inkml:trace>
          <inkml:trace contextRef="#ctx0" brushRef="#br0" timeOffset="1406.2387">1020 305 0,'0'135'94,"0"35"-63,0-35 1,0 35 15,-34-137-32,34-202 63,0 0-62,0 101 0,102-67 15,-34 67-16,33 68 1,-67 0 0,34 0-1,0 34 1,-35 0 0,-33 33-1,0-33 1,0 0-1,-33 0 1,-35-34 0,-68 34-1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in"/>
          <inkml:channel name="T" type="integer" max="2.14748E9" units="dev"/>
        </inkml:traceFormat>
        <inkml:channelProperties>
          <inkml:channelProperty channel="X" name="resolution" value="830.80627" units="1/cm"/>
          <inkml:channelProperty channel="Y" name="resolution" value="526.3775" units="1/cm"/>
          <inkml:channelProperty channel="F" name="resolution" value="41.73806" units="1/in"/>
          <inkml:channelProperty channel="T" name="resolution" value="1" units="1/dev"/>
        </inkml:channelProperties>
      </inkml:inkSource>
      <inkml:timestamp xml:id="ts0" timeString="2016-03-18T16:10:56.3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DEC97F8-DEA5-4614-B711-4390C2A49358}" emma:medium="tactile" emma:mode="ink">
          <msink:context xmlns:msink="http://schemas.microsoft.com/ink/2010/main" type="writingRegion" rotatedBoundingBox="32449,5621 32464,5621 32464,5636 32449,5636"/>
        </emma:interpretation>
      </emma:emma>
    </inkml:annotationXML>
    <inkml:traceGroup>
      <inkml:annotationXML>
        <emma:emma xmlns:emma="http://www.w3.org/2003/04/emma" version="1.0">
          <emma:interpretation id="{D3BDF0BF-37A3-403E-80E6-77DC98FE3C35}" emma:medium="tactile" emma:mode="ink">
            <msink:context xmlns:msink="http://schemas.microsoft.com/ink/2010/main" type="paragraph" rotatedBoundingBox="32449,5621 32464,5621 32464,5636 32449,56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79477B-93A7-45A2-A8A1-419A7633DF6D}" emma:medium="tactile" emma:mode="ink">
              <msink:context xmlns:msink="http://schemas.microsoft.com/ink/2010/main" type="line" rotatedBoundingBox="32449,5621 32464,5621 32464,5636 32449,5636"/>
            </emma:interpretation>
          </emma:emma>
        </inkml:annotationXML>
        <inkml:traceGroup>
          <inkml:annotationXML>
            <emma:emma xmlns:emma="http://www.w3.org/2003/04/emma" version="1.0">
              <emma:interpretation id="{24187296-8F8D-4D91-A45F-6292840578C0}" emma:medium="tactile" emma:mode="ink">
                <msink:context xmlns:msink="http://schemas.microsoft.com/ink/2010/main" type="inkWord" rotatedBoundingBox="32449,5621 32464,5621 32464,5636 32449,5636"/>
              </emma:interpretation>
              <emma:one-of disjunction-type="recognition" id="oneOf0">
                <emma:interpretation id="interp0" emma:lang="ru-RU" emma:confidence="0">
                  <emma:literal>.</emma:literal>
                </emma:interpretation>
                <emma:interpretation id="interp1" emma:lang="ru-RU" emma:confidence="0">
                  <emma:literal>:</emma:literal>
                </emma:interpretation>
                <emma:interpretation id="interp2" emma:lang="ru-RU" emma:confidence="0">
                  <emma:literal>'</emma:literal>
                </emma:interpretation>
                <emma:interpretation id="interp3" emma:lang="ru-RU" emma:confidence="0">
                  <emma:literal>,</emma:literal>
                </emma:interpretation>
                <emma:interpretation id="interp4" emma:lang="ru-RU" emma:confidence="0">
                  <emma:literal>1</emma:literal>
                </emma:interpretation>
              </emma:one-of>
            </emma:emma>
          </inkml:annotationXML>
          <inkml:trace contextRef="#ctx0" brushRef="#br0">0 0 512 0,'0'0'0'15,"0"0"0"-15,0 0 0 16,0 0 0-16,0 0 0 16,0 0 0-1,0 0 0-15,0 0 0 16,0 0 0-16,0 0 0 16,0 0 0-16,0 0 0 15</inkml:trace>
        </inkml:traceGroup>
      </inkml:traceGroup>
    </inkml:traceGroup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11:47.5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6478D06-527F-4B44-9B3F-6899566986C7}" emma:medium="tactile" emma:mode="ink">
          <msink:context xmlns:msink="http://schemas.microsoft.com/ink/2010/main" type="writingRegion" rotatedBoundingBox="12632,5079 12801,5079 12801,6265 12632,6265"/>
        </emma:interpretation>
      </emma:emma>
    </inkml:annotationXML>
    <inkml:traceGroup>
      <inkml:annotationXML>
        <emma:emma xmlns:emma="http://www.w3.org/2003/04/emma" version="1.0">
          <emma:interpretation id="{96EFAE08-9C5E-4A40-89C4-656AD2529758}" emma:medium="tactile" emma:mode="ink">
            <msink:context xmlns:msink="http://schemas.microsoft.com/ink/2010/main" type="paragraph" rotatedBoundingBox="12632,5079 12801,5079 12801,6265 12632,62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47C048-8B75-495A-A8CC-1F4073DFE298}" emma:medium="tactile" emma:mode="ink">
              <msink:context xmlns:msink="http://schemas.microsoft.com/ink/2010/main" type="line" rotatedBoundingBox="12632,5079 12801,5079 12801,6265 12632,6265"/>
            </emma:interpretation>
          </emma:emma>
        </inkml:annotationXML>
        <inkml:traceGroup>
          <inkml:annotationXML>
            <emma:emma xmlns:emma="http://www.w3.org/2003/04/emma" version="1.0">
              <emma:interpretation id="{6C84F940-D44D-45EF-A5C1-4150C3323B96}" emma:medium="tactile" emma:mode="ink">
                <msink:context xmlns:msink="http://schemas.microsoft.com/ink/2010/main" type="inkWord" rotatedBoundingBox="12632,5079 12801,5079 12801,6265 12632,6265"/>
              </emma:interpretation>
              <emma:one-of disjunction-type="recognition" id="oneOf0">
                <emma:interpretation id="interp0" emma:lang="ru-RU" emma:confidence="0">
                  <emma:literal>'</emma:literal>
                </emma:interpretation>
                <emma:interpretation id="interp1" emma:lang="ru-RU" emma:confidence="0">
                  <emma:literal>,</emma:literal>
                </emma:interpretation>
                <emma:interpretation id="interp2" emma:lang="ru-RU" emma:confidence="0">
                  <emma:literal>1</emma:literal>
                </emma:interpretation>
                <emma:interpretation id="interp3" emma:lang="ru-RU" emma:confidence="0">
                  <emma:literal>!</emma:literal>
                </emma:interpretation>
                <emma:interpretation id="interp4" emma:lang="ru-RU" emma:confidence="0">
                  <emma:literal>н</emma:literal>
                </emma:interpretation>
              </emma:one-of>
            </emma:emma>
          </inkml:annotationXML>
          <inkml:trace contextRef="#ctx0" brushRef="#br0">6145 68 0,'0'-34'78,"0"68"-31,0 34-16,34 67 0,-34-101-15,33 136 15,1-35 0,-34-33-15,0 33-1,34 1 17,-34-35-1,34 35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4:54:29.5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583DE7D-08C1-463D-A94C-7AF495679DF4}" emma:medium="tactile" emma:mode="ink">
          <msink:context xmlns:msink="http://schemas.microsoft.com/ink/2010/main" type="writingRegion" rotatedBoundingBox="5249,10362 5587,10362 5587,10870 5249,10870">
            <msink:destinationLink direction="with" ref="{24B84330-FC98-4653-A2BE-517A419FC906}"/>
          </msink:context>
        </emma:interpretation>
      </emma:emma>
    </inkml:annotationXML>
    <inkml:traceGroup>
      <inkml:annotationXML>
        <emma:emma xmlns:emma="http://www.w3.org/2003/04/emma" version="1.0">
          <emma:interpretation id="{6DBFA337-A5B6-4159-9309-92281BD79E0B}" emma:medium="tactile" emma:mode="ink">
            <msink:context xmlns:msink="http://schemas.microsoft.com/ink/2010/main" type="paragraph" rotatedBoundingBox="5249,10362 5587,10362 5587,10870 5249,108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6A5EF1-BC82-4864-BBE6-C4E71274E863}" emma:medium="tactile" emma:mode="ink">
              <msink:context xmlns:msink="http://schemas.microsoft.com/ink/2010/main" type="line" rotatedBoundingBox="5249,10362 5587,10362 5587,10870 5249,10870"/>
            </emma:interpretation>
          </emma:emma>
        </inkml:annotationXML>
        <inkml:traceGroup>
          <inkml:annotationXML>
            <emma:emma xmlns:emma="http://www.w3.org/2003/04/emma" version="1.0">
              <emma:interpretation id="{FBB30FD2-0279-490E-92C8-900D321F0238}" emma:medium="tactile" emma:mode="ink">
                <msink:context xmlns:msink="http://schemas.microsoft.com/ink/2010/main" type="inkWord" rotatedBoundingBox="5249,10362 5587,10362 5587,10870 5249,10870">
                  <msink:destinationLink direction="with" ref="{42E4A89E-053A-45E0-A4E4-6C2717D3ED50}"/>
                </msink:context>
              </emma:interpretation>
              <emma:one-of disjunction-type="recognition" id="oneOf0">
                <emma:interpretation id="interp0" emma:lang="ru-RU" emma:confidence="0">
                  <emma:literal>р</emma:literal>
                </emma:interpretation>
                <emma:interpretation id="interp1" emma:lang="ru-RU" emma:confidence="0">
                  <emma:literal>г</emma:literal>
                </emma:interpretation>
                <emma:interpretation id="interp2" emma:lang="ru-RU" emma:confidence="0">
                  <emma:literal>Р</emma:literal>
                </emma:interpretation>
                <emma:interpretation id="interp3" emma:lang="ru-RU" emma:confidence="0">
                  <emma:literal>к</emma:literal>
                </emma:interpretation>
                <emma:interpretation id="interp4" emma:lang="ru-RU" emma:confidence="0">
                  <emma:literal>Г</emma:literal>
                </emma:interpretation>
              </emma:one-of>
            </emma:emma>
          </inkml:annotationXML>
          <inkml:trace contextRef="#ctx0" brushRef="#br0">3590 34 0,'0'34'157,"34"102"-95,-34-103-46,0 137 31,33-103 31,-33-100-31,0-103 0,0 102-47,0 0 31,0-135 16,0 67 46,34 136-61,34 0-1,-34 0-15,-34 0-1,68 34 16,-1-34-31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11:44.5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FFA2601-FF7D-48F6-B27E-BA1D730A0D40}" emma:medium="tactile" emma:mode="ink">
          <msink:context xmlns:msink="http://schemas.microsoft.com/ink/2010/main" type="inkDrawing" rotatedBoundingBox="3860,5045 12828,4998 12835,6462 3867,6509" semanticType="enclosure" shapeName="Other">
            <msink:sourceLink direction="with" ref="{EFE1932A-977C-47F4-8D4E-298C38B83D03}"/>
          </msink:context>
        </emma:interpretation>
      </emma:emma>
    </inkml:annotationXML>
    <inkml:trace contextRef="#ctx0" brushRef="#br0">-8772-45 0,'170'0'234,"-1"0"-187,0 0 0,-33 0-16,33 0 0,0 0 0,1 0 1,-35 0-17,34 0 17,-33 0-17,-1 0 16,35 0-15,-35 0 0,35 0-1,-1 0 17,-34 0-17,1 0 1,-1 0-1,1 0 1,-1 0 0,1 0-1,33 0 1,-34 0 0,1 0-1,33 34 1,-33-34-1,33 0 1,0 0 0,1 0-1,-1 0 1,-33 0 15,33 0-15,-34 0-1,35 0 1,-35 0 0,34 0-1,-33 0 1,33 0 0,-33 0-1,33 0 1,-33 0-1,-1 0 1,34 0 0,-33 0-1,33 0 17,0 0-17,-33 0 1,-1 0-1,1 0 1,-1 0 0,1 0-1,-1 0 1,35 0 15,-1 0 0,0 0-15,-33 34 15,33-34 16</inkml:trace>
    <inkml:trace contextRef="#ctx0" brushRef="#br0" timeOffset="2312.4962">-8738 1412 0,'0'-34'78,"68"34"0,33 0-47,35 0 0,33 0 1,-33 0-17,-1 0 16,34 34-15,-33-34 0,-1 0-1,35 0-15,-35-34 16,35 34 15,-35 0-15,34 0-1,-33-34 1,33 34 0,-33 0-1,33 0 1,0-34 0,-33 34-1,33 0 1,0 0 15,-33 0-15,33 0-1,1 0 1,-69 0-16,35 0 16,-35 0-1,35-34-15,33 34 16,-67 0-1,67 0 1,0 0 0,-33 0-1,-35 0 1,35 0-16,-35 0 16,35 0-1,-1-34-15,-33 34 16,0 0-1,67 0 1,0 0 0,-33 0-1,-1 0 1,34 0 0,1 0-1,-35 0 1,35 0-1,-1 0 17,-34 0-17,1 0 17,-1 0-17,1 0 1,33 0 15,-33 0 0,33 0-15,0 0 15,-33 0 0,-35 0-15,35 0 31,33 0 0,-101-34 0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11:50.1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FE1932A-977C-47F4-8D4E-298C38B83D03}" emma:medium="tactile" emma:mode="ink">
          <msink:context xmlns:msink="http://schemas.microsoft.com/ink/2010/main" type="writingRegion" rotatedBoundingBox="3795,5006 11549,5034 11544,6564 3789,6535">
            <msink:destinationLink direction="with" ref="{CFFA2601-FF7D-48F6-B27E-BA1D730A0D40}"/>
          </msink:context>
        </emma:interpretation>
      </emma:emma>
    </inkml:annotationXML>
    <inkml:traceGroup>
      <inkml:annotationXML>
        <emma:emma xmlns:emma="http://www.w3.org/2003/04/emma" version="1.0">
          <emma:interpretation id="{FCD7002A-3045-4024-BEB6-C4CCFD55CB53}" emma:medium="tactile" emma:mode="ink">
            <msink:context xmlns:msink="http://schemas.microsoft.com/ink/2010/main" type="paragraph" rotatedBoundingBox="3795,5006 11549,5034 11544,6564 3789,65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439C9B-D8F5-42EA-91F3-F31D8C026E5D}" emma:medium="tactile" emma:mode="ink">
              <msink:context xmlns:msink="http://schemas.microsoft.com/ink/2010/main" type="line" rotatedBoundingBox="3795,5006 11549,5034 11544,6564 3789,6535"/>
            </emma:interpretation>
          </emma:emma>
        </inkml:annotationXML>
        <inkml:traceGroup>
          <inkml:annotationXML>
            <emma:emma xmlns:emma="http://www.w3.org/2003/04/emma" version="1.0">
              <emma:interpretation id="{E6DE9F1D-280B-4B21-9960-D4CCBFB5C442}" emma:medium="tactile" emma:mode="ink">
                <msink:context xmlns:msink="http://schemas.microsoft.com/ink/2010/main" type="inkWord" rotatedBoundingBox="3795,5006 11549,5034 11544,6564 3789,6535"/>
              </emma:interpretation>
              <emma:one-of disjunction-type="recognition" id="oneOf0">
                <emma:interpretation id="interp0" emma:lang="ru-RU" emma:confidence="0">
                  <emma:literal>ДЫМЯЩИМСЯ!</emma:literal>
                </emma:interpretation>
                <emma:interpretation id="interp1" emma:lang="ru-RU" emma:confidence="0">
                  <emma:literal>ДЫМЯЩИМСЯ“</emma:literal>
                </emma:interpretation>
                <emma:interpretation id="interp2" emma:lang="ru-RU" emma:confidence="0">
                  <emma:literal>ДЫМЯЩИМИ</emma:literal>
                </emma:interpretation>
                <emma:interpretation id="interp3" emma:lang="ru-RU" emma:confidence="0">
                  <emma:literal>ДЫМЯЩИМСЯ.</emma:literal>
                </emma:interpretation>
                <emma:interpretation id="interp4" emma:lang="ru-RU" emma:confidence="0">
                  <emma:literal>ДЫМЯЩИМСЯ“!</emma:literal>
                </emma:interpretation>
              </emma:one-of>
            </emma:emma>
          </inkml:annotationXML>
          <inkml:trace contextRef="#ctx0" brushRef="#br0">49 0 0,'-34'0'47,"34"34"15,0 136 1,34-1-32,-34-34 0,0 35-15,0-1 15,0-33 1,0 33-1,0-34 16,34-101-32</inkml:trace>
          <inkml:trace contextRef="#ctx0" brushRef="#br0" timeOffset="828.1292">1302 34 0,'0'34'94,"34"102"-47,-34 33-16,33 0 1,-33-33-1,34-69-16,-34 103 1,0-35 31,0 35-16,34-170-15,0 67-1</inkml:trace>
          <inkml:trace contextRef="#ctx0" brushRef="#br0" timeOffset="-859.3563">-1204 0 0,'0'-33'140,"0"100"-77,0-33-48,0 0 1,0 135 15,33-67 0,-33 33-15,0 1 0,34 33 15,-34 1 0,34-69-15,-34 35 15,0-103-15,34-33-16,0 34 31</inkml:trace>
          <inkml:trace contextRef="#ctx0" brushRef="#br0" timeOffset="35280.9695">-2153-33 0,'-34'0'47,"34"33"0,0 1-32,-33 0 1,-69 102 15,-33 33 0,67 0 1,34-67-1,0-68-15,68 0-16</inkml:trace>
          <inkml:trace contextRef="#ctx0" brushRef="#br0" timeOffset="35736.0962">-1746 34 0,'0'-34'31,"34"1"1,-102 202 46,-34 0-63,-33-33 17,33-1-17,1 1 1,-1-1 0,0 1 15,35-35-16,67-67 1,67-102 0</inkml:trace>
          <inkml:trace contextRef="#ctx0" brushRef="#br0" timeOffset="36062.2143">-1577 407 0,'68'0'78,"-102"68"-31,-68 101-16,-33-34-31,33 35 31,-33-35 1,135-67-1,34-34-31</inkml:trace>
          <inkml:trace contextRef="#ctx0" brushRef="#br0" timeOffset="36390.333">-1272 745 0,'-68'136'110,"34"-102"-95,0 67 16,-67 35-15,33-35 15,68 1-15</inkml:trace>
          <inkml:trace contextRef="#ctx0" brushRef="#br0" timeOffset="37187.2069">-696 0 0,'-34'34'109,"-68"102"-62,68-69-47,-101 69 31,33-1 1,34 1-1</inkml:trace>
          <inkml:trace contextRef="#ctx0" brushRef="#br0" timeOffset="37577.8264">-324 102 0,'-34'34'63,"-33"67"-32,-35 35-15,34 33 15,-67 1 0,-1-35-15,102-67 15,102-102-15,68-34-1</inkml:trace>
          <inkml:trace contextRef="#ctx0" brushRef="#br0" timeOffset="37874.6962">-121 475 0,'68'0'62,"-203"169"1,-1 0-47,-33-33 15,67-1 16,170-169-32</inkml:trace>
          <inkml:trace contextRef="#ctx0" brushRef="#br0" timeOffset="38124.698">-121 813 0,'34'0'47,"0"0"-47,-34 34 31,-102 135 16,1 1-16,33-35 0,34-67-31</inkml:trace>
          <inkml:trace contextRef="#ctx0" brushRef="#br0" timeOffset="39202.798">624 0 0,'-33'0'94,"-69"170"-47,102-103-47,-136 103 16,1-35 15,33 35 0,1-69 0,270-202 1,-33-35-1,33 35-15,0-35-1,1 68 16,-69 34 16,-101 68-15,-101 136-1,-35-35-16,35 34 1,-69 1 15,102-102 1,68-35-32,170-168 46</inkml:trace>
          <inkml:trace contextRef="#ctx0" brushRef="#br0" timeOffset="39437.1844">1031 475 0,'34'0'63,"-136"169"-16,-33-34-16,33 35 0,68-69-15</inkml:trace>
          <inkml:trace contextRef="#ctx0" brushRef="#br0" timeOffset="39718.433">1369 745 0,'-101'170'94,"-35"-1"-63,69-67 0,67-1-15</inkml:trace>
          <inkml:trace contextRef="#ctx0" brushRef="#br0" timeOffset="40577.7866">1911 68 0,'-34'34'78,"1"0"-62,-69 135 31,-33 1-16,33-1 0,34 0-15</inkml:trace>
          <inkml:trace contextRef="#ctx0" brushRef="#br0" timeOffset="40984.0449">2419 102 0,'-34'34'63,"-67"101"-32,-35 35 0,1-35-15,-1 1 15,1-1-15,0 68 31</inkml:trace>
          <inkml:trace contextRef="#ctx0" brushRef="#br0" timeOffset="41296.5298">2318 508 0,'-34'0'31,"-68"170"0,-67-1 1,67-33-17,1 33 32,101-101-47</inkml:trace>
          <inkml:trace contextRef="#ctx0" brushRef="#br0" timeOffset="41609.0424">2555 712 0,'-34'33'63,"-68"103"-16,-33 33-16,67-33-15,34-69-16</inkml:trace>
          <inkml:trace contextRef="#ctx0" brushRef="#br0" timeOffset="1624.9975">2555 0 0,'0'136'141,"0"33"-110,0 1 0,0-1 1,0-34-17,0 35 17,0-35-1,34-135-16,-34 34-15,0 0 32,0 0-32,34-34 0,-1 34 15</inkml:trace>
          <inkml:trace contextRef="#ctx0" brushRef="#br0" timeOffset="-7687.441">-2661 136 0,'0'305'0,"0"-136"0,0 0 15,-34-101 1,34 101 15,0 1 16,0-1 0,0-33 78</inkml:trace>
          <inkml:trace contextRef="#ctx0" brushRef="#br0" timeOffset="2468.7428">3842 34 0,'0'68'94,"0"-34"-79,0 0 1,0 135 31,34 0-16,-34-33-15,0 33 15,33-101-15,-33 0-1,0 67 17,0-67-17,0 0 16,68-1-15</inkml:trace>
          <inkml:trace contextRef="#ctx0" brushRef="#br0" timeOffset="3093.7358">5061 102 0,'0'-34'109,"0"170"-47,0 33-30,0-34-1,-34 35-15,34-69-1,0 35 1,0-1-1,0 68 1</inkml:trace>
        </inkml:traceGroup>
      </inkml:traceGroup>
    </inkml:traceGroup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13:02.9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68D833F-8E5F-49C0-A608-202FCE52FF2C}" emma:medium="tactile" emma:mode="ink">
          <msink:context xmlns:msink="http://schemas.microsoft.com/ink/2010/main" type="inkDrawing" rotatedBoundingBox="4076,9182 12885,9486 12835,10938 4026,10634" semanticType="underline" shapeName="Other">
            <msink:sourceLink direction="with" ref="{0C2C788F-0F88-4E07-9B83-3F264B92DE16}"/>
          </msink:context>
        </emma:interpretation>
      </emma:emma>
    </inkml:annotationXML>
    <inkml:trace contextRef="#ctx0" brushRef="#br0">0 102 0,'34'0'141,"0"0"-126,0 0 1,68 33 31,-1-33-16,69 0 16,-35 34-32,0-34 17,1 0-1,33 0 0,1 0-15,-1 34 15,-34-34-15,1 0 15,33 0-15,-33 0 15,33 0-16,-34 0 1,1 0 0,-1 0-1,35 0 17,-35 0-17,1 34 1,-1-34-1,1 0 1,-1 0 0,34 0-1,-33 0 1,33 0 0,-33 0-1,33 34 1,-34-34-1,35 0 1,-35 0 0,35 0 15,-35 0-15,1 0-1,33-34 1,-34 34-1,1 0 1,33 0 0,-33 0-16,-1-34 31,34 34-15,-33-34-1,-1 34 1,1 0-1,-1-34 1,35 34 15,-35 0-15,1 0 15,-35-33-15,35 33-1,-1 0 1,34 0 15,-33-34 1,-1 34-1,1-34-16,-1 34 32,35 0-15,-35 0 46,1 0 265,-136-34-327,33 34-16,35 0 188,-68 135-32,0 35-109,0-1 0,0-33-16,0-35-16,0 68 17,0-33-1,0 33 16,34-33-16,-34-35 16,34-67-47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13:05.3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4201CEB-31D1-4FD0-815D-DA0752314E85}" emma:medium="tactile" emma:mode="ink">
          <msink:context xmlns:msink="http://schemas.microsoft.com/ink/2010/main" type="inkDrawing" rotatedBoundingBox="4029,10859 12902,10800 12904,10978 4030,11037" semanticType="strikethrough" shapeName="Other">
            <msink:sourceLink direction="with" ref="{0C2C788F-0F88-4E07-9B83-3F264B92DE16}"/>
          </msink:context>
        </emma:interpretation>
      </emma:emma>
    </inkml:annotationXML>
    <inkml:trace contextRef="#ctx0" brushRef="#br0">0 69 0,'0'34'125,"33"-34"-94,103 0 31,-1 0-15,1 0-15,33 0-17,-33 0 16,33 0 1,0 0-1,-67 0-15,33 0-1,1 0 1,33 34 15,0-34-15,-67 0-1,34 0 1,-1 0 0,0 0-1,35 0 16,-35 34-15,1-34 0,33 0-1,-33 0 1,-1 0 0,34 0-1,1 0 1,-1 0-1,-34 34 1,1-34 0,33 0-1,1 0 1,-35 0 0,34 0-1,1 0 1,-35-34 15,1 34-15,-1 0-1,1 0 1,33 0 0,-34 0-1,35 0 1,-35 0-1,1 0 1,-1 0 0,1-34-1,-1 34 1,1 0 0,-1 0-1,34 0 16,-33 0-15,33-34 0,0 34 15,-33-34-15,33 34-1,1 0 16,-1-33 1,-34 33-17,35 0 17,-35-34-1,1 34 0,33 0 32,-101 0-48,-34 0 32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13:06.8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DAB2BD4-F248-4A7F-9DCA-7BAAE1C4C9EB}" emma:medium="tactile" emma:mode="ink">
          <msink:context xmlns:msink="http://schemas.microsoft.com/ink/2010/main" type="writingRegion" rotatedBoundingBox="12973,11508 4169,12343 3837,8838 12641,8003"/>
        </emma:interpretation>
      </emma:emma>
    </inkml:annotationXML>
    <inkml:traceGroup>
      <inkml:annotationXML>
        <emma:emma xmlns:emma="http://www.w3.org/2003/04/emma" version="1.0">
          <emma:interpretation id="{1ED1C437-FB2F-4685-BC1D-1EA9F797B952}" emma:medium="tactile" emma:mode="ink">
            <msink:context xmlns:msink="http://schemas.microsoft.com/ink/2010/main" type="paragraph" rotatedBoundingBox="12973,11508 5861,12183 5621,9651 12733,89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2C788F-0F88-4E07-9B83-3F264B92DE16}" emma:medium="tactile" emma:mode="ink">
              <msink:context xmlns:msink="http://schemas.microsoft.com/ink/2010/main" type="line" rotatedBoundingBox="12973,11508 5861,12183 5621,9651 12733,8976">
                <msink:destinationLink direction="with" ref="{E4201CEB-31D1-4FD0-815D-DA0752314E85}"/>
                <msink:destinationLink direction="with" ref="{268D833F-8E5F-49C0-A608-202FCE52FF2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9FD19C6-652F-4523-8547-4CE8927E1917}" emma:medium="tactile" emma:mode="ink">
                <msink:context xmlns:msink="http://schemas.microsoft.com/ink/2010/main" type="inkWord" rotatedBoundingBox="12973,11508 5861,12183 5621,9651 12733,8976"/>
              </emma:interpretation>
              <emma:one-of disjunction-type="recognition" id="oneOf0">
                <emma:interpretation id="interp0" emma:lang="ru-RU" emma:confidence="0">
                  <emma:literal>Егор.</emma:literal>
                </emma:interpretation>
                <emma:interpretation id="interp1" emma:lang="ru-RU" emma:confidence="0">
                  <emma:literal>ПРАГИ “</emma:literal>
                </emma:interpretation>
                <emma:interpretation id="interp2" emma:lang="ru-RU" emma:confidence="0">
                  <emma:literal>«Корд. “</emma:literal>
                </emma:interpretation>
                <emma:interpretation id="interp3" emma:lang="ru-RU" emma:confidence="0">
                  <emma:literal>ПРАГИ 1</emma:literal>
                </emma:interpretation>
                <emma:interpretation id="interp4" emma:lang="ru-RU" emma:confidence="0">
                  <emma:literal>«Колоде “</emma:literal>
                </emma:interpretation>
              </emma:one-of>
            </emma:emma>
          </inkml:annotationXML>
          <inkml:trace contextRef="#ctx0" brushRef="#br0">5298 4403 0,'34'34'62,"0"-34"-46,-34 68 93,0-34-93,0 33 15,-34 35 1,34-1-1,-34 69 0,34-35 0,-34-33-15,0 33 15,34-67-31,0 101 47,0-33 0,0-102-47,-34 101 47</inkml:trace>
          <inkml:trace contextRef="#ctx0" brushRef="#br0" timeOffset="1140.628">4113 4505 0,'-34'0'47,"34"34"-16,0-1 16,-34 1-32,34 34 17,0 67-1,-34 35 16,34-1-16,0 0 0,-34-135-31,0 136 31,34-1 16,0 0-15,0-33 30</inkml:trace>
          <inkml:trace contextRef="#ctx0" brushRef="#br0" timeOffset="2703.1315">2656 4742 0,'34'0'141,"0"-34"31,-34 169-79,0 1-77,0 33 15,34-101-15,-34 67 15,0 35 0,0-69-15,0 35 31,0-35-32,-34-101 1,34 34-16,0 34 47,34-68-31</inkml:trace>
          <inkml:trace contextRef="#ctx0" brushRef="#br0" timeOffset="3968.7176">1573 4640 0,'0'102'172,"-34"-68"-156,34-1-1,0 137 17,-34-102-17,34 67 16,0 34 16,-34-67-31,0 33 15,34-67-15,0 101 31,0-67 0,34-68-32</inkml:trace>
          <inkml:trace contextRef="#ctx0" brushRef="#br0" timeOffset="5046.8476">353 4606 0,'0'34'78,"-33"0"-47,33 0-15,0 135 31,0-33-32,0-1 17,0 1-1,0-1-15,0 1-1,0 33 16,33 0 16,-66-135-47</inkml:trace>
          <inkml:trace contextRef="#ctx0" brushRef="#br0" timeOffset="6015.5904">-866 4606 0,'34'102'156,"-34"-1"-125,34-33-15,-34 0 0,34 101 15,-34-33 0,34 33 0,-34-33 16,34-35-31,-1 1 15</inkml:trace>
          <inkml:trace contextRef="#ctx0" brushRef="#br0" timeOffset="10562.4278">2081 5859 0,'0'136'156,"34"-102"-140,-34 0-16,0-1 15,0 137 17,33-1-1,-33-33 0,0 33 16,0-135-47,0 33 31,0-33 0,34-203 32</inkml:trace>
          <inkml:trace contextRef="#ctx0" brushRef="#br0" timeOffset="11453.045">2115 5927 0,'-34'0'47,"34"34"0,-34 68-16,0-69-15,34 69 15,-34-34-15,0 67 31,34-101-16,102-136 31,-68 35-46,0-1 15,-34 34-31,33 0 16,-33 0 0,0 1 15,34-1 0,0 68 0,0-1-15,0 35 15,-34-34-15,34 0-16,33 101 47,1-33 0,-34-102-47</inkml:trace>
          <inkml:trace contextRef="#ctx0" brushRef="#br0" timeOffset="12328.0272">2013 4640 0,'-34'0'31,"34"34"-16,-102 101 32,1 35-15,-1-1 14,35-101-30,33 0 0,34-35-1,0 1-15,34-68 32,33 34-32</inkml:trace>
          <inkml:trace contextRef="#ctx0" brushRef="#br0" timeOffset="13749.9089">3266 4640 0,'-34'0'93,"-67"169"-46,33-33-31,34-68-1,-68 101 17,1-34-1,67-101-15,34 0-16,34-34 31,0-34-16,67 0-15</inkml:trace>
          <inkml:trace contextRef="#ctx0" brushRef="#br0" timeOffset="13078.0178">2589 5250 0,'34'0'63,"-1"0"-63,-33 34 31,0-1-15,-135 137 15,-1-1 16,1-33-16,101-103-31,68 1 16</inkml:trace>
          <inkml:trace contextRef="#ctx0" brushRef="#br0" timeOffset="12796.7844">2555 4742 0,'-34'34'78,"0"-1"-62,34 1-16,-102 136 31,1-35 0,-35 1-31,1 33 16,-1 0 31,69-67-31,-1-1-1,237-168 32,68-103-16</inkml:trace>
          <inkml:trace contextRef="#ctx0" brushRef="#br0" timeOffset="15499.8752">4993 4572 0,'0'34'63,"0"0"-48,0 0 1,-101 135 15,-1-33-15,0-1-1,-33 35 17,-1-1-1,1-34-15,101-67-1,136-102 16</inkml:trace>
          <inkml:trace contextRef="#ctx0" brushRef="#br0" timeOffset="15046.7661">4553 4640 0,'-169'136'125,"101"33"-110,-68 0 16,35-33 1,101-69-17</inkml:trace>
          <inkml:trace contextRef="#ctx0" brushRef="#br0" timeOffset="14484.2703">3740 4742 0,'0'34'78,"-68"-1"-62,-33 137 15,-1-35-16,-33 35 1,-1-1 15,1 0 1,101-135-1,102-68 0,101-101-15,-34-1-1,35 1 17,-102 67-17,101-33 16,-101 67-15,-35 34 15,-66 101 16,-69 69-16,-33-35 1,67 34-1,34-33 16,68-102-47</inkml:trace>
          <inkml:trace contextRef="#ctx0" brushRef="#br0" timeOffset="16968.6248">6314 4640 0,'-34'0'62,"0"0"-46,-67 169 31,-1-33-16,-67 33 0,33-33-31,1 33 31,33-33 16,102-69-47</inkml:trace>
          <inkml:trace contextRef="#ctx0" brushRef="#br0" timeOffset="17296.7472">6314 5148 0,'-34'34'78,"34"0"-62,-34 0-16,34 0 15,-135 135 16,-1 0 1,69-67-17,67-34-15</inkml:trace>
          <inkml:trace contextRef="#ctx0" brushRef="#br0" timeOffset="16531.1256">5941 4471 0,'-33'0'31,"-1"0"-15,34 34 0,-34 0 15,-68 135 0,-33 0 0,33-33-15,-33 33 15,67-101-15,68-1 15,102-67-15</inkml:trace>
          <inkml:trace contextRef="#ctx0" brushRef="#br0" timeOffset="15906.1192">5264 4843 0,'-34'34'78,"-33"102"-47,-69 33 1,34-34-17,1 35 17,-1-35-1,35 1 0,100-69-15</inkml:trace>
        </inkml:traceGroup>
      </inkml:traceGroup>
    </inkml:traceGroup>
    <inkml:traceGroup>
      <inkml:annotationXML>
        <emma:emma xmlns:emma="http://www.w3.org/2003/04/emma" version="1.0">
          <emma:interpretation id="{D074DC17-7CDD-4BD0-A8B4-304B22470F14}" emma:medium="tactile" emma:mode="ink">
            <msink:context xmlns:msink="http://schemas.microsoft.com/ink/2010/main" type="paragraph" rotatedBoundingBox="9984,9262 4030,10870 3694,9628 9649,802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A03B235-B998-4774-BFAB-1B60663CDB05}" emma:medium="tactile" emma:mode="ink">
              <msink:context xmlns:msink="http://schemas.microsoft.com/ink/2010/main" type="line" rotatedBoundingBox="9984,9262 4029,10870 3694,9628 9649,8021"/>
            </emma:interpretation>
          </emma:emma>
        </inkml:annotationXML>
        <inkml:traceGroup>
          <inkml:annotationXML>
            <emma:emma xmlns:emma="http://www.w3.org/2003/04/emma" version="1.0">
              <emma:interpretation id="{B9B3E3FE-726D-4506-932D-C1A21F451229}" emma:medium="tactile" emma:mode="ink">
                <msink:context xmlns:msink="http://schemas.microsoft.com/ink/2010/main" type="inkWord" rotatedBoundingBox="9888,8906 8232,9352 7994,8467 9649,8021"/>
              </emma:interpretation>
              <emma:one-of disjunction-type="recognition" id="oneOf1">
                <emma:interpretation id="interp5" emma:lang="ru-RU" emma:confidence="0">
                  <emma:literal>д</emma:literal>
                </emma:interpretation>
                <emma:interpretation id="interp6" emma:lang="ru-RU" emma:confidence="0">
                  <emma:literal>б</emma:literal>
                </emma:interpretation>
                <emma:interpretation id="interp7" emma:lang="ru-RU" emma:confidence="0">
                  <emma:literal>я</emma:literal>
                </emma:interpretation>
                <emma:interpretation id="interp8" emma:lang="ru-RU" emma:confidence="0">
                  <emma:literal>°</emma:literal>
                </emma:interpretation>
                <emma:interpretation id="interp9" emma:lang="ru-RU" emma:confidence="0">
                  <emma:literal>до</emma:literal>
                </emma:interpretation>
              </emma:one-of>
            </emma:emma>
          </inkml:annotationXML>
          <inkml:trace contextRef="#ctx0" brushRef="#br0" timeOffset="-9859.293">1640 3387 0,'0'136'125,"-33"-1"-94,33-67-15,0-34 0,0-1-16,33 1 31,-33 0-31,34-34 0,0 0 16,0 0-1,34 0 1,33-68-1,-33-33 17,-34-1-1,-34 68-15,0 1-1,-34 33 1,34 33 15,-34 69 0,34-68-15,68 101 15,-34-101-15,0-34-1,67 0 1</inkml:trace>
          <inkml:trace contextRef="#ctx0" brushRef="#br0" timeOffset="-8703.0404">2284 3760 0,'0'33'62,"0"1"-46,34 0 0,0-34-1,33 0 17,-33-34-17,-34 0-15,34 1 16,0 33-16,0-136 47,-34 68-16,-34 238 63,34-136-94,0 33 31,34-67-15,0 34-16,0-34 15,-1 0 1,1-34-16,68-67 31,-34-35 0,-68 102 1,0 1-1,0 66 0,-34 103 16,34-102-31,34 33 15,67-67 0,-67 0-31,34-33 31,0-1-15,-35 0 0,1 0 15,-34-34-31,0 34 47,0 68-16,0 34 0,34 34 0,0-35-15,0-67 0,67 34-1</inkml:trace>
        </inkml:traceGroup>
        <inkml:traceGroup>
          <inkml:annotationXML>
            <emma:emma xmlns:emma="http://www.w3.org/2003/04/emma" version="1.0">
              <emma:interpretation id="{665EA18F-108C-415A-9E79-B084BC4670D8}" emma:medium="tactile" emma:mode="ink">
                <msink:context xmlns:msink="http://schemas.microsoft.com/ink/2010/main" type="inkWord" rotatedBoundingBox="4296,10798 4030,10870 3729,9756 3996,9685"/>
              </emma:interpretation>
              <emma:one-of disjunction-type="recognition" id="oneOf2">
                <emma:interpretation id="interp10" emma:lang="ru-RU" emma:confidence="0">
                  <emma:literal>.</emma:literal>
                </emma:interpretation>
                <emma:interpretation id="interp11" emma:lang="ru-RU" emma:confidence="0">
                  <emma:literal>'</emma:literal>
                </emma:interpretation>
                <emma:interpretation id="interp12" emma:lang="ru-RU" emma:confidence="0">
                  <emma:literal>,</emma:literal>
                </emma:interpretation>
                <emma:interpretation id="interp13" emma:lang="ru-RU" emma:confidence="0">
                  <emma:literal>1</emma:literal>
                </emma:interpretation>
                <emma:interpretation id="interp14" emma:lang="ru-RU" emma:confidence="0">
                  <emma:literal>/</emma:literal>
                </emma:interpretation>
              </emma:one-of>
            </emma:emma>
          </inkml:annotationXML>
          <inkml:trace contextRef="#ctx0" brushRef="#br0" timeOffset="-6921.8032">-2491 4640 0,'0'136'110,"0"-103"-95,0 1 1,0 0 0,0 136 15,0-1 16,34-34-16,-34 35 0,0-1 16,0-34 47</inkml:trace>
        </inkml:traceGroup>
      </inkml:traceGroup>
    </inkml:traceGroup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12:17.6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FB19173-F6C5-4E52-93F0-78A12E2645E3}" emma:medium="tactile" emma:mode="ink">
          <msink:context xmlns:msink="http://schemas.microsoft.com/ink/2010/main" type="writingRegion" rotatedBoundingBox="8866,6185 10711,7856 9921,8728 8076,7057"/>
        </emma:interpretation>
      </emma:emma>
    </inkml:annotationXML>
    <inkml:traceGroup>
      <inkml:annotationXML>
        <emma:emma xmlns:emma="http://www.w3.org/2003/04/emma" version="1.0">
          <emma:interpretation id="{5128CD98-9A2E-42E7-A6DE-1E910BD194FF}" emma:medium="tactile" emma:mode="ink">
            <msink:context xmlns:msink="http://schemas.microsoft.com/ink/2010/main" type="paragraph" rotatedBoundingBox="8866,6185 10711,7856 9921,8728 8076,70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0146BC-C5E6-4D67-B814-68070900D440}" emma:medium="tactile" emma:mode="ink">
              <msink:context xmlns:msink="http://schemas.microsoft.com/ink/2010/main" type="line" rotatedBoundingBox="8866,6185 10711,7856 9921,8728 8076,7057"/>
            </emma:interpretation>
          </emma:emma>
        </inkml:annotationXML>
        <inkml:traceGroup>
          <inkml:annotationXML>
            <emma:emma xmlns:emma="http://www.w3.org/2003/04/emma" version="1.0">
              <emma:interpretation id="{3073B8B9-09FD-49AC-A242-8C9C38D8BA1A}" emma:medium="tactile" emma:mode="ink">
                <msink:context xmlns:msink="http://schemas.microsoft.com/ink/2010/main" type="inkWord" rotatedBoundingBox="8866,6185 10711,7856 9921,8728 8076,7057"/>
              </emma:interpretation>
              <emma:one-of disjunction-type="recognition" id="oneOf0">
                <emma:interpretation id="interp0" emma:lang="ru-RU" emma:confidence="0">
                  <emma:literal>«хор</emma:literal>
                </emma:interpretation>
                <emma:interpretation id="interp1" emma:lang="ru-RU" emma:confidence="0">
                  <emma:literal>* хор</emma:literal>
                </emma:interpretation>
                <emma:interpretation id="interp2" emma:lang="ru-RU" emma:confidence="0">
                  <emma:literal>Кихот.</emma:literal>
                </emma:interpretation>
                <emma:interpretation id="interp3" emma:lang="ru-RU" emma:confidence="0">
                  <emma:literal>«хор.</emma:literal>
                </emma:interpretation>
                <emma:interpretation id="interp4" emma:lang="ru-RU" emma:confidence="0">
                  <emma:literal>«хор!</emma:literal>
                </emma:interpretation>
              </emma:one-of>
            </emma:emma>
          </inkml:annotationXML>
          <inkml:trace contextRef="#ctx0" brushRef="#br0">2216 1321 0,'0'136'235,"0"-35"-220,0 1 16,0 67 16,0-33-15,0 33-1,34-101-31,-34 67 47,0 35-16,34-35 47,-34-203-47</inkml:trace>
          <inkml:trace contextRef="#ctx0" brushRef="#br0" timeOffset="1078.134">2250 1287 0,'0'68'125,"-34"-34"-109,0 0-1,34 0 1,-34 33-1,34-33 1,-67 34 15,67 0-15,0-34 0,-34-34-16,34 33 31,34-66 16,0-35-16,-1 34-15,-33 0-16,34 0 15,-34 0-15,34 1 16,-34-35-1,34 68 1,-34-34 31,34 34-16,0 34-15,0 0 15,-34 0-31,67 135 47,-67-101-31,68 33 15,-68-67-16,68 0-15</inkml:trace>
          <inkml:trace contextRef="#ctx0" brushRef="#br0" timeOffset="4671.8372">2792 2269 0,'0'136'141,"-34"33"-94,0-135-47,34 102 31,0-35 0,0-67-15,34 0-1,0 34 17,0-68-17,33 0 1,1 0 15,-34-34-31</inkml:trace>
          <inkml:trace contextRef="#ctx0" brushRef="#br0" timeOffset="5062.46">2690 2608 0,'136'0'109,"-69"-34"-93,103 34 15</inkml:trace>
          <inkml:trace contextRef="#ctx0" brushRef="#br0" timeOffset="5640.5823">3232 2642 0,'0'34'94,"-34"0"-79,68 135 48,0-135-47,-34 0-16,68-34 15,-34 0 1,33 0-1,-33-34 1,0 0 0,-34-101 15,0 101-31,0 0 16,-34 34-16,0-34 15,-33 34 1,33 0-16,0 0 15,-68 68 1,68-34 0,34 33-1,0-33 1,68 0-16</inkml:trace>
          <inkml:trace contextRef="#ctx0" brushRef="#br0" timeOffset="6359.3225">3672 2608 0,'0'169'125,"0"1"-93,0-1-1,0-67-16,0 33 17,0-67-1,0-204 16,34 1-32,-34 0 17,34-1-17,-34 68 1,34 1 0,34-1-1,-1 68 1,1 0-1,0 0 1,0 34 0,-68 0-1,0-1 1,0 35 0,-34 0-1,-34-34 1,0 0 15,-33 0-15</inkml:trace>
        </inkml:traceGroup>
      </inkml:traceGroup>
    </inkml:traceGroup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14:14.7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2087D70-FB00-43AD-8B7F-F6B8681B4987}" emma:medium="tactile" emma:mode="ink">
          <msink:context xmlns:msink="http://schemas.microsoft.com/ink/2010/main" type="inkDrawing" rotatedBoundingBox="22250,4637 22661,10657 19260,10889 18849,4868" hotPoints="22183,4699 22507,10444 19282,10626 18957,4881" semanticType="enclosure" shapeName="Rectangle">
            <msink:sourceLink direction="with" ref="{F3CF25CB-FE10-477E-84AD-9BA10D2DB292}"/>
            <msink:sourceLink direction="with" ref="{E9DBD9E9-9F9F-4095-ADA8-3C3ACEE89223}"/>
          </msink:context>
        </emma:interpretation>
      </emma:emma>
    </inkml:annotationXML>
    <inkml:trace contextRef="#ctx0" brushRef="#br0">0 205 0,'135'0'156,"35"-34"-125,-1 34-15,0 0 15,-33-34-15,33 34 15,0 0 0,1 0-15,-1 0 15,0 0 0,-67-34-15,0 34 15,67 0 1,-34 0 30,-101 0-62,-34-33 16,34 33-16,0 0 31,135 0 47,1 0 31,-137-34-77,1 34-17,136 0 48,-136 0-48,-34-34 1,33 34 0,1 0 15,136 0 172,-170 34-172,0 101 47,33 35-46,-33-35-1,34 0 0,-34 1-15,34 33-1,-34-67 1,0 67 15,34-33-15,-34-1 0,34 1-1,-34-1 1,34 1-1,0-1 1,-34 34 0,34-33-1,-1 33 1,1 0 0,-34-67-1,0 67 1,34-33-16,-34 33 31,34 1-15,-34-35 15,34 0-15,-34 1-1,34-1 1,-34 35-1,0-35 1,0 1 0,0 33-1,34-34 1,-34 1 0,0 33 15,0 1-16,0-35 1,33 34 15,-33 1 1,0-1 14,-33-67-30,33-68 15,-34 33-15</inkml:trace>
    <inkml:trace contextRef="#ctx0" brushRef="#br0" timeOffset="-2656.2285">-102 239 0,'34'0'141,"0"169"-48,-34-67-61,34 67-1,-34-33-15,34 33 15,-1-34 0,-33 35-15,34-35-1,-34 1 1,34-1 0,-34 35 15,0-35-16,34 0 1,-34 1 0,0-1-1,34 1 1,-34-1 0,0 1-1,34-1 1,-34 35 15,0-35-15,34 1-1,-34-1 1,0 0 0,0 1-1,0-1 1,0 1-1,0-1 1,0 1 0,0-1-1,0 1 1,0-1 0,0 1-1,0 33 16,0 0-15,0-33 15,0-1-15,0 35 15,0-35 16,0-67-31</inkml:trace>
    <inkml:trace contextRef="#ctx0" brushRef="#br0" timeOffset="999.9894">440 5895 0,'135'-34'93,"1"34"-61,33 0-1,-33 0-16,-1 0 1,35 0 0,-1 0-1,-68 0-15,35 0 16,-34 0 0,67 0-1,-68 0-15,69 0 16,-35 0-1,1 0 1,-1 0 0,1 0-1,33 0 1,0 0 15,-33 34 47,-136-68-62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14:18.0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E40F13A-C07F-49EB-AAE1-80C279824769}" emma:medium="tactile" emma:mode="ink">
          <msink:context xmlns:msink="http://schemas.microsoft.com/ink/2010/main" type="inkDrawing" rotatedBoundingBox="19100,5953 22013,5960 22013,5994 19099,5987" shapeName="Other"/>
        </emma:interpretation>
      </emma:emma>
    </inkml:annotationXML>
    <inkml:trace contextRef="#ctx0" brushRef="#br0">0 74 0,'-34'0'125,"170"0"-47,33 0-46,0 0-1,-33 0-15,33 0 15,-33 0-16,-1 0 1,34 0 15,-33 0-15,-1 0 0,1 0-1,-1 0 1,35 0-1,-35 0 1,1 0 0,33 0 15,0 0-15,-33 0-1,33 0 48,-135 0-32,0 34 0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14:22.3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3CF25CB-FE10-477E-84AD-9BA10D2DB292}" emma:medium="tactile" emma:mode="ink">
          <msink:context xmlns:msink="http://schemas.microsoft.com/ink/2010/main" type="writingRegion" rotatedBoundingBox="19392,4966 22218,4915 22250,6671 19424,6721">
            <msink:destinationLink direction="with" ref="{72087D70-FB00-43AD-8B7F-F6B8681B4987}"/>
          </msink:context>
        </emma:interpretation>
      </emma:emma>
    </inkml:annotationXML>
    <inkml:traceGroup>
      <inkml:annotationXML>
        <emma:emma xmlns:emma="http://www.w3.org/2003/04/emma" version="1.0">
          <emma:interpretation id="{DD9D64F8-E841-4135-9440-9CBF9D355D9E}" emma:medium="tactile" emma:mode="ink">
            <msink:context xmlns:msink="http://schemas.microsoft.com/ink/2010/main" type="paragraph" rotatedBoundingBox="19394,4962 21393,4932 21404,5624 19405,56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C68394-E660-46F0-8173-4AD01D8E5D95}" emma:medium="tactile" emma:mode="ink">
              <msink:context xmlns:msink="http://schemas.microsoft.com/ink/2010/main" type="line" rotatedBoundingBox="19394,4962 21393,4932 21404,5624 19405,5654"/>
            </emma:interpretation>
          </emma:emma>
        </inkml:annotationXML>
        <inkml:traceGroup>
          <inkml:annotationXML>
            <emma:emma xmlns:emma="http://www.w3.org/2003/04/emma" version="1.0">
              <emma:interpretation id="{F89280CB-E89A-4B40-9AD0-EDB61FACDD2C}" emma:medium="tactile" emma:mode="ink">
                <msink:context xmlns:msink="http://schemas.microsoft.com/ink/2010/main" type="inkWord" rotatedBoundingBox="19394,4962 21393,4932 21404,5624 19405,5654"/>
              </emma:interpretation>
              <emma:one-of disjunction-type="recognition" id="oneOf0">
                <emma:interpretation id="interp0" emma:lang="ru-RU" emma:confidence="0">
                  <emma:literal>Пата</emma:literal>
                </emma:interpretation>
                <emma:interpretation id="interp1" emma:lang="ru-RU" emma:confidence="0">
                  <emma:literal>Рана</emma:literal>
                </emma:interpretation>
                <emma:interpretation id="interp2" emma:lang="ru-RU" emma:confidence="0">
                  <emma:literal>Вала</emma:literal>
                </emma:interpretation>
                <emma:interpretation id="interp3" emma:lang="ru-RU" emma:confidence="0">
                  <emma:literal>Рака</emma:literal>
                </emma:interpretation>
                <emma:interpretation id="interp4" emma:lang="ru-RU" emma:confidence="0">
                  <emma:literal>Ваха</emma:literal>
                </emma:interpretation>
              </emma:one-of>
            </emma:emma>
          </inkml:annotationXML>
          <inkml:trace contextRef="#ctx0" brushRef="#br0">102 38 0,'0'-34'47,"-34"34"-47,169 68 94,-101-68-94,34 102 31,-68-1-15,0-33-1,-34 0 1,-135 67 15,101-101-15,34 0-1</inkml:trace>
          <inkml:trace contextRef="#ctx0" brushRef="#br0" timeOffset="-312.5157">68 4 0,'0'34'78,"0"0"-62,0 135 15,0-33 0,0 33 16,0-338 0</inkml:trace>
          <inkml:trace contextRef="#ctx0" brushRef="#br0" timeOffset="562.4929">745 275 0,'-34'0'62,"34"-34"-62,-34 34 16,-33 0 31,-1 0-32,0 34 1,34 0 0,34 34-1,0-34 1,34-34-1,68 0 17,-35 0-17,-33-34 1,0 0 15,0 102 0,0 0 1,0-35-17,0-33 1,67 0-16</inkml:trace>
          <inkml:trace contextRef="#ctx0" brushRef="#br0" timeOffset="1265.6116">982 106 0,'34'34'78,"0"-34"-78,237 34 31</inkml:trace>
          <inkml:trace contextRef="#ctx0" brushRef="#br0" timeOffset="1046.8635">1219-63 0,'0'-34'47,"0"68"31,-34 135-47,0-34 0,34 1 0,0-102-31,34 0 47,34 0-47</inkml:trace>
          <inkml:trace contextRef="#ctx0" brushRef="#br0" timeOffset="1796.8574">1693 208 0,'-34'-34'63,"34"0"-48,-33 34-15,-1-34 31,0 34-15,0 0 0,0 34-1,34 0-15,0 101 47,0-101-31,34-34-1,34 0-15,-1 0 16,35-68 15,-102 34-15,34 34 0,-34 34 15,0 0-16,34 34 17,-34-34-32,34-34 15,101 68-15</inkml:trace>
        </inkml:traceGroup>
      </inkml:traceGroup>
    </inkml:traceGroup>
    <inkml:traceGroup>
      <inkml:annotationXML>
        <emma:emma xmlns:emma="http://www.w3.org/2003/04/emma" version="1.0">
          <emma:interpretation id="{C8763207-E6FD-4C74-8F71-CD32BC3EFE3D}" emma:medium="tactile" emma:mode="ink">
            <msink:context xmlns:msink="http://schemas.microsoft.com/ink/2010/main" type="paragraph" rotatedBoundingBox="19464,6042 22237,5992 22249,6671 19476,67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2C4048-93EE-4C77-B882-91A4E0B4F780}" emma:medium="tactile" emma:mode="ink">
              <msink:context xmlns:msink="http://schemas.microsoft.com/ink/2010/main" type="line" rotatedBoundingBox="19464,6042 22237,5992 22250,6671 19476,6720"/>
            </emma:interpretation>
          </emma:emma>
        </inkml:annotationXML>
        <inkml:traceGroup>
          <inkml:annotationXML>
            <emma:emma xmlns:emma="http://www.w3.org/2003/04/emma" version="1.0">
              <emma:interpretation id="{EFF18DDC-D9B1-4089-9591-B480B0D2778C}" emma:medium="tactile" emma:mode="ink">
                <msink:context xmlns:msink="http://schemas.microsoft.com/ink/2010/main" type="inkWord" rotatedBoundingBox="19464,6063 20618,6042 20627,6535 19473,6556"/>
              </emma:interpretation>
              <emma:one-of disjunction-type="recognition" id="oneOf1">
                <emma:interpretation id="interp5" emma:lang="ru-RU" emma:confidence="0">
                  <emma:literal>Сот</emma:literal>
                </emma:interpretation>
                <emma:interpretation id="interp6" emma:lang="ru-RU" emma:confidence="0">
                  <emma:literal>сот</emma:literal>
                </emma:interpretation>
                <emma:interpretation id="interp7" emma:lang="ru-RU" emma:confidence="0">
                  <emma:literal>#от</emma:literal>
                </emma:interpretation>
                <emma:interpretation id="interp8" emma:lang="ru-RU" emma:confidence="0">
                  <emma:literal>Соты</emma:literal>
                </emma:interpretation>
                <emma:interpretation id="interp9" emma:lang="ru-RU" emma:confidence="0">
                  <emma:literal>Хот</emma:literal>
                </emma:interpretation>
              </emma:one-of>
            </emma:emma>
          </inkml:annotationXML>
          <inkml:trace contextRef="#ctx0" brushRef="#br0" timeOffset="12828.0162">305 1054 0,'0'-34'63,"-34"34"-63,0 0 31,0 0 0,-34 136 1,1 33-1,67-67 0,0-68-15,0 0-16,34-34 15,33 0 1,1 0 0,0-34-1,-34 0 1,33-34 15,-67 102 0,0 0 1,0 0-17,0 0-15,34-34 16,68 0 15,-1-34 0,-67-34-15,-34 34 0,0 0-1,-34 0 1,34 0-16,-33 34 15,-35 0 1,34 0-16,0 34 16,34 0-1,0 0 1,0 0 0,68 68-16</inkml:trace>
          <inkml:trace contextRef="#ctx0" brushRef="#br0" timeOffset="13531.1319">847 1257 0,'-68'136'16,"68"-102"-1,0-68 16,102-68 1,-69 102-17,1-34 1,0 34 0,0 34-1,-34 34 1,0-34-1,0 34 1,0-34 0,102-204 77,-102 136-93,33 34 16,1 0 0,0 34-1,-34 0 1,0 0 0,0 0-1,0 0 1,-34 0 15,68-34-15</inkml:trace>
        </inkml:traceGroup>
        <inkml:traceGroup>
          <inkml:annotationXML>
            <emma:emma xmlns:emma="http://www.w3.org/2003/04/emma" version="1.0">
              <emma:interpretation id="{7211D7F2-5D29-4FB5-8851-D89430F51766}" emma:medium="tactile" emma:mode="ink">
                <msink:context xmlns:msink="http://schemas.microsoft.com/ink/2010/main" type="inkWord" rotatedBoundingBox="20785,6018 22237,5992 22249,6671 20797,6697"/>
              </emma:interpretation>
              <emma:one-of disjunction-type="recognition" id="oneOf2">
                <emma:interpretation id="interp10" emma:lang="ru-RU" emma:confidence="0">
                  <emma:literal>тапок</emma:literal>
                </emma:interpretation>
                <emma:interpretation id="interp11" emma:lang="ru-RU" emma:confidence="0">
                  <emma:literal>тапа!</emma:literal>
                </emma:interpretation>
                <emma:interpretation id="interp12" emma:lang="ru-RU" emma:confidence="0">
                  <emma:literal>тапа:</emma:literal>
                </emma:interpretation>
                <emma:interpretation id="interp13" emma:lang="ru-RU" emma:confidence="0">
                  <emma:literal>тапа.</emma:literal>
                </emma:interpretation>
                <emma:interpretation id="interp14" emma:lang="ru-RU" emma:confidence="0">
                  <emma:literal>тапок:</emma:literal>
                </emma:interpretation>
              </emma:one-of>
            </emma:emma>
          </inkml:annotationXML>
          <inkml:trace contextRef="#ctx0" brushRef="#br0" timeOffset="14218.631">1456 1257 0,'-34'0'94,"34"34"-79,-33 68 1,33-68 15,0 0-15,33-68 31,69-136 0,-68 170-32,0 0 1,0 68 15,-34 68 32,0-170-32,0 0-15,101-68 15,-67 102 0,0 0-31,-34 34 31,0 34-15,34 0 15</inkml:trace>
          <inkml:trace contextRef="#ctx0" brushRef="#br0" timeOffset="14718.6262">2100 1291 0,'-34'-34'62,"34"1"-46,-34 33-16,-68 33 63,35 35-48,33-34 1,34 0-16,0 34 31,34-68-31,0 0 16,-1 0-1,1-34 1,0 0-16,0 0 16,0 0 46,-34 68-46,0 34-1,0-34 17,34-34-17,0 0-15,-1 0 0</inkml:trace>
          <inkml:trace contextRef="#ctx0" brushRef="#br0" timeOffset="15156.1218">2337 1224 0,'-34'33'78,"0"35"-63,34 34 32,34-136 0,34-68-16,-34 68-15,-1 34 0,1 0-16,-34 34 31,-34 68 0,34-68-31,34 0 16</inkml:trace>
          <inkml:trace contextRef="#ctx0" brushRef="#br0" timeOffset="15718.6074">2642 1393 0,'0'-34'62,"0"-68"-15,0 69-31,-102 33 15,102 33-31,-34 1 15,34 34 17,0 0-17,34-34 17,34-34-17,-1-34 1,1-136 15,0 69-15,-68-1 31,0 238 15,0-35-31,0 69 1,34-1-17</inkml:trace>
          <inkml:trace contextRef="#ctx0" brushRef="#br0" timeOffset="17312.3538">2743 1054 0,'0'-101'140,"0"168"-77,-34-33-48,34 34 17,0 67 30,0 35 1,34-102-32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26.83438" units="1/cm"/>
          <inkml:channelProperty channel="Y" name="resolution" value="29.85075" units="1/cm"/>
          <inkml:channelProperty channel="T" name="resolution" value="1" units="1/dev"/>
        </inkml:channelProperties>
      </inkml:inkSource>
      <inkml:timestamp xml:id="ts0" timeString="2016-03-18T16:14:27.3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F96EA9E-9C5D-4D25-9B21-32ED2BD1ADE4}" emma:medium="tactile" emma:mode="ink">
          <msink:context xmlns:msink="http://schemas.microsoft.com/ink/2010/main" type="inkDrawing" rotatedBoundingBox="19268,7466 22281,7246 22285,7295 19272,7514" shapeName="Other"/>
        </emma:interpretation>
      </emma:emma>
    </inkml:annotationXML>
    <inkml:trace contextRef="#ctx0" brushRef="#br0">0 203 0,'101'0'125,"68"-34"-78,-33 34-31,33 0 15,-33 0-15,-1 0-1,1-34 1,-1 34 15,34 0-15,-33-34-1,-1 34 1,1 0 0,-1 0-1,1-34 1,-1 34 0,35-34-1,-35 34 16,1-33-15,33 33 15,0 0 1,-33 0-1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6F29-63D0-4558-91F7-92AE48F038C6}" type="datetimeFigureOut">
              <a:rPr lang="ru-RU" smtClean="0"/>
              <a:t>18.03.2016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143D-8D56-4399-8178-3D6D9342E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87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6F29-63D0-4558-91F7-92AE48F038C6}" type="datetimeFigureOut">
              <a:rPr lang="ru-RU" smtClean="0"/>
              <a:t>18.03.2016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143D-8D56-4399-8178-3D6D9342E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91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6F29-63D0-4558-91F7-92AE48F038C6}" type="datetimeFigureOut">
              <a:rPr lang="ru-RU" smtClean="0"/>
              <a:t>18.03.2016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143D-8D56-4399-8178-3D6D9342E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57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6F29-63D0-4558-91F7-92AE48F038C6}" type="datetimeFigureOut">
              <a:rPr lang="ru-RU" smtClean="0"/>
              <a:t>18.03.2016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143D-8D56-4399-8178-3D6D9342E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5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6F29-63D0-4558-91F7-92AE48F038C6}" type="datetimeFigureOut">
              <a:rPr lang="ru-RU" smtClean="0"/>
              <a:t>18.03.2016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143D-8D56-4399-8178-3D6D9342E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05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6F29-63D0-4558-91F7-92AE48F038C6}" type="datetimeFigureOut">
              <a:rPr lang="ru-RU" smtClean="0"/>
              <a:t>18.03.2016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143D-8D56-4399-8178-3D6D9342E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7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6F29-63D0-4558-91F7-92AE48F038C6}" type="datetimeFigureOut">
              <a:rPr lang="ru-RU" smtClean="0"/>
              <a:t>18.03.2016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143D-8D56-4399-8178-3D6D9342E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31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6F29-63D0-4558-91F7-92AE48F038C6}" type="datetimeFigureOut">
              <a:rPr lang="ru-RU" smtClean="0"/>
              <a:t>18.03.2016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143D-8D56-4399-8178-3D6D9342E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08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6F29-63D0-4558-91F7-92AE48F038C6}" type="datetimeFigureOut">
              <a:rPr lang="ru-RU" smtClean="0"/>
              <a:t>18.03.2016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143D-8D56-4399-8178-3D6D9342E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49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6F29-63D0-4558-91F7-92AE48F038C6}" type="datetimeFigureOut">
              <a:rPr lang="ru-RU" smtClean="0"/>
              <a:t>18.03.2016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143D-8D56-4399-8178-3D6D9342E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09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6F29-63D0-4558-91F7-92AE48F038C6}" type="datetimeFigureOut">
              <a:rPr lang="ru-RU" smtClean="0"/>
              <a:t>18.03.2016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1143D-8D56-4399-8178-3D6D9342E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22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D6F29-63D0-4558-91F7-92AE48F038C6}" type="datetimeFigureOut">
              <a:rPr lang="ru-RU" smtClean="0"/>
              <a:t>18.03.2016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143D-8D56-4399-8178-3D6D9342E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5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13" Type="http://schemas.openxmlformats.org/officeDocument/2006/relationships/image" Target="../media/image72.emf"/><Relationship Id="rId18" Type="http://schemas.openxmlformats.org/officeDocument/2006/relationships/customXml" Target="../ink/ink75.xml"/><Relationship Id="rId3" Type="http://schemas.openxmlformats.org/officeDocument/2006/relationships/image" Target="../media/image67.emf"/><Relationship Id="rId7" Type="http://schemas.openxmlformats.org/officeDocument/2006/relationships/image" Target="../media/image69.emf"/><Relationship Id="rId12" Type="http://schemas.openxmlformats.org/officeDocument/2006/relationships/customXml" Target="../ink/ink72.xml"/><Relationship Id="rId17" Type="http://schemas.openxmlformats.org/officeDocument/2006/relationships/image" Target="../media/image74.emf"/><Relationship Id="rId2" Type="http://schemas.openxmlformats.org/officeDocument/2006/relationships/customXml" Target="../ink/ink67.xml"/><Relationship Id="rId16" Type="http://schemas.openxmlformats.org/officeDocument/2006/relationships/customXml" Target="../ink/ink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.xml"/><Relationship Id="rId11" Type="http://schemas.openxmlformats.org/officeDocument/2006/relationships/image" Target="../media/image71.emf"/><Relationship Id="rId5" Type="http://schemas.openxmlformats.org/officeDocument/2006/relationships/image" Target="../media/image68.emf"/><Relationship Id="rId15" Type="http://schemas.openxmlformats.org/officeDocument/2006/relationships/image" Target="../media/image73.emf"/><Relationship Id="rId10" Type="http://schemas.openxmlformats.org/officeDocument/2006/relationships/customXml" Target="../ink/ink71.xml"/><Relationship Id="rId19" Type="http://schemas.openxmlformats.org/officeDocument/2006/relationships/image" Target="../media/image75.emf"/><Relationship Id="rId4" Type="http://schemas.openxmlformats.org/officeDocument/2006/relationships/customXml" Target="../ink/ink68.xml"/><Relationship Id="rId9" Type="http://schemas.openxmlformats.org/officeDocument/2006/relationships/image" Target="../media/image70.emf"/><Relationship Id="rId14" Type="http://schemas.openxmlformats.org/officeDocument/2006/relationships/customXml" Target="../ink/ink7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9.xml"/><Relationship Id="rId13" Type="http://schemas.openxmlformats.org/officeDocument/2006/relationships/image" Target="../media/image81.emf"/><Relationship Id="rId3" Type="http://schemas.openxmlformats.org/officeDocument/2006/relationships/image" Target="../media/image76.emf"/><Relationship Id="rId7" Type="http://schemas.openxmlformats.org/officeDocument/2006/relationships/image" Target="../media/image78.emf"/><Relationship Id="rId12" Type="http://schemas.openxmlformats.org/officeDocument/2006/relationships/customXml" Target="../ink/ink81.xml"/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8.xml"/><Relationship Id="rId11" Type="http://schemas.openxmlformats.org/officeDocument/2006/relationships/image" Target="../media/image80.emf"/><Relationship Id="rId5" Type="http://schemas.openxmlformats.org/officeDocument/2006/relationships/image" Target="../media/image77.emf"/><Relationship Id="rId10" Type="http://schemas.openxmlformats.org/officeDocument/2006/relationships/customXml" Target="../ink/ink80.xml"/><Relationship Id="rId4" Type="http://schemas.openxmlformats.org/officeDocument/2006/relationships/customXml" Target="../ink/ink77.xml"/><Relationship Id="rId9" Type="http://schemas.openxmlformats.org/officeDocument/2006/relationships/image" Target="../media/image7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13" Type="http://schemas.openxmlformats.org/officeDocument/2006/relationships/image" Target="../media/image87.emf"/><Relationship Id="rId3" Type="http://schemas.openxmlformats.org/officeDocument/2006/relationships/image" Target="../media/image82.emf"/><Relationship Id="rId7" Type="http://schemas.openxmlformats.org/officeDocument/2006/relationships/image" Target="../media/image84.emf"/><Relationship Id="rId12" Type="http://schemas.openxmlformats.org/officeDocument/2006/relationships/customXml" Target="../ink/ink87.xml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4.xml"/><Relationship Id="rId11" Type="http://schemas.openxmlformats.org/officeDocument/2006/relationships/image" Target="../media/image86.emf"/><Relationship Id="rId5" Type="http://schemas.openxmlformats.org/officeDocument/2006/relationships/image" Target="../media/image83.emf"/><Relationship Id="rId10" Type="http://schemas.openxmlformats.org/officeDocument/2006/relationships/customXml" Target="../ink/ink86.xml"/><Relationship Id="rId4" Type="http://schemas.openxmlformats.org/officeDocument/2006/relationships/customXml" Target="../ink/ink83.xml"/><Relationship Id="rId9" Type="http://schemas.openxmlformats.org/officeDocument/2006/relationships/image" Target="../media/image8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1.xml"/><Relationship Id="rId13" Type="http://schemas.openxmlformats.org/officeDocument/2006/relationships/image" Target="../media/image93.emf"/><Relationship Id="rId18" Type="http://schemas.openxmlformats.org/officeDocument/2006/relationships/customXml" Target="../ink/ink96.xml"/><Relationship Id="rId26" Type="http://schemas.openxmlformats.org/officeDocument/2006/relationships/customXml" Target="../ink/ink100.xml"/><Relationship Id="rId3" Type="http://schemas.openxmlformats.org/officeDocument/2006/relationships/image" Target="../media/image88.emf"/><Relationship Id="rId21" Type="http://schemas.openxmlformats.org/officeDocument/2006/relationships/image" Target="../media/image97.emf"/><Relationship Id="rId7" Type="http://schemas.openxmlformats.org/officeDocument/2006/relationships/image" Target="../media/image90.emf"/><Relationship Id="rId12" Type="http://schemas.openxmlformats.org/officeDocument/2006/relationships/customXml" Target="../ink/ink93.xml"/><Relationship Id="rId17" Type="http://schemas.openxmlformats.org/officeDocument/2006/relationships/image" Target="../media/image95.emf"/><Relationship Id="rId25" Type="http://schemas.openxmlformats.org/officeDocument/2006/relationships/image" Target="../media/image99.emf"/><Relationship Id="rId2" Type="http://schemas.openxmlformats.org/officeDocument/2006/relationships/customXml" Target="../ink/ink88.xml"/><Relationship Id="rId16" Type="http://schemas.openxmlformats.org/officeDocument/2006/relationships/customXml" Target="../ink/ink95.xml"/><Relationship Id="rId20" Type="http://schemas.openxmlformats.org/officeDocument/2006/relationships/customXml" Target="../ink/ink97.xml"/><Relationship Id="rId29" Type="http://schemas.openxmlformats.org/officeDocument/2006/relationships/image" Target="../media/image101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0.xml"/><Relationship Id="rId11" Type="http://schemas.openxmlformats.org/officeDocument/2006/relationships/image" Target="../media/image92.emf"/><Relationship Id="rId24" Type="http://schemas.openxmlformats.org/officeDocument/2006/relationships/customXml" Target="../ink/ink99.xml"/><Relationship Id="rId5" Type="http://schemas.openxmlformats.org/officeDocument/2006/relationships/image" Target="../media/image89.emf"/><Relationship Id="rId15" Type="http://schemas.openxmlformats.org/officeDocument/2006/relationships/image" Target="../media/image94.emf"/><Relationship Id="rId23" Type="http://schemas.openxmlformats.org/officeDocument/2006/relationships/image" Target="../media/image98.emf"/><Relationship Id="rId28" Type="http://schemas.openxmlformats.org/officeDocument/2006/relationships/customXml" Target="../ink/ink101.xml"/><Relationship Id="rId10" Type="http://schemas.openxmlformats.org/officeDocument/2006/relationships/customXml" Target="../ink/ink92.xml"/><Relationship Id="rId19" Type="http://schemas.openxmlformats.org/officeDocument/2006/relationships/image" Target="../media/image96.emf"/><Relationship Id="rId4" Type="http://schemas.openxmlformats.org/officeDocument/2006/relationships/customXml" Target="../ink/ink89.xml"/><Relationship Id="rId9" Type="http://schemas.openxmlformats.org/officeDocument/2006/relationships/image" Target="../media/image91.emf"/><Relationship Id="rId14" Type="http://schemas.openxmlformats.org/officeDocument/2006/relationships/customXml" Target="../ink/ink94.xml"/><Relationship Id="rId22" Type="http://schemas.openxmlformats.org/officeDocument/2006/relationships/customXml" Target="../ink/ink98.xml"/><Relationship Id="rId27" Type="http://schemas.openxmlformats.org/officeDocument/2006/relationships/image" Target="../media/image10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customXml" Target="../ink/ink10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8" Type="http://schemas.openxmlformats.org/officeDocument/2006/relationships/customXml" Target="../ink/ink4.xml"/><Relationship Id="rId3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6.xml"/><Relationship Id="rId13" Type="http://schemas.openxmlformats.org/officeDocument/2006/relationships/image" Target="../media/image108.emf"/><Relationship Id="rId18" Type="http://schemas.openxmlformats.org/officeDocument/2006/relationships/customXml" Target="../ink/ink111.xml"/><Relationship Id="rId3" Type="http://schemas.openxmlformats.org/officeDocument/2006/relationships/image" Target="../media/image103.emf"/><Relationship Id="rId7" Type="http://schemas.openxmlformats.org/officeDocument/2006/relationships/image" Target="../media/image105.emf"/><Relationship Id="rId12" Type="http://schemas.openxmlformats.org/officeDocument/2006/relationships/customXml" Target="../ink/ink108.xml"/><Relationship Id="rId17" Type="http://schemas.openxmlformats.org/officeDocument/2006/relationships/image" Target="../media/image110.emf"/><Relationship Id="rId2" Type="http://schemas.openxmlformats.org/officeDocument/2006/relationships/customXml" Target="../ink/ink103.xml"/><Relationship Id="rId16" Type="http://schemas.openxmlformats.org/officeDocument/2006/relationships/customXml" Target="../ink/ink1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5.xml"/><Relationship Id="rId11" Type="http://schemas.openxmlformats.org/officeDocument/2006/relationships/image" Target="../media/image107.emf"/><Relationship Id="rId5" Type="http://schemas.openxmlformats.org/officeDocument/2006/relationships/image" Target="../media/image104.emf"/><Relationship Id="rId15" Type="http://schemas.openxmlformats.org/officeDocument/2006/relationships/image" Target="../media/image109.emf"/><Relationship Id="rId10" Type="http://schemas.openxmlformats.org/officeDocument/2006/relationships/customXml" Target="../ink/ink107.xml"/><Relationship Id="rId19" Type="http://schemas.openxmlformats.org/officeDocument/2006/relationships/image" Target="../media/image111.emf"/><Relationship Id="rId4" Type="http://schemas.openxmlformats.org/officeDocument/2006/relationships/customXml" Target="../ink/ink104.xml"/><Relationship Id="rId9" Type="http://schemas.openxmlformats.org/officeDocument/2006/relationships/image" Target="../media/image106.emf"/><Relationship Id="rId14" Type="http://schemas.openxmlformats.org/officeDocument/2006/relationships/customXml" Target="../ink/ink10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5.xml"/><Relationship Id="rId13" Type="http://schemas.openxmlformats.org/officeDocument/2006/relationships/image" Target="../media/image117.emf"/><Relationship Id="rId3" Type="http://schemas.openxmlformats.org/officeDocument/2006/relationships/image" Target="../media/image112.emf"/><Relationship Id="rId7" Type="http://schemas.openxmlformats.org/officeDocument/2006/relationships/image" Target="../media/image114.emf"/><Relationship Id="rId12" Type="http://schemas.openxmlformats.org/officeDocument/2006/relationships/customXml" Target="../ink/ink117.xml"/><Relationship Id="rId2" Type="http://schemas.openxmlformats.org/officeDocument/2006/relationships/customXml" Target="../ink/ink11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4.xml"/><Relationship Id="rId11" Type="http://schemas.openxmlformats.org/officeDocument/2006/relationships/image" Target="../media/image116.emf"/><Relationship Id="rId5" Type="http://schemas.openxmlformats.org/officeDocument/2006/relationships/image" Target="../media/image113.emf"/><Relationship Id="rId10" Type="http://schemas.openxmlformats.org/officeDocument/2006/relationships/customXml" Target="../ink/ink116.xml"/><Relationship Id="rId4" Type="http://schemas.openxmlformats.org/officeDocument/2006/relationships/customXml" Target="../ink/ink113.xml"/><Relationship Id="rId9" Type="http://schemas.openxmlformats.org/officeDocument/2006/relationships/image" Target="../media/image11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1.xml"/><Relationship Id="rId13" Type="http://schemas.openxmlformats.org/officeDocument/2006/relationships/image" Target="../media/image123.emf"/><Relationship Id="rId18" Type="http://schemas.openxmlformats.org/officeDocument/2006/relationships/customXml" Target="../ink/ink126.xml"/><Relationship Id="rId26" Type="http://schemas.openxmlformats.org/officeDocument/2006/relationships/customXml" Target="../ink/ink130.xml"/><Relationship Id="rId3" Type="http://schemas.openxmlformats.org/officeDocument/2006/relationships/image" Target="../media/image118.emf"/><Relationship Id="rId21" Type="http://schemas.openxmlformats.org/officeDocument/2006/relationships/image" Target="../media/image127.emf"/><Relationship Id="rId7" Type="http://schemas.openxmlformats.org/officeDocument/2006/relationships/image" Target="../media/image120.emf"/><Relationship Id="rId12" Type="http://schemas.openxmlformats.org/officeDocument/2006/relationships/customXml" Target="../ink/ink123.xml"/><Relationship Id="rId17" Type="http://schemas.openxmlformats.org/officeDocument/2006/relationships/image" Target="../media/image125.emf"/><Relationship Id="rId25" Type="http://schemas.openxmlformats.org/officeDocument/2006/relationships/image" Target="../media/image129.emf"/><Relationship Id="rId2" Type="http://schemas.openxmlformats.org/officeDocument/2006/relationships/customXml" Target="../ink/ink118.xml"/><Relationship Id="rId16" Type="http://schemas.openxmlformats.org/officeDocument/2006/relationships/customXml" Target="../ink/ink125.xml"/><Relationship Id="rId20" Type="http://schemas.openxmlformats.org/officeDocument/2006/relationships/customXml" Target="../ink/ink1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0.xml"/><Relationship Id="rId11" Type="http://schemas.openxmlformats.org/officeDocument/2006/relationships/image" Target="../media/image122.emf"/><Relationship Id="rId24" Type="http://schemas.openxmlformats.org/officeDocument/2006/relationships/customXml" Target="../ink/ink129.xml"/><Relationship Id="rId5" Type="http://schemas.openxmlformats.org/officeDocument/2006/relationships/image" Target="../media/image119.emf"/><Relationship Id="rId15" Type="http://schemas.openxmlformats.org/officeDocument/2006/relationships/image" Target="../media/image124.emf"/><Relationship Id="rId23" Type="http://schemas.openxmlformats.org/officeDocument/2006/relationships/image" Target="../media/image128.emf"/><Relationship Id="rId10" Type="http://schemas.openxmlformats.org/officeDocument/2006/relationships/customXml" Target="../ink/ink122.xml"/><Relationship Id="rId19" Type="http://schemas.openxmlformats.org/officeDocument/2006/relationships/image" Target="../media/image126.emf"/><Relationship Id="rId4" Type="http://schemas.openxmlformats.org/officeDocument/2006/relationships/customXml" Target="../ink/ink119.xml"/><Relationship Id="rId9" Type="http://schemas.openxmlformats.org/officeDocument/2006/relationships/image" Target="../media/image121.emf"/><Relationship Id="rId14" Type="http://schemas.openxmlformats.org/officeDocument/2006/relationships/customXml" Target="../ink/ink124.xml"/><Relationship Id="rId22" Type="http://schemas.openxmlformats.org/officeDocument/2006/relationships/customXml" Target="../ink/ink128.xml"/><Relationship Id="rId27" Type="http://schemas.openxmlformats.org/officeDocument/2006/relationships/image" Target="../media/image130.e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.emf"/><Relationship Id="rId18" Type="http://schemas.openxmlformats.org/officeDocument/2006/relationships/customXml" Target="../ink/ink139.xml"/><Relationship Id="rId26" Type="http://schemas.openxmlformats.org/officeDocument/2006/relationships/customXml" Target="../ink/ink143.xml"/><Relationship Id="rId21" Type="http://schemas.openxmlformats.org/officeDocument/2006/relationships/image" Target="../media/image140.emf"/><Relationship Id="rId34" Type="http://schemas.openxmlformats.org/officeDocument/2006/relationships/customXml" Target="../ink/ink147.xml"/><Relationship Id="rId7" Type="http://schemas.openxmlformats.org/officeDocument/2006/relationships/image" Target="../media/image133.emf"/><Relationship Id="rId12" Type="http://schemas.openxmlformats.org/officeDocument/2006/relationships/customXml" Target="../ink/ink136.xml"/><Relationship Id="rId17" Type="http://schemas.openxmlformats.org/officeDocument/2006/relationships/image" Target="../media/image138.emf"/><Relationship Id="rId25" Type="http://schemas.openxmlformats.org/officeDocument/2006/relationships/image" Target="../media/image142.emf"/><Relationship Id="rId33" Type="http://schemas.openxmlformats.org/officeDocument/2006/relationships/image" Target="../media/image146.emf"/><Relationship Id="rId2" Type="http://schemas.openxmlformats.org/officeDocument/2006/relationships/customXml" Target="../ink/ink131.xml"/><Relationship Id="rId16" Type="http://schemas.openxmlformats.org/officeDocument/2006/relationships/customXml" Target="../ink/ink138.xml"/><Relationship Id="rId20" Type="http://schemas.openxmlformats.org/officeDocument/2006/relationships/customXml" Target="../ink/ink140.xml"/><Relationship Id="rId29" Type="http://schemas.openxmlformats.org/officeDocument/2006/relationships/image" Target="../media/image144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3.xml"/><Relationship Id="rId11" Type="http://schemas.openxmlformats.org/officeDocument/2006/relationships/image" Target="../media/image135.emf"/><Relationship Id="rId24" Type="http://schemas.openxmlformats.org/officeDocument/2006/relationships/customXml" Target="../ink/ink142.xml"/><Relationship Id="rId32" Type="http://schemas.openxmlformats.org/officeDocument/2006/relationships/customXml" Target="../ink/ink146.xml"/><Relationship Id="rId37" Type="http://schemas.openxmlformats.org/officeDocument/2006/relationships/image" Target="../media/image148.emf"/><Relationship Id="rId5" Type="http://schemas.openxmlformats.org/officeDocument/2006/relationships/image" Target="../media/image132.emf"/><Relationship Id="rId15" Type="http://schemas.openxmlformats.org/officeDocument/2006/relationships/image" Target="../media/image137.emf"/><Relationship Id="rId23" Type="http://schemas.openxmlformats.org/officeDocument/2006/relationships/image" Target="../media/image141.emf"/><Relationship Id="rId28" Type="http://schemas.openxmlformats.org/officeDocument/2006/relationships/customXml" Target="../ink/ink144.xml"/><Relationship Id="rId36" Type="http://schemas.openxmlformats.org/officeDocument/2006/relationships/customXml" Target="../ink/ink148.xml"/><Relationship Id="rId10" Type="http://schemas.openxmlformats.org/officeDocument/2006/relationships/customXml" Target="../ink/ink135.xml"/><Relationship Id="rId19" Type="http://schemas.openxmlformats.org/officeDocument/2006/relationships/image" Target="../media/image139.emf"/><Relationship Id="rId31" Type="http://schemas.openxmlformats.org/officeDocument/2006/relationships/image" Target="../media/image145.emf"/><Relationship Id="rId4" Type="http://schemas.openxmlformats.org/officeDocument/2006/relationships/customXml" Target="../ink/ink132.xml"/><Relationship Id="rId9" Type="http://schemas.openxmlformats.org/officeDocument/2006/relationships/image" Target="../media/image134.emf"/><Relationship Id="rId14" Type="http://schemas.openxmlformats.org/officeDocument/2006/relationships/customXml" Target="../ink/ink137.xml"/><Relationship Id="rId22" Type="http://schemas.openxmlformats.org/officeDocument/2006/relationships/customXml" Target="../ink/ink141.xml"/><Relationship Id="rId27" Type="http://schemas.openxmlformats.org/officeDocument/2006/relationships/image" Target="../media/image143.emf"/><Relationship Id="rId30" Type="http://schemas.openxmlformats.org/officeDocument/2006/relationships/customXml" Target="../ink/ink145.xml"/><Relationship Id="rId35" Type="http://schemas.openxmlformats.org/officeDocument/2006/relationships/image" Target="../media/image147.emf"/><Relationship Id="rId8" Type="http://schemas.openxmlformats.org/officeDocument/2006/relationships/customXml" Target="../ink/ink134.xml"/><Relationship Id="rId3" Type="http://schemas.openxmlformats.org/officeDocument/2006/relationships/image" Target="../media/image13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2.xml"/><Relationship Id="rId13" Type="http://schemas.openxmlformats.org/officeDocument/2006/relationships/image" Target="../media/image154.emf"/><Relationship Id="rId3" Type="http://schemas.openxmlformats.org/officeDocument/2006/relationships/image" Target="../media/image149.emf"/><Relationship Id="rId7" Type="http://schemas.openxmlformats.org/officeDocument/2006/relationships/image" Target="../media/image151.emf"/><Relationship Id="rId12" Type="http://schemas.openxmlformats.org/officeDocument/2006/relationships/customXml" Target="../ink/ink154.xml"/><Relationship Id="rId2" Type="http://schemas.openxmlformats.org/officeDocument/2006/relationships/customXml" Target="../ink/ink14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1.xml"/><Relationship Id="rId11" Type="http://schemas.openxmlformats.org/officeDocument/2006/relationships/image" Target="../media/image153.emf"/><Relationship Id="rId5" Type="http://schemas.openxmlformats.org/officeDocument/2006/relationships/image" Target="../media/image150.emf"/><Relationship Id="rId15" Type="http://schemas.openxmlformats.org/officeDocument/2006/relationships/image" Target="../media/image155.emf"/><Relationship Id="rId10" Type="http://schemas.openxmlformats.org/officeDocument/2006/relationships/customXml" Target="../ink/ink153.xml"/><Relationship Id="rId4" Type="http://schemas.openxmlformats.org/officeDocument/2006/relationships/customXml" Target="../ink/ink150.xml"/><Relationship Id="rId9" Type="http://schemas.openxmlformats.org/officeDocument/2006/relationships/image" Target="../media/image152.emf"/><Relationship Id="rId14" Type="http://schemas.openxmlformats.org/officeDocument/2006/relationships/customXml" Target="../ink/ink15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9.xml"/><Relationship Id="rId13" Type="http://schemas.openxmlformats.org/officeDocument/2006/relationships/image" Target="../media/image161.emf"/><Relationship Id="rId3" Type="http://schemas.openxmlformats.org/officeDocument/2006/relationships/image" Target="../media/image156.emf"/><Relationship Id="rId7" Type="http://schemas.openxmlformats.org/officeDocument/2006/relationships/image" Target="../media/image158.emf"/><Relationship Id="rId12" Type="http://schemas.openxmlformats.org/officeDocument/2006/relationships/customXml" Target="../ink/ink161.xml"/><Relationship Id="rId2" Type="http://schemas.openxmlformats.org/officeDocument/2006/relationships/customXml" Target="../ink/ink15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8.xml"/><Relationship Id="rId11" Type="http://schemas.openxmlformats.org/officeDocument/2006/relationships/image" Target="../media/image160.emf"/><Relationship Id="rId5" Type="http://schemas.openxmlformats.org/officeDocument/2006/relationships/image" Target="../media/image157.emf"/><Relationship Id="rId10" Type="http://schemas.openxmlformats.org/officeDocument/2006/relationships/customXml" Target="../ink/ink160.xml"/><Relationship Id="rId4" Type="http://schemas.openxmlformats.org/officeDocument/2006/relationships/customXml" Target="../ink/ink157.xml"/><Relationship Id="rId9" Type="http://schemas.openxmlformats.org/officeDocument/2006/relationships/image" Target="../media/image159.e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7.emf"/><Relationship Id="rId18" Type="http://schemas.openxmlformats.org/officeDocument/2006/relationships/customXml" Target="../ink/ink170.xml"/><Relationship Id="rId26" Type="http://schemas.openxmlformats.org/officeDocument/2006/relationships/customXml" Target="../ink/ink174.xml"/><Relationship Id="rId39" Type="http://schemas.openxmlformats.org/officeDocument/2006/relationships/image" Target="../media/image180.emf"/><Relationship Id="rId21" Type="http://schemas.openxmlformats.org/officeDocument/2006/relationships/image" Target="../media/image171.emf"/><Relationship Id="rId34" Type="http://schemas.openxmlformats.org/officeDocument/2006/relationships/customXml" Target="../ink/ink178.xml"/><Relationship Id="rId42" Type="http://schemas.openxmlformats.org/officeDocument/2006/relationships/customXml" Target="../ink/ink182.xml"/><Relationship Id="rId7" Type="http://schemas.openxmlformats.org/officeDocument/2006/relationships/image" Target="../media/image164.emf"/><Relationship Id="rId2" Type="http://schemas.openxmlformats.org/officeDocument/2006/relationships/customXml" Target="../ink/ink162.xml"/><Relationship Id="rId16" Type="http://schemas.openxmlformats.org/officeDocument/2006/relationships/customXml" Target="../ink/ink169.xml"/><Relationship Id="rId20" Type="http://schemas.openxmlformats.org/officeDocument/2006/relationships/customXml" Target="../ink/ink171.xml"/><Relationship Id="rId29" Type="http://schemas.openxmlformats.org/officeDocument/2006/relationships/image" Target="../media/image175.emf"/><Relationship Id="rId41" Type="http://schemas.openxmlformats.org/officeDocument/2006/relationships/image" Target="../media/image181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4.xml"/><Relationship Id="rId11" Type="http://schemas.openxmlformats.org/officeDocument/2006/relationships/image" Target="../media/image166.emf"/><Relationship Id="rId24" Type="http://schemas.openxmlformats.org/officeDocument/2006/relationships/customXml" Target="../ink/ink173.xml"/><Relationship Id="rId32" Type="http://schemas.openxmlformats.org/officeDocument/2006/relationships/customXml" Target="../ink/ink177.xml"/><Relationship Id="rId37" Type="http://schemas.openxmlformats.org/officeDocument/2006/relationships/image" Target="../media/image179.emf"/><Relationship Id="rId40" Type="http://schemas.openxmlformats.org/officeDocument/2006/relationships/customXml" Target="../ink/ink181.xml"/><Relationship Id="rId5" Type="http://schemas.openxmlformats.org/officeDocument/2006/relationships/image" Target="../media/image163.emf"/><Relationship Id="rId15" Type="http://schemas.openxmlformats.org/officeDocument/2006/relationships/image" Target="../media/image168.emf"/><Relationship Id="rId23" Type="http://schemas.openxmlformats.org/officeDocument/2006/relationships/image" Target="../media/image172.emf"/><Relationship Id="rId28" Type="http://schemas.openxmlformats.org/officeDocument/2006/relationships/customXml" Target="../ink/ink175.xml"/><Relationship Id="rId36" Type="http://schemas.openxmlformats.org/officeDocument/2006/relationships/customXml" Target="../ink/ink179.xml"/><Relationship Id="rId10" Type="http://schemas.openxmlformats.org/officeDocument/2006/relationships/customXml" Target="../ink/ink166.xml"/><Relationship Id="rId19" Type="http://schemas.openxmlformats.org/officeDocument/2006/relationships/image" Target="../media/image170.emf"/><Relationship Id="rId31" Type="http://schemas.openxmlformats.org/officeDocument/2006/relationships/image" Target="../media/image176.emf"/><Relationship Id="rId4" Type="http://schemas.openxmlformats.org/officeDocument/2006/relationships/customXml" Target="../ink/ink163.xml"/><Relationship Id="rId9" Type="http://schemas.openxmlformats.org/officeDocument/2006/relationships/image" Target="../media/image165.emf"/><Relationship Id="rId14" Type="http://schemas.openxmlformats.org/officeDocument/2006/relationships/customXml" Target="../ink/ink168.xml"/><Relationship Id="rId22" Type="http://schemas.openxmlformats.org/officeDocument/2006/relationships/customXml" Target="../ink/ink172.xml"/><Relationship Id="rId27" Type="http://schemas.openxmlformats.org/officeDocument/2006/relationships/image" Target="../media/image174.emf"/><Relationship Id="rId30" Type="http://schemas.openxmlformats.org/officeDocument/2006/relationships/customXml" Target="../ink/ink176.xml"/><Relationship Id="rId35" Type="http://schemas.openxmlformats.org/officeDocument/2006/relationships/image" Target="../media/image178.emf"/><Relationship Id="rId43" Type="http://schemas.openxmlformats.org/officeDocument/2006/relationships/image" Target="../media/image182.emf"/><Relationship Id="rId8" Type="http://schemas.openxmlformats.org/officeDocument/2006/relationships/customXml" Target="../ink/ink165.xml"/><Relationship Id="rId3" Type="http://schemas.openxmlformats.org/officeDocument/2006/relationships/image" Target="../media/image162.emf"/><Relationship Id="rId12" Type="http://schemas.openxmlformats.org/officeDocument/2006/relationships/customXml" Target="../ink/ink167.xml"/><Relationship Id="rId17" Type="http://schemas.openxmlformats.org/officeDocument/2006/relationships/image" Target="../media/image169.emf"/><Relationship Id="rId25" Type="http://schemas.openxmlformats.org/officeDocument/2006/relationships/image" Target="../media/image173.emf"/><Relationship Id="rId33" Type="http://schemas.openxmlformats.org/officeDocument/2006/relationships/image" Target="../media/image177.emf"/><Relationship Id="rId38" Type="http://schemas.openxmlformats.org/officeDocument/2006/relationships/customXml" Target="../ink/ink180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8.emf"/><Relationship Id="rId18" Type="http://schemas.openxmlformats.org/officeDocument/2006/relationships/customXml" Target="../ink/ink191.xml"/><Relationship Id="rId26" Type="http://schemas.openxmlformats.org/officeDocument/2006/relationships/customXml" Target="../ink/ink195.xml"/><Relationship Id="rId39" Type="http://schemas.openxmlformats.org/officeDocument/2006/relationships/image" Target="../media/image201.emf"/><Relationship Id="rId21" Type="http://schemas.openxmlformats.org/officeDocument/2006/relationships/image" Target="../media/image192.emf"/><Relationship Id="rId34" Type="http://schemas.openxmlformats.org/officeDocument/2006/relationships/customXml" Target="../ink/ink199.xml"/><Relationship Id="rId42" Type="http://schemas.openxmlformats.org/officeDocument/2006/relationships/customXml" Target="../ink/ink203.xml"/><Relationship Id="rId7" Type="http://schemas.openxmlformats.org/officeDocument/2006/relationships/image" Target="../media/image185.emf"/><Relationship Id="rId2" Type="http://schemas.openxmlformats.org/officeDocument/2006/relationships/customXml" Target="../ink/ink183.xml"/><Relationship Id="rId16" Type="http://schemas.openxmlformats.org/officeDocument/2006/relationships/customXml" Target="../ink/ink190.xml"/><Relationship Id="rId20" Type="http://schemas.openxmlformats.org/officeDocument/2006/relationships/customXml" Target="../ink/ink192.xml"/><Relationship Id="rId29" Type="http://schemas.openxmlformats.org/officeDocument/2006/relationships/image" Target="../media/image196.emf"/><Relationship Id="rId41" Type="http://schemas.openxmlformats.org/officeDocument/2006/relationships/image" Target="../media/image20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5.xml"/><Relationship Id="rId11" Type="http://schemas.openxmlformats.org/officeDocument/2006/relationships/image" Target="../media/image187.emf"/><Relationship Id="rId24" Type="http://schemas.openxmlformats.org/officeDocument/2006/relationships/customXml" Target="../ink/ink194.xml"/><Relationship Id="rId32" Type="http://schemas.openxmlformats.org/officeDocument/2006/relationships/customXml" Target="../ink/ink198.xml"/><Relationship Id="rId37" Type="http://schemas.openxmlformats.org/officeDocument/2006/relationships/image" Target="../media/image200.emf"/><Relationship Id="rId40" Type="http://schemas.openxmlformats.org/officeDocument/2006/relationships/customXml" Target="../ink/ink202.xml"/><Relationship Id="rId5" Type="http://schemas.openxmlformats.org/officeDocument/2006/relationships/image" Target="../media/image184.emf"/><Relationship Id="rId15" Type="http://schemas.openxmlformats.org/officeDocument/2006/relationships/image" Target="../media/image189.emf"/><Relationship Id="rId23" Type="http://schemas.openxmlformats.org/officeDocument/2006/relationships/image" Target="../media/image193.emf"/><Relationship Id="rId28" Type="http://schemas.openxmlformats.org/officeDocument/2006/relationships/customXml" Target="../ink/ink196.xml"/><Relationship Id="rId36" Type="http://schemas.openxmlformats.org/officeDocument/2006/relationships/customXml" Target="../ink/ink200.xml"/><Relationship Id="rId10" Type="http://schemas.openxmlformats.org/officeDocument/2006/relationships/customXml" Target="../ink/ink187.xml"/><Relationship Id="rId19" Type="http://schemas.openxmlformats.org/officeDocument/2006/relationships/image" Target="../media/image191.emf"/><Relationship Id="rId31" Type="http://schemas.openxmlformats.org/officeDocument/2006/relationships/image" Target="../media/image197.emf"/><Relationship Id="rId4" Type="http://schemas.openxmlformats.org/officeDocument/2006/relationships/customXml" Target="../ink/ink184.xml"/><Relationship Id="rId9" Type="http://schemas.openxmlformats.org/officeDocument/2006/relationships/image" Target="../media/image186.emf"/><Relationship Id="rId14" Type="http://schemas.openxmlformats.org/officeDocument/2006/relationships/customXml" Target="../ink/ink189.xml"/><Relationship Id="rId22" Type="http://schemas.openxmlformats.org/officeDocument/2006/relationships/customXml" Target="../ink/ink193.xml"/><Relationship Id="rId27" Type="http://schemas.openxmlformats.org/officeDocument/2006/relationships/image" Target="../media/image195.emf"/><Relationship Id="rId30" Type="http://schemas.openxmlformats.org/officeDocument/2006/relationships/customXml" Target="../ink/ink197.xml"/><Relationship Id="rId35" Type="http://schemas.openxmlformats.org/officeDocument/2006/relationships/image" Target="../media/image199.emf"/><Relationship Id="rId43" Type="http://schemas.openxmlformats.org/officeDocument/2006/relationships/image" Target="../media/image203.emf"/><Relationship Id="rId8" Type="http://schemas.openxmlformats.org/officeDocument/2006/relationships/customXml" Target="../ink/ink186.xml"/><Relationship Id="rId3" Type="http://schemas.openxmlformats.org/officeDocument/2006/relationships/image" Target="../media/image183.emf"/><Relationship Id="rId12" Type="http://schemas.openxmlformats.org/officeDocument/2006/relationships/customXml" Target="../ink/ink188.xml"/><Relationship Id="rId17" Type="http://schemas.openxmlformats.org/officeDocument/2006/relationships/image" Target="../media/image190.emf"/><Relationship Id="rId25" Type="http://schemas.openxmlformats.org/officeDocument/2006/relationships/image" Target="../media/image194.emf"/><Relationship Id="rId33" Type="http://schemas.openxmlformats.org/officeDocument/2006/relationships/image" Target="../media/image198.emf"/><Relationship Id="rId38" Type="http://schemas.openxmlformats.org/officeDocument/2006/relationships/customXml" Target="../ink/ink20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.xml"/><Relationship Id="rId5" Type="http://schemas.openxmlformats.org/officeDocument/2006/relationships/image" Target="../media/image21.emf"/><Relationship Id="rId4" Type="http://schemas.openxmlformats.org/officeDocument/2006/relationships/customXml" Target="../ink/ink21.xml"/><Relationship Id="rId9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29.emf"/><Relationship Id="rId18" Type="http://schemas.openxmlformats.org/officeDocument/2006/relationships/customXml" Target="../ink/ink32.xml"/><Relationship Id="rId3" Type="http://schemas.openxmlformats.org/officeDocument/2006/relationships/image" Target="../media/image24.emf"/><Relationship Id="rId7" Type="http://schemas.openxmlformats.org/officeDocument/2006/relationships/image" Target="../media/image26.emf"/><Relationship Id="rId12" Type="http://schemas.openxmlformats.org/officeDocument/2006/relationships/customXml" Target="../ink/ink29.xml"/><Relationship Id="rId17" Type="http://schemas.openxmlformats.org/officeDocument/2006/relationships/image" Target="../media/image31.emf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.xml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10" Type="http://schemas.openxmlformats.org/officeDocument/2006/relationships/customXml" Target="../ink/ink28.xml"/><Relationship Id="rId19" Type="http://schemas.openxmlformats.org/officeDocument/2006/relationships/image" Target="../media/image32.emf"/><Relationship Id="rId4" Type="http://schemas.openxmlformats.org/officeDocument/2006/relationships/customXml" Target="../ink/ink25.xml"/><Relationship Id="rId9" Type="http://schemas.openxmlformats.org/officeDocument/2006/relationships/image" Target="../media/image27.emf"/><Relationship Id="rId14" Type="http://schemas.openxmlformats.org/officeDocument/2006/relationships/customXml" Target="../ink/ink3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38.emf"/><Relationship Id="rId18" Type="http://schemas.openxmlformats.org/officeDocument/2006/relationships/customXml" Target="../ink/ink41.xml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12" Type="http://schemas.openxmlformats.org/officeDocument/2006/relationships/customXml" Target="../ink/ink38.xml"/><Relationship Id="rId17" Type="http://schemas.openxmlformats.org/officeDocument/2006/relationships/image" Target="../media/image40.emf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.xml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5" Type="http://schemas.openxmlformats.org/officeDocument/2006/relationships/image" Target="../media/image39.emf"/><Relationship Id="rId10" Type="http://schemas.openxmlformats.org/officeDocument/2006/relationships/customXml" Target="../ink/ink37.xml"/><Relationship Id="rId19" Type="http://schemas.openxmlformats.org/officeDocument/2006/relationships/image" Target="../media/image41.emf"/><Relationship Id="rId4" Type="http://schemas.openxmlformats.org/officeDocument/2006/relationships/customXml" Target="../ink/ink34.xml"/><Relationship Id="rId9" Type="http://schemas.openxmlformats.org/officeDocument/2006/relationships/image" Target="../media/image36.emf"/><Relationship Id="rId14" Type="http://schemas.openxmlformats.org/officeDocument/2006/relationships/customXml" Target="../ink/ink3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13" Type="http://schemas.openxmlformats.org/officeDocument/2006/relationships/image" Target="../media/image47.emf"/><Relationship Id="rId18" Type="http://schemas.openxmlformats.org/officeDocument/2006/relationships/customXml" Target="../ink/ink50.xml"/><Relationship Id="rId26" Type="http://schemas.openxmlformats.org/officeDocument/2006/relationships/customXml" Target="../ink/ink54.xml"/><Relationship Id="rId3" Type="http://schemas.openxmlformats.org/officeDocument/2006/relationships/image" Target="../media/image42.emf"/><Relationship Id="rId21" Type="http://schemas.openxmlformats.org/officeDocument/2006/relationships/image" Target="../media/image51.emf"/><Relationship Id="rId7" Type="http://schemas.openxmlformats.org/officeDocument/2006/relationships/image" Target="../media/image44.emf"/><Relationship Id="rId12" Type="http://schemas.openxmlformats.org/officeDocument/2006/relationships/customXml" Target="../ink/ink47.xml"/><Relationship Id="rId17" Type="http://schemas.openxmlformats.org/officeDocument/2006/relationships/image" Target="../media/image49.emf"/><Relationship Id="rId25" Type="http://schemas.openxmlformats.org/officeDocument/2006/relationships/image" Target="../media/image53.emf"/><Relationship Id="rId2" Type="http://schemas.openxmlformats.org/officeDocument/2006/relationships/customXml" Target="../ink/ink42.xml"/><Relationship Id="rId16" Type="http://schemas.openxmlformats.org/officeDocument/2006/relationships/customXml" Target="../ink/ink49.xml"/><Relationship Id="rId20" Type="http://schemas.openxmlformats.org/officeDocument/2006/relationships/customXml" Target="../ink/ink51.xml"/><Relationship Id="rId29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.xml"/><Relationship Id="rId11" Type="http://schemas.openxmlformats.org/officeDocument/2006/relationships/image" Target="../media/image46.emf"/><Relationship Id="rId24" Type="http://schemas.openxmlformats.org/officeDocument/2006/relationships/customXml" Target="../ink/ink53.xml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23" Type="http://schemas.openxmlformats.org/officeDocument/2006/relationships/image" Target="../media/image52.emf"/><Relationship Id="rId28" Type="http://schemas.openxmlformats.org/officeDocument/2006/relationships/customXml" Target="../ink/ink55.xml"/><Relationship Id="rId10" Type="http://schemas.openxmlformats.org/officeDocument/2006/relationships/customXml" Target="../ink/ink46.xml"/><Relationship Id="rId19" Type="http://schemas.openxmlformats.org/officeDocument/2006/relationships/image" Target="../media/image50.emf"/><Relationship Id="rId4" Type="http://schemas.openxmlformats.org/officeDocument/2006/relationships/customXml" Target="../ink/ink43.xml"/><Relationship Id="rId9" Type="http://schemas.openxmlformats.org/officeDocument/2006/relationships/image" Target="../media/image45.emf"/><Relationship Id="rId14" Type="http://schemas.openxmlformats.org/officeDocument/2006/relationships/customXml" Target="../ink/ink48.xml"/><Relationship Id="rId22" Type="http://schemas.openxmlformats.org/officeDocument/2006/relationships/customXml" Target="../ink/ink52.xml"/><Relationship Id="rId27" Type="http://schemas.openxmlformats.org/officeDocument/2006/relationships/image" Target="../media/image5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13" Type="http://schemas.openxmlformats.org/officeDocument/2006/relationships/image" Target="../media/image61.emf"/><Relationship Id="rId18" Type="http://schemas.openxmlformats.org/officeDocument/2006/relationships/customXml" Target="../ink/ink64.xml"/><Relationship Id="rId3" Type="http://schemas.openxmlformats.org/officeDocument/2006/relationships/image" Target="../media/image56.emf"/><Relationship Id="rId21" Type="http://schemas.openxmlformats.org/officeDocument/2006/relationships/image" Target="../media/image65.emf"/><Relationship Id="rId7" Type="http://schemas.openxmlformats.org/officeDocument/2006/relationships/image" Target="../media/image58.emf"/><Relationship Id="rId12" Type="http://schemas.openxmlformats.org/officeDocument/2006/relationships/customXml" Target="../ink/ink61.xml"/><Relationship Id="rId17" Type="http://schemas.openxmlformats.org/officeDocument/2006/relationships/image" Target="../media/image63.emf"/><Relationship Id="rId2" Type="http://schemas.openxmlformats.org/officeDocument/2006/relationships/customXml" Target="../ink/ink56.xml"/><Relationship Id="rId16" Type="http://schemas.openxmlformats.org/officeDocument/2006/relationships/customXml" Target="../ink/ink63.xml"/><Relationship Id="rId20" Type="http://schemas.openxmlformats.org/officeDocument/2006/relationships/customXml" Target="../ink/ink6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8.xml"/><Relationship Id="rId11" Type="http://schemas.openxmlformats.org/officeDocument/2006/relationships/image" Target="../media/image60.emf"/><Relationship Id="rId5" Type="http://schemas.openxmlformats.org/officeDocument/2006/relationships/image" Target="../media/image57.emf"/><Relationship Id="rId15" Type="http://schemas.openxmlformats.org/officeDocument/2006/relationships/image" Target="../media/image62.emf"/><Relationship Id="rId23" Type="http://schemas.openxmlformats.org/officeDocument/2006/relationships/image" Target="../media/image66.emf"/><Relationship Id="rId10" Type="http://schemas.openxmlformats.org/officeDocument/2006/relationships/customXml" Target="../ink/ink60.xml"/><Relationship Id="rId19" Type="http://schemas.openxmlformats.org/officeDocument/2006/relationships/image" Target="../media/image64.emf"/><Relationship Id="rId4" Type="http://schemas.openxmlformats.org/officeDocument/2006/relationships/customXml" Target="../ink/ink57.xml"/><Relationship Id="rId9" Type="http://schemas.openxmlformats.org/officeDocument/2006/relationships/image" Target="../media/image59.emf"/><Relationship Id="rId14" Type="http://schemas.openxmlformats.org/officeDocument/2006/relationships/customXml" Target="../ink/ink62.xml"/><Relationship Id="rId22" Type="http://schemas.openxmlformats.org/officeDocument/2006/relationships/customXml" Target="../ink/ink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Структуры данных и алгоритмы на них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Списки, очереди и стеки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500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0976" y="536448"/>
            <a:ext cx="434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Получение следующего элемента </a:t>
            </a:r>
            <a:r>
              <a:rPr lang="en-US" dirty="0" smtClean="0"/>
              <a:t>O(</a:t>
            </a:r>
            <a:r>
              <a:rPr lang="en-US" dirty="0" err="1" smtClean="0"/>
              <a:t>const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446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368" y="707136"/>
            <a:ext cx="10797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Обнуление списка </a:t>
            </a:r>
            <a:r>
              <a:rPr lang="en-US" dirty="0" smtClean="0"/>
              <a:t>O(</a:t>
            </a:r>
            <a:r>
              <a:rPr lang="en-US" dirty="0" err="1" smtClean="0"/>
              <a:t>const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</a:p>
          <a:p>
            <a:r>
              <a:rPr lang="en-US" dirty="0" smtClean="0"/>
              <a:t>(</a:t>
            </a:r>
            <a:r>
              <a:rPr lang="ru-RU" dirty="0" smtClean="0"/>
              <a:t>в случае языков программирования без автоматической сборки мусора для указателей будет требоваться </a:t>
            </a:r>
          </a:p>
          <a:p>
            <a:r>
              <a:rPr lang="ru-RU" dirty="0" smtClean="0"/>
              <a:t>освобождение памяти </a:t>
            </a:r>
            <a:r>
              <a:rPr lang="en-US" dirty="0" smtClean="0"/>
              <a:t>O(n))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Рукописный ввод 15"/>
              <p14:cNvContentPartPr/>
              <p14:nvPr/>
            </p14:nvContentPartPr>
            <p14:xfrm>
              <a:off x="816696" y="1743744"/>
              <a:ext cx="3668040" cy="726480"/>
            </p14:xfrm>
          </p:contentPart>
        </mc:Choice>
        <mc:Fallback xmlns="">
          <p:pic>
            <p:nvPicPr>
              <p:cNvPr id="16" name="Рукописный ввод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816" y="1731864"/>
                <a:ext cx="369180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Рукописный ввод 16"/>
              <p14:cNvContentPartPr/>
              <p14:nvPr/>
            </p14:nvContentPartPr>
            <p14:xfrm>
              <a:off x="804816" y="1767864"/>
              <a:ext cx="2975040" cy="695160"/>
            </p14:xfrm>
          </p:contentPart>
        </mc:Choice>
        <mc:Fallback xmlns="">
          <p:pic>
            <p:nvPicPr>
              <p:cNvPr id="17" name="Рукописный ввод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936" y="1755984"/>
                <a:ext cx="299880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Рукописный ввод 39"/>
              <p14:cNvContentPartPr/>
              <p14:nvPr/>
            </p14:nvContentPartPr>
            <p14:xfrm>
              <a:off x="987696" y="3547344"/>
              <a:ext cx="3389760" cy="756720"/>
            </p14:xfrm>
          </p:contentPart>
        </mc:Choice>
        <mc:Fallback xmlns="">
          <p:pic>
            <p:nvPicPr>
              <p:cNvPr id="40" name="Рукописный ввод 3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816" y="3535464"/>
                <a:ext cx="3413520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Рукописный ввод 58"/>
              <p14:cNvContentPartPr/>
              <p14:nvPr/>
            </p14:nvContentPartPr>
            <p14:xfrm>
              <a:off x="1024056" y="4035504"/>
              <a:ext cx="360" cy="24840"/>
            </p14:xfrm>
          </p:contentPart>
        </mc:Choice>
        <mc:Fallback xmlns="">
          <p:pic>
            <p:nvPicPr>
              <p:cNvPr id="59" name="Рукописный ввод 5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2176" y="4023624"/>
                <a:ext cx="241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Рукописный ввод 59"/>
              <p14:cNvContentPartPr/>
              <p14:nvPr/>
            </p14:nvContentPartPr>
            <p14:xfrm>
              <a:off x="963216" y="3559944"/>
              <a:ext cx="1573200" cy="1487880"/>
            </p14:xfrm>
          </p:contentPart>
        </mc:Choice>
        <mc:Fallback xmlns="">
          <p:pic>
            <p:nvPicPr>
              <p:cNvPr id="60" name="Рукописный ввод 5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1336" y="3548064"/>
                <a:ext cx="1596960" cy="15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0" name="Рукописный ввод 69"/>
              <p14:cNvContentPartPr/>
              <p14:nvPr/>
            </p14:nvContentPartPr>
            <p14:xfrm>
              <a:off x="3072456" y="3572184"/>
              <a:ext cx="61200" cy="646560"/>
            </p14:xfrm>
          </p:contentPart>
        </mc:Choice>
        <mc:Fallback xmlns="">
          <p:pic>
            <p:nvPicPr>
              <p:cNvPr id="70" name="Рукописный ввод 6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60576" y="3560304"/>
                <a:ext cx="8496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1" name="Рукописный ввод 70"/>
              <p14:cNvContentPartPr/>
              <p14:nvPr/>
            </p14:nvContentPartPr>
            <p14:xfrm>
              <a:off x="3680856" y="3559944"/>
              <a:ext cx="25920" cy="597960"/>
            </p14:xfrm>
          </p:contentPart>
        </mc:Choice>
        <mc:Fallback xmlns="">
          <p:pic>
            <p:nvPicPr>
              <p:cNvPr id="71" name="Рукописный ввод 7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68976" y="3548064"/>
                <a:ext cx="4968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2" name="Рукописный ввод 71"/>
              <p14:cNvContentPartPr/>
              <p14:nvPr/>
            </p14:nvContentPartPr>
            <p14:xfrm>
              <a:off x="3388896" y="2450424"/>
              <a:ext cx="842040" cy="573480"/>
            </p14:xfrm>
          </p:contentPart>
        </mc:Choice>
        <mc:Fallback xmlns="">
          <p:pic>
            <p:nvPicPr>
              <p:cNvPr id="72" name="Рукописный ввод 7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77016" y="2438544"/>
                <a:ext cx="86580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4" name="Рукописный ввод 73"/>
              <p14:cNvContentPartPr/>
              <p14:nvPr/>
            </p14:nvContentPartPr>
            <p14:xfrm>
              <a:off x="6522696" y="1633584"/>
              <a:ext cx="4413960" cy="1597680"/>
            </p14:xfrm>
          </p:contentPart>
        </mc:Choice>
        <mc:Fallback xmlns="">
          <p:pic>
            <p:nvPicPr>
              <p:cNvPr id="74" name="Рукописный ввод 7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10816" y="1621704"/>
                <a:ext cx="4437720" cy="162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053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672" y="573024"/>
            <a:ext cx="426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Получение начального элемента </a:t>
            </a:r>
            <a:r>
              <a:rPr lang="en-US" dirty="0" smtClean="0"/>
              <a:t>O(</a:t>
            </a:r>
            <a:r>
              <a:rPr lang="en-US" dirty="0" err="1" smtClean="0"/>
              <a:t>const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696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3024" y="646176"/>
            <a:ext cx="114717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Преимущества и недостатки реализаций:</a:t>
            </a:r>
          </a:p>
          <a:p>
            <a:r>
              <a:rPr lang="ru-RU" dirty="0" smtClean="0"/>
              <a:t>При реализации с помощью массива при вставке/удаления элемента требуется большое количество операций </a:t>
            </a:r>
          </a:p>
          <a:p>
            <a:r>
              <a:rPr lang="ru-RU" dirty="0" smtClean="0"/>
              <a:t>записи, но получение элемента по индексу происходит за фиксированное время.</a:t>
            </a:r>
          </a:p>
          <a:p>
            <a:r>
              <a:rPr lang="ru-RU" dirty="0" smtClean="0"/>
              <a:t>Такая реализация может потребоваться, например, для хранения таблиц, где вставка элементов нечастая.</a:t>
            </a:r>
          </a:p>
          <a:p>
            <a:endParaRPr lang="ru-RU" dirty="0"/>
          </a:p>
          <a:p>
            <a:r>
              <a:rPr lang="ru-RU" dirty="0" smtClean="0"/>
              <a:t>При реализации с помощью указателей вставка элемента происходит без лишних операций записи, но получение</a:t>
            </a:r>
          </a:p>
          <a:p>
            <a:r>
              <a:rPr lang="ru-RU" dirty="0" smtClean="0"/>
              <a:t>значения элемента требует перебора всех значений до него.</a:t>
            </a:r>
          </a:p>
          <a:p>
            <a:r>
              <a:rPr lang="ru-RU" dirty="0" smtClean="0"/>
              <a:t>Такая реализация может потребоваться при частых операциях вставки/удаления из списка. </a:t>
            </a:r>
          </a:p>
          <a:p>
            <a:r>
              <a:rPr lang="ru-RU" dirty="0" smtClean="0"/>
              <a:t>Например – список процессов, список событий в ОС, </a:t>
            </a:r>
            <a:r>
              <a:rPr lang="en-US" dirty="0" smtClean="0"/>
              <a:t>forex</a:t>
            </a:r>
            <a:r>
              <a:rPr lang="ru-RU" dirty="0" smtClean="0"/>
              <a:t> и т. 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35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9744" y="853440"/>
            <a:ext cx="1455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нотация </a:t>
            </a:r>
            <a:r>
              <a:rPr lang="en-US" dirty="0" smtClean="0"/>
              <a:t>O(n)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950976" y="1938504"/>
              <a:ext cx="74520" cy="195120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9096" y="1926624"/>
                <a:ext cx="98280" cy="19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Рукописный ввод 8"/>
              <p14:cNvContentPartPr/>
              <p14:nvPr/>
            </p14:nvContentPartPr>
            <p14:xfrm>
              <a:off x="1011816" y="3796104"/>
              <a:ext cx="3524040" cy="47160"/>
            </p14:xfrm>
          </p:contentPart>
        </mc:Choice>
        <mc:Fallback xmlns="">
          <p:pic>
            <p:nvPicPr>
              <p:cNvPr id="9" name="Рукописный ввод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9936" y="3784224"/>
                <a:ext cx="35478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Рукописный ввод 15"/>
              <p14:cNvContentPartPr/>
              <p14:nvPr/>
            </p14:nvContentPartPr>
            <p14:xfrm>
              <a:off x="417816" y="1365384"/>
              <a:ext cx="2545200" cy="738360"/>
            </p14:xfrm>
          </p:contentPart>
        </mc:Choice>
        <mc:Fallback xmlns="">
          <p:pic>
            <p:nvPicPr>
              <p:cNvPr id="16" name="Рукописный ввод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5936" y="1353504"/>
                <a:ext cx="256896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Рукописный ввод 44"/>
              <p14:cNvContentPartPr/>
              <p14:nvPr/>
            </p14:nvContentPartPr>
            <p14:xfrm>
              <a:off x="1073016" y="2426304"/>
              <a:ext cx="3584520" cy="1353600"/>
            </p14:xfrm>
          </p:contentPart>
        </mc:Choice>
        <mc:Fallback xmlns="">
          <p:pic>
            <p:nvPicPr>
              <p:cNvPr id="45" name="Рукописный ввод 4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1136" y="2414424"/>
                <a:ext cx="3608280" cy="13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Рукописный ввод 46"/>
              <p14:cNvContentPartPr/>
              <p14:nvPr/>
            </p14:nvContentPartPr>
            <p14:xfrm>
              <a:off x="1060776" y="1621704"/>
              <a:ext cx="3791880" cy="1975320"/>
            </p14:xfrm>
          </p:contentPart>
        </mc:Choice>
        <mc:Fallback xmlns="">
          <p:pic>
            <p:nvPicPr>
              <p:cNvPr id="47" name="Рукописный ввод 4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8896" y="1609824"/>
                <a:ext cx="3815640" cy="19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Рукописный ввод 48"/>
              <p14:cNvContentPartPr/>
              <p14:nvPr/>
            </p14:nvContentPartPr>
            <p14:xfrm>
              <a:off x="4474296" y="584544"/>
              <a:ext cx="6669720" cy="3564720"/>
            </p14:xfrm>
          </p:contentPart>
        </mc:Choice>
        <mc:Fallback xmlns="">
          <p:pic>
            <p:nvPicPr>
              <p:cNvPr id="49" name="Рукописный ввод 4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62416" y="572664"/>
                <a:ext cx="6693480" cy="358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6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3168" y="804672"/>
            <a:ext cx="4336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LISP – list processor</a:t>
            </a:r>
          </a:p>
          <a:p>
            <a:r>
              <a:rPr lang="en-US" dirty="0" smtClean="0"/>
              <a:t>(+ 1 2) </a:t>
            </a:r>
            <a:r>
              <a:rPr lang="ru-RU" dirty="0" smtClean="0"/>
              <a:t>сложение чисел </a:t>
            </a:r>
            <a:r>
              <a:rPr lang="en-US" dirty="0" smtClean="0"/>
              <a:t>1 </a:t>
            </a:r>
            <a:r>
              <a:rPr lang="ru-RU" dirty="0" smtClean="0"/>
              <a:t>и 2 в виде списка</a:t>
            </a:r>
          </a:p>
          <a:p>
            <a:r>
              <a:rPr lang="ru-RU" dirty="0" smtClean="0"/>
              <a:t>(+ (- 1 2) 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58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2208" y="719328"/>
            <a:ext cx="1110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Стек – специальный класс списка, в котором операции вставки и удаления происходят только на одном конце,</a:t>
            </a:r>
          </a:p>
          <a:p>
            <a:r>
              <a:rPr lang="ru-RU" dirty="0" smtClean="0"/>
              <a:t>называемом вершиной. </a:t>
            </a:r>
            <a:r>
              <a:rPr lang="en-US" dirty="0" smtClean="0"/>
              <a:t>LIFO – last in first out.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11779056" y="1877664"/>
              <a:ext cx="10800" cy="36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7176" y="1865784"/>
                <a:ext cx="345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ый ввод 5"/>
              <p14:cNvContentPartPr/>
              <p14:nvPr/>
            </p14:nvContentPartPr>
            <p14:xfrm>
              <a:off x="1231416" y="2029584"/>
              <a:ext cx="1621800" cy="1506600"/>
            </p14:xfrm>
          </p:contentPart>
        </mc:Choice>
        <mc:Fallback xmlns="">
          <p:pic>
            <p:nvPicPr>
              <p:cNvPr id="6" name="Рукописный ввод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9536" y="2017704"/>
                <a:ext cx="1645560" cy="15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Рукописный ввод 10"/>
              <p14:cNvContentPartPr/>
              <p14:nvPr/>
            </p14:nvContentPartPr>
            <p14:xfrm>
              <a:off x="1255896" y="3057024"/>
              <a:ext cx="1512000" cy="28080"/>
            </p14:xfrm>
          </p:contentPart>
        </mc:Choice>
        <mc:Fallback xmlns="">
          <p:pic>
            <p:nvPicPr>
              <p:cNvPr id="11" name="Рукописный ввод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4016" y="3045144"/>
                <a:ext cx="15357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Рукописный ввод 12"/>
              <p14:cNvContentPartPr/>
              <p14:nvPr/>
            </p14:nvContentPartPr>
            <p14:xfrm>
              <a:off x="1316736" y="2716104"/>
              <a:ext cx="1402560" cy="28800"/>
            </p14:xfrm>
          </p:contentPart>
        </mc:Choice>
        <mc:Fallback xmlns="">
          <p:pic>
            <p:nvPicPr>
              <p:cNvPr id="13" name="Рукописный ввод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4856" y="2704224"/>
                <a:ext cx="14263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Рукописный ввод 14"/>
              <p14:cNvContentPartPr/>
              <p14:nvPr/>
            </p14:nvContentPartPr>
            <p14:xfrm>
              <a:off x="1255896" y="2347464"/>
              <a:ext cx="1524240" cy="24120"/>
            </p14:xfrm>
          </p:contentPart>
        </mc:Choice>
        <mc:Fallback xmlns="">
          <p:pic>
            <p:nvPicPr>
              <p:cNvPr id="15" name="Рукописный ввод 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4016" y="2335584"/>
                <a:ext cx="15480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Рукописный ввод 21"/>
              <p14:cNvContentPartPr/>
              <p14:nvPr/>
            </p14:nvContentPartPr>
            <p14:xfrm>
              <a:off x="2840616" y="1743384"/>
              <a:ext cx="1182960" cy="439200"/>
            </p14:xfrm>
          </p:contentPart>
        </mc:Choice>
        <mc:Fallback xmlns="">
          <p:pic>
            <p:nvPicPr>
              <p:cNvPr id="22" name="Рукописный ввод 2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28736" y="1731504"/>
                <a:ext cx="1206720" cy="4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0502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8656" y="768096"/>
            <a:ext cx="4481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 стека: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Получение значения верхнего элемента</a:t>
            </a:r>
          </a:p>
          <a:p>
            <a:pPr marL="342900" indent="-342900">
              <a:buAutoNum type="arabicPeriod"/>
            </a:pPr>
            <a:r>
              <a:rPr lang="ru-RU" dirty="0" smtClean="0"/>
              <a:t>Добавление верхнего элемента</a:t>
            </a:r>
          </a:p>
          <a:p>
            <a:pPr marL="342900" indent="-342900">
              <a:buAutoNum type="arabicPeriod"/>
            </a:pPr>
            <a:r>
              <a:rPr lang="ru-RU" dirty="0" smtClean="0"/>
              <a:t>Удаление верхнего элемента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Обнуление стека</a:t>
            </a:r>
          </a:p>
          <a:p>
            <a:pPr marL="342900" indent="-342900">
              <a:buAutoNum type="arabicPeriod"/>
            </a:pPr>
            <a:r>
              <a:rPr lang="ru-RU" dirty="0" smtClean="0"/>
              <a:t>Определение пустоты стека.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2660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8384" y="731520"/>
            <a:ext cx="2163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Реализации стеков:</a:t>
            </a:r>
          </a:p>
          <a:p>
            <a:r>
              <a:rPr lang="ru-RU" dirty="0" smtClean="0"/>
              <a:t>с помощью массива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11681856" y="2023824"/>
              <a:ext cx="360" cy="36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69976" y="201194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Рукописный ввод 16"/>
              <p14:cNvContentPartPr/>
              <p14:nvPr/>
            </p14:nvContentPartPr>
            <p14:xfrm>
              <a:off x="4547736" y="1832664"/>
              <a:ext cx="61200" cy="423360"/>
            </p14:xfrm>
          </p:contentPart>
        </mc:Choice>
        <mc:Fallback xmlns="">
          <p:pic>
            <p:nvPicPr>
              <p:cNvPr id="17" name="Рукописный ввод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5856" y="1820784"/>
                <a:ext cx="8496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Рукописный ввод 27"/>
              <p14:cNvContentPartPr/>
              <p14:nvPr/>
            </p14:nvContentPartPr>
            <p14:xfrm>
              <a:off x="1389816" y="1809264"/>
              <a:ext cx="3231360" cy="532800"/>
            </p14:xfrm>
          </p:contentPart>
        </mc:Choice>
        <mc:Fallback xmlns="">
          <p:pic>
            <p:nvPicPr>
              <p:cNvPr id="28" name="Рукописный ввод 2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7936" y="1797384"/>
                <a:ext cx="325512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Рукописный ввод 44"/>
              <p14:cNvContentPartPr/>
              <p14:nvPr/>
            </p14:nvContentPartPr>
            <p14:xfrm>
              <a:off x="1362456" y="1804584"/>
              <a:ext cx="2798280" cy="549000"/>
            </p14:xfrm>
          </p:contentPart>
        </mc:Choice>
        <mc:Fallback xmlns="">
          <p:pic>
            <p:nvPicPr>
              <p:cNvPr id="45" name="Рукописный ввод 4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0576" y="1792704"/>
                <a:ext cx="282204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Рукописный ввод 49"/>
              <p14:cNvContentPartPr/>
              <p14:nvPr/>
            </p14:nvContentPartPr>
            <p14:xfrm>
              <a:off x="1462896" y="3413784"/>
              <a:ext cx="3158280" cy="524520"/>
            </p14:xfrm>
          </p:contentPart>
        </mc:Choice>
        <mc:Fallback xmlns="">
          <p:pic>
            <p:nvPicPr>
              <p:cNvPr id="50" name="Рукописный ввод 4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51016" y="3401904"/>
                <a:ext cx="318204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Рукописный ввод 51"/>
              <p14:cNvContentPartPr/>
              <p14:nvPr/>
            </p14:nvContentPartPr>
            <p14:xfrm>
              <a:off x="1451016" y="3888624"/>
              <a:ext cx="3194640" cy="75960"/>
            </p14:xfrm>
          </p:contentPart>
        </mc:Choice>
        <mc:Fallback xmlns="">
          <p:pic>
            <p:nvPicPr>
              <p:cNvPr id="52" name="Рукописный ввод 5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9136" y="3876744"/>
                <a:ext cx="32184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3" name="Рукописный ввод 62"/>
              <p14:cNvContentPartPr/>
              <p14:nvPr/>
            </p14:nvContentPartPr>
            <p14:xfrm>
              <a:off x="1438776" y="3035784"/>
              <a:ext cx="3170160" cy="1258560"/>
            </p14:xfrm>
          </p:contentPart>
        </mc:Choice>
        <mc:Fallback xmlns="">
          <p:pic>
            <p:nvPicPr>
              <p:cNvPr id="63" name="Рукописный ввод 6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6896" y="3023904"/>
                <a:ext cx="3193920" cy="12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Рукописный ввод 74"/>
              <p14:cNvContentPartPr/>
              <p14:nvPr/>
            </p14:nvContentPartPr>
            <p14:xfrm>
              <a:off x="3072456" y="2279784"/>
              <a:ext cx="748080" cy="758880"/>
            </p14:xfrm>
          </p:contentPart>
        </mc:Choice>
        <mc:Fallback xmlns="">
          <p:pic>
            <p:nvPicPr>
              <p:cNvPr id="75" name="Рукописный ввод 7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60576" y="2267904"/>
                <a:ext cx="77184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9" name="Рукописный ввод 78"/>
              <p14:cNvContentPartPr/>
              <p14:nvPr/>
            </p14:nvContentPartPr>
            <p14:xfrm>
              <a:off x="6790896" y="1681824"/>
              <a:ext cx="1342440" cy="2158920"/>
            </p14:xfrm>
          </p:contentPart>
        </mc:Choice>
        <mc:Fallback xmlns="">
          <p:pic>
            <p:nvPicPr>
              <p:cNvPr id="79" name="Рукописный ввод 7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79016" y="1669944"/>
                <a:ext cx="1366200" cy="21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2" name="Рукописный ввод 81"/>
              <p14:cNvContentPartPr/>
              <p14:nvPr/>
            </p14:nvContentPartPr>
            <p14:xfrm>
              <a:off x="6888456" y="2119224"/>
              <a:ext cx="1036800" cy="39240"/>
            </p14:xfrm>
          </p:contentPart>
        </mc:Choice>
        <mc:Fallback xmlns="">
          <p:pic>
            <p:nvPicPr>
              <p:cNvPr id="82" name="Рукописный ввод 8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76576" y="2107344"/>
                <a:ext cx="10605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6" name="Рукописный ввод 85"/>
              <p14:cNvContentPartPr/>
              <p14:nvPr/>
            </p14:nvContentPartPr>
            <p14:xfrm>
              <a:off x="6986016" y="1786584"/>
              <a:ext cx="1024560" cy="615600"/>
            </p14:xfrm>
          </p:contentPart>
        </mc:Choice>
        <mc:Fallback xmlns="">
          <p:pic>
            <p:nvPicPr>
              <p:cNvPr id="86" name="Рукописный ввод 8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74136" y="1774704"/>
                <a:ext cx="104832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1" name="Рукописный ввод 90"/>
              <p14:cNvContentPartPr/>
              <p14:nvPr/>
            </p14:nvContentPartPr>
            <p14:xfrm>
              <a:off x="6937416" y="2621424"/>
              <a:ext cx="1085400" cy="73440"/>
            </p14:xfrm>
          </p:contentPart>
        </mc:Choice>
        <mc:Fallback xmlns="">
          <p:pic>
            <p:nvPicPr>
              <p:cNvPr id="91" name="Рукописный ввод 9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25536" y="2609544"/>
                <a:ext cx="11091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0" name="Рукописный ввод 99"/>
              <p14:cNvContentPartPr/>
              <p14:nvPr/>
            </p14:nvContentPartPr>
            <p14:xfrm>
              <a:off x="6973776" y="3393624"/>
              <a:ext cx="1073160" cy="45000"/>
            </p14:xfrm>
          </p:contentPart>
        </mc:Choice>
        <mc:Fallback xmlns="">
          <p:pic>
            <p:nvPicPr>
              <p:cNvPr id="100" name="Рукописный ввод 9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61896" y="3381744"/>
                <a:ext cx="10969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" name="Рукописный ввод 102"/>
              <p14:cNvContentPartPr/>
              <p14:nvPr/>
            </p14:nvContentPartPr>
            <p14:xfrm>
              <a:off x="7083576" y="3389304"/>
              <a:ext cx="853920" cy="329760"/>
            </p14:xfrm>
          </p:contentPart>
        </mc:Choice>
        <mc:Fallback xmlns="">
          <p:pic>
            <p:nvPicPr>
              <p:cNvPr id="103" name="Рукописный ввод 10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71696" y="3377424"/>
                <a:ext cx="877680" cy="3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336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552" y="768096"/>
            <a:ext cx="252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помощью указателей: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Рукописный ввод 8"/>
              <p14:cNvContentPartPr/>
              <p14:nvPr/>
            </p14:nvContentPartPr>
            <p14:xfrm>
              <a:off x="487656" y="1877664"/>
              <a:ext cx="4462560" cy="1170720"/>
            </p14:xfrm>
          </p:contentPart>
        </mc:Choice>
        <mc:Fallback xmlns="">
          <p:pic>
            <p:nvPicPr>
              <p:cNvPr id="9" name="Рукописный ввод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776" y="1865784"/>
                <a:ext cx="4486320" cy="11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38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46176"/>
            <a:ext cx="117241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 и как они могут быть представлены в программе:</a:t>
            </a:r>
          </a:p>
          <a:p>
            <a:r>
              <a:rPr lang="ru-RU" dirty="0" smtClean="0"/>
              <a:t>Ячейка памяти (содержимое переменной)</a:t>
            </a:r>
          </a:p>
          <a:p>
            <a:r>
              <a:rPr lang="ru-RU" dirty="0" smtClean="0"/>
              <a:t>Массив (непрерывная последовательность однородных ячеек)</a:t>
            </a:r>
          </a:p>
          <a:p>
            <a:r>
              <a:rPr lang="ru-RU" dirty="0" smtClean="0"/>
              <a:t>Структура (запись) данных (непрерывная последовательность ячеек данных, которая используется и формируется</a:t>
            </a:r>
          </a:p>
          <a:p>
            <a:r>
              <a:rPr lang="ru-RU" dirty="0"/>
              <a:t>	</a:t>
            </a:r>
            <a:r>
              <a:rPr lang="ru-RU" dirty="0" smtClean="0"/>
              <a:t>унифицированным порядком)</a:t>
            </a:r>
          </a:p>
          <a:p>
            <a:endParaRPr lang="ru-RU" dirty="0"/>
          </a:p>
          <a:p>
            <a:r>
              <a:rPr lang="ru-RU" dirty="0" smtClean="0"/>
              <a:t>Список (последовательность структур данных, характеризующихся наличием поля непосредственно данных, то есть,</a:t>
            </a:r>
          </a:p>
          <a:p>
            <a:r>
              <a:rPr lang="ru-RU" dirty="0"/>
              <a:t>	</a:t>
            </a:r>
            <a:r>
              <a:rPr lang="ru-RU" dirty="0" smtClean="0"/>
              <a:t>полезной нагрузки, и указателя на аналогичную следующую структуру данных)</a:t>
            </a:r>
            <a:endParaRPr lang="ru-RU" dirty="0"/>
          </a:p>
          <a:p>
            <a:r>
              <a:rPr lang="ru-RU" dirty="0" smtClean="0"/>
              <a:t>	простой односвязный список: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Рукописный ввод 17"/>
              <p14:cNvContentPartPr/>
              <p14:nvPr/>
            </p14:nvContentPartPr>
            <p14:xfrm>
              <a:off x="1524096" y="3194184"/>
              <a:ext cx="61200" cy="719640"/>
            </p14:xfrm>
          </p:contentPart>
        </mc:Choice>
        <mc:Fallback xmlns="">
          <p:pic>
            <p:nvPicPr>
              <p:cNvPr id="18" name="Рукописный ввод 1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2216" y="3182304"/>
                <a:ext cx="8496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Рукописный ввод 18"/>
              <p14:cNvContentPartPr/>
              <p14:nvPr/>
            </p14:nvContentPartPr>
            <p14:xfrm>
              <a:off x="851976" y="3212904"/>
              <a:ext cx="1257480" cy="737640"/>
            </p14:xfrm>
          </p:contentPart>
        </mc:Choice>
        <mc:Fallback xmlns="">
          <p:pic>
            <p:nvPicPr>
              <p:cNvPr id="19" name="Рукописный ввод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0096" y="3201024"/>
                <a:ext cx="128124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Рукописный ввод 19"/>
              <p14:cNvContentPartPr/>
              <p14:nvPr/>
            </p14:nvContentPartPr>
            <p14:xfrm>
              <a:off x="597456" y="3645264"/>
              <a:ext cx="439200" cy="804600"/>
            </p14:xfrm>
          </p:contentPart>
        </mc:Choice>
        <mc:Fallback xmlns="">
          <p:pic>
            <p:nvPicPr>
              <p:cNvPr id="20" name="Рукописный ввод 1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5576" y="3633384"/>
                <a:ext cx="462960" cy="82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Рукописный ввод 22"/>
              <p14:cNvContentPartPr/>
              <p14:nvPr/>
            </p14:nvContentPartPr>
            <p14:xfrm>
              <a:off x="1889856" y="3779544"/>
              <a:ext cx="414720" cy="865800"/>
            </p14:xfrm>
          </p:contentPart>
        </mc:Choice>
        <mc:Fallback xmlns="">
          <p:pic>
            <p:nvPicPr>
              <p:cNvPr id="23" name="Рукописный ввод 2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7976" y="3767664"/>
                <a:ext cx="438480" cy="8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Рукописный ввод 39"/>
              <p14:cNvContentPartPr/>
              <p14:nvPr/>
            </p14:nvContentPartPr>
            <p14:xfrm>
              <a:off x="352296" y="4441224"/>
              <a:ext cx="1196280" cy="423720"/>
            </p14:xfrm>
          </p:contentPart>
        </mc:Choice>
        <mc:Fallback xmlns="">
          <p:pic>
            <p:nvPicPr>
              <p:cNvPr id="40" name="Рукописный ввод 3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0416" y="4429344"/>
                <a:ext cx="122004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Рукописный ввод 52"/>
              <p14:cNvContentPartPr/>
              <p14:nvPr/>
            </p14:nvContentPartPr>
            <p14:xfrm>
              <a:off x="3023496" y="3279504"/>
              <a:ext cx="1280520" cy="829440"/>
            </p14:xfrm>
          </p:contentPart>
        </mc:Choice>
        <mc:Fallback xmlns="">
          <p:pic>
            <p:nvPicPr>
              <p:cNvPr id="53" name="Рукописный ввод 5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1616" y="3267624"/>
                <a:ext cx="1304280" cy="8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Рукописный ввод 53"/>
              <p14:cNvContentPartPr/>
              <p14:nvPr/>
            </p14:nvContentPartPr>
            <p14:xfrm>
              <a:off x="2096856" y="4584144"/>
              <a:ext cx="2902320" cy="804960"/>
            </p14:xfrm>
          </p:contentPart>
        </mc:Choice>
        <mc:Fallback xmlns="">
          <p:pic>
            <p:nvPicPr>
              <p:cNvPr id="54" name="Рукописный ввод 5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84976" y="4572264"/>
                <a:ext cx="2926080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Рукописный ввод 56"/>
              <p14:cNvContentPartPr/>
              <p14:nvPr/>
            </p14:nvContentPartPr>
            <p14:xfrm>
              <a:off x="1774296" y="3438264"/>
              <a:ext cx="1298520" cy="183240"/>
            </p14:xfrm>
          </p:contentPart>
        </mc:Choice>
        <mc:Fallback xmlns="">
          <p:pic>
            <p:nvPicPr>
              <p:cNvPr id="57" name="Рукописный ввод 5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62416" y="3426384"/>
                <a:ext cx="13222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8" name="Рукописный ввод 57"/>
              <p14:cNvContentPartPr/>
              <p14:nvPr/>
            </p14:nvContentPartPr>
            <p14:xfrm>
              <a:off x="1889856" y="3730584"/>
              <a:ext cx="122040" cy="183240"/>
            </p14:xfrm>
          </p:contentPart>
        </mc:Choice>
        <mc:Fallback xmlns="">
          <p:pic>
            <p:nvPicPr>
              <p:cNvPr id="58" name="Рукописный ввод 5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77976" y="3718704"/>
                <a:ext cx="1458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1" name="Рукописный ввод 60"/>
              <p14:cNvContentPartPr/>
              <p14:nvPr/>
            </p14:nvContentPartPr>
            <p14:xfrm>
              <a:off x="3706416" y="3291744"/>
              <a:ext cx="72360" cy="719640"/>
            </p14:xfrm>
          </p:contentPart>
        </mc:Choice>
        <mc:Fallback xmlns="">
          <p:pic>
            <p:nvPicPr>
              <p:cNvPr id="61" name="Рукописный ввод 6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94536" y="3279864"/>
                <a:ext cx="9612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Рукописный ввод 64"/>
              <p14:cNvContentPartPr/>
              <p14:nvPr/>
            </p14:nvContentPartPr>
            <p14:xfrm>
              <a:off x="5205816" y="3328464"/>
              <a:ext cx="1244160" cy="865800"/>
            </p14:xfrm>
          </p:contentPart>
        </mc:Choice>
        <mc:Fallback xmlns="">
          <p:pic>
            <p:nvPicPr>
              <p:cNvPr id="65" name="Рукописный ввод 6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93936" y="3316584"/>
                <a:ext cx="1267920" cy="8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Рукописный ввод 67"/>
              <p14:cNvContentPartPr/>
              <p14:nvPr/>
            </p14:nvContentPartPr>
            <p14:xfrm>
              <a:off x="4022496" y="3633384"/>
              <a:ext cx="86400" cy="64800"/>
            </p14:xfrm>
          </p:contentPart>
        </mc:Choice>
        <mc:Fallback xmlns="">
          <p:pic>
            <p:nvPicPr>
              <p:cNvPr id="68" name="Рукописный ввод 6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10616" y="3621504"/>
                <a:ext cx="1101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1" name="Рукописный ввод 70"/>
              <p14:cNvContentPartPr/>
              <p14:nvPr/>
            </p14:nvContentPartPr>
            <p14:xfrm>
              <a:off x="5096376" y="3596664"/>
              <a:ext cx="122040" cy="146520"/>
            </p14:xfrm>
          </p:contentPart>
        </mc:Choice>
        <mc:Fallback xmlns="">
          <p:pic>
            <p:nvPicPr>
              <p:cNvPr id="71" name="Рукописный ввод 7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84496" y="3584784"/>
                <a:ext cx="1458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2" name="Рукописный ввод 71"/>
              <p14:cNvContentPartPr/>
              <p14:nvPr/>
            </p14:nvContentPartPr>
            <p14:xfrm>
              <a:off x="4120776" y="3633384"/>
              <a:ext cx="1097640" cy="61200"/>
            </p14:xfrm>
          </p:contentPart>
        </mc:Choice>
        <mc:Fallback xmlns="">
          <p:pic>
            <p:nvPicPr>
              <p:cNvPr id="72" name="Рукописный ввод 7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08896" y="3621504"/>
                <a:ext cx="11214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4" name="Рукописный ввод 73"/>
              <p14:cNvContentPartPr/>
              <p14:nvPr/>
            </p14:nvContentPartPr>
            <p14:xfrm>
              <a:off x="5886936" y="3364824"/>
              <a:ext cx="26640" cy="793080"/>
            </p14:xfrm>
          </p:contentPart>
        </mc:Choice>
        <mc:Fallback xmlns="">
          <p:pic>
            <p:nvPicPr>
              <p:cNvPr id="74" name="Рукописный ввод 7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75056" y="3352944"/>
                <a:ext cx="5040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9" name="Рукописный ввод 78"/>
              <p14:cNvContentPartPr/>
              <p14:nvPr/>
            </p14:nvContentPartPr>
            <p14:xfrm>
              <a:off x="6205896" y="3718704"/>
              <a:ext cx="1085400" cy="109800"/>
            </p14:xfrm>
          </p:contentPart>
        </mc:Choice>
        <mc:Fallback xmlns="">
          <p:pic>
            <p:nvPicPr>
              <p:cNvPr id="79" name="Рукописный ввод 7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94016" y="3706824"/>
                <a:ext cx="11091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2" name="Рукописный ввод 81"/>
              <p14:cNvContentPartPr/>
              <p14:nvPr/>
            </p14:nvContentPartPr>
            <p14:xfrm>
              <a:off x="6159456" y="3708624"/>
              <a:ext cx="58680" cy="108000"/>
            </p14:xfrm>
          </p:contentPart>
        </mc:Choice>
        <mc:Fallback xmlns="">
          <p:pic>
            <p:nvPicPr>
              <p:cNvPr id="82" name="Рукописный ввод 8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47576" y="3696744"/>
                <a:ext cx="824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3" name="Рукописный ввод 82"/>
              <p14:cNvContentPartPr/>
              <p14:nvPr/>
            </p14:nvContentPartPr>
            <p14:xfrm>
              <a:off x="7178616" y="3584424"/>
              <a:ext cx="636840" cy="573480"/>
            </p14:xfrm>
          </p:contentPart>
        </mc:Choice>
        <mc:Fallback xmlns="">
          <p:pic>
            <p:nvPicPr>
              <p:cNvPr id="83" name="Рукописный ввод 8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66736" y="3572544"/>
                <a:ext cx="66060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7" name="Рукописный ввод 86"/>
              <p14:cNvContentPartPr/>
              <p14:nvPr/>
            </p14:nvContentPartPr>
            <p14:xfrm>
              <a:off x="109296" y="2852904"/>
              <a:ext cx="683640" cy="707400"/>
            </p14:xfrm>
          </p:contentPart>
        </mc:Choice>
        <mc:Fallback xmlns="">
          <p:pic>
            <p:nvPicPr>
              <p:cNvPr id="87" name="Рукописный ввод 8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416" y="2841024"/>
                <a:ext cx="707400" cy="731160"/>
              </a:xfrm>
              <a:prstGeom prst="rect">
                <a:avLst/>
              </a:prstGeom>
            </p:spPr>
          </p:pic>
        </mc:Fallback>
      </mc:AlternateContent>
      <p:sp>
        <p:nvSpPr>
          <p:cNvPr id="93" name="TextBox 92"/>
          <p:cNvSpPr txBox="1"/>
          <p:nvPr/>
        </p:nvSpPr>
        <p:spPr>
          <a:xfrm>
            <a:off x="792936" y="5498592"/>
            <a:ext cx="11428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поле данных может представлять собой как одну ячейку, так и любую структуру данных, одного и того же</a:t>
            </a:r>
          </a:p>
          <a:p>
            <a:r>
              <a:rPr lang="ru-RU" dirty="0" smtClean="0"/>
              <a:t>Типа для каждого элемента списка.</a:t>
            </a:r>
          </a:p>
          <a:p>
            <a:r>
              <a:rPr lang="ru-RU" dirty="0" smtClean="0"/>
              <a:t>Начало списка – это указатель на первый элемент (должен быть доступен всегда. Окончание – нулевой указатель.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332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5360" y="938784"/>
            <a:ext cx="5331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Реализация функций: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Получение значения верхнего элемента </a:t>
            </a:r>
            <a:r>
              <a:rPr lang="en-US" dirty="0" smtClean="0"/>
              <a:t>O(</a:t>
            </a:r>
            <a:r>
              <a:rPr lang="en-US" dirty="0" err="1" smtClean="0"/>
              <a:t>const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ru-RU" dirty="0" smtClean="0"/>
              <a:t>Добавление верхнего элемента</a:t>
            </a:r>
            <a:r>
              <a:rPr lang="en-US" dirty="0" smtClean="0"/>
              <a:t> </a:t>
            </a:r>
            <a:endParaRPr lang="ru-RU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ый ввод 5"/>
              <p14:cNvContentPartPr/>
              <p14:nvPr/>
            </p14:nvContentPartPr>
            <p14:xfrm>
              <a:off x="1402056" y="2337744"/>
              <a:ext cx="1829160" cy="27720"/>
            </p14:xfrm>
          </p:contentPart>
        </mc:Choice>
        <mc:Fallback xmlns="">
          <p:pic>
            <p:nvPicPr>
              <p:cNvPr id="6" name="Рукописный ввод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0176" y="2325864"/>
                <a:ext cx="18529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/>
              <p14:cNvContentPartPr/>
              <p14:nvPr/>
            </p14:nvContentPartPr>
            <p14:xfrm>
              <a:off x="1400976" y="2328744"/>
              <a:ext cx="1927800" cy="1280880"/>
            </p14:xfrm>
          </p:contentPart>
        </mc:Choice>
        <mc:Fallback xmlns="">
          <p:pic>
            <p:nvPicPr>
              <p:cNvPr id="10" name="Рукописный ввод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9096" y="2316864"/>
                <a:ext cx="1951560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Рукописный ввод 10"/>
              <p14:cNvContentPartPr/>
              <p14:nvPr/>
            </p14:nvContentPartPr>
            <p14:xfrm>
              <a:off x="1438776" y="2730864"/>
              <a:ext cx="1902240" cy="122400"/>
            </p14:xfrm>
          </p:contentPart>
        </mc:Choice>
        <mc:Fallback xmlns="">
          <p:pic>
            <p:nvPicPr>
              <p:cNvPr id="11" name="Рукописный ввод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6896" y="2718984"/>
                <a:ext cx="1926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Рукописный ввод 29"/>
              <p14:cNvContentPartPr/>
              <p14:nvPr/>
            </p14:nvContentPartPr>
            <p14:xfrm>
              <a:off x="1353456" y="2353224"/>
              <a:ext cx="24480" cy="512280"/>
            </p14:xfrm>
          </p:contentPart>
        </mc:Choice>
        <mc:Fallback xmlns="">
          <p:pic>
            <p:nvPicPr>
              <p:cNvPr id="30" name="Рукописный ввод 2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1576" y="2341344"/>
                <a:ext cx="4824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Рукописный ввод 73"/>
              <p14:cNvContentPartPr/>
              <p14:nvPr/>
            </p14:nvContentPartPr>
            <p14:xfrm>
              <a:off x="5096376" y="2084664"/>
              <a:ext cx="4087080" cy="1891080"/>
            </p14:xfrm>
          </p:contentPart>
        </mc:Choice>
        <mc:Fallback xmlns="">
          <p:pic>
            <p:nvPicPr>
              <p:cNvPr id="74" name="Рукописный ввод 7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84496" y="2072784"/>
                <a:ext cx="4110840" cy="1914840"/>
              </a:xfrm>
              <a:prstGeom prst="rect">
                <a:avLst/>
              </a:prstGeom>
            </p:spPr>
          </p:pic>
        </mc:Fallback>
      </mc:AlternateContent>
      <p:sp>
        <p:nvSpPr>
          <p:cNvPr id="112" name="TextBox 111"/>
          <p:cNvSpPr txBox="1"/>
          <p:nvPr/>
        </p:nvSpPr>
        <p:spPr>
          <a:xfrm>
            <a:off x="1146048" y="4559808"/>
            <a:ext cx="309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Удаление верхнего элемента</a:t>
            </a:r>
            <a:r>
              <a:rPr lang="en-US" dirty="0" smtClean="0"/>
              <a:t>:</a:t>
            </a:r>
          </a:p>
          <a:p>
            <a:endParaRPr lang="ru-RU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6" name="Рукописный ввод 115"/>
              <p14:cNvContentPartPr/>
              <p14:nvPr/>
            </p14:nvContentPartPr>
            <p14:xfrm>
              <a:off x="1243656" y="5187504"/>
              <a:ext cx="2060640" cy="520920"/>
            </p14:xfrm>
          </p:contentPart>
        </mc:Choice>
        <mc:Fallback xmlns="">
          <p:pic>
            <p:nvPicPr>
              <p:cNvPr id="116" name="Рукописный ввод 1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1776" y="5175624"/>
                <a:ext cx="208440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0" name="Рукописный ввод 119"/>
              <p14:cNvContentPartPr/>
              <p14:nvPr/>
            </p14:nvContentPartPr>
            <p14:xfrm>
              <a:off x="1804536" y="5425464"/>
              <a:ext cx="744120" cy="1085400"/>
            </p14:xfrm>
          </p:contentPart>
        </mc:Choice>
        <mc:Fallback xmlns="">
          <p:pic>
            <p:nvPicPr>
              <p:cNvPr id="120" name="Рукописный ввод 11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92656" y="5413584"/>
                <a:ext cx="767880" cy="11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3" name="Рукописный ввод 172"/>
              <p14:cNvContentPartPr/>
              <p14:nvPr/>
            </p14:nvContentPartPr>
            <p14:xfrm>
              <a:off x="4962096" y="5169504"/>
              <a:ext cx="2694960" cy="1499760"/>
            </p14:xfrm>
          </p:contentPart>
        </mc:Choice>
        <mc:Fallback xmlns="">
          <p:pic>
            <p:nvPicPr>
              <p:cNvPr id="173" name="Рукописный ввод 17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50216" y="5157624"/>
                <a:ext cx="2718720" cy="15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0" name="Рукописный ввод 189"/>
              <p14:cNvContentPartPr/>
              <p14:nvPr/>
            </p14:nvContentPartPr>
            <p14:xfrm>
              <a:off x="1206576" y="5157264"/>
              <a:ext cx="2109960" cy="549000"/>
            </p14:xfrm>
          </p:contentPart>
        </mc:Choice>
        <mc:Fallback xmlns="">
          <p:pic>
            <p:nvPicPr>
              <p:cNvPr id="190" name="Рукописный ввод 18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94696" y="5145384"/>
                <a:ext cx="2133720" cy="5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87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0432" y="743712"/>
            <a:ext cx="1845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</a:t>
            </a:r>
            <a:r>
              <a:rPr lang="ru-RU" dirty="0" smtClean="0"/>
              <a:t>бнуление стека</a:t>
            </a:r>
          </a:p>
          <a:p>
            <a:endParaRPr lang="ru-RU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ый ввод 5"/>
              <p14:cNvContentPartPr/>
              <p14:nvPr/>
            </p14:nvContentPartPr>
            <p14:xfrm>
              <a:off x="1402056" y="1579584"/>
              <a:ext cx="2099520" cy="481320"/>
            </p14:xfrm>
          </p:contentPart>
        </mc:Choice>
        <mc:Fallback xmlns="">
          <p:pic>
            <p:nvPicPr>
              <p:cNvPr id="6" name="Рукописный ввод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0176" y="1567704"/>
                <a:ext cx="212328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/>
              <p14:cNvContentPartPr/>
              <p14:nvPr/>
            </p14:nvContentPartPr>
            <p14:xfrm>
              <a:off x="1414296" y="2011584"/>
              <a:ext cx="1707120" cy="1451160"/>
            </p14:xfrm>
          </p:contentPart>
        </mc:Choice>
        <mc:Fallback xmlns="">
          <p:pic>
            <p:nvPicPr>
              <p:cNvPr id="11" name="Рукописный ввод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2416" y="1999704"/>
                <a:ext cx="1730880" cy="14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Рукописный ввод 28"/>
              <p14:cNvContentPartPr/>
              <p14:nvPr/>
            </p14:nvContentPartPr>
            <p14:xfrm>
              <a:off x="1353456" y="1565904"/>
              <a:ext cx="1707120" cy="863640"/>
            </p14:xfrm>
          </p:contentPart>
        </mc:Choice>
        <mc:Fallback xmlns="">
          <p:pic>
            <p:nvPicPr>
              <p:cNvPr id="29" name="Рукописный ввод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1576" y="1554024"/>
                <a:ext cx="1730880" cy="88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Рукописный ввод 31"/>
              <p14:cNvContentPartPr/>
              <p14:nvPr/>
            </p14:nvContentPartPr>
            <p14:xfrm>
              <a:off x="1414296" y="2962704"/>
              <a:ext cx="2072880" cy="512280"/>
            </p14:xfrm>
          </p:contentPart>
        </mc:Choice>
        <mc:Fallback xmlns="">
          <p:pic>
            <p:nvPicPr>
              <p:cNvPr id="32" name="Рукописный ввод 3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2416" y="2950824"/>
                <a:ext cx="209664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Рукописный ввод 34"/>
              <p14:cNvContentPartPr/>
              <p14:nvPr/>
            </p14:nvContentPartPr>
            <p14:xfrm>
              <a:off x="1451016" y="3419904"/>
              <a:ext cx="2060640" cy="42840"/>
            </p14:xfrm>
          </p:contentPart>
        </mc:Choice>
        <mc:Fallback xmlns="">
          <p:pic>
            <p:nvPicPr>
              <p:cNvPr id="35" name="Рукописный ввод 3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39136" y="3408024"/>
                <a:ext cx="208440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Рукописный ввод 62"/>
              <p14:cNvContentPartPr/>
              <p14:nvPr/>
            </p14:nvContentPartPr>
            <p14:xfrm>
              <a:off x="6230016" y="1438824"/>
              <a:ext cx="3011760" cy="1841040"/>
            </p14:xfrm>
          </p:contentPart>
        </mc:Choice>
        <mc:Fallback xmlns="">
          <p:pic>
            <p:nvPicPr>
              <p:cNvPr id="63" name="Рукописный ввод 6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18136" y="1426944"/>
                <a:ext cx="3035520" cy="1864800"/>
              </a:xfrm>
              <a:prstGeom prst="rect">
                <a:avLst/>
              </a:prstGeom>
            </p:spPr>
          </p:pic>
        </mc:Fallback>
      </mc:AlternateContent>
      <p:sp>
        <p:nvSpPr>
          <p:cNvPr id="67" name="TextBox 66"/>
          <p:cNvSpPr txBox="1"/>
          <p:nvPr/>
        </p:nvSpPr>
        <p:spPr>
          <a:xfrm>
            <a:off x="1402056" y="4181856"/>
            <a:ext cx="2918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Определение пустоты стека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690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9744" y="804672"/>
            <a:ext cx="10178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Очередь – особый вид списка, в котором вставка происходит с одного конца, а удаление – с другого. </a:t>
            </a:r>
            <a:endParaRPr lang="ru-RU" dirty="0"/>
          </a:p>
          <a:p>
            <a:r>
              <a:rPr lang="en-US" dirty="0" smtClean="0"/>
              <a:t>FIFO – firs in first out.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/>
              <p14:cNvContentPartPr/>
              <p14:nvPr/>
            </p14:nvContentPartPr>
            <p14:xfrm>
              <a:off x="2328696" y="2008344"/>
              <a:ext cx="3024000" cy="483120"/>
            </p14:xfrm>
          </p:contentPart>
        </mc:Choice>
        <mc:Fallback xmlns="">
          <p:pic>
            <p:nvPicPr>
              <p:cNvPr id="10" name="Рукописный ввод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6816" y="1996464"/>
                <a:ext cx="304776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Рукописный ввод 15"/>
              <p14:cNvContentPartPr/>
              <p14:nvPr/>
            </p14:nvContentPartPr>
            <p14:xfrm>
              <a:off x="5401296" y="1621704"/>
              <a:ext cx="1548360" cy="1024200"/>
            </p14:xfrm>
          </p:contentPart>
        </mc:Choice>
        <mc:Fallback xmlns="">
          <p:pic>
            <p:nvPicPr>
              <p:cNvPr id="16" name="Рукописный ввод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9416" y="1609824"/>
                <a:ext cx="1572120" cy="10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Рукописный ввод 37"/>
              <p14:cNvContentPartPr/>
              <p14:nvPr/>
            </p14:nvContentPartPr>
            <p14:xfrm>
              <a:off x="3785616" y="2084664"/>
              <a:ext cx="30960" cy="415080"/>
            </p14:xfrm>
          </p:contentPart>
        </mc:Choice>
        <mc:Fallback xmlns="">
          <p:pic>
            <p:nvPicPr>
              <p:cNvPr id="38" name="Рукописный ввод 3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73736" y="2072784"/>
                <a:ext cx="5472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Рукописный ввод 38"/>
              <p14:cNvContentPartPr/>
              <p14:nvPr/>
            </p14:nvContentPartPr>
            <p14:xfrm>
              <a:off x="4134096" y="2060544"/>
              <a:ext cx="36000" cy="426960"/>
            </p14:xfrm>
          </p:contentPart>
        </mc:Choice>
        <mc:Fallback xmlns="">
          <p:pic>
            <p:nvPicPr>
              <p:cNvPr id="39" name="Рукописный ввод 3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22216" y="2048664"/>
                <a:ext cx="5976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Рукописный ввод 39"/>
              <p14:cNvContentPartPr/>
              <p14:nvPr/>
            </p14:nvContentPartPr>
            <p14:xfrm>
              <a:off x="4474296" y="2048304"/>
              <a:ext cx="49320" cy="463680"/>
            </p14:xfrm>
          </p:contentPart>
        </mc:Choice>
        <mc:Fallback xmlns="">
          <p:pic>
            <p:nvPicPr>
              <p:cNvPr id="40" name="Рукописный ввод 3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62416" y="2036424"/>
                <a:ext cx="730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Рукописный ввод 42"/>
              <p14:cNvContentPartPr/>
              <p14:nvPr/>
            </p14:nvContentPartPr>
            <p14:xfrm>
              <a:off x="743616" y="1889904"/>
              <a:ext cx="1122120" cy="735840"/>
            </p14:xfrm>
          </p:contentPart>
        </mc:Choice>
        <mc:Fallback xmlns="">
          <p:pic>
            <p:nvPicPr>
              <p:cNvPr id="43" name="Рукописный ввод 4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1736" y="1878024"/>
                <a:ext cx="114588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Рукописный ввод 44"/>
              <p14:cNvContentPartPr/>
              <p14:nvPr/>
            </p14:nvContentPartPr>
            <p14:xfrm>
              <a:off x="4901256" y="2011584"/>
              <a:ext cx="48960" cy="500400"/>
            </p14:xfrm>
          </p:contentPart>
        </mc:Choice>
        <mc:Fallback xmlns="">
          <p:pic>
            <p:nvPicPr>
              <p:cNvPr id="45" name="Рукописный ввод 4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89376" y="1999704"/>
                <a:ext cx="7272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Рукописный ввод 45"/>
              <p14:cNvContentPartPr/>
              <p14:nvPr/>
            </p14:nvContentPartPr>
            <p14:xfrm>
              <a:off x="5364576" y="2036064"/>
              <a:ext cx="24480" cy="475920"/>
            </p14:xfrm>
          </p:contentPart>
        </mc:Choice>
        <mc:Fallback xmlns="">
          <p:pic>
            <p:nvPicPr>
              <p:cNvPr id="46" name="Рукописный ввод 4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52696" y="2024184"/>
                <a:ext cx="4824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Рукописный ввод 54"/>
              <p14:cNvContentPartPr/>
              <p14:nvPr/>
            </p14:nvContentPartPr>
            <p14:xfrm>
              <a:off x="1609416" y="2182224"/>
              <a:ext cx="682920" cy="122400"/>
            </p14:xfrm>
          </p:contentPart>
        </mc:Choice>
        <mc:Fallback xmlns="">
          <p:pic>
            <p:nvPicPr>
              <p:cNvPr id="55" name="Рукописный ввод 5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97536" y="2170344"/>
                <a:ext cx="7066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6" name="Рукописный ввод 55"/>
              <p14:cNvContentPartPr/>
              <p14:nvPr/>
            </p14:nvContentPartPr>
            <p14:xfrm>
              <a:off x="2291976" y="2048304"/>
              <a:ext cx="97920" cy="415800"/>
            </p14:xfrm>
          </p:contentPart>
        </mc:Choice>
        <mc:Fallback xmlns="">
          <p:pic>
            <p:nvPicPr>
              <p:cNvPr id="56" name="Рукописный ввод 5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80096" y="2036424"/>
                <a:ext cx="1216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7" name="Рукописный ввод 56"/>
              <p14:cNvContentPartPr/>
              <p14:nvPr/>
            </p14:nvContentPartPr>
            <p14:xfrm>
              <a:off x="2731176" y="2060544"/>
              <a:ext cx="61200" cy="378360"/>
            </p14:xfrm>
          </p:contentPart>
        </mc:Choice>
        <mc:Fallback xmlns="">
          <p:pic>
            <p:nvPicPr>
              <p:cNvPr id="57" name="Рукописный ввод 5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19296" y="2048664"/>
                <a:ext cx="8496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8" name="Рукописный ввод 57"/>
              <p14:cNvContentPartPr/>
              <p14:nvPr/>
            </p14:nvContentPartPr>
            <p14:xfrm>
              <a:off x="3072456" y="2048304"/>
              <a:ext cx="61200" cy="402480"/>
            </p14:xfrm>
          </p:contentPart>
        </mc:Choice>
        <mc:Fallback xmlns="">
          <p:pic>
            <p:nvPicPr>
              <p:cNvPr id="58" name="Рукописный ввод 5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60576" y="2036424"/>
                <a:ext cx="849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9" name="Рукописный ввод 58"/>
              <p14:cNvContentPartPr/>
              <p14:nvPr/>
            </p14:nvContentPartPr>
            <p14:xfrm>
              <a:off x="3408696" y="2060544"/>
              <a:ext cx="54360" cy="414720"/>
            </p14:xfrm>
          </p:contentPart>
        </mc:Choice>
        <mc:Fallback xmlns="">
          <p:pic>
            <p:nvPicPr>
              <p:cNvPr id="59" name="Рукописный ввод 5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96816" y="2048664"/>
                <a:ext cx="78120" cy="43848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/>
          <p:cNvSpPr txBox="1"/>
          <p:nvPr/>
        </p:nvSpPr>
        <p:spPr>
          <a:xfrm>
            <a:off x="1402080" y="3645408"/>
            <a:ext cx="44482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Функции, характерные для очередей: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Получение значения первого элемента</a:t>
            </a:r>
          </a:p>
          <a:p>
            <a:pPr marL="342900" indent="-342900">
              <a:buAutoNum type="arabicPeriod"/>
            </a:pPr>
            <a:r>
              <a:rPr lang="ru-RU" dirty="0" smtClean="0"/>
              <a:t>Добавление элемента в очередь</a:t>
            </a:r>
          </a:p>
          <a:p>
            <a:pPr marL="342900" indent="-342900">
              <a:buAutoNum type="arabicPeriod"/>
            </a:pPr>
            <a:r>
              <a:rPr lang="ru-RU" dirty="0" smtClean="0"/>
              <a:t>Удаление первого элемента из очереди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Обнуление очереди</a:t>
            </a:r>
          </a:p>
          <a:p>
            <a:pPr marL="342900" indent="-342900">
              <a:buAutoNum type="arabicPeriod"/>
            </a:pPr>
            <a:r>
              <a:rPr lang="ru-RU" dirty="0" smtClean="0"/>
              <a:t>Определение пустоты очереди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682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5632" y="816864"/>
            <a:ext cx="2527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Реализация очередей:</a:t>
            </a:r>
          </a:p>
          <a:p>
            <a:r>
              <a:rPr lang="ru-RU" dirty="0" smtClean="0"/>
              <a:t>С помощью указателей: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1328976" y="1670304"/>
              <a:ext cx="6766920" cy="86616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7096" y="1658424"/>
                <a:ext cx="6790680" cy="88992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/>
          <p:cNvSpPr txBox="1"/>
          <p:nvPr/>
        </p:nvSpPr>
        <p:spPr>
          <a:xfrm>
            <a:off x="1024128" y="3621024"/>
            <a:ext cx="225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помощью массива: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9" name="Рукописный ввод 48"/>
              <p14:cNvContentPartPr/>
              <p14:nvPr/>
            </p14:nvContentPartPr>
            <p14:xfrm>
              <a:off x="1670256" y="4188504"/>
              <a:ext cx="2499840" cy="677160"/>
            </p14:xfrm>
          </p:contentPart>
        </mc:Choice>
        <mc:Fallback xmlns="">
          <p:pic>
            <p:nvPicPr>
              <p:cNvPr id="49" name="Рукописный ввод 4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8376" y="4176624"/>
                <a:ext cx="252360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Рукописный ввод 57"/>
              <p14:cNvContentPartPr/>
              <p14:nvPr/>
            </p14:nvContentPartPr>
            <p14:xfrm>
              <a:off x="2919456" y="4213344"/>
              <a:ext cx="92160" cy="688320"/>
            </p14:xfrm>
          </p:contentPart>
        </mc:Choice>
        <mc:Fallback xmlns="">
          <p:pic>
            <p:nvPicPr>
              <p:cNvPr id="58" name="Рукописный ввод 5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7576" y="4201464"/>
                <a:ext cx="115920" cy="7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Рукописный ввод 58"/>
              <p14:cNvContentPartPr/>
              <p14:nvPr/>
            </p14:nvContentPartPr>
            <p14:xfrm>
              <a:off x="3340656" y="4193904"/>
              <a:ext cx="73440" cy="683280"/>
            </p14:xfrm>
          </p:contentPart>
        </mc:Choice>
        <mc:Fallback xmlns="">
          <p:pic>
            <p:nvPicPr>
              <p:cNvPr id="59" name="Рукописный ввод 5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8776" y="4182024"/>
                <a:ext cx="9720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" name="Рукописный ввод 65"/>
              <p14:cNvContentPartPr/>
              <p14:nvPr/>
            </p14:nvContentPartPr>
            <p14:xfrm>
              <a:off x="2079216" y="4267344"/>
              <a:ext cx="42480" cy="597600"/>
            </p14:xfrm>
          </p:contentPart>
        </mc:Choice>
        <mc:Fallback xmlns="">
          <p:pic>
            <p:nvPicPr>
              <p:cNvPr id="66" name="Рукописный ввод 6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7336" y="4255464"/>
                <a:ext cx="6624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Рукописный ввод 66"/>
              <p14:cNvContentPartPr/>
              <p14:nvPr/>
            </p14:nvContentPartPr>
            <p14:xfrm>
              <a:off x="2523816" y="4255104"/>
              <a:ext cx="36720" cy="622080"/>
            </p14:xfrm>
          </p:contentPart>
        </mc:Choice>
        <mc:Fallback xmlns="">
          <p:pic>
            <p:nvPicPr>
              <p:cNvPr id="67" name="Рукописный ввод 6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11936" y="4243224"/>
                <a:ext cx="6048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0" name="Рукописный ввод 69"/>
              <p14:cNvContentPartPr/>
              <p14:nvPr/>
            </p14:nvContentPartPr>
            <p14:xfrm>
              <a:off x="6790896" y="2292024"/>
              <a:ext cx="1268280" cy="549720"/>
            </p14:xfrm>
          </p:contentPart>
        </mc:Choice>
        <mc:Fallback xmlns="">
          <p:pic>
            <p:nvPicPr>
              <p:cNvPr id="70" name="Рукописный ввод 6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79016" y="2280144"/>
                <a:ext cx="129204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1" name="Рукописный ввод 70"/>
              <p14:cNvContentPartPr/>
              <p14:nvPr/>
            </p14:nvContentPartPr>
            <p14:xfrm>
              <a:off x="5254776" y="2299224"/>
              <a:ext cx="634320" cy="17640"/>
            </p14:xfrm>
          </p:contentPart>
        </mc:Choice>
        <mc:Fallback xmlns="">
          <p:pic>
            <p:nvPicPr>
              <p:cNvPr id="71" name="Рукописный ввод 7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42896" y="2287344"/>
                <a:ext cx="6580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Рукописный ввод 71"/>
              <p14:cNvContentPartPr/>
              <p14:nvPr/>
            </p14:nvContentPartPr>
            <p14:xfrm>
              <a:off x="3901536" y="2328744"/>
              <a:ext cx="622080" cy="12600"/>
            </p14:xfrm>
          </p:contentPart>
        </mc:Choice>
        <mc:Fallback xmlns="">
          <p:pic>
            <p:nvPicPr>
              <p:cNvPr id="72" name="Рукописный ввод 7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89656" y="2316864"/>
                <a:ext cx="6458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3" name="Рукописный ввод 72"/>
              <p14:cNvContentPartPr/>
              <p14:nvPr/>
            </p14:nvContentPartPr>
            <p14:xfrm>
              <a:off x="2536056" y="2351424"/>
              <a:ext cx="609840" cy="14040"/>
            </p14:xfrm>
          </p:contentPart>
        </mc:Choice>
        <mc:Fallback xmlns="">
          <p:pic>
            <p:nvPicPr>
              <p:cNvPr id="73" name="Рукописный ввод 7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24176" y="2339544"/>
                <a:ext cx="6336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4" name="Рукописный ввод 73"/>
              <p14:cNvContentPartPr/>
              <p14:nvPr/>
            </p14:nvContentPartPr>
            <p14:xfrm>
              <a:off x="1633896" y="4303704"/>
              <a:ext cx="24480" cy="536760"/>
            </p14:xfrm>
          </p:contentPart>
        </mc:Choice>
        <mc:Fallback xmlns="">
          <p:pic>
            <p:nvPicPr>
              <p:cNvPr id="74" name="Рукописный ввод 7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22016" y="4291824"/>
                <a:ext cx="4824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5" name="Рукописный ввод 74"/>
              <p14:cNvContentPartPr/>
              <p14:nvPr/>
            </p14:nvContentPartPr>
            <p14:xfrm>
              <a:off x="1287936" y="4840104"/>
              <a:ext cx="1553040" cy="683280"/>
            </p14:xfrm>
          </p:contentPart>
        </mc:Choice>
        <mc:Fallback xmlns="">
          <p:pic>
            <p:nvPicPr>
              <p:cNvPr id="75" name="Рукописный ввод 7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76056" y="4828224"/>
                <a:ext cx="157680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0" name="Рукописный ввод 79"/>
              <p14:cNvContentPartPr/>
              <p14:nvPr/>
            </p14:nvContentPartPr>
            <p14:xfrm>
              <a:off x="1792296" y="4815984"/>
              <a:ext cx="32400" cy="520200"/>
            </p14:xfrm>
          </p:contentPart>
        </mc:Choice>
        <mc:Fallback xmlns="">
          <p:pic>
            <p:nvPicPr>
              <p:cNvPr id="80" name="Рукописный ввод 7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80416" y="4804104"/>
                <a:ext cx="5616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5" name="Рукописный ввод 84"/>
              <p14:cNvContentPartPr/>
              <p14:nvPr/>
            </p14:nvContentPartPr>
            <p14:xfrm>
              <a:off x="5388696" y="4182024"/>
              <a:ext cx="1780560" cy="61200"/>
            </p14:xfrm>
          </p:contentPart>
        </mc:Choice>
        <mc:Fallback xmlns="">
          <p:pic>
            <p:nvPicPr>
              <p:cNvPr id="85" name="Рукописный ввод 8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76816" y="4170144"/>
                <a:ext cx="18043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7" name="Рукописный ввод 86"/>
              <p14:cNvContentPartPr/>
              <p14:nvPr/>
            </p14:nvContentPartPr>
            <p14:xfrm>
              <a:off x="3742776" y="4182024"/>
              <a:ext cx="97920" cy="658440"/>
            </p14:xfrm>
          </p:contentPart>
        </mc:Choice>
        <mc:Fallback xmlns="">
          <p:pic>
            <p:nvPicPr>
              <p:cNvPr id="87" name="Рукописный ввод 8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30896" y="4170144"/>
                <a:ext cx="12168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8" name="Рукописный ввод 87"/>
              <p14:cNvContentPartPr/>
              <p14:nvPr/>
            </p14:nvContentPartPr>
            <p14:xfrm>
              <a:off x="5474376" y="4693584"/>
              <a:ext cx="1865520" cy="28080"/>
            </p14:xfrm>
          </p:contentPart>
        </mc:Choice>
        <mc:Fallback xmlns="">
          <p:pic>
            <p:nvPicPr>
              <p:cNvPr id="88" name="Рукописный ввод 8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62496" y="4681704"/>
                <a:ext cx="18892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1" name="Рукописный ввод 100"/>
              <p14:cNvContentPartPr/>
              <p14:nvPr/>
            </p14:nvContentPartPr>
            <p14:xfrm>
              <a:off x="5352336" y="4145304"/>
              <a:ext cx="2060640" cy="627480"/>
            </p14:xfrm>
          </p:contentPart>
        </mc:Choice>
        <mc:Fallback xmlns="">
          <p:pic>
            <p:nvPicPr>
              <p:cNvPr id="101" name="Рукописный ввод 10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40456" y="4133424"/>
                <a:ext cx="208440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3" name="Рукописный ввод 112"/>
              <p14:cNvContentPartPr/>
              <p14:nvPr/>
            </p14:nvContentPartPr>
            <p14:xfrm>
              <a:off x="5035176" y="4681704"/>
              <a:ext cx="1695240" cy="695160"/>
            </p14:xfrm>
          </p:contentPart>
        </mc:Choice>
        <mc:Fallback xmlns="">
          <p:pic>
            <p:nvPicPr>
              <p:cNvPr id="113" name="Рукописный ввод 11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23296" y="4669824"/>
                <a:ext cx="1719000" cy="718920"/>
              </a:xfrm>
              <a:prstGeom prst="rect">
                <a:avLst/>
              </a:prstGeom>
            </p:spPr>
          </p:pic>
        </mc:Fallback>
      </mc:AlternateContent>
      <p:sp>
        <p:nvSpPr>
          <p:cNvPr id="114" name="TextBox 113"/>
          <p:cNvSpPr txBox="1"/>
          <p:nvPr/>
        </p:nvSpPr>
        <p:spPr>
          <a:xfrm>
            <a:off x="1024128" y="5754624"/>
            <a:ext cx="1121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 очереди хранятся между указателем </a:t>
            </a:r>
            <a:r>
              <a:rPr lang="en-US" dirty="0" smtClean="0"/>
              <a:t>front </a:t>
            </a:r>
            <a:r>
              <a:rPr lang="ru-RU" dirty="0" smtClean="0"/>
              <a:t>и указателем </a:t>
            </a:r>
            <a:r>
              <a:rPr lang="en-US" dirty="0" smtClean="0"/>
              <a:t>rear </a:t>
            </a:r>
            <a:r>
              <a:rPr lang="ru-RU" dirty="0" smtClean="0"/>
              <a:t>независимо от места начала массива в</a:t>
            </a:r>
          </a:p>
          <a:p>
            <a:r>
              <a:rPr lang="ru-RU" dirty="0" smtClean="0"/>
              <a:t>кольцевом буфере. Замечания: оба указателя двигаются только вправо, при достижении границы массива </a:t>
            </a:r>
          </a:p>
          <a:p>
            <a:r>
              <a:rPr lang="ru-RU" dirty="0" smtClean="0"/>
              <a:t>переносятся в нулевой элемент. Необходимо отслеживать совпадение указателей (пустая или полная очередь).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141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58240" y="312896"/>
            <a:ext cx="10058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Получение значения первого элемента</a:t>
            </a:r>
          </a:p>
          <a:p>
            <a:r>
              <a:rPr lang="ru-RU" dirty="0"/>
              <a:t>	</a:t>
            </a:r>
            <a:r>
              <a:rPr lang="ru-RU" dirty="0" smtClean="0"/>
              <a:t>при реализации с помощью массива первый элемент определяется указателем </a:t>
            </a:r>
            <a:r>
              <a:rPr lang="en-US" dirty="0" smtClean="0"/>
              <a:t>front</a:t>
            </a:r>
          </a:p>
          <a:p>
            <a:r>
              <a:rPr lang="en-US" dirty="0"/>
              <a:t>	</a:t>
            </a:r>
            <a:r>
              <a:rPr lang="ru-RU" dirty="0" smtClean="0"/>
              <a:t>при реализации с помощью указателей первый элемент определяется указателем </a:t>
            </a:r>
            <a:r>
              <a:rPr lang="en-US" dirty="0" smtClean="0"/>
              <a:t>front</a:t>
            </a:r>
            <a:endParaRPr lang="ru-RU" dirty="0" smtClean="0"/>
          </a:p>
          <a:p>
            <a:r>
              <a:rPr lang="ru-RU" dirty="0" smtClean="0"/>
              <a:t>2. Добавление элемента в очередь</a:t>
            </a:r>
          </a:p>
          <a:p>
            <a:pPr lvl="1"/>
            <a:r>
              <a:rPr lang="ru-RU" dirty="0" smtClean="0"/>
              <a:t>Добавление осуществляется по указателю </a:t>
            </a:r>
            <a:r>
              <a:rPr lang="en-US" dirty="0" smtClean="0"/>
              <a:t>rear</a:t>
            </a:r>
            <a:r>
              <a:rPr lang="ru-RU" dirty="0" smtClean="0"/>
              <a:t>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Рукописный ввод 32"/>
              <p14:cNvContentPartPr/>
              <p14:nvPr/>
            </p14:nvContentPartPr>
            <p14:xfrm>
              <a:off x="1743336" y="2206704"/>
              <a:ext cx="1598400" cy="512640"/>
            </p14:xfrm>
          </p:contentPart>
        </mc:Choice>
        <mc:Fallback xmlns="">
          <p:pic>
            <p:nvPicPr>
              <p:cNvPr id="33" name="Рукописный ввод 3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1456" y="2194824"/>
                <a:ext cx="162216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Рукописный ввод 36"/>
              <p14:cNvContentPartPr/>
              <p14:nvPr/>
            </p14:nvContentPartPr>
            <p14:xfrm>
              <a:off x="1402056" y="2206704"/>
              <a:ext cx="1731600" cy="1249560"/>
            </p14:xfrm>
          </p:contentPart>
        </mc:Choice>
        <mc:Fallback xmlns="">
          <p:pic>
            <p:nvPicPr>
              <p:cNvPr id="37" name="Рукописный ввод 3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0176" y="2194824"/>
                <a:ext cx="1755360" cy="12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Рукописный ввод 39"/>
              <p14:cNvContentPartPr/>
              <p14:nvPr/>
            </p14:nvContentPartPr>
            <p14:xfrm>
              <a:off x="1705896" y="2194464"/>
              <a:ext cx="1622880" cy="1247400"/>
            </p14:xfrm>
          </p:contentPart>
        </mc:Choice>
        <mc:Fallback xmlns="">
          <p:pic>
            <p:nvPicPr>
              <p:cNvPr id="40" name="Рукописный ввод 3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4016" y="2182584"/>
                <a:ext cx="1646640" cy="12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4" name="Рукописный ввод 73"/>
              <p14:cNvContentPartPr/>
              <p14:nvPr/>
            </p14:nvContentPartPr>
            <p14:xfrm>
              <a:off x="5144976" y="2109144"/>
              <a:ext cx="3535920" cy="1987560"/>
            </p14:xfrm>
          </p:contentPart>
        </mc:Choice>
        <mc:Fallback xmlns="">
          <p:pic>
            <p:nvPicPr>
              <p:cNvPr id="74" name="Рукописный ввод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33096" y="2097264"/>
                <a:ext cx="3559680" cy="2011320"/>
              </a:xfrm>
              <a:prstGeom prst="rect">
                <a:avLst/>
              </a:prstGeom>
            </p:spPr>
          </p:pic>
        </mc:Fallback>
      </mc:AlternateContent>
      <p:sp>
        <p:nvSpPr>
          <p:cNvPr id="96" name="TextBox 95"/>
          <p:cNvSpPr txBox="1"/>
          <p:nvPr/>
        </p:nvSpPr>
        <p:spPr>
          <a:xfrm>
            <a:off x="1158240" y="4681728"/>
            <a:ext cx="10919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3. Удаление первого элемента из очереди. (при реализации с помощью указателей требуется перебрать </a:t>
            </a:r>
            <a:r>
              <a:rPr lang="en-US" dirty="0" smtClean="0"/>
              <a:t>n-1 </a:t>
            </a:r>
          </a:p>
          <a:p>
            <a:r>
              <a:rPr lang="ru-RU" dirty="0" smtClean="0"/>
              <a:t>элемент)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2" name="Рукописный ввод 101"/>
              <p14:cNvContentPartPr/>
              <p14:nvPr/>
            </p14:nvContentPartPr>
            <p14:xfrm>
              <a:off x="1670256" y="5352024"/>
              <a:ext cx="1634040" cy="573480"/>
            </p14:xfrm>
          </p:contentPart>
        </mc:Choice>
        <mc:Fallback xmlns="">
          <p:pic>
            <p:nvPicPr>
              <p:cNvPr id="102" name="Рукописный ввод 10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58376" y="5340144"/>
                <a:ext cx="165780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5" name="Рукописный ввод 164"/>
              <p14:cNvContentPartPr/>
              <p14:nvPr/>
            </p14:nvContentPartPr>
            <p14:xfrm>
              <a:off x="1645776" y="5340144"/>
              <a:ext cx="7400880" cy="1317600"/>
            </p14:xfrm>
          </p:contentPart>
        </mc:Choice>
        <mc:Fallback xmlns="">
          <p:pic>
            <p:nvPicPr>
              <p:cNvPr id="165" name="Рукописный ввод 16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33896" y="5328264"/>
                <a:ext cx="7424640" cy="13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5" name="Рукописный ввод 184"/>
              <p14:cNvContentPartPr/>
              <p14:nvPr/>
            </p14:nvContentPartPr>
            <p14:xfrm>
              <a:off x="6900696" y="6242304"/>
              <a:ext cx="719640" cy="390600"/>
            </p14:xfrm>
          </p:contentPart>
        </mc:Choice>
        <mc:Fallback xmlns="">
          <p:pic>
            <p:nvPicPr>
              <p:cNvPr id="185" name="Рукописный ввод 18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88816" y="6230424"/>
                <a:ext cx="743400" cy="4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0110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41248" y="4235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Обнуление очереди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ый ввод 5"/>
              <p14:cNvContentPartPr/>
              <p14:nvPr/>
            </p14:nvContentPartPr>
            <p14:xfrm>
              <a:off x="1036296" y="1146144"/>
              <a:ext cx="1500120" cy="512280"/>
            </p14:xfrm>
          </p:contentPart>
        </mc:Choice>
        <mc:Fallback xmlns="">
          <p:pic>
            <p:nvPicPr>
              <p:cNvPr id="6" name="Рукописный ввод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416" y="1134264"/>
                <a:ext cx="15238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Рукописный ввод 18"/>
              <p14:cNvContentPartPr/>
              <p14:nvPr/>
            </p14:nvContentPartPr>
            <p14:xfrm>
              <a:off x="999576" y="1169184"/>
              <a:ext cx="1451520" cy="2440080"/>
            </p14:xfrm>
          </p:contentPart>
        </mc:Choice>
        <mc:Fallback xmlns="">
          <p:pic>
            <p:nvPicPr>
              <p:cNvPr id="19" name="Рукописный ввод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7696" y="1157304"/>
                <a:ext cx="1475280" cy="24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Рукописный ввод 24"/>
              <p14:cNvContentPartPr/>
              <p14:nvPr/>
            </p14:nvContentPartPr>
            <p14:xfrm>
              <a:off x="1071936" y="2499384"/>
              <a:ext cx="1573920" cy="646560"/>
            </p14:xfrm>
          </p:contentPart>
        </mc:Choice>
        <mc:Fallback xmlns="">
          <p:pic>
            <p:nvPicPr>
              <p:cNvPr id="25" name="Рукописный ввод 2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0056" y="2487504"/>
                <a:ext cx="159768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Рукописный ввод 41"/>
              <p14:cNvContentPartPr/>
              <p14:nvPr/>
            </p14:nvContentPartPr>
            <p14:xfrm>
              <a:off x="1040616" y="1219224"/>
              <a:ext cx="20520" cy="378360"/>
            </p14:xfrm>
          </p:contentPart>
        </mc:Choice>
        <mc:Fallback xmlns="">
          <p:pic>
            <p:nvPicPr>
              <p:cNvPr id="42" name="Рукописный ввод 4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8736" y="1207344"/>
                <a:ext cx="4428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5" name="Рукописный ввод 44"/>
              <p14:cNvContentPartPr/>
              <p14:nvPr/>
            </p14:nvContentPartPr>
            <p14:xfrm>
              <a:off x="5510736" y="1158384"/>
              <a:ext cx="793080" cy="2209680"/>
            </p14:xfrm>
          </p:contentPart>
        </mc:Choice>
        <mc:Fallback xmlns="">
          <p:pic>
            <p:nvPicPr>
              <p:cNvPr id="45" name="Рукописный ввод 4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98856" y="1146504"/>
                <a:ext cx="816840" cy="22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4" name="Рукописный ввод 63"/>
              <p14:cNvContentPartPr/>
              <p14:nvPr/>
            </p14:nvContentPartPr>
            <p14:xfrm>
              <a:off x="5888736" y="1204104"/>
              <a:ext cx="2085120" cy="2039400"/>
            </p14:xfrm>
          </p:contentPart>
        </mc:Choice>
        <mc:Fallback xmlns="">
          <p:pic>
            <p:nvPicPr>
              <p:cNvPr id="64" name="Рукописный ввод 6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76856" y="1192224"/>
                <a:ext cx="2108880" cy="2063160"/>
              </a:xfrm>
              <a:prstGeom prst="rect">
                <a:avLst/>
              </a:prstGeom>
            </p:spPr>
          </p:pic>
        </mc:Fallback>
      </mc:AlternateContent>
      <p:sp>
        <p:nvSpPr>
          <p:cNvPr id="72" name="TextBox 71"/>
          <p:cNvSpPr txBox="1"/>
          <p:nvPr/>
        </p:nvSpPr>
        <p:spPr>
          <a:xfrm>
            <a:off x="1036296" y="4315968"/>
            <a:ext cx="10228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Определение пустоты очереди</a:t>
            </a:r>
            <a:endParaRPr lang="en-US" dirty="0" smtClean="0"/>
          </a:p>
          <a:p>
            <a:r>
              <a:rPr lang="ru-RU" dirty="0" smtClean="0"/>
              <a:t>проверить совпадение указателей и флага неполноты очереди для реализации с помощью массивов.</a:t>
            </a:r>
          </a:p>
          <a:p>
            <a:r>
              <a:rPr lang="ru-RU" dirty="0" smtClean="0"/>
              <a:t>проверить нулевые значения указателей для реализации с </a:t>
            </a:r>
            <a:r>
              <a:rPr lang="ru-RU" smtClean="0"/>
              <a:t>помощью указателей.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055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0160" y="585216"/>
            <a:ext cx="2375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Реализация деревьев:</a:t>
            </a:r>
          </a:p>
          <a:p>
            <a:r>
              <a:rPr lang="ru-RU" dirty="0" smtClean="0"/>
              <a:t>С помощью массивов: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8" name="Рукописный ввод 37"/>
              <p14:cNvContentPartPr/>
              <p14:nvPr/>
            </p14:nvContentPartPr>
            <p14:xfrm>
              <a:off x="865656" y="1760304"/>
              <a:ext cx="4572360" cy="81000"/>
            </p14:xfrm>
          </p:contentPart>
        </mc:Choice>
        <mc:Fallback>
          <p:pic>
            <p:nvPicPr>
              <p:cNvPr id="38" name="Рукописный ввод 3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776" y="1748424"/>
                <a:ext cx="45961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" name="Рукописный ввод 38"/>
              <p14:cNvContentPartPr/>
              <p14:nvPr/>
            </p14:nvContentPartPr>
            <p14:xfrm>
              <a:off x="865656" y="1767864"/>
              <a:ext cx="73440" cy="731880"/>
            </p14:xfrm>
          </p:contentPart>
        </mc:Choice>
        <mc:Fallback>
          <p:pic>
            <p:nvPicPr>
              <p:cNvPr id="39" name="Рукописный ввод 3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3776" y="1755984"/>
                <a:ext cx="9720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Рукописный ввод 40"/>
              <p14:cNvContentPartPr/>
              <p14:nvPr/>
            </p14:nvContentPartPr>
            <p14:xfrm>
              <a:off x="963216" y="2371584"/>
              <a:ext cx="4608720" cy="103680"/>
            </p14:xfrm>
          </p:contentPart>
        </mc:Choice>
        <mc:Fallback>
          <p:pic>
            <p:nvPicPr>
              <p:cNvPr id="41" name="Рукописный ввод 4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1336" y="2359704"/>
                <a:ext cx="4632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7" name="Рукописный ввод 86"/>
              <p14:cNvContentPartPr/>
              <p14:nvPr/>
            </p14:nvContentPartPr>
            <p14:xfrm>
              <a:off x="999576" y="1877664"/>
              <a:ext cx="2877840" cy="439200"/>
            </p14:xfrm>
          </p:contentPart>
        </mc:Choice>
        <mc:Fallback>
          <p:pic>
            <p:nvPicPr>
              <p:cNvPr id="87" name="Рукописный ввод 8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7696" y="1865784"/>
                <a:ext cx="290160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2" name="Рукописный ввод 91"/>
              <p14:cNvContentPartPr/>
              <p14:nvPr/>
            </p14:nvContentPartPr>
            <p14:xfrm>
              <a:off x="1402056" y="1767864"/>
              <a:ext cx="61200" cy="682920"/>
            </p14:xfrm>
          </p:contentPart>
        </mc:Choice>
        <mc:Fallback>
          <p:pic>
            <p:nvPicPr>
              <p:cNvPr id="92" name="Рукописный ввод 9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0176" y="1755984"/>
                <a:ext cx="8496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5" name="Рукописный ввод 94"/>
              <p14:cNvContentPartPr/>
              <p14:nvPr/>
            </p14:nvContentPartPr>
            <p14:xfrm>
              <a:off x="2962656" y="1743384"/>
              <a:ext cx="73440" cy="683280"/>
            </p14:xfrm>
          </p:contentPart>
        </mc:Choice>
        <mc:Fallback>
          <p:pic>
            <p:nvPicPr>
              <p:cNvPr id="95" name="Рукописный ввод 9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50776" y="1731504"/>
                <a:ext cx="9720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0" name="Рукописный ввод 99"/>
              <p14:cNvContentPartPr/>
              <p14:nvPr/>
            </p14:nvContentPartPr>
            <p14:xfrm>
              <a:off x="9250056" y="753024"/>
              <a:ext cx="552960" cy="454320"/>
            </p14:xfrm>
          </p:contentPart>
        </mc:Choice>
        <mc:Fallback>
          <p:pic>
            <p:nvPicPr>
              <p:cNvPr id="100" name="Рукописный ввод 9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38176" y="741144"/>
                <a:ext cx="57672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1" name="Рукописный ввод 100"/>
              <p14:cNvContentPartPr/>
              <p14:nvPr/>
            </p14:nvContentPartPr>
            <p14:xfrm>
              <a:off x="8619696" y="1121664"/>
              <a:ext cx="695520" cy="463680"/>
            </p14:xfrm>
          </p:contentPart>
        </mc:Choice>
        <mc:Fallback>
          <p:pic>
            <p:nvPicPr>
              <p:cNvPr id="101" name="Рукописный ввод 10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07816" y="1109784"/>
                <a:ext cx="7192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7" name="Рукописный ввод 106"/>
              <p14:cNvContentPartPr/>
              <p14:nvPr/>
            </p14:nvContentPartPr>
            <p14:xfrm>
              <a:off x="9531576" y="2060544"/>
              <a:ext cx="1258560" cy="2050200"/>
            </p14:xfrm>
          </p:contentPart>
        </mc:Choice>
        <mc:Fallback>
          <p:pic>
            <p:nvPicPr>
              <p:cNvPr id="107" name="Рукописный ввод 10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19696" y="2048664"/>
                <a:ext cx="1282320" cy="20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6" name="Рукописный ввод 115"/>
              <p14:cNvContentPartPr/>
              <p14:nvPr/>
            </p14:nvContentPartPr>
            <p14:xfrm>
              <a:off x="7637256" y="1609104"/>
              <a:ext cx="3470400" cy="1491120"/>
            </p14:xfrm>
          </p:contentPart>
        </mc:Choice>
        <mc:Fallback>
          <p:pic>
            <p:nvPicPr>
              <p:cNvPr id="116" name="Рукописный ввод 11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25376" y="1597224"/>
                <a:ext cx="3494160" cy="15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0" name="Рукописный ввод 119"/>
              <p14:cNvContentPartPr/>
              <p14:nvPr/>
            </p14:nvContentPartPr>
            <p14:xfrm>
              <a:off x="9473256" y="858864"/>
              <a:ext cx="85680" cy="238680"/>
            </p14:xfrm>
          </p:contentPart>
        </mc:Choice>
        <mc:Fallback>
          <p:pic>
            <p:nvPicPr>
              <p:cNvPr id="120" name="Рукописный ввод 11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61376" y="846984"/>
                <a:ext cx="1094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1" name="Рукописный ввод 120"/>
              <p14:cNvContentPartPr/>
              <p14:nvPr/>
            </p14:nvContentPartPr>
            <p14:xfrm>
              <a:off x="8058456" y="1182504"/>
              <a:ext cx="2573280" cy="1317240"/>
            </p14:xfrm>
          </p:contentPart>
        </mc:Choice>
        <mc:Fallback>
          <p:pic>
            <p:nvPicPr>
              <p:cNvPr id="121" name="Рукописный ввод 12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46576" y="1170624"/>
                <a:ext cx="2597040" cy="13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3" name="Рукописный ввод 122"/>
              <p14:cNvContentPartPr/>
              <p14:nvPr/>
            </p14:nvContentPartPr>
            <p14:xfrm>
              <a:off x="1877616" y="1767864"/>
              <a:ext cx="61200" cy="634320"/>
            </p14:xfrm>
          </p:contentPart>
        </mc:Choice>
        <mc:Fallback>
          <p:pic>
            <p:nvPicPr>
              <p:cNvPr id="123" name="Рукописный ввод 12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65736" y="1755984"/>
                <a:ext cx="8496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4" name="Рукописный ввод 123"/>
              <p14:cNvContentPartPr/>
              <p14:nvPr/>
            </p14:nvContentPartPr>
            <p14:xfrm>
              <a:off x="3436056" y="1743384"/>
              <a:ext cx="38880" cy="683280"/>
            </p14:xfrm>
          </p:contentPart>
        </mc:Choice>
        <mc:Fallback>
          <p:pic>
            <p:nvPicPr>
              <p:cNvPr id="124" name="Рукописный ввод 12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24176" y="1731504"/>
                <a:ext cx="626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0" name="Рукописный ввод 129"/>
              <p14:cNvContentPartPr/>
              <p14:nvPr/>
            </p14:nvContentPartPr>
            <p14:xfrm>
              <a:off x="2426256" y="1767864"/>
              <a:ext cx="110160" cy="622080"/>
            </p14:xfrm>
          </p:contentPart>
        </mc:Choice>
        <mc:Fallback>
          <p:pic>
            <p:nvPicPr>
              <p:cNvPr id="130" name="Рукописный ввод 12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14376" y="1755984"/>
                <a:ext cx="13392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1" name="Рукописный ввод 130"/>
              <p14:cNvContentPartPr/>
              <p14:nvPr/>
            </p14:nvContentPartPr>
            <p14:xfrm>
              <a:off x="3913776" y="1767864"/>
              <a:ext cx="73440" cy="634320"/>
            </p14:xfrm>
          </p:contentPart>
        </mc:Choice>
        <mc:Fallback>
          <p:pic>
            <p:nvPicPr>
              <p:cNvPr id="131" name="Рукописный ввод 13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01896" y="1755984"/>
                <a:ext cx="9720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2" name="Рукописный ввод 131"/>
              <p14:cNvContentPartPr/>
              <p14:nvPr/>
            </p14:nvContentPartPr>
            <p14:xfrm>
              <a:off x="4084416" y="1949664"/>
              <a:ext cx="137880" cy="270360"/>
            </p14:xfrm>
          </p:contentPart>
        </mc:Choice>
        <mc:Fallback>
          <p:pic>
            <p:nvPicPr>
              <p:cNvPr id="132" name="Рукописный ввод 13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72536" y="1937784"/>
                <a:ext cx="1616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3" name="Рукописный ввод 132"/>
              <p14:cNvContentPartPr/>
              <p14:nvPr/>
            </p14:nvContentPartPr>
            <p14:xfrm>
              <a:off x="4364856" y="1780104"/>
              <a:ext cx="36720" cy="634320"/>
            </p14:xfrm>
          </p:contentPart>
        </mc:Choice>
        <mc:Fallback>
          <p:pic>
            <p:nvPicPr>
              <p:cNvPr id="133" name="Рукописный ввод 13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52976" y="1768224"/>
                <a:ext cx="6048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4" name="Рукописный ввод 133"/>
              <p14:cNvContentPartPr/>
              <p14:nvPr/>
            </p14:nvContentPartPr>
            <p14:xfrm>
              <a:off x="4535496" y="1947864"/>
              <a:ext cx="158760" cy="271440"/>
            </p14:xfrm>
          </p:contentPart>
        </mc:Choice>
        <mc:Fallback>
          <p:pic>
            <p:nvPicPr>
              <p:cNvPr id="134" name="Рукописный ввод 13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23616" y="1935984"/>
                <a:ext cx="1825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5" name="Рукописный ввод 134"/>
              <p14:cNvContentPartPr/>
              <p14:nvPr/>
            </p14:nvContentPartPr>
            <p14:xfrm>
              <a:off x="4730616" y="1804584"/>
              <a:ext cx="134280" cy="560880"/>
            </p14:xfrm>
          </p:contentPart>
        </mc:Choice>
        <mc:Fallback>
          <p:pic>
            <p:nvPicPr>
              <p:cNvPr id="135" name="Рукописный ввод 13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18736" y="1792704"/>
                <a:ext cx="15804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6" name="Рукописный ввод 135"/>
              <p14:cNvContentPartPr/>
              <p14:nvPr/>
            </p14:nvContentPartPr>
            <p14:xfrm>
              <a:off x="4547736" y="2109144"/>
              <a:ext cx="158760" cy="49320"/>
            </p14:xfrm>
          </p:contentPart>
        </mc:Choice>
        <mc:Fallback>
          <p:pic>
            <p:nvPicPr>
              <p:cNvPr id="136" name="Рукописный ввод 13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35856" y="2097264"/>
                <a:ext cx="182520" cy="73080"/>
              </a:xfrm>
              <a:prstGeom prst="rect">
                <a:avLst/>
              </a:prstGeom>
            </p:spPr>
          </p:pic>
        </mc:Fallback>
      </mc:AlternateContent>
      <p:sp>
        <p:nvSpPr>
          <p:cNvPr id="137" name="TextBox 136"/>
          <p:cNvSpPr txBox="1"/>
          <p:nvPr/>
        </p:nvSpPr>
        <p:spPr>
          <a:xfrm>
            <a:off x="999576" y="3474720"/>
            <a:ext cx="685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ячейке массива, соответствующей узлу содержится индекс</a:t>
            </a:r>
          </a:p>
          <a:p>
            <a:r>
              <a:rPr lang="ru-RU" dirty="0" smtClean="0"/>
              <a:t>(курсор) массива, соответствующий его непосредственному предку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28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5360" y="877824"/>
            <a:ext cx="370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Реализация с помощью указателей: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/>
              <p14:cNvContentPartPr/>
              <p14:nvPr/>
            </p14:nvContentPartPr>
            <p14:xfrm>
              <a:off x="8887896" y="707304"/>
              <a:ext cx="842040" cy="914760"/>
            </p14:xfrm>
          </p:contentPart>
        </mc:Choice>
        <mc:Fallback>
          <p:pic>
            <p:nvPicPr>
              <p:cNvPr id="4" name="Рукописный ввод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6016" y="695424"/>
                <a:ext cx="86580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Рукописный ввод 33"/>
              <p14:cNvContentPartPr/>
              <p14:nvPr/>
            </p14:nvContentPartPr>
            <p14:xfrm>
              <a:off x="8433576" y="1584984"/>
              <a:ext cx="2783880" cy="440280"/>
            </p14:xfrm>
          </p:contentPart>
        </mc:Choice>
        <mc:Fallback>
          <p:pic>
            <p:nvPicPr>
              <p:cNvPr id="34" name="Рукописный ввод 3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21696" y="1573104"/>
                <a:ext cx="280764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Рукописный ввод 36"/>
              <p14:cNvContentPartPr/>
              <p14:nvPr/>
            </p14:nvContentPartPr>
            <p14:xfrm>
              <a:off x="9765936" y="1085664"/>
              <a:ext cx="1000080" cy="426600"/>
            </p14:xfrm>
          </p:contentPart>
        </mc:Choice>
        <mc:Fallback>
          <p:pic>
            <p:nvPicPr>
              <p:cNvPr id="37" name="Рукописный ввод 3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4056" y="1073784"/>
                <a:ext cx="10238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Рукописный ввод 40"/>
              <p14:cNvContentPartPr/>
              <p14:nvPr/>
            </p14:nvContentPartPr>
            <p14:xfrm>
              <a:off x="8314776" y="2048304"/>
              <a:ext cx="1955880" cy="1792800"/>
            </p14:xfrm>
          </p:contentPart>
        </mc:Choice>
        <mc:Fallback>
          <p:pic>
            <p:nvPicPr>
              <p:cNvPr id="41" name="Рукописный ввод 4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02896" y="2036424"/>
                <a:ext cx="1979640" cy="18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Рукописный ввод 41"/>
              <p14:cNvContentPartPr/>
              <p14:nvPr/>
            </p14:nvContentPartPr>
            <p14:xfrm>
              <a:off x="7910496" y="2572464"/>
              <a:ext cx="2288160" cy="515160"/>
            </p14:xfrm>
          </p:contentPart>
        </mc:Choice>
        <mc:Fallback>
          <p:pic>
            <p:nvPicPr>
              <p:cNvPr id="42" name="Рукописный ввод 4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98616" y="2560584"/>
                <a:ext cx="231192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Рукописный ввод 43"/>
              <p14:cNvContentPartPr/>
              <p14:nvPr/>
            </p14:nvContentPartPr>
            <p14:xfrm>
              <a:off x="914256" y="1597224"/>
              <a:ext cx="866160" cy="2548440"/>
            </p14:xfrm>
          </p:contentPart>
        </mc:Choice>
        <mc:Fallback>
          <p:pic>
            <p:nvPicPr>
              <p:cNvPr id="44" name="Рукописный ввод 4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2376" y="1585344"/>
                <a:ext cx="889920" cy="25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5" name="Рукописный ввод 64"/>
              <p14:cNvContentPartPr/>
              <p14:nvPr/>
            </p14:nvContentPartPr>
            <p14:xfrm>
              <a:off x="938736" y="1956864"/>
              <a:ext cx="683280" cy="30960"/>
            </p14:xfrm>
          </p:contentPart>
        </mc:Choice>
        <mc:Fallback>
          <p:pic>
            <p:nvPicPr>
              <p:cNvPr id="65" name="Рукописный ввод 6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6856" y="1944984"/>
                <a:ext cx="7070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7" name="Рукописный ввод 66"/>
              <p14:cNvContentPartPr/>
              <p14:nvPr/>
            </p14:nvContentPartPr>
            <p14:xfrm>
              <a:off x="950976" y="2243424"/>
              <a:ext cx="646560" cy="36720"/>
            </p14:xfrm>
          </p:contentPart>
        </mc:Choice>
        <mc:Fallback>
          <p:pic>
            <p:nvPicPr>
              <p:cNvPr id="67" name="Рукописный ввод 6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9096" y="2231544"/>
                <a:ext cx="6703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9" name="Рукописный ввод 68"/>
              <p14:cNvContentPartPr/>
              <p14:nvPr/>
            </p14:nvContentPartPr>
            <p14:xfrm>
              <a:off x="987696" y="2547984"/>
              <a:ext cx="646560" cy="24840"/>
            </p14:xfrm>
          </p:contentPart>
        </mc:Choice>
        <mc:Fallback>
          <p:pic>
            <p:nvPicPr>
              <p:cNvPr id="69" name="Рукописный ввод 6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5816" y="2536104"/>
                <a:ext cx="6703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0" name="Рукописный ввод 69"/>
              <p14:cNvContentPartPr/>
              <p14:nvPr/>
            </p14:nvContentPartPr>
            <p14:xfrm>
              <a:off x="1024056" y="2816184"/>
              <a:ext cx="634320" cy="49320"/>
            </p14:xfrm>
          </p:contentPart>
        </mc:Choice>
        <mc:Fallback>
          <p:pic>
            <p:nvPicPr>
              <p:cNvPr id="70" name="Рукописный ввод 6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2176" y="2804304"/>
                <a:ext cx="6580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2" name="Рукописный ввод 71"/>
              <p14:cNvContentPartPr/>
              <p14:nvPr/>
            </p14:nvContentPartPr>
            <p14:xfrm>
              <a:off x="1182456" y="1682544"/>
              <a:ext cx="305280" cy="2285640"/>
            </p14:xfrm>
          </p:contentPart>
        </mc:Choice>
        <mc:Fallback>
          <p:pic>
            <p:nvPicPr>
              <p:cNvPr id="72" name="Рукописный ввод 7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70576" y="1670664"/>
                <a:ext cx="329040" cy="23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3" name="Рукописный ввод 72"/>
              <p14:cNvContentPartPr/>
              <p14:nvPr/>
            </p14:nvContentPartPr>
            <p14:xfrm>
              <a:off x="1036296" y="3170064"/>
              <a:ext cx="634320" cy="12240"/>
            </p14:xfrm>
          </p:contentPart>
        </mc:Choice>
        <mc:Fallback>
          <p:pic>
            <p:nvPicPr>
              <p:cNvPr id="73" name="Рукописный ввод 7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4416" y="3158184"/>
                <a:ext cx="658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4" name="Рукописный ввод 73"/>
              <p14:cNvContentPartPr/>
              <p14:nvPr/>
            </p14:nvContentPartPr>
            <p14:xfrm>
              <a:off x="1048536" y="3401544"/>
              <a:ext cx="622080" cy="37440"/>
            </p14:xfrm>
          </p:contentPart>
        </mc:Choice>
        <mc:Fallback>
          <p:pic>
            <p:nvPicPr>
              <p:cNvPr id="74" name="Рукописный ввод 7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6656" y="3389664"/>
                <a:ext cx="6458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3" name="Рукописный ввод 92"/>
              <p14:cNvContentPartPr/>
              <p14:nvPr/>
            </p14:nvContentPartPr>
            <p14:xfrm>
              <a:off x="1616256" y="1524144"/>
              <a:ext cx="4114440" cy="2499480"/>
            </p14:xfrm>
          </p:contentPart>
        </mc:Choice>
        <mc:Fallback>
          <p:pic>
            <p:nvPicPr>
              <p:cNvPr id="93" name="Рукописный ввод 9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04376" y="1512264"/>
                <a:ext cx="4138200" cy="25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3" name="Рукописный ввод 142"/>
              <p14:cNvContentPartPr/>
              <p14:nvPr/>
            </p14:nvContentPartPr>
            <p14:xfrm>
              <a:off x="2180376" y="1543224"/>
              <a:ext cx="612720" cy="261720"/>
            </p14:xfrm>
          </p:contentPart>
        </mc:Choice>
        <mc:Fallback>
          <p:pic>
            <p:nvPicPr>
              <p:cNvPr id="143" name="Рукописный ввод 14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68496" y="1531344"/>
                <a:ext cx="6364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5" name="Рукописный ввод 144"/>
              <p14:cNvContentPartPr/>
              <p14:nvPr/>
            </p14:nvContentPartPr>
            <p14:xfrm>
              <a:off x="4328136" y="1462944"/>
              <a:ext cx="687960" cy="427320"/>
            </p14:xfrm>
          </p:contentPart>
        </mc:Choice>
        <mc:Fallback>
          <p:pic>
            <p:nvPicPr>
              <p:cNvPr id="145" name="Рукописный ввод 14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16256" y="1451064"/>
                <a:ext cx="71172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6" name="Рукописный ввод 145"/>
              <p14:cNvContentPartPr/>
              <p14:nvPr/>
            </p14:nvContentPartPr>
            <p14:xfrm>
              <a:off x="2231136" y="1780104"/>
              <a:ext cx="585720" cy="111960"/>
            </p14:xfrm>
          </p:contentPart>
        </mc:Choice>
        <mc:Fallback>
          <p:pic>
            <p:nvPicPr>
              <p:cNvPr id="146" name="Рукописный ввод 14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19256" y="1768224"/>
                <a:ext cx="6094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7" name="Рукописный ввод 146"/>
              <p14:cNvContentPartPr/>
              <p14:nvPr/>
            </p14:nvContentPartPr>
            <p14:xfrm>
              <a:off x="3303936" y="1511904"/>
              <a:ext cx="617400" cy="353880"/>
            </p14:xfrm>
          </p:contentPart>
        </mc:Choice>
        <mc:Fallback>
          <p:pic>
            <p:nvPicPr>
              <p:cNvPr id="147" name="Рукописный ввод 14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92056" y="1500024"/>
                <a:ext cx="64116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8" name="Рукописный ввод 147"/>
              <p14:cNvContentPartPr/>
              <p14:nvPr/>
            </p14:nvContentPartPr>
            <p14:xfrm>
              <a:off x="3352896" y="1877664"/>
              <a:ext cx="573120" cy="360"/>
            </p14:xfrm>
          </p:contentPart>
        </mc:Choice>
        <mc:Fallback>
          <p:pic>
            <p:nvPicPr>
              <p:cNvPr id="148" name="Рукописный ввод 14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41016" y="1865784"/>
                <a:ext cx="5968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9" name="Рукописный ввод 148"/>
              <p14:cNvContentPartPr/>
              <p14:nvPr/>
            </p14:nvContentPartPr>
            <p14:xfrm>
              <a:off x="3316176" y="1996104"/>
              <a:ext cx="597960" cy="271800"/>
            </p14:xfrm>
          </p:contentPart>
        </mc:Choice>
        <mc:Fallback>
          <p:pic>
            <p:nvPicPr>
              <p:cNvPr id="149" name="Рукописный ввод 14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04296" y="1984224"/>
                <a:ext cx="6217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0" name="Рукописный ввод 149"/>
              <p14:cNvContentPartPr/>
              <p14:nvPr/>
            </p14:nvContentPartPr>
            <p14:xfrm>
              <a:off x="3340656" y="2267544"/>
              <a:ext cx="609840" cy="27720"/>
            </p14:xfrm>
          </p:contentPart>
        </mc:Choice>
        <mc:Fallback>
          <p:pic>
            <p:nvPicPr>
              <p:cNvPr id="150" name="Рукописный ввод 14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28776" y="2255664"/>
                <a:ext cx="633600" cy="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00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4544" y="633984"/>
            <a:ext cx="68512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Функции списка:</a:t>
            </a:r>
          </a:p>
          <a:p>
            <a:pPr marL="342900" indent="-342900">
              <a:buAutoNum type="arabicPeriod"/>
            </a:pPr>
            <a:r>
              <a:rPr lang="ru-RU" dirty="0" smtClean="0"/>
              <a:t>Операция вставки элемента в список в определенную позицию.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Получение позиции элемента в списке.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Получение значения элемента списка в некоторой позиции.</a:t>
            </a:r>
          </a:p>
          <a:p>
            <a:pPr marL="342900" indent="-342900">
              <a:buAutoNum type="arabicPeriod"/>
            </a:pPr>
            <a:r>
              <a:rPr lang="ru-RU" dirty="0" smtClean="0"/>
              <a:t>Удаление элемента из определенной позиции.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Получение следующего элемента.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Обнуление списка.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Получение начального элемента списка.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9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3168" y="633984"/>
            <a:ext cx="1089362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Реализация списков:</a:t>
            </a:r>
          </a:p>
          <a:p>
            <a:pPr marL="342900" indent="-342900">
              <a:buAutoNum type="arabicPeriod"/>
            </a:pPr>
            <a:r>
              <a:rPr lang="ru-RU" dirty="0" smtClean="0"/>
              <a:t>С помощью указателей.</a:t>
            </a:r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list {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list* next;</a:t>
            </a:r>
          </a:p>
          <a:p>
            <a:pPr lvl="1"/>
            <a:r>
              <a:rPr lang="en-US" dirty="0" smtClean="0"/>
              <a:t>};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list* head; // </a:t>
            </a:r>
            <a:r>
              <a:rPr lang="ru-RU" dirty="0" smtClean="0"/>
              <a:t>указатель на начальный элемент</a:t>
            </a:r>
            <a:endParaRPr lang="en-US" dirty="0" smtClean="0"/>
          </a:p>
          <a:p>
            <a:pPr lvl="1"/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}</a:t>
            </a:r>
            <a:endParaRPr lang="ru-RU" dirty="0" smtClean="0"/>
          </a:p>
          <a:p>
            <a:pPr lvl="1"/>
            <a:r>
              <a:rPr lang="ru-RU" dirty="0" smtClean="0"/>
              <a:t>При реализации списков с помощью указателей, список представляет собой совокупность ячеек,</a:t>
            </a:r>
          </a:p>
          <a:p>
            <a:pPr lvl="1"/>
            <a:r>
              <a:rPr lang="ru-RU" dirty="0" smtClean="0"/>
              <a:t>в которых присутствуют поля данных и указателей на следующий элемент. Все такие совокупности идут</a:t>
            </a:r>
          </a:p>
          <a:p>
            <a:pPr lvl="1"/>
            <a:r>
              <a:rPr lang="ru-RU" dirty="0" smtClean="0"/>
              <a:t>последовательно.</a:t>
            </a:r>
          </a:p>
        </p:txBody>
      </p:sp>
    </p:spTree>
    <p:extLst>
      <p:ext uri="{BB962C8B-B14F-4D97-AF65-F5344CB8AC3E}">
        <p14:creationId xmlns:p14="http://schemas.microsoft.com/office/powerpoint/2010/main" val="294873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4336" y="318254"/>
            <a:ext cx="4424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2. Реализация списков с помощью массива</a:t>
            </a:r>
          </a:p>
          <a:p>
            <a:r>
              <a:rPr lang="ru-RU" dirty="0"/>
              <a:t>	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609344" y="1231392"/>
            <a:ext cx="0" cy="54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Рукописный ввод 7"/>
              <p14:cNvContentPartPr/>
              <p14:nvPr/>
            </p14:nvContentPartPr>
            <p14:xfrm>
              <a:off x="11364696" y="1718904"/>
              <a:ext cx="84960" cy="231840"/>
            </p14:xfrm>
          </p:contentPart>
        </mc:Choice>
        <mc:Fallback xmlns="">
          <p:pic>
            <p:nvPicPr>
              <p:cNvPr id="8" name="Рукописный ввод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52816" y="1707024"/>
                <a:ext cx="1090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/>
              <p14:cNvContentPartPr/>
              <p14:nvPr/>
            </p14:nvContentPartPr>
            <p14:xfrm>
              <a:off x="1609416" y="1194384"/>
              <a:ext cx="4218840" cy="135000"/>
            </p14:xfrm>
          </p:contentPart>
        </mc:Choice>
        <mc:Fallback xmlns="">
          <p:pic>
            <p:nvPicPr>
              <p:cNvPr id="10" name="Рукописный ввод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7536" y="1182504"/>
                <a:ext cx="42426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Рукописный ввод 12"/>
              <p14:cNvContentPartPr/>
              <p14:nvPr/>
            </p14:nvContentPartPr>
            <p14:xfrm>
              <a:off x="1645776" y="1780104"/>
              <a:ext cx="4596840" cy="37080"/>
            </p14:xfrm>
          </p:contentPart>
        </mc:Choice>
        <mc:Fallback xmlns="">
          <p:pic>
            <p:nvPicPr>
              <p:cNvPr id="13" name="Рукописный ввод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3896" y="1768224"/>
                <a:ext cx="46206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Рукописный ввод 24"/>
              <p14:cNvContentPartPr/>
              <p14:nvPr/>
            </p14:nvContentPartPr>
            <p14:xfrm>
              <a:off x="1422936" y="1194744"/>
              <a:ext cx="4819680" cy="1573200"/>
            </p14:xfrm>
          </p:contentPart>
        </mc:Choice>
        <mc:Fallback xmlns="">
          <p:pic>
            <p:nvPicPr>
              <p:cNvPr id="25" name="Рукописный ввод 2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11056" y="1182864"/>
                <a:ext cx="4843440" cy="159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533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552" y="512064"/>
            <a:ext cx="2304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Реализация функций:</a:t>
            </a:r>
          </a:p>
          <a:p>
            <a:pPr marL="342900" indent="-342900">
              <a:buAutoNum type="arabicPeriod"/>
            </a:pPr>
            <a:r>
              <a:rPr lang="ru-RU" dirty="0" smtClean="0"/>
              <a:t>Вставка </a:t>
            </a:r>
            <a:r>
              <a:rPr lang="en-US" dirty="0" smtClean="0"/>
              <a:t>O(n)</a:t>
            </a:r>
            <a:endParaRPr lang="ru-RU" dirty="0" smtClean="0"/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/>
              <p14:cNvContentPartPr/>
              <p14:nvPr/>
            </p14:nvContentPartPr>
            <p14:xfrm>
              <a:off x="1146096" y="1428384"/>
              <a:ext cx="3670200" cy="670320"/>
            </p14:xfrm>
          </p:contentPart>
        </mc:Choice>
        <mc:Fallback xmlns="">
          <p:pic>
            <p:nvPicPr>
              <p:cNvPr id="10" name="Рукописный ввод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4216" y="1416504"/>
                <a:ext cx="3693960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Рукописный ввод 76"/>
              <p14:cNvContentPartPr/>
              <p14:nvPr/>
            </p14:nvContentPartPr>
            <p14:xfrm>
              <a:off x="2495736" y="2121384"/>
              <a:ext cx="296640" cy="1049040"/>
            </p14:xfrm>
          </p:contentPart>
        </mc:Choice>
        <mc:Fallback xmlns="">
          <p:pic>
            <p:nvPicPr>
              <p:cNvPr id="77" name="Рукописный ввод 7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3856" y="2109504"/>
                <a:ext cx="320400" cy="10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8" name="Рукописный ввод 87"/>
              <p14:cNvContentPartPr/>
              <p14:nvPr/>
            </p14:nvContentPartPr>
            <p14:xfrm>
              <a:off x="1194696" y="3368064"/>
              <a:ext cx="3597840" cy="79200"/>
            </p14:xfrm>
          </p:contentPart>
        </mc:Choice>
        <mc:Fallback xmlns="">
          <p:pic>
            <p:nvPicPr>
              <p:cNvPr id="88" name="Рукописный ввод 8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2816" y="3356184"/>
                <a:ext cx="36216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0" name="Рукописный ввод 89"/>
              <p14:cNvContentPartPr/>
              <p14:nvPr/>
            </p14:nvContentPartPr>
            <p14:xfrm>
              <a:off x="1182456" y="3901584"/>
              <a:ext cx="3316680" cy="149760"/>
            </p14:xfrm>
          </p:contentPart>
        </mc:Choice>
        <mc:Fallback xmlns="">
          <p:pic>
            <p:nvPicPr>
              <p:cNvPr id="90" name="Рукописный ввод 8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0576" y="3889704"/>
                <a:ext cx="33404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7" name="Рукописный ввод 96"/>
              <p14:cNvContentPartPr/>
              <p14:nvPr/>
            </p14:nvContentPartPr>
            <p14:xfrm>
              <a:off x="1127376" y="1243704"/>
              <a:ext cx="10491840" cy="3099600"/>
            </p14:xfrm>
          </p:contentPart>
        </mc:Choice>
        <mc:Fallback xmlns="">
          <p:pic>
            <p:nvPicPr>
              <p:cNvPr id="97" name="Рукописный ввод 9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5496" y="1231824"/>
                <a:ext cx="10515600" cy="31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6" name="Рукописный ввод 125"/>
              <p14:cNvContentPartPr/>
              <p14:nvPr/>
            </p14:nvContentPartPr>
            <p14:xfrm>
              <a:off x="2852856" y="2218944"/>
              <a:ext cx="402840" cy="1000080"/>
            </p14:xfrm>
          </p:contentPart>
        </mc:Choice>
        <mc:Fallback xmlns="">
          <p:pic>
            <p:nvPicPr>
              <p:cNvPr id="126" name="Рукописный ввод 12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40976" y="2207064"/>
                <a:ext cx="426600" cy="10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9" name="Рукописный ввод 128"/>
              <p14:cNvContentPartPr/>
              <p14:nvPr/>
            </p14:nvContentPartPr>
            <p14:xfrm>
              <a:off x="3230856" y="2121384"/>
              <a:ext cx="585720" cy="1134360"/>
            </p14:xfrm>
          </p:contentPart>
        </mc:Choice>
        <mc:Fallback xmlns="">
          <p:pic>
            <p:nvPicPr>
              <p:cNvPr id="129" name="Рукописный ввод 12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18976" y="2109504"/>
                <a:ext cx="609480" cy="11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Рукописный ввод 130"/>
              <p14:cNvContentPartPr/>
              <p14:nvPr/>
            </p14:nvContentPartPr>
            <p14:xfrm>
              <a:off x="3596616" y="2096904"/>
              <a:ext cx="622080" cy="1207440"/>
            </p14:xfrm>
          </p:contentPart>
        </mc:Choice>
        <mc:Fallback xmlns="">
          <p:pic>
            <p:nvPicPr>
              <p:cNvPr id="131" name="Рукописный ввод 13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84736" y="2085024"/>
                <a:ext cx="645840" cy="12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2" name="Рукописный ввод 141"/>
              <p14:cNvContentPartPr/>
              <p14:nvPr/>
            </p14:nvContentPartPr>
            <p14:xfrm>
              <a:off x="7486056" y="1450704"/>
              <a:ext cx="1464480" cy="1463400"/>
            </p14:xfrm>
          </p:contentPart>
        </mc:Choice>
        <mc:Fallback xmlns="">
          <p:pic>
            <p:nvPicPr>
              <p:cNvPr id="142" name="Рукописный ввод 14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74176" y="1438824"/>
                <a:ext cx="1488240" cy="14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801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0976" y="573024"/>
            <a:ext cx="397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получение позиции элемента в списке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Рукописный ввод 8"/>
              <p14:cNvContentPartPr/>
              <p14:nvPr/>
            </p14:nvContentPartPr>
            <p14:xfrm>
              <a:off x="1036296" y="1499664"/>
              <a:ext cx="2438640" cy="682920"/>
            </p14:xfrm>
          </p:contentPart>
        </mc:Choice>
        <mc:Fallback xmlns="">
          <p:pic>
            <p:nvPicPr>
              <p:cNvPr id="9" name="Рукописный ввод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416" y="1487784"/>
                <a:ext cx="246240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Рукописный ввод 21"/>
              <p14:cNvContentPartPr/>
              <p14:nvPr/>
            </p14:nvContentPartPr>
            <p14:xfrm>
              <a:off x="1597176" y="1572744"/>
              <a:ext cx="73440" cy="536760"/>
            </p14:xfrm>
          </p:contentPart>
        </mc:Choice>
        <mc:Fallback xmlns="">
          <p:pic>
            <p:nvPicPr>
              <p:cNvPr id="22" name="Рукописный ввод 2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5296" y="1560864"/>
                <a:ext cx="9720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Рукописный ввод 22"/>
              <p14:cNvContentPartPr/>
              <p14:nvPr/>
            </p14:nvContentPartPr>
            <p14:xfrm>
              <a:off x="1950696" y="1572744"/>
              <a:ext cx="73440" cy="500400"/>
            </p14:xfrm>
          </p:contentPart>
        </mc:Choice>
        <mc:Fallback xmlns="">
          <p:pic>
            <p:nvPicPr>
              <p:cNvPr id="23" name="Рукописный ввод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8816" y="1560864"/>
                <a:ext cx="9720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Рукописный ввод 23"/>
              <p14:cNvContentPartPr/>
              <p14:nvPr/>
            </p14:nvContentPartPr>
            <p14:xfrm>
              <a:off x="2414016" y="1548264"/>
              <a:ext cx="48960" cy="524880"/>
            </p14:xfrm>
          </p:contentPart>
        </mc:Choice>
        <mc:Fallback xmlns="">
          <p:pic>
            <p:nvPicPr>
              <p:cNvPr id="24" name="Рукописный ввод 2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02136" y="1536384"/>
                <a:ext cx="7272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Рукописный ввод 24"/>
              <p14:cNvContentPartPr/>
              <p14:nvPr/>
            </p14:nvContentPartPr>
            <p14:xfrm>
              <a:off x="2743056" y="1536024"/>
              <a:ext cx="85680" cy="549000"/>
            </p14:xfrm>
          </p:contentPart>
        </mc:Choice>
        <mc:Fallback xmlns="">
          <p:pic>
            <p:nvPicPr>
              <p:cNvPr id="25" name="Рукописный ввод 2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1176" y="1524144"/>
                <a:ext cx="10944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Рукописный ввод 25"/>
              <p14:cNvContentPartPr/>
              <p14:nvPr/>
            </p14:nvContentPartPr>
            <p14:xfrm>
              <a:off x="3182256" y="1572744"/>
              <a:ext cx="61200" cy="512280"/>
            </p14:xfrm>
          </p:contentPart>
        </mc:Choice>
        <mc:Fallback xmlns="">
          <p:pic>
            <p:nvPicPr>
              <p:cNvPr id="26" name="Рукописный ввод 2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70376" y="1560864"/>
                <a:ext cx="8496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Рукописный ввод 26"/>
              <p14:cNvContentPartPr/>
              <p14:nvPr/>
            </p14:nvContentPartPr>
            <p14:xfrm>
              <a:off x="3486816" y="1550784"/>
              <a:ext cx="85680" cy="570960"/>
            </p14:xfrm>
          </p:contentPart>
        </mc:Choice>
        <mc:Fallback xmlns="">
          <p:pic>
            <p:nvPicPr>
              <p:cNvPr id="27" name="Рукописный ввод 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74936" y="1538904"/>
                <a:ext cx="10944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Рукописный ввод 27"/>
              <p14:cNvContentPartPr/>
              <p14:nvPr/>
            </p14:nvContentPartPr>
            <p14:xfrm>
              <a:off x="2154456" y="1731144"/>
              <a:ext cx="162360" cy="183240"/>
            </p14:xfrm>
          </p:contentPart>
        </mc:Choice>
        <mc:Fallback xmlns="">
          <p:pic>
            <p:nvPicPr>
              <p:cNvPr id="28" name="Рукописный ввод 2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42576" y="1719264"/>
                <a:ext cx="1861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Рукописный ввод 30"/>
              <p14:cNvContentPartPr/>
              <p14:nvPr/>
            </p14:nvContentPartPr>
            <p14:xfrm>
              <a:off x="7437096" y="1572744"/>
              <a:ext cx="4171680" cy="524520"/>
            </p14:xfrm>
          </p:contentPart>
        </mc:Choice>
        <mc:Fallback xmlns="">
          <p:pic>
            <p:nvPicPr>
              <p:cNvPr id="31" name="Рукописный ввод 3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25216" y="1560864"/>
                <a:ext cx="4195440" cy="54828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/>
          <p:cNvSpPr txBox="1"/>
          <p:nvPr/>
        </p:nvSpPr>
        <p:spPr>
          <a:xfrm>
            <a:off x="5498592" y="58700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28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5088" y="524256"/>
            <a:ext cx="5412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Получение значения элемента в некоторой позиции: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й ввод 2"/>
              <p14:cNvContentPartPr/>
              <p14:nvPr/>
            </p14:nvContentPartPr>
            <p14:xfrm>
              <a:off x="11703816" y="2170704"/>
              <a:ext cx="12960" cy="0"/>
            </p14:xfrm>
          </p:contentPart>
        </mc:Choice>
        <mc:Fallback xmlns="">
          <p:pic>
            <p:nvPicPr>
              <p:cNvPr id="3" name="Рукописный ввод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9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Рукописный ввод 6"/>
              <p14:cNvContentPartPr/>
              <p14:nvPr/>
            </p14:nvContentPartPr>
            <p14:xfrm>
              <a:off x="877896" y="2072784"/>
              <a:ext cx="24840" cy="524520"/>
            </p14:xfrm>
          </p:contentPart>
        </mc:Choice>
        <mc:Fallback xmlns="">
          <p:pic>
            <p:nvPicPr>
              <p:cNvPr id="7" name="Рукописный ввод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6016" y="2060904"/>
                <a:ext cx="4860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Рукописный ввод 31"/>
              <p14:cNvContentPartPr/>
              <p14:nvPr/>
            </p14:nvContentPartPr>
            <p14:xfrm>
              <a:off x="1121616" y="2592984"/>
              <a:ext cx="3206880" cy="309240"/>
            </p14:xfrm>
          </p:contentPart>
        </mc:Choice>
        <mc:Fallback xmlns="">
          <p:pic>
            <p:nvPicPr>
              <p:cNvPr id="32" name="Рукописный ввод 3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9736" y="2581104"/>
                <a:ext cx="32306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Рукописный ввод 38"/>
              <p14:cNvContentPartPr/>
              <p14:nvPr/>
            </p14:nvContentPartPr>
            <p14:xfrm>
              <a:off x="914256" y="1987464"/>
              <a:ext cx="3402000" cy="573120"/>
            </p14:xfrm>
          </p:contentPart>
        </mc:Choice>
        <mc:Fallback xmlns="">
          <p:pic>
            <p:nvPicPr>
              <p:cNvPr id="39" name="Рукописный ввод 3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2376" y="1975584"/>
                <a:ext cx="34257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Рукописный ввод 39"/>
              <p14:cNvContentPartPr/>
              <p14:nvPr/>
            </p14:nvContentPartPr>
            <p14:xfrm>
              <a:off x="1353456" y="2060544"/>
              <a:ext cx="61200" cy="426960"/>
            </p14:xfrm>
          </p:contentPart>
        </mc:Choice>
        <mc:Fallback xmlns="">
          <p:pic>
            <p:nvPicPr>
              <p:cNvPr id="40" name="Рукописный ввод 3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41576" y="2048664"/>
                <a:ext cx="8496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Рукописный ввод 40"/>
              <p14:cNvContentPartPr/>
              <p14:nvPr/>
            </p14:nvContentPartPr>
            <p14:xfrm>
              <a:off x="1804536" y="2072784"/>
              <a:ext cx="36720" cy="426960"/>
            </p14:xfrm>
          </p:contentPart>
        </mc:Choice>
        <mc:Fallback xmlns="">
          <p:pic>
            <p:nvPicPr>
              <p:cNvPr id="41" name="Рукописный ввод 4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92656" y="2060904"/>
                <a:ext cx="604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Рукописный ввод 41"/>
              <p14:cNvContentPartPr/>
              <p14:nvPr/>
            </p14:nvContentPartPr>
            <p14:xfrm>
              <a:off x="2267856" y="2048304"/>
              <a:ext cx="24480" cy="488160"/>
            </p14:xfrm>
          </p:contentPart>
        </mc:Choice>
        <mc:Fallback xmlns="">
          <p:pic>
            <p:nvPicPr>
              <p:cNvPr id="42" name="Рукописный ввод 4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55976" y="2036424"/>
                <a:ext cx="4824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Рукописный ввод 42"/>
              <p14:cNvContentPartPr/>
              <p14:nvPr/>
            </p14:nvContentPartPr>
            <p14:xfrm>
              <a:off x="2680416" y="2048304"/>
              <a:ext cx="26640" cy="488160"/>
            </p14:xfrm>
          </p:contentPart>
        </mc:Choice>
        <mc:Fallback xmlns="">
          <p:pic>
            <p:nvPicPr>
              <p:cNvPr id="43" name="Рукописный ввод 4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68536" y="2036424"/>
                <a:ext cx="5040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Рукописный ввод 43"/>
              <p14:cNvContentPartPr/>
              <p14:nvPr/>
            </p14:nvContentPartPr>
            <p14:xfrm>
              <a:off x="3059136" y="2060544"/>
              <a:ext cx="25920" cy="500040"/>
            </p14:xfrm>
          </p:contentPart>
        </mc:Choice>
        <mc:Fallback xmlns="">
          <p:pic>
            <p:nvPicPr>
              <p:cNvPr id="44" name="Рукописный ввод 4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47256" y="2048664"/>
                <a:ext cx="496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Рукописный ввод 44"/>
              <p14:cNvContentPartPr/>
              <p14:nvPr/>
            </p14:nvContentPartPr>
            <p14:xfrm>
              <a:off x="3523536" y="2036064"/>
              <a:ext cx="48960" cy="475920"/>
            </p14:xfrm>
          </p:contentPart>
        </mc:Choice>
        <mc:Fallback xmlns="">
          <p:pic>
            <p:nvPicPr>
              <p:cNvPr id="45" name="Рукописный ввод 4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11656" y="2024184"/>
                <a:ext cx="7272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Рукописный ввод 45"/>
              <p14:cNvContentPartPr/>
              <p14:nvPr/>
            </p14:nvContentPartPr>
            <p14:xfrm>
              <a:off x="3937896" y="2036064"/>
              <a:ext cx="37080" cy="451440"/>
            </p14:xfrm>
          </p:contentPart>
        </mc:Choice>
        <mc:Fallback xmlns="">
          <p:pic>
            <p:nvPicPr>
              <p:cNvPr id="46" name="Рукописный ввод 4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26016" y="2024184"/>
                <a:ext cx="60840" cy="47520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/>
          <p:cNvSpPr txBox="1"/>
          <p:nvPr/>
        </p:nvSpPr>
        <p:spPr>
          <a:xfrm>
            <a:off x="1353456" y="1426464"/>
            <a:ext cx="9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err="1" smtClean="0"/>
              <a:t>const</a:t>
            </a:r>
            <a:r>
              <a:rPr lang="en-US" dirty="0" smtClean="0"/>
              <a:t>)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Рукописный ввод 47"/>
              <p14:cNvContentPartPr/>
              <p14:nvPr/>
            </p14:nvContentPartPr>
            <p14:xfrm>
              <a:off x="11742696" y="2145504"/>
              <a:ext cx="360" cy="360"/>
            </p14:xfrm>
          </p:contentPart>
        </mc:Choice>
        <mc:Fallback xmlns="">
          <p:pic>
            <p:nvPicPr>
              <p:cNvPr id="48" name="Рукописный ввод 4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700576" y="2061264"/>
                <a:ext cx="846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Рукописный ввод 48"/>
              <p14:cNvContentPartPr/>
              <p14:nvPr/>
            </p14:nvContentPartPr>
            <p14:xfrm>
              <a:off x="11728656" y="2133624"/>
              <a:ext cx="360" cy="360"/>
            </p14:xfrm>
          </p:contentPart>
        </mc:Choice>
        <mc:Fallback xmlns="">
          <p:pic>
            <p:nvPicPr>
              <p:cNvPr id="49" name="Рукописный ввод 4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686536" y="2049744"/>
                <a:ext cx="846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2" name="Рукописный ввод 51"/>
              <p14:cNvContentPartPr/>
              <p14:nvPr/>
            </p14:nvContentPartPr>
            <p14:xfrm>
              <a:off x="6374736" y="1401384"/>
              <a:ext cx="3683880" cy="952200"/>
            </p14:xfrm>
          </p:contentPart>
        </mc:Choice>
        <mc:Fallback xmlns="">
          <p:pic>
            <p:nvPicPr>
              <p:cNvPr id="52" name="Рукописный ввод 5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62856" y="1389504"/>
                <a:ext cx="3707640" cy="97596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/>
          <p:cNvSpPr txBox="1"/>
          <p:nvPr/>
        </p:nvSpPr>
        <p:spPr>
          <a:xfrm>
            <a:off x="7473696" y="99974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09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6864" y="646176"/>
            <a:ext cx="5227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Удаление элемента из определенной позиции </a:t>
            </a:r>
            <a:r>
              <a:rPr lang="en-US" dirty="0" smtClean="0"/>
              <a:t>O(n)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й ввод 2"/>
              <p14:cNvContentPartPr/>
              <p14:nvPr/>
            </p14:nvContentPartPr>
            <p14:xfrm>
              <a:off x="11766816" y="2340984"/>
              <a:ext cx="360" cy="360"/>
            </p14:xfrm>
          </p:contentPart>
        </mc:Choice>
        <mc:Fallback xmlns="">
          <p:pic>
            <p:nvPicPr>
              <p:cNvPr id="3" name="Рукописный ввод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25056" y="2257104"/>
                <a:ext cx="842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Рукописный ввод 3"/>
              <p14:cNvContentPartPr/>
              <p14:nvPr/>
            </p14:nvContentPartPr>
            <p14:xfrm>
              <a:off x="11753136" y="2328744"/>
              <a:ext cx="360" cy="360"/>
            </p14:xfrm>
          </p:contentPart>
        </mc:Choice>
        <mc:Fallback xmlns="">
          <p:pic>
            <p:nvPicPr>
              <p:cNvPr id="4" name="Рукописный ввод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11016" y="2244504"/>
                <a:ext cx="846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Рукописный ввод 18"/>
              <p14:cNvContentPartPr/>
              <p14:nvPr/>
            </p14:nvContentPartPr>
            <p14:xfrm>
              <a:off x="816696" y="1718904"/>
              <a:ext cx="3755520" cy="110160"/>
            </p14:xfrm>
          </p:contentPart>
        </mc:Choice>
        <mc:Fallback xmlns="">
          <p:pic>
            <p:nvPicPr>
              <p:cNvPr id="19" name="Рукописный ввод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4816" y="1707024"/>
                <a:ext cx="37792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Рукописный ввод 31"/>
              <p14:cNvContentPartPr/>
              <p14:nvPr/>
            </p14:nvContentPartPr>
            <p14:xfrm>
              <a:off x="865656" y="2290224"/>
              <a:ext cx="3560400" cy="38880"/>
            </p14:xfrm>
          </p:contentPart>
        </mc:Choice>
        <mc:Fallback xmlns="">
          <p:pic>
            <p:nvPicPr>
              <p:cNvPr id="32" name="Рукописный ввод 3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3776" y="2278344"/>
                <a:ext cx="35841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Рукописный ввод 38"/>
              <p14:cNvContentPartPr/>
              <p14:nvPr/>
            </p14:nvContentPartPr>
            <p14:xfrm>
              <a:off x="780336" y="1548264"/>
              <a:ext cx="3828600" cy="3036240"/>
            </p14:xfrm>
          </p:contentPart>
        </mc:Choice>
        <mc:Fallback xmlns="">
          <p:pic>
            <p:nvPicPr>
              <p:cNvPr id="39" name="Рукописный ввод 3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8456" y="1536384"/>
                <a:ext cx="3852360" cy="30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Рукописный ввод 51"/>
              <p14:cNvContentPartPr/>
              <p14:nvPr/>
            </p14:nvContentPartPr>
            <p14:xfrm>
              <a:off x="890136" y="2925984"/>
              <a:ext cx="3596760" cy="122760"/>
            </p14:xfrm>
          </p:contentPart>
        </mc:Choice>
        <mc:Fallback xmlns="">
          <p:pic>
            <p:nvPicPr>
              <p:cNvPr id="52" name="Рукописный ввод 5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8256" y="2914104"/>
                <a:ext cx="36205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5" name="Рукописный ввод 54"/>
              <p14:cNvContentPartPr/>
              <p14:nvPr/>
            </p14:nvContentPartPr>
            <p14:xfrm>
              <a:off x="926496" y="3455904"/>
              <a:ext cx="3597120" cy="43920"/>
            </p14:xfrm>
          </p:contentPart>
        </mc:Choice>
        <mc:Fallback xmlns="">
          <p:pic>
            <p:nvPicPr>
              <p:cNvPr id="55" name="Рукописный ввод 5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4616" y="3444024"/>
                <a:ext cx="36208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0" name="Рукописный ввод 79"/>
              <p14:cNvContentPartPr/>
              <p14:nvPr/>
            </p14:nvContentPartPr>
            <p14:xfrm>
              <a:off x="950976" y="3876384"/>
              <a:ext cx="3609360" cy="39960"/>
            </p14:xfrm>
          </p:contentPart>
        </mc:Choice>
        <mc:Fallback xmlns="">
          <p:pic>
            <p:nvPicPr>
              <p:cNvPr id="80" name="Рукописный ввод 7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9096" y="3864504"/>
                <a:ext cx="36331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3" name="Рукописный ввод 82"/>
              <p14:cNvContentPartPr/>
              <p14:nvPr/>
            </p14:nvContentPartPr>
            <p14:xfrm>
              <a:off x="987696" y="4438344"/>
              <a:ext cx="3657960" cy="38160"/>
            </p14:xfrm>
          </p:contentPart>
        </mc:Choice>
        <mc:Fallback xmlns="">
          <p:pic>
            <p:nvPicPr>
              <p:cNvPr id="83" name="Рукописный ввод 8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5816" y="4426464"/>
                <a:ext cx="36817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3" name="Рукописный ввод 112"/>
              <p14:cNvContentPartPr/>
              <p14:nvPr/>
            </p14:nvContentPartPr>
            <p14:xfrm>
              <a:off x="6583536" y="1437744"/>
              <a:ext cx="4011840" cy="1988640"/>
            </p14:xfrm>
          </p:contentPart>
        </mc:Choice>
        <mc:Fallback xmlns="">
          <p:pic>
            <p:nvPicPr>
              <p:cNvPr id="113" name="Рукописный ввод 11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71656" y="1425864"/>
                <a:ext cx="4035600" cy="20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0" name="Рукописный ввод 169"/>
              <p14:cNvContentPartPr/>
              <p14:nvPr/>
            </p14:nvContentPartPr>
            <p14:xfrm>
              <a:off x="7827336" y="3072504"/>
              <a:ext cx="1719360" cy="85680"/>
            </p14:xfrm>
          </p:contentPart>
        </mc:Choice>
        <mc:Fallback xmlns="">
          <p:pic>
            <p:nvPicPr>
              <p:cNvPr id="170" name="Рукописный ввод 16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15456" y="3060624"/>
                <a:ext cx="1743120" cy="1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69847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605</Words>
  <Application>Microsoft Office PowerPoint</Application>
  <PresentationFormat>Широкоэкранный</PresentationFormat>
  <Paragraphs>112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Структуры данных и алгоритмы на них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Структуры данных и алгоритмы на них</dc:title>
  <dc:creator>Сотрудник</dc:creator>
  <cp:lastModifiedBy>Сотрудник</cp:lastModifiedBy>
  <cp:revision>20</cp:revision>
  <dcterms:created xsi:type="dcterms:W3CDTF">2016-03-18T14:55:18Z</dcterms:created>
  <dcterms:modified xsi:type="dcterms:W3CDTF">2016-03-18T18:11:34Z</dcterms:modified>
</cp:coreProperties>
</file>