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49:05.9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538C49-0151-4E79-B1B9-7DC6C74DB122}" emma:medium="tactile" emma:mode="ink">
          <msink:context xmlns:msink="http://schemas.microsoft.com/ink/2010/main" type="inkDrawing" rotatedBoundingBox="7853,4542 11103,2599 11241,2830 7992,4774" semanticType="callout" shapeName="Other">
            <msink:sourceLink direction="with" ref="{C8DBD537-7941-4A92-A195-B3FC99082927}"/>
          </msink:context>
        </emma:interpretation>
      </emma:emma>
    </inkml:annotationXML>
    <inkml:trace contextRef="#ctx0" brushRef="#br0">3217 0 0,'-34'0'125,"1"34"-109,-1-34 0,-136 68 31,35-34-32,-1 34 16,-33-1-15,0 35 0,33-34 15,-33-1-15,33 1-1,-33 34 1,34-35-1,-1 1 1,1 34 0,-35 33 15,1-33-15,34-1 15,-1 1-16,-33 0 17,-1 33-1,1 1 0,34-1 16,101-101-47,0 67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51:06.8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62F72B-8713-477C-B3F7-B96F958D1D89}" emma:medium="tactile" emma:mode="ink">
          <msink:context xmlns:msink="http://schemas.microsoft.com/ink/2010/main" type="writingRegion" rotatedBoundingBox="22414,9434 29555,9834 29413,12362 22272,11962"/>
        </emma:interpretation>
      </emma:emma>
    </inkml:annotationXML>
    <inkml:traceGroup>
      <inkml:annotationXML>
        <emma:emma xmlns:emma="http://www.w3.org/2003/04/emma" version="1.0">
          <emma:interpretation id="{222D5905-FFD3-4979-A26A-85D5F3679469}" emma:medium="tactile" emma:mode="ink">
            <msink:context xmlns:msink="http://schemas.microsoft.com/ink/2010/main" type="paragraph" rotatedBoundingBox="22414,9434 28181,9757 28129,10675 22362,103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0CCE4D-FAA3-493F-8CF9-3DFD4893633E}" emma:medium="tactile" emma:mode="ink">
              <msink:context xmlns:msink="http://schemas.microsoft.com/ink/2010/main" type="line" rotatedBoundingBox="22414,9434 28181,9757 28129,10675 22362,10352"/>
            </emma:interpretation>
          </emma:emma>
        </inkml:annotationXML>
        <inkml:traceGroup>
          <inkml:annotationXML>
            <emma:emma xmlns:emma="http://www.w3.org/2003/04/emma" version="1.0">
              <emma:interpretation id="{769F5673-4E40-4137-B203-4F09928DE638}" emma:medium="tactile" emma:mode="ink">
                <msink:context xmlns:msink="http://schemas.microsoft.com/ink/2010/main" type="inkWord" rotatedBoundingBox="22414,9434 28181,9757 28129,10675 22362,10352"/>
              </emma:interpretation>
              <emma:one-of disjunction-type="recognition" id="oneOf0">
                <emma:interpretation id="interp0" emma:lang="en-US" emma:confidence="0">
                  <emma:literal>1234 s</emma:literal>
                </emma:interpretation>
                <emma:interpretation id="interp1" emma:lang="en-US" emma:confidence="0">
                  <emma:literal>12 34 s</emma:literal>
                </emma:interpretation>
                <emma:interpretation id="interp2" emma:lang="en-US" emma:confidence="0">
                  <emma:literal>1234, 5</emma:literal>
                </emma:interpretation>
                <emma:interpretation id="interp3" emma:lang="en-US" emma:confidence="0">
                  <emma:literal>12 345</emma:literal>
                </emma:interpretation>
                <emma:interpretation id="interp4" emma:lang="en-US" emma:confidence="0">
                  <emma:literal>1234. 5</emma:literal>
                </emma:interpretation>
              </emma:one-of>
            </emma:emma>
          </inkml:annotationXML>
          <inkml:trace contextRef="#ctx0" brushRef="#br0">3522 745 0,'68'0'172,"-68"-34"-157,136-135 548,-136 135-548,33-34 17,1 34-32,-34 1 31,-34 33 16,34 33-32,-101 137 32,33-35 0,68-101-47,0 0 16,-34 0-1,34 0 32,0 0 0,34-34-31,0 0-1,101 0 32,-101 0-31,0 0-16,34 0 31,-34 0-15,34 0-16</inkml:trace>
          <inkml:trace contextRef="#ctx0" brushRef="#br0" timeOffset="328.1098">4030 711 0,'-33'34'125,"33"0"-109,-34 34-1,34 67 16,0-67 1,0-34-17,34-34 1,33 34-16</inkml:trace>
          <inkml:trace contextRef="#ctx0" brushRef="#br0" timeOffset="-1765.6302">2574 508 0,'0'-34'63,"-34"34"-63,34-34 15,-34 34 1,34-34 31,34 34-16,102 0 16,-69 0-31,-33 34-1,0 0 1,-34 0-16,0 0 15,-68 34 17,1-34-17,33 33 1,0-67 0,34 34-1,169 34 32,-135-68-31,34 68 15,-68-35-15,0 1-1,-34 0 1,-34 0-1,-33 0 17,67-34-17,0 0 1,0 0-16</inkml:trace>
          <inkml:trace contextRef="#ctx0" brushRef="#br0" timeOffset="-3765.6203">0 508 0,'34'-34'63,"0"0"-48,0 34 1,67-169 31,-67 135-47,0-67 15,-34-35 48,0 170-16,-34 68-16,0 67 0,34-34 0,0 35 1,0-1-1,0-135-15,0 0-16,34 0 15</inkml:trace>
          <inkml:trace contextRef="#ctx0" brushRef="#br0" timeOffset="-2843.7357">1287 508 0,'-34'0'15,"34"-34"-15,-34 0 47,34 0-31,0-33 31,0 33-32,34 34 1,0 0-1,0 0 1,0 0 0,34 34-1,-68 67 17,-34-33-17,0-34 1,34 0-16,-136 135 47,103-135-32,33 34 1,33-34 0,103 33 15,-102-67-16,101 34 1</inkml:trace>
          <inkml:trace contextRef="#ctx0" brushRef="#br0" timeOffset="1078.1151">5317 373 0,'0'101'141,"-67"69"-95,33-170-30,34 33 0,67-33 31,-33 0-32,68 68 16,-68-68-15,0 34 0,-34 34-1,0-34 1,0 33 0,-68 1 15,68-34-31,-68 0 15,34-34 17,0 0-17,68-68 1</inkml:trace>
          <inkml:trace contextRef="#ctx0" brushRef="#br0" timeOffset="1359.3672">5317 339 0,'0'-34'62,"68"34"-15,68 0-31,33 34 15,-68 33-31</inkml:trace>
        </inkml:traceGroup>
      </inkml:traceGroup>
    </inkml:traceGroup>
    <inkml:traceGroup>
      <inkml:annotationXML>
        <emma:emma xmlns:emma="http://www.w3.org/2003/04/emma" version="1.0">
          <emma:interpretation id="{6054B90F-944B-4EE5-AD14-385FF31B5223}" emma:medium="tactile" emma:mode="ink">
            <msink:context xmlns:msink="http://schemas.microsoft.com/ink/2010/main" type="paragraph" rotatedBoundingBox="23740,10532 29481,10665 29445,12223 23703,120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4E7EB82-4CAA-4FCD-828E-DC22FDB527FE}" emma:medium="tactile" emma:mode="ink">
              <msink:context xmlns:msink="http://schemas.microsoft.com/ink/2010/main" type="line" rotatedBoundingBox="23740,10532 29481,10665 29445,12223 23703,12090">
                <msink:destinationLink direction="with" ref="{0F8AF916-143E-4114-B765-53F66E6684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CF6B262-E6E2-4549-A6A5-091305723D28}" emma:medium="tactile" emma:mode="ink">
                <msink:context xmlns:msink="http://schemas.microsoft.com/ink/2010/main" type="inkWord" rotatedBoundingBox="23740,10532 29481,10665 29445,12223 23703,12090"/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van</emma:literal>
                </emma:interpretation>
                <emma:interpretation id="interp7" emma:lang="en-US" emma:confidence="0">
                  <emma:literal>us</emma:literal>
                </emma:interpretation>
                <emma:interpretation id="interp8" emma:lang="en-US" emma:confidence="0">
                  <emma:literal>un</emma:literal>
                </emma:interpretation>
                <emma:interpretation id="interp9" emma:lang="en-US" emma:confidence="0">
                  <emma:literal>win</emma:literal>
                </emma:interpretation>
              </emma:one-of>
            </emma:emma>
          </inkml:annotationXML>
          <inkml:trace contextRef="#ctx0" brushRef="#br0" timeOffset="4437.4764">1355 1084 0,'0'68'110,"0"-35"-95,0 1 1,34 136 15,34-1 0,-35-34-15,35 35 0,34-35 15,-1 35-16,35-1 17,33-68-1,-33 1-15,33-68 15,-34 34-16,1-68 1,-1 34 15,35-34-15,-35 0 0,1-34-1,-1-34 16,1-34 16,33-33-31,-68-34 15,-67-1 0,0 102-15,0 35-16,0-137 31,-34 35 16,34 67-47,-34 0 47,0 34 16,34 68-1,-34 0-46,0 0-1,0 0 17,67 68 14,-33-35-30,0-33 15,102 135 16,33-33-16,-34-1 1,35-101-1,-35 34-15,1-34-1,33 0 16,-34 0-15,1-1 0,-1-33-1,35 0 17,-1 0-17,-33 0 1,-1 0-1,34-33 17,1-35-1,-35 34-15,1-101 15,-103 101-16,-33-68 1,34 102 0,-34-34-1,34-34 1,-34 1 0,34 33-1,-34 0 16,34-34 94,-68 68-78,34 34-31,-34-34-16,-34 34 47,1 0-16,-1 0 0,34 0 1,0-34-1,68-34 16,68 0-16,-35-34 0,-33 34-15,0 34-16,0-34 15,0 34 1,0 0 15,0 0-15,-34 34 0,0 34 15,34-34-31,-34 34 31,33 67 0</inkml:trace>
          <inkml:trace contextRef="#ctx0" brushRef="#br0" timeOffset="5578.088">3895 1321 0,'34'-34'94,"0"34"-16,-170 135 0,102-101-62,0-34-1,34 34 1,-33-34 31,66-34 0,35-67 15,-34 33-46,0 68 62,-34 34-47,34 0-31,67 135 47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0:20.8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BC32AE-7267-4C33-8967-C04CB737905C}" emma:medium="tactile" emma:mode="ink">
          <msink:context xmlns:msink="http://schemas.microsoft.com/ink/2010/main" type="writingRegion" rotatedBoundingBox="12685,5107 15385,10697 13806,11460 11105,5870"/>
        </emma:interpretation>
      </emma:emma>
    </inkml:annotationXML>
    <inkml:traceGroup>
      <inkml:annotationXML>
        <emma:emma xmlns:emma="http://www.w3.org/2003/04/emma" version="1.0">
          <emma:interpretation id="{EC22BA96-3BED-46E8-A379-655CBB071F7C}" emma:medium="tactile" emma:mode="ink">
            <msink:context xmlns:msink="http://schemas.microsoft.com/ink/2010/main" type="paragraph" rotatedBoundingBox="12685,5107 15385,10697 13806,11460 11105,5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56AB1A-CF40-4BD1-8EAE-622992096A79}" emma:medium="tactile" emma:mode="ink">
              <msink:context xmlns:msink="http://schemas.microsoft.com/ink/2010/main" type="line" rotatedBoundingBox="12685,5107 15385,10697 13806,11460 11105,5870"/>
            </emma:interpretation>
          </emma:emma>
        </inkml:annotationXML>
        <inkml:traceGroup>
          <inkml:annotationXML>
            <emma:emma xmlns:emma="http://www.w3.org/2003/04/emma" version="1.0">
              <emma:interpretation id="{657A2745-88B6-4929-B1BF-F46C36826ECC}" emma:medium="tactile" emma:mode="ink">
                <msink:context xmlns:msink="http://schemas.microsoft.com/ink/2010/main" type="inkWord" rotatedBoundingBox="12157,5363 12595,6271 11544,6779 11105,5870"/>
              </emma:interpretation>
              <emma:one-of disjunction-type="recognition" id="oneOf0">
                <emma:interpretation id="interp0" emma:lang="ru-RU" emma:confidence="0">
                  <emma:literal>в</emma:literal>
                </emma:interpretation>
                <emma:interpretation id="interp1" emma:lang="ru-RU" emma:confidence="0">
                  <emma:literal>е</emma:literal>
                </emma:interpretation>
                <emma:interpretation id="interp2" emma:lang="ru-RU" emma:confidence="0">
                  <emma:literal>с</emma:literal>
                </emma:interpretation>
                <emma:interpretation id="interp3" emma:lang="ru-RU" emma:confidence="0">
                  <emma:literal>я</emma:literal>
                </emma:interpretation>
                <emma:interpretation id="interp4" emma:lang="ru-RU" emma:confidence="0">
                  <emma:literal>Я</emma:literal>
                </emma:interpretation>
              </emma:one-of>
            </emma:emma>
          </inkml:annotationXML>
          <inkml:trace contextRef="#ctx0" brushRef="#br0">-1727-3319 0,'0'67'188,"-34"-33"-172,-33 136 46,33-136-46,34-1 31,101 1 31,-33-34-63,-34 34 1,-34 0 0,34 101 30,-34-67-30,0 0 15,-68-34-15,34-34 0,-34 0-1,35-34 16,-1-34-15,34 34-16</inkml:trace>
          <inkml:trace contextRef="#ctx0" brushRef="#br0" timeOffset="828.1168">-1795-3285 0,'0'-34'63,"34"34"-47,34 0 15,101 0 0,-33 0 0,-68 0 1,-68 34-32,33-34 15,-33 33 1,34 35 124,-68 34-108,1 67-1,33-101-31,33 67 31,1-101-15,68 34-1,0-68 17,-69 0-32,35 0 15,-34-34-15,68-68 16,-35-67 15,-67 101-15,0 1-1,-34-1 1,1 34-16,-1 0 16,-34 34-1,-34 0 1,35 34 0,-1 68-1</inkml:trace>
        </inkml:traceGroup>
        <inkml:traceGroup>
          <inkml:annotationXML>
            <emma:emma xmlns:emma="http://www.w3.org/2003/04/emma" version="1.0">
              <emma:interpretation id="{5A0E4E43-D0A3-46E6-8F83-1840554EAB67}" emma:medium="tactile" emma:mode="ink">
                <msink:context xmlns:msink="http://schemas.microsoft.com/ink/2010/main" type="inkWord" rotatedBoundingBox="13953,7732 14627,9128 13363,9738 12689,8342">
                  <msink:destinationLink direction="with" ref="{75820974-C990-4091-965A-BCE10946438C}"/>
                </msink:context>
              </emma:interpretation>
              <emma:one-of disjunction-type="recognition" id="oneOf1">
                <emma:interpretation id="interp5" emma:lang="ru-RU" emma:confidence="0">
                  <emma:literal>бы</emma:literal>
                </emma:interpretation>
                <emma:interpretation id="interp6" emma:lang="ru-RU" emma:confidence="0">
                  <emma:literal>обил</emma:literal>
                </emma:interpretation>
                <emma:interpretation id="interp7" emma:lang="ru-RU" emma:confidence="0">
                  <emma:literal>Обил</emma:literal>
                </emma:interpretation>
                <emma:interpretation id="interp8" emma:lang="ru-RU" emma:confidence="0">
                  <emma:literal>Отбил</emma:literal>
                </emma:interpretation>
                <emma:interpretation id="interp9" emma:lang="ru-RU" emma:confidence="0">
                  <emma:literal>обил.</emma:literal>
                </emma:interpretation>
              </emma:one-of>
            </emma:emma>
          </inkml:annotationXML>
          <inkml:trace contextRef="#ctx0" brushRef="#br0" timeOffset="-48015.3719">204 34 0,'0'-34'140,"33"68"-109,-66-1-15,-69 103 31,68-102-16,0 33-15,0-33 15,34 0-15,34-34 15,-34-34-15,0 0-1,34 34-15,0-33 16,0-69 15,0 68-15,0 0 15,-34 0 0,33 34-15,-33 34 15,34 136 16,-34-103-31,34 103 30,0-69-46</inkml:trace>
          <inkml:trace contextRef="#ctx0" brushRef="#br0" timeOffset="22437.3812">542-847 0,'0'-34'109,"0"0"-93,34 34 15,0 34-31,34-34 16,67 68 0</inkml:trace>
          <inkml:trace contextRef="#ctx0" brushRef="#br0" timeOffset="22093.632">441-847 0,'34'34'157,"-34"0"-142,0 0 1,-34-1 0,0 1 15,34 0-31,0 0 31,0 0-15,34-34 15,67 0 16,-101 34-47,0 135 94,0-135-79,-34-34 1,1 34-1,-1-34 17,0 0-17,34-136 48,34 103-63</inkml:trace>
          <inkml:trace contextRef="#ctx0" brushRef="#br0" timeOffset="-87202.6646">102-949 0,'-34'0'31,"-34"0"47,35 34-62,-35 34 15,-34 101 0,68-135-15,34 68 15,0-1-15,0-67-16,68 68 16,68 33 15,-1-33-16,0-68 17,1-34-17,33 0 1,-67 0 0,67-68-1,-33-34 16,-69 69-31,-33-1 16,0-34 0,-34-101 15,0 135-31,0-34 16,-68 0-1,1-33 1,-69-1-1,-33 34 17,0 68-17,33 0 1,-101 34-16</inkml:trace>
        </inkml:traceGroup>
        <inkml:traceGroup>
          <inkml:annotationXML>
            <emma:emma xmlns:emma="http://www.w3.org/2003/04/emma" version="1.0">
              <emma:interpretation id="{C9A9B253-E051-4137-8F5A-4F7EAC71E178}" emma:medium="tactile" emma:mode="ink">
                <msink:context xmlns:msink="http://schemas.microsoft.com/ink/2010/main" type="inkWord" rotatedBoundingBox="14287,10405 14609,11072 13817,11455 13495,10788"/>
              </emma:interpretation>
              <emma:one-of disjunction-type="recognition" id="oneOf2">
                <emma:interpretation id="interp10" emma:lang="ru-RU" emma:confidence="0">
                  <emma:literal>Д</emma:literal>
                </emma:interpretation>
                <emma:interpretation id="interp11" emma:lang="ru-RU" emma:confidence="0">
                  <emma:literal>.</emma:literal>
                </emma:interpretation>
                <emma:interpretation id="interp12" emma:lang="ru-RU" emma:confidence="0">
                  <emma:literal>№</emma:literal>
                </emma:interpretation>
                <emma:interpretation id="interp13" emma:lang="ru-RU" emma:confidence="0">
                  <emma:literal>в</emma:literal>
                </emma:interpretation>
                <emma:interpretation id="interp14" emma:lang="ru-RU" emma:confidence="0">
                  <emma:literal>°</emma:literal>
                </emma:interpretation>
              </emma:one-of>
            </emma:emma>
          </inkml:annotationXML>
          <inkml:trace contextRef="#ctx0" brushRef="#br0" timeOffset="4187.4774">407 1862 0,'0'-34'78,"101"1"-47,-67-35-15,-34 34 0,34 34-1,68-135 48,-204 304-1,68-34-46,-33 35 15,67-103-15,0-33-1,33 0 1,1-34 0,0-34-1,68-101 16,67 33 16,-169 136 0,0 68-31,0-35-1,34-33 1,0 0 0,0 0-16,67-34 15,1-68 17,-68 68-32,67-135 31,-67 33-16,-34 68 1,-34 0-16,-33 34 31,-35 34-15,68 0 0,-34 102-16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0:04.5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EF92CA-8FBA-41D6-9E19-0EC68C67C724}" emma:medium="tactile" emma:mode="ink">
          <msink:context xmlns:msink="http://schemas.microsoft.com/ink/2010/main" type="writingRegion" rotatedBoundingBox="5079,5892 5858,5892 5858,6502 5079,6502"/>
        </emma:interpretation>
      </emma:emma>
    </inkml:annotationXML>
    <inkml:traceGroup>
      <inkml:annotationXML>
        <emma:emma xmlns:emma="http://www.w3.org/2003/04/emma" version="1.0">
          <emma:interpretation id="{E4DD46ED-6245-4499-BAF1-210CCBF077E1}" emma:medium="tactile" emma:mode="ink">
            <msink:context xmlns:msink="http://schemas.microsoft.com/ink/2010/main" type="paragraph" rotatedBoundingBox="5079,5892 5858,5892 5858,6502 5079,6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9B15BD-289D-40DA-9E4B-18565B96D190}" emma:medium="tactile" emma:mode="ink">
              <msink:context xmlns:msink="http://schemas.microsoft.com/ink/2010/main" type="line" rotatedBoundingBox="5079,5892 5858,5892 5858,6502 5079,6502"/>
            </emma:interpretation>
          </emma:emma>
        </inkml:annotationXML>
        <inkml:traceGroup>
          <inkml:annotationXML>
            <emma:emma xmlns:emma="http://www.w3.org/2003/04/emma" version="1.0">
              <emma:interpretation id="{88435E50-00E5-4521-8D1A-5F9F477B9535}" emma:medium="tactile" emma:mode="ink">
                <msink:context xmlns:msink="http://schemas.microsoft.com/ink/2010/main" type="inkWord" rotatedBoundingBox="5079,5892 5858,5892 5858,6502 5079,6502"/>
              </emma:interpretation>
              <emma:one-of disjunction-type="recognition" id="oneOf0">
                <emma:interpretation id="interp0" emma:lang="ru-RU" emma:confidence="0">
                  <emma:literal>10</emma:literal>
                </emma:interpretation>
                <emma:interpretation id="interp1" emma:lang="ru-RU" emma:confidence="0">
                  <emma:literal>(0</emma:literal>
                </emma:interpretation>
                <emma:interpretation id="interp2" emma:lang="ru-RU" emma:confidence="0">
                  <emma:literal>(о</emma:literal>
                </emma:interpretation>
                <emma:interpretation id="interp3" emma:lang="ru-RU" emma:confidence="0">
                  <emma:literal>00</emma:literal>
                </emma:interpretation>
                <emma:interpretation id="interp4" emma:lang="ru-RU" emma:confidence="0">
                  <emma:literal>со</emma:literal>
                </emma:interpretation>
              </emma:one-of>
            </emma:emma>
          </inkml:annotationXML>
          <inkml:trace contextRef="#ctx0" brushRef="#br0">147 0 0,'-34'0'47,"34"34"0,-34 0-32,0 101 32,0-67-31,0 101 15,68-67 0</inkml:trace>
          <inkml:trace contextRef="#ctx0" brushRef="#br0" timeOffset="455.13">316 237 0,'0'68'62,"-34"101"-15,34-135-47,68 68 31,-34-102-15,67 0 0,-67 0-1,68-68 1,-1-101 15,-67 101-15,-34 34-16,0-34 15,-67-33 1,-1 67 0,0 34-1,0 0 1,35 34-1,-69 135-15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0:06.6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8428BD-307C-4B63-96B6-9C6312C1CCB9}" emma:medium="tactile" emma:mode="ink">
          <msink:context xmlns:msink="http://schemas.microsoft.com/ink/2010/main" type="writingRegion" rotatedBoundingBox="5222,10248 6096,11102 5396,11819 4521,10965"/>
        </emma:interpretation>
      </emma:emma>
    </inkml:annotationXML>
    <inkml:traceGroup>
      <inkml:annotationXML>
        <emma:emma xmlns:emma="http://www.w3.org/2003/04/emma" version="1.0">
          <emma:interpretation id="{51FCA6B1-74E8-4032-8EC1-EBB07042C192}" emma:medium="tactile" emma:mode="ink">
            <msink:context xmlns:msink="http://schemas.microsoft.com/ink/2010/main" type="paragraph" rotatedBoundingBox="5222,10248 6096,11102 5396,11819 4521,10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E5D5CE-00B1-4A54-BFD9-A20B19049A0B}" emma:medium="tactile" emma:mode="ink">
              <msink:context xmlns:msink="http://schemas.microsoft.com/ink/2010/main" type="line" rotatedBoundingBox="5222,10248 6096,11102 5396,11819 4521,10965"/>
            </emma:interpretation>
          </emma:emma>
        </inkml:annotationXML>
        <inkml:traceGroup>
          <inkml:annotationXML>
            <emma:emma xmlns:emma="http://www.w3.org/2003/04/emma" version="1.0">
              <emma:interpretation id="{6531DDBF-927F-43FC-B77E-4571684F8C00}" emma:medium="tactile" emma:mode="ink">
                <msink:context xmlns:msink="http://schemas.microsoft.com/ink/2010/main" type="inkWord" rotatedBoundingBox="5222,10248 6096,11102 5396,11819 4521,10965"/>
              </emma:interpretation>
              <emma:one-of disjunction-type="recognition" id="oneOf0">
                <emma:interpretation id="interp0" emma:lang="ru-RU" emma:confidence="0">
                  <emma:literal>20</emma:literal>
                </emma:interpretation>
                <emma:interpretation id="interp1" emma:lang="ru-RU" emma:confidence="0">
                  <emma:literal>20°</emma:literal>
                </emma:interpretation>
                <emma:interpretation id="interp2" emma:lang="ru-RU" emma:confidence="0">
                  <emma:literal>10</emma:literal>
                </emma:interpretation>
                <emma:interpretation id="interp3" emma:lang="ru-RU" emma:confidence="0">
                  <emma:literal>10°</emma:literal>
                </emma:interpretation>
                <emma:interpretation id="interp4" emma:lang="ru-RU" emma:confidence="0">
                  <emma:literal>30</emma:literal>
                </emma:interpretation>
              </emma:one-of>
            </emma:emma>
          </inkml:annotationXML>
          <inkml:trace contextRef="#ctx0" brushRef="#br0">135 169 0,'-67'-67'110,"67"33"-95,0 0 32,0 0-31,34 34-1,33 0 17,-33 0-17,0 34 1,0-34-16,-34 34 16,0 34-1,0-35 1,-34 1-1,0 0-15,-34 68 63,68-68-63,0-1 16,34 1-1,34 136 16,-34-170-15,-34 34-16,0 33 16,-34-33-1,0 0 1,-135 101 15,135-135-15</inkml:trace>
          <inkml:trace contextRef="#ctx0" brushRef="#br0" timeOffset="531.2471">610 745 0,'0'34'47,"0"0"-32,33 0-15,1 33 31,-34-33-31,102-34 32,-68 0-32,0 0 15,101-135 17,-101 67-17,-34-33 1,0-1-1,-34 34 1,-34 0 0,34 68-1,-67 0 1,33 34 0,0 0-1,1 34 1,67 0-1,0-34 1,34 33-16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0:13.4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A22B4BF-C844-42E6-90A9-E0ADC261E09F}" emma:medium="tactile" emma:mode="ink">
          <msink:context xmlns:msink="http://schemas.microsoft.com/ink/2010/main" type="writingRegion" rotatedBoundingBox="6900,9205 10287,8527 10426,9225 7040,9903"/>
        </emma:interpretation>
      </emma:emma>
    </inkml:annotationXML>
    <inkml:traceGroup>
      <inkml:annotationXML>
        <emma:emma xmlns:emma="http://www.w3.org/2003/04/emma" version="1.0">
          <emma:interpretation id="{7BB5A3E5-66FF-410A-AB3B-FAC39D60373F}" emma:medium="tactile" emma:mode="ink">
            <msink:context xmlns:msink="http://schemas.microsoft.com/ink/2010/main" type="paragraph" rotatedBoundingBox="6900,9205 10287,8527 10426,9225 7040,9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A6D3F4-D2B3-438D-83FB-6BBE42194DF6}" emma:medium="tactile" emma:mode="ink">
              <msink:context xmlns:msink="http://schemas.microsoft.com/ink/2010/main" type="line" rotatedBoundingBox="6900,9205 10287,8527 10426,9225 7040,9903"/>
            </emma:interpretation>
          </emma:emma>
        </inkml:annotationXML>
        <inkml:traceGroup>
          <inkml:annotationXML>
            <emma:emma xmlns:emma="http://www.w3.org/2003/04/emma" version="1.0">
              <emma:interpretation id="{4D3B3741-0775-4B56-9577-E8642F0E4709}" emma:medium="tactile" emma:mode="ink">
                <msink:context xmlns:msink="http://schemas.microsoft.com/ink/2010/main" type="inkWord" rotatedBoundingBox="6900,9205 7681,9049 7817,9726 7036,9883"/>
              </emma:interpretation>
              <emma:one-of disjunction-type="recognition" id="oneOf0">
                <emma:interpretation id="interp0" emma:lang="ru-RU" emma:confidence="0">
                  <emma:literal>20</emma:literal>
                </emma:interpretation>
                <emma:interpretation id="interp1" emma:lang="ru-RU" emma:confidence="0">
                  <emma:literal>70</emma:literal>
                </emma:interpretation>
                <emma:interpretation id="interp2" emma:lang="ru-RU" emma:confidence="0">
                  <emma:literal>Го</emma:literal>
                </emma:interpretation>
                <emma:interpretation id="interp3" emma:lang="ru-RU" emma:confidence="0">
                  <emma:literal>(0</emma:literal>
                </emma:interpretation>
                <emma:interpretation id="interp4" emma:lang="ru-RU" emma:confidence="0">
                  <emma:literal>Со</emma:literal>
                </emma:interpretation>
              </emma:one-of>
            </emma:emma>
          </inkml:annotationXML>
          <inkml:trace contextRef="#ctx0" brushRef="#br0">-2401 522 0,'-34'0'46,"68"-34"48,101 34-63,-101 0-15,0 0-16,-34 68 31,-34 33 1,-34 35-1,-33-1 16,67-101-47,34 0 15,0 0-15,0 0 32,34 0-17,33-34 1,69 0-16</inkml:trace>
          <inkml:trace contextRef="#ctx0" brushRef="#br0" timeOffset="484.3728">-1995 895 0,'0'-34'110,"0"68"-79,-34 33-15,34 1-1,34 0 1,0-68 15,0 0-15,34-34-1,-35-34 1,69-67 15,-68 33-15,-34 68-1,-34-34 1,0 68 0,-34 34-1,35 0 1,-35 68 15,34 33-31</inkml:trace>
        </inkml:traceGroup>
        <inkml:traceGroup>
          <inkml:annotationXML>
            <emma:emma xmlns:emma="http://www.w3.org/2003/04/emma" version="1.0">
              <emma:interpretation id="{33080360-BEA8-433A-9862-1C0AAEE0EC6C}" emma:medium="tactile" emma:mode="ink">
                <msink:context xmlns:msink="http://schemas.microsoft.com/ink/2010/main" type="inkWord" rotatedBoundingBox="9376,8751 10295,8567 10426,9225 9508,9409"/>
              </emma:interpretation>
              <emma:one-of disjunction-type="recognition" id="oneOf1">
                <emma:interpretation id="interp5" emma:lang="ru-RU" emma:confidence="0">
                  <emma:literal>60</emma:literal>
                </emma:interpretation>
                <emma:interpretation id="interp6" emma:lang="ru-RU" emma:confidence="0">
                  <emma:literal>600</emma:literal>
                </emma:interpretation>
                <emma:interpretation id="interp7" emma:lang="ru-RU" emma:confidence="0">
                  <emma:literal>606</emma:literal>
                </emma:interpretation>
                <emma:interpretation id="interp8" emma:lang="ru-RU" emma:confidence="0">
                  <emma:literal>6</emma:literal>
                </emma:interpretation>
                <emma:interpretation id="interp9" emma:lang="ru-RU" emma:confidence="0">
                  <emma:literal>60°</emma:literal>
                </emma:interpretation>
              </emma:one-of>
            </emma:emma>
          </inkml:annotationXML>
          <inkml:trace contextRef="#ctx0" brushRef="#br0" timeOffset="-3828.1195">376 116 0,'0'-34'47,"-34"34"-47,34-34 15,-34 0 16,0 34 1,-67 0 15,101 34-32,-136 135 16,102-67 1,34-34-32,0-35 15,68 103 17,-34-136-32,34 0 31,-35 0-16,35-34 1,-68 0 0,0 0-16,-34-33 31,34 33-31,-34 34 16,-67 0 15,67 0-16,34 34 1,34 33-16</inkml:trace>
          <inkml:trace contextRef="#ctx0" brushRef="#br0" timeOffset="-3372.9819">579 319 0,'-34'0'31,"0"0"-15,0 68 15,34-1-15,0 1-1,102 0 17,-34-68-17,-1 0 1,35-68 0,-34 0 15,-34-67-16,-34 101 1,0-34-16,-34 34 16,-34 0-1,0 34 1,-33 0 0,33 68-1,34-34 1,0 0-16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0:17.5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95DF56D-05D5-4355-B59E-F06BFA63C5FE}" emma:medium="tactile" emma:mode="ink">
          <msink:context xmlns:msink="http://schemas.microsoft.com/ink/2010/main" type="writingRegion" rotatedBoundingBox="9888,13580 10600,13580 10600,14189 9888,14189"/>
        </emma:interpretation>
      </emma:emma>
    </inkml:annotationXML>
    <inkml:traceGroup>
      <inkml:annotationXML>
        <emma:emma xmlns:emma="http://www.w3.org/2003/04/emma" version="1.0">
          <emma:interpretation id="{8062E8CC-CB97-44F5-BEDA-EDA58BC07383}" emma:medium="tactile" emma:mode="ink">
            <msink:context xmlns:msink="http://schemas.microsoft.com/ink/2010/main" type="paragraph" rotatedBoundingBox="9888,13580 10600,13580 10600,14189 9888,141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388FE5-973B-4CB2-A43F-3A4D0322930A}" emma:medium="tactile" emma:mode="ink">
              <msink:context xmlns:msink="http://schemas.microsoft.com/ink/2010/main" type="line" rotatedBoundingBox="9888,13580 10600,13580 10600,14189 9888,14189"/>
            </emma:interpretation>
          </emma:emma>
        </inkml:annotationXML>
        <inkml:traceGroup>
          <inkml:annotationXML>
            <emma:emma xmlns:emma="http://www.w3.org/2003/04/emma" version="1.0">
              <emma:interpretation id="{7C41AF90-94F0-4598-9507-8B9D2E24F558}" emma:medium="tactile" emma:mode="ink">
                <msink:context xmlns:msink="http://schemas.microsoft.com/ink/2010/main" type="inkWord" rotatedBoundingBox="9888,13580 10600,13580 10600,14189 9888,14189"/>
              </emma:interpretation>
              <emma:one-of disjunction-type="recognition" id="oneOf0">
                <emma:interpretation id="interp0" emma:lang="ru-RU" emma:confidence="0">
                  <emma:literal>10</emma:literal>
                </emma:interpretation>
                <emma:interpretation id="interp1" emma:lang="ru-RU" emma:confidence="0">
                  <emma:literal>( 0</emma:literal>
                </emma:interpretation>
                <emma:interpretation id="interp2" emma:lang="ru-RU" emma:confidence="0">
                  <emma:literal>[ 0</emma:literal>
                </emma:interpretation>
                <emma:interpretation id="interp3" emma:lang="ru-RU" emma:confidence="0">
                  <emma:literal>(0</emma:literal>
                </emma:interpretation>
                <emma:interpretation id="interp4" emma:lang="ru-RU" emma:confidence="0">
                  <emma:literal>С 0</emma:literal>
                </emma:interpretation>
              </emma:one-of>
            </emma:emma>
          </inkml:annotationXML>
          <inkml:trace contextRef="#ctx0" brushRef="#br0">136 0 0,'-34'0'172,"0"34"-156,0 67 15,0 69 16,34-103-16,0-33-15,34-34 0,0 0-16,34-34 0</inkml:trace>
          <inkml:trace contextRef="#ctx0" brushRef="#br0" timeOffset="515.6225">373 135 0,'-34'34'78,"0"102"-31,34-69-32,34 69 17,0-102-17,34 33 1,-1-67-1,35 0 1,-68 0 0,34-101 15,-68-1-15,0 1-1,-34 33 1,0 0-1,-34 34 1,34 34-16,-33 0 16,-35 68 15,68-68-31,34 34 16,0 34-1,34-1-15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0:32.7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D5524CA-E876-4624-8D8E-53F4256F38A3}" emma:medium="tactile" emma:mode="ink">
          <msink:context xmlns:msink="http://schemas.microsoft.com/ink/2010/main" type="writingRegion" rotatedBoundingBox="8703,5418 8940,5418 8940,6197 8703,6197">
            <msink:destinationLink direction="with" ref="{FE6193F9-16E5-4D49-B133-D979F58BE75A}"/>
          </msink:context>
        </emma:interpretation>
      </emma:emma>
    </inkml:annotationXML>
    <inkml:traceGroup>
      <inkml:annotationXML>
        <emma:emma xmlns:emma="http://www.w3.org/2003/04/emma" version="1.0">
          <emma:interpretation id="{3B4203B4-3DBF-40F8-907E-D497CC98265A}" emma:medium="tactile" emma:mode="ink">
            <msink:context xmlns:msink="http://schemas.microsoft.com/ink/2010/main" type="paragraph" rotatedBoundingBox="8703,5418 8940,5418 8940,6197 8703,6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85BF94-F033-43C4-857B-68B8BBCF95AD}" emma:medium="tactile" emma:mode="ink">
              <msink:context xmlns:msink="http://schemas.microsoft.com/ink/2010/main" type="line" rotatedBoundingBox="8703,5418 8940,5418 8940,6197 8703,6197"/>
            </emma:interpretation>
          </emma:emma>
        </inkml:annotationXML>
        <inkml:traceGroup>
          <inkml:annotationXML>
            <emma:emma xmlns:emma="http://www.w3.org/2003/04/emma" version="1.0">
              <emma:interpretation id="{5A03FA30-8727-43A0-B93A-29DFFD3C2B22}" emma:medium="tactile" emma:mode="ink">
                <msink:context xmlns:msink="http://schemas.microsoft.com/ink/2010/main" type="inkWord" rotatedBoundingBox="8703,5418 8940,5418 8940,6197 8703,6197"/>
              </emma:interpretation>
              <emma:one-of disjunction-type="recognition" id="oneOf0">
                <emma:interpretation id="interp0" emma:lang="ru-RU" emma:confidence="0">
                  <emma:literal>1</emma:literal>
                </emma:interpretation>
                <emma:interpretation id="interp1" emma:lang="ru-RU" emma:confidence="0">
                  <emma:literal>'</emma:literal>
                </emma:interpretation>
                <emma:interpretation id="interp2" emma:lang="ru-RU" emma:confidence="0">
                  <emma:literal>.</emma:literal>
                </emma:interpretation>
                <emma:interpretation id="interp3" emma:lang="ru-RU" emma:confidence="0">
                  <emma:literal>,</emma:literal>
                </emma:interpretation>
              </emma:one-of>
            </emma:emma>
          </inkml:annotationXML>
          <inkml:trace contextRef="#ctx0" brushRef="#br0">0 339 0,'0'-34'125,"0"0"-110,34 34 1,0-34 0,67-135 30,-67 169-30,-34-34 0,0 0 46,34 102 1,-68 67-16,0 34-16,1-67 0,33 0 0,0 101 16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0:38.4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AE4594-64D5-43F8-9183-1A5920F3A448}" emma:medium="tactile" emma:mode="ink">
          <msink:context xmlns:msink="http://schemas.microsoft.com/ink/2010/main" type="writingRegion" rotatedBoundingBox="5012,8127 5418,8127 5418,8568 5012,8568"/>
        </emma:interpretation>
      </emma:emma>
    </inkml:annotationXML>
    <inkml:traceGroup>
      <inkml:annotationXML>
        <emma:emma xmlns:emma="http://www.w3.org/2003/04/emma" version="1.0">
          <emma:interpretation id="{E37398ED-2FD3-48C0-8468-C7884535A845}" emma:medium="tactile" emma:mode="ink">
            <msink:context xmlns:msink="http://schemas.microsoft.com/ink/2010/main" type="paragraph" rotatedBoundingBox="5012,8127 5418,8127 5418,8568 5012,85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256D72-199A-4E44-A016-79C1EDDD0405}" emma:medium="tactile" emma:mode="ink">
              <msink:context xmlns:msink="http://schemas.microsoft.com/ink/2010/main" type="line" rotatedBoundingBox="5012,8127 5418,8127 5418,8568 5012,8568"/>
            </emma:interpretation>
          </emma:emma>
        </inkml:annotationXML>
        <inkml:traceGroup>
          <inkml:annotationXML>
            <emma:emma xmlns:emma="http://www.w3.org/2003/04/emma" version="1.0">
              <emma:interpretation id="{B6921633-8EA8-439F-B3C5-FD8FD7A6D178}" emma:medium="tactile" emma:mode="ink">
                <msink:context xmlns:msink="http://schemas.microsoft.com/ink/2010/main" type="inkWord" rotatedBoundingBox="5012,8127 5418,8127 5418,8568 5012,8568">
                  <msink:destinationLink direction="to" ref="{2BEF94AA-89BC-433F-9E3F-BB795133D7CB}"/>
                </msink:context>
              </emma:interpretation>
              <emma:one-of disjunction-type="recognition" id="oneOf0">
                <emma:interpretation id="interp0" emma:lang="ru-RU" emma:confidence="0">
                  <emma:literal>2</emma:literal>
                </emma:interpretation>
                <emma:interpretation id="interp1" emma:lang="ru-RU" emma:confidence="0">
                  <emma:literal>г</emma:literal>
                </emma:interpretation>
                <emma:interpretation id="interp2" emma:lang="ru-RU" emma:confidence="0">
                  <emma:literal>ч</emma:literal>
                </emma:interpretation>
              </emma:one-of>
            </emma:emma>
          </inkml:annotationXML>
          <inkml:trace contextRef="#ctx0" brushRef="#br0">101 145 0,'-34'0'78,"-33"-68"-16,67 34-62,34 0 32,-1 34-17,1 0 1,68 0 15,-34 34 0,-68 0-15,0 0 0,0 0-1,-34 33 1,-136 69 46,170-102-15,136 0 0,67 0-16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19:19.4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695A6B-D7E7-4AA9-9BE1-3D7AAE23B96C}" emma:medium="tactile" emma:mode="ink">
          <msink:context xmlns:msink="http://schemas.microsoft.com/ink/2010/main" type="inkDrawing" rotatedBoundingBox="5296,5316 12474,4139 13662,11385 6484,12562" semanticType="connector" shapeName="Other">
            <msink:sourceLink direction="with" ref="{4E3EF74E-E5A2-4B84-8572-2DD85F81A3D8}"/>
          </msink:context>
        </emma:interpretation>
      </emma:emma>
    </inkml:annotationXML>
    <inkml:trace contextRef="#ctx0" brushRef="#br0">-2259 3115 0,'34'0'141,"0"34"-125,0-34-1,135 0 32,-33 0-16,-1 0-15,1 34 0,-1-34-1,34 0 1,-33 0 0,33 0-1,1 0-15,-35 0 31,34 0-15,-67 0 0,33 34-16,-33-34 15,34 0 1,-1 0-16,0 0 16,1 0-1,-34-34-15,33 34 16,0 0-1,35 0 1,-69 0 0,35 0-16,-1 0 15,1 0 1,-1 0-16,1 0 16,-1 0-1,1 0-15,-1 0 16,1 0-16,-1 0 31,1 0-15,-1 0-16,-33 0 15,-1 0 1,35 34-16,33-34 16,-34 0-1,35 0 16,-35 0-15,1 34 0,-1-34 15,1 0-15,33 0 15,0 0 0,1 34 16,-69-34 62,-101-34-109,0 0 47,-34 34-31,34-34-16,-67 0 47,33 0-32,-102 1 32,102 33-31,34-34-16,34 34 62,0 34-46,68-34 15,-34 33-15,-1 1 15,35 0-15,-68-34-1,-34 34 1,34-34 0,-34 34-16,-34 0 62,-34-34-46,34 34-1,-67 0 17,-35 33-1</inkml:trace>
    <inkml:trace contextRef="#ctx0" brushRef="#br0" timeOffset="9109.3312">1365 914 0,'34'0'62,"-34"34"-15,34-34-47,34 34 47,-35 0-31,137 67 31,-1 1-32,-101-34 1,101-34 0,-33 67-1,33-33 1,0 0 15,1 33 0,-35-33-15,1 34 0,33-1-1,-34 1 1,1-35-1,-1 1 1,35 0-16,-69 0 31,102 33-15,-169-67-16,34 0 16,101 34 15,-33 33 0,33-33 0,-135-34-15,68 0 31,-69 0-32,1-34 17,0 0-17,-34 34-15,34-34 94,0 0-63,-34-34-31,0 0 63,0 0-48,-34-102 48,34 103-32,0-35 0,0 102 63,0 33-63,34-67-31,-34 102 32,34-34-1,-34-34 0,0 0-15,0-1-1,-34-33 1,-102-67 62,103 67-78</inkml:trace>
    <inkml:trace contextRef="#ctx0" brushRef="#br0" timeOffset="16343.6664">654 1287 0,'-34'101'79,"34"35"-33,-34 33-14,0 0-1,0-33-15,34-1-1,-67 35 16,67-103-31,-34 69 16,0 33 0,0-67-1,0 67 1,0 0 0,0-33-1,34 33 1,-67-33 15,67-1-15,-34 35-1,0-35 1,34 0 0,-34 1-1,34 33 1,0 1-1,-34-35 1,0 34 15,34 1-15,-33-1 0,33-33 15,0 33 0,0-34-15,0 35 15,-34-35 0,34 34 0,0 1 1,0-35-1,34 1 0,-34-1 0,0 35 16,0-35 0,33-101-31,-33-68 156,0 0-157,-33 0 1,33-33 15,0 33-15,-34 0-1,34 0 17,0 0 30,0 68-31,34 0 1,33 34-1,-67-35 0,34 1 32,0-34-48,-34-34 17,34 1-1,0-103 31,-34 102-62,34 34 16,-1-68 0,1 35-16</inkml:trace>
    <inkml:trace contextRef="#ctx0" brushRef="#br0" timeOffset="-7890.579">180 1083 0,'-68'34'172,"34"-34"-156,-101 102 30,-35 0 1,1 33-15,0-33-1,-1 33 0,35-33-15,-34-1 15,67-33 0,34 0-15,-101 33 15,0 1 0,-1 33 16,35 1 0,67-68-31,34-35 15,-101 69 16,101-102-32,34 34 1,-68 0 31,34-34-31,0 34-1,0 0 16,1-34 32,-1 33 15,34-66-31,34-1-16,101-136 32,-135 136-48,34 1 17,-34-1 14,0 68-14,-68 33-1,34 1 0,-33 34 0,67-68-15,-34-34 0,34 33 15,0 1-15,34-34-1,135-34 48,-101 34-48,33-33 1,-33 33 15,0 0-31</inkml:trace>
    <inkml:trace contextRef="#ctx0" brushRef="#br0" timeOffset="181780.2918">1094-305 0,'-34'0'62,"34"-34"-62,-34 34 16,1-34 15,-1 0-15,-68 0 31,34 34-32,-67 0 32,-34 0-31,33 34 31,-33 34-16,101-68-31,-67 169 47,-1-33-16,68 33 0,1-33 1,67 33-1,0-34 0,0-33-15,33 34 15,1 33 0,34 0 1,0-33 14,101 33 1,-33-67-15,-69-69-1,-33-33-31,136 68 47,-137-68-47,137 0 31,-1 0 16,-67 0-32,67-34 17,-67 0-1,67-67 0,-135 67-15,135-101 31,-67-35 0,-68 136-47,-1-101 46,1 67-30,-34-33 0,0-69 15,0 1 0,-34 33 0,1 35-15,-69-69 15,0 35 1,-33 33-1,-1 1-16,-67 33 1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0:39.9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60986EE-63EA-4D2C-AD1C-28DA803B6F91}" emma:medium="tactile" emma:mode="ink">
          <msink:context xmlns:msink="http://schemas.microsoft.com/ink/2010/main" type="writingRegion" rotatedBoundingBox="8161,12767 8432,12767 8432,13241 8161,13241">
            <msink:destinationLink direction="with" ref="{4EDDFC76-CDC2-4D2C-B758-5D836D71B99E}"/>
          </msink:context>
        </emma:interpretation>
      </emma:emma>
    </inkml:annotationXML>
    <inkml:traceGroup>
      <inkml:annotationXML>
        <emma:emma xmlns:emma="http://www.w3.org/2003/04/emma" version="1.0">
          <emma:interpretation id="{275F7B57-9B80-4886-A89D-84675FA00978}" emma:medium="tactile" emma:mode="ink">
            <msink:context xmlns:msink="http://schemas.microsoft.com/ink/2010/main" type="paragraph" rotatedBoundingBox="8161,12767 8432,12767 8432,13241 8161,132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03D4C3-D7BE-43B8-86A0-658E90610184}" emma:medium="tactile" emma:mode="ink">
              <msink:context xmlns:msink="http://schemas.microsoft.com/ink/2010/main" type="line" rotatedBoundingBox="8161,12767 8432,12767 8432,13241 8161,13241"/>
            </emma:interpretation>
          </emma:emma>
        </inkml:annotationXML>
        <inkml:traceGroup>
          <inkml:annotationXML>
            <emma:emma xmlns:emma="http://www.w3.org/2003/04/emma" version="1.0">
              <emma:interpretation id="{E5C01157-35A6-4292-9685-AEA933A75018}" emma:medium="tactile" emma:mode="ink">
                <msink:context xmlns:msink="http://schemas.microsoft.com/ink/2010/main" type="inkWord" rotatedBoundingBox="8161,12767 8432,12767 8432,13241 8161,13241"/>
              </emma:interpretation>
              <emma:one-of disjunction-type="recognition" id="oneOf0">
                <emma:interpretation id="interp0" emma:lang="ru-RU" emma:confidence="0">
                  <emma:literal>3</emma:literal>
                </emma:interpretation>
                <emma:interpretation id="interp1" emma:lang="ru-RU" emma:confidence="0">
                  <emma:literal>З</emma:literal>
                </emma:interpretation>
                <emma:interpretation id="interp2" emma:lang="ru-RU" emma:confidence="0">
                  <emma:literal>з</emma:literal>
                </emma:interpretation>
                <emma:interpretation id="interp3" emma:lang="ru-RU" emma:confidence="0">
                  <emma:literal>S</emma:literal>
                </emma:interpretation>
                <emma:interpretation id="interp4" emma:lang="ru-RU" emma:confidence="0">
                  <emma:literal>р</emma:literal>
                </emma:interpretation>
              </emma:one-of>
            </emma:emma>
          </inkml:annotationXML>
          <inkml:trace contextRef="#ctx0" brushRef="#br0">136 68 0,'0'-34'32,"-34"34"-32,0-34 78,102 34-31,-34 0-32,33 68 16,-33-68-31,-34 34 16,0-1 0,-68 35 15,35-68-15,-35 34 15,34 0-16,34 0 1,34 0 0,0-34-1,0 67 32,-34-33-31,0 0-1,-34-34 1,0 0 0,-68 0 15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0:41.2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55171D-E3CE-4581-83DF-C557B2B75E3F}" emma:medium="tactile" emma:mode="ink">
          <msink:context xmlns:msink="http://schemas.microsoft.com/ink/2010/main" type="writingRegion" rotatedBoundingBox="11920,12699 12327,12699 12327,13444 11920,13444">
            <msink:destinationLink direction="with" ref="{A1699D53-54CC-42C7-9108-AA4EB256FE5E}"/>
          </msink:context>
        </emma:interpretation>
      </emma:emma>
    </inkml:annotationXML>
    <inkml:traceGroup>
      <inkml:annotationXML>
        <emma:emma xmlns:emma="http://www.w3.org/2003/04/emma" version="1.0">
          <emma:interpretation id="{D542AF25-7ABD-45D6-96B4-29D228979AB4}" emma:medium="tactile" emma:mode="ink">
            <msink:context xmlns:msink="http://schemas.microsoft.com/ink/2010/main" type="paragraph" rotatedBoundingBox="11920,12699 12327,12699 12327,13444 11920,13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800633-2EE1-43BD-83A3-1D08405A8C7F}" emma:medium="tactile" emma:mode="ink">
              <msink:context xmlns:msink="http://schemas.microsoft.com/ink/2010/main" type="line" rotatedBoundingBox="11920,12699 12327,12699 12327,13444 11920,13444"/>
            </emma:interpretation>
          </emma:emma>
        </inkml:annotationXML>
        <inkml:traceGroup>
          <inkml:annotationXML>
            <emma:emma xmlns:emma="http://www.w3.org/2003/04/emma" version="1.0">
              <emma:interpretation id="{DA913374-9F16-4CC2-94CC-39F87AC516C5}" emma:medium="tactile" emma:mode="ink">
                <msink:context xmlns:msink="http://schemas.microsoft.com/ink/2010/main" type="inkWord" rotatedBoundingBox="11920,12699 12327,12699 12327,13444 11920,13444"/>
              </emma:interpretation>
              <emma:one-of disjunction-type="recognition" id="oneOf0">
                <emma:interpretation id="interp0" emma:lang="ru-RU" emma:confidence="0">
                  <emma:literal>4</emma:literal>
                </emma:interpretation>
                <emma:interpretation id="interp1" emma:lang="ru-RU" emma:confidence="0">
                  <emma:literal>Ч</emma:literal>
                </emma:interpretation>
                <emma:interpretation id="interp2" emma:lang="ru-RU" emma:confidence="0">
                  <emma:literal>ч</emma:literal>
                </emma:interpretation>
                <emma:interpretation id="interp3" emma:lang="ru-RU" emma:confidence="0">
                  <emma:literal>ч,</emma:literal>
                </emma:interpretation>
                <emma:interpretation id="interp4" emma:lang="ru-RU" emma:confidence="0">
                  <emma:literal>С,</emma:literal>
                </emma:interpretation>
              </emma:one-of>
            </emma:emma>
          </inkml:annotationXML>
          <inkml:trace contextRef="#ctx0" brushRef="#br0">171 21 0,'0'-34'110,"0"68"-79,0 0 0,-34 0-31,0 67 32,-34-67-1,34 34-16,34-34 17,0 0-32,0 0 31,102 33 16,-34-67-32,-34 0 1,0 0 0,67-33-1</inkml:trace>
          <inkml:trace contextRef="#ctx0" brushRef="#br0" timeOffset="281.2481">408 292 0,'-68'34'94,"68"0"-79,0 0 1,-34 67 15,0-33-15,34 0-1,0-34-15,34 33 32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49:51.8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B18EAF-7BFF-4BF8-BD9E-80E01406F18C}" emma:medium="tactile" emma:mode="ink">
          <msink:context xmlns:msink="http://schemas.microsoft.com/ink/2010/main" type="inkDrawing" rotatedBoundingBox="26043,2472 26272,431 26609,469 26379,2509" semanticType="verticalRange" shapeName="Other">
            <msink:sourceLink direction="with" ref="{55EC85B8-2AE5-478D-86B1-475E85809F4A}"/>
          </msink:context>
        </emma:interpretation>
      </emma:emma>
    </inkml:annotationXML>
    <inkml:trace contextRef="#ctx0" brushRef="#br0">5743-198 0,'0'-33'79,"34"66"-48,-1 35-16,35 68 32,-68-69-47,34 69 32,-34-1-17,0 1 1,0-1-1,-34 1 1,34 33 0,-34-34-1,0 1 1,-33-1 0,-1 1-1,-68-1 1,35 69-1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19:31.7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820974-C990-4091-965A-BCE10946438C}" emma:medium="tactile" emma:mode="ink">
          <msink:context xmlns:msink="http://schemas.microsoft.com/ink/2010/main" type="inkDrawing" rotatedBoundingBox="12438,12228 13526,8978 13624,9011 12535,12260" semanticType="callout" shapeName="Other">
            <msink:sourceLink direction="with" ref="{4E3EF74E-E5A2-4B84-8572-2DD85F81A3D8}"/>
            <msink:sourceLink direction="with" ref="{A1699D53-54CC-42C7-9108-AA4EB256FE5E}"/>
            <msink:sourceLink direction="with" ref="{5A0E4E43-D0A3-46E6-8F83-1840554EAB67}"/>
          </msink:context>
        </emma:interpretation>
      </emma:emma>
    </inkml:annotationXML>
    <inkml:trace contextRef="#ctx0" brushRef="#br0">5497 3827 0,'0'-34'157,"-68"68"-111,68 0-30,-102 135 47,102-135-63,-67 135 46,33 0-30,-34-33 15,34-1-15,0 35 15,1-35-15,-1 1-1,-34-1 1,34 34 0,-34 1 15,1-1 0,-1 0-15,0 1 15,34-35 0,-33 35 1,-1-35-1,34 0 16,34-101-47,0 34 31,0 0 0,-34-68-31,34 34 47,0 33 109,-34-33 172,34 0-249,34 0-64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3:05.2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FBB575F-5EEA-4ED2-9AE1-949CB5B7669C}" emma:medium="tactile" emma:mode="ink">
          <msink:context xmlns:msink="http://schemas.microsoft.com/ink/2010/main" type="writingRegion" rotatedBoundingBox="17148,4024 33751,4105 33690,16646 17087,16565"/>
        </emma:interpretation>
      </emma:emma>
    </inkml:annotationXML>
    <inkml:traceGroup>
      <inkml:annotationXML>
        <emma:emma xmlns:emma="http://www.w3.org/2003/04/emma" version="1.0">
          <emma:interpretation id="{370C5C4D-E641-4724-BF72-B3F33B9C6093}" emma:medium="tactile" emma:mode="ink">
            <msink:context xmlns:msink="http://schemas.microsoft.com/ink/2010/main" type="paragraph" rotatedBoundingBox="17712,4025 31097,4153 31085,5457 17700,53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C08951-67C0-488B-BE0A-529ECB4737E9}" emma:medium="tactile" emma:mode="ink">
              <msink:context xmlns:msink="http://schemas.microsoft.com/ink/2010/main" type="line" rotatedBoundingBox="17712,4025 31097,4153 31085,5457 17700,5330"/>
            </emma:interpretation>
          </emma:emma>
        </inkml:annotationXML>
        <inkml:traceGroup>
          <inkml:annotationXML>
            <emma:emma xmlns:emma="http://www.w3.org/2003/04/emma" version="1.0">
              <emma:interpretation id="{EDF81766-AA1C-409E-9987-9F7A139891E6}" emma:medium="tactile" emma:mode="ink">
                <msink:context xmlns:msink="http://schemas.microsoft.com/ink/2010/main" type="inkWord" rotatedBoundingBox="17712,4025 22967,4075 22955,5380 17700,5330"/>
              </emma:interpretation>
              <emma:one-of disjunction-type="recognition" id="oneOf0">
                <emma:interpretation id="interp0" emma:lang="ru-RU" emma:confidence="0">
                  <emma:literal>Жадный</emma:literal>
                </emma:interpretation>
                <emma:interpretation id="interp1" emma:lang="ru-RU" emma:confidence="0">
                  <emma:literal>Ж модный</emma:literal>
                </emma:interpretation>
                <emma:interpretation id="interp2" emma:lang="ru-RU" emma:confidence="0">
                  <emma:literal>Ж бедный</emma:literal>
                </emma:interpretation>
                <emma:interpretation id="interp3" emma:lang="ru-RU" emma:confidence="0">
                  <emma:literal>Ж годный</emma:literal>
                </emma:interpretation>
                <emma:interpretation id="interp4" emma:lang="ru-RU" emma:confidence="0">
                  <emma:literal>Ж Модный</emma:literal>
                </emma:interpretation>
              </emma:one-of>
            </emma:emma>
          </inkml:annotationXML>
          <inkml:trace contextRef="#ctx0" brushRef="#br0">678 0 0,'-34'0'32,"0"0"-17,-135 169 32,67-33-31,-34-1 15,1 34 16,67-135-31</inkml:trace>
          <inkml:trace contextRef="#ctx0" brushRef="#br0" timeOffset="374.998">237-136 0,'34'136'140,"-34"-1"-124,0 1 15,0-1-15,34 35 15,0-69-15,0-33-16</inkml:trace>
          <inkml:trace contextRef="#ctx0" brushRef="#br0" timeOffset="874.995">1490 372 0,'-67'0'31,"-103"34"0,136 0-31,-101 68 32,135-35-32</inkml:trace>
          <inkml:trace contextRef="#ctx0" brushRef="#br0" timeOffset="1124.9947">1118 745 0,'135'-34'47,"-33"34"-31,0-102 15,-1 35 31,-101 134-30,34-33-32,34 34 31,-34-68-15,169 0-16</inkml:trace>
          <inkml:trace contextRef="#ctx0" brushRef="#br0" timeOffset="765.6206">1592 609 0,'0'-33'78,"0"-35"-62,0 34-1,0 0-15</inkml:trace>
          <inkml:trace contextRef="#ctx0" brushRef="#br0" timeOffset="-406.2481">-101-34 0,'0'-34'47,"34"34"31,-1 34-47,69 34 0,33 67 1,-33 1-1,67 33 0,1-34 0,-1 1 16,-101-102-47</inkml:trace>
          <inkml:trace contextRef="#ctx0" brushRef="#br0" timeOffset="1765.6159">2473 508 0,'0'-34'47,"-34"0"-31,-68-34 15,34 68-15,1 0-1,-69 68 1,35 68 15,67-69-15,34-33-16,34-34 15,33 0 1,-33 0-16,68-34 16,33-67-1,1-1 17,-102 102-1,-34 34-16,-34 135 17,0-33-1,0-35-15,0 35-1,-34-35 1,1-67-1,-35 0 17,34-34-32,1 0 15,33-34 1,34 0 0,0 1-1,67-35-15</inkml:trace>
          <inkml:trace contextRef="#ctx0" brushRef="#br0" timeOffset="3562.4668">2913 339 0,'-34'33'110,"-34"103"-63,34-1-16,68-169 16,34-135-16,-34 169 0,0 0-15,0 34 0,-1-34-1,1 0 1,68-34 15,-34 0-15,-35 0-1,35-33 17,-68 101-1,-34-1-16,34 1-15,0 136 47,0-137-31,34-33-16,0 0 16,0-33-1,101-35 1,1-101 15,-102 101 0,-68 102 1,0 67-1,34 69 16,0-137-47,0 1 15,34-34 1,67-34 15,-33 1-15,-34-1-1,-34-34 1,0 34 31,169 34 15,-135-34-46,0 34-16,-34-34 16,34 34 15,-34 68 16,34 34-16,0-35-15,-34-33-16,34-34 15,67 0 1,-33 0 0,34-67-1,67-103 32,-169 136 0,0 68-16,0 102 16,0-102-31,34-34-1,33 0 1,35-34 0,-34-34 15,-34 34-16,0 34 1,-1 102 31,-33-35-31,34-33-1,0-34 1,0 0-1</inkml:trace>
          <inkml:trace contextRef="#ctx0" brushRef="#br0" timeOffset="3734.355">5013 135 0,'0'-34'47,"0"1"-32,33-35 1,69 34-16</inkml:trace>
        </inkml:traceGroup>
        <inkml:traceGroup>
          <inkml:annotationXML>
            <emma:emma xmlns:emma="http://www.w3.org/2003/04/emma" version="1.0">
              <emma:interpretation id="{AD5CDCF0-B43B-4F1D-A80D-AA8E6640D074}" emma:medium="tactile" emma:mode="ink">
                <msink:context xmlns:msink="http://schemas.microsoft.com/ink/2010/main" type="inkWord" rotatedBoundingBox="24994,4399 31094,4457 31086,5314 24986,5256"/>
              </emma:interpretation>
              <emma:one-of disjunction-type="recognition" id="oneOf1">
                <emma:interpretation id="interp5" emma:lang="ru-RU" emma:confidence="0">
                  <emma:literal>алгоритм.</emma:literal>
                </emma:interpretation>
                <emma:interpretation id="interp6" emma:lang="ru-RU" emma:confidence="0">
                  <emma:literal>ал гори ты.</emma:literal>
                </emma:interpretation>
                <emma:interpretation id="interp7" emma:lang="ru-RU" emma:confidence="0">
                  <emma:literal>ал горит.</emma:literal>
                </emma:interpretation>
                <emma:interpretation id="interp8" emma:lang="ru-RU" emma:confidence="0">
                  <emma:literal>ал горит их.</emma:literal>
                </emma:interpretation>
                <emma:interpretation id="interp9" emma:lang="ru-RU" emma:confidence="0">
                  <emma:literal>ал гори тыл.</emma:literal>
                </emma:interpretation>
              </emma:one-of>
            </emma:emma>
          </inkml:annotationXML>
          <inkml:trace contextRef="#ctx0" brushRef="#br0" timeOffset="4609.3503">7586 372 0,'0'-67'62,"-33"33"-46,-1 34-1,0-34 1,-102 68 15,69 0-15,-1 33 0,34 1-1,34 0-15,0-34 16,34 0-1,0-1-15,0-33 16,33 0 0,1-33-1,68-69 48,-136 136-32,0 34-15,0-1-1,0-33-15,101 0 16</inkml:trace>
          <inkml:trace contextRef="#ctx0" brushRef="#br0" timeOffset="5046.834">7857 609 0,'0'34'47,"34"0"-16,0-34-15,0 0-1,68-34 16,-69 0-15,69-101 15,-68 33 16,-34 204 0,0-68-31,34 34-1,0-35 1,-1-33 0,69 0-1,135-67 16</inkml:trace>
          <inkml:trace contextRef="#ctx0" brushRef="#br0" timeOffset="5828.0943">8941 406 0,'-34'0'47,"34"-34"-47,0 1 47,34-1-32,34 34 1,33 0 15,-134 67 1,-69 103-1,102-136-16,34-1 1,0-33 0,67 0-1,-67 0 1,102-67 15,-103 67-15,-33 34-1,34 67 17,0-67-17,0 0-15,0-34 16,0 0 0,67-34-1,1-34 1,-68 34-1,34-67 1,-68-35 15,0 69-15,-34 67-16,34-34 0,-68 34 16,0 0-1,-67 101 1,33 1-1,68-34 1,34-34-16,68 33 16</inkml:trace>
          <inkml:trace contextRef="#ctx0" brushRef="#br0" timeOffset="6765.5895">10093 406 0,'-34'0'31,"34"34"-15,-34 68 0,-34 33 15,0 1-16,34-35 1,1 69 15,33-137-15,33-168 31,1-34-32,34 33-15,68-33 16,-1 33 31,-101 136-31,34 0-16,33 34 31,-67 0-16,-102 68 1,-101 33 15,135-101 1,136-102-1,33-33-16,35-1 17,-103 68-1,-101 204 47,34-137-78,34 1 16,34-34-1,67-67 17,-33-35-17,-68 34 1,-34 34-1,0 68 17,-34 102-1,34-102-31,0-1 0,0 1 16,68 34-1</inkml:trace>
          <inkml:trace contextRef="#ctx0" brushRef="#br0" timeOffset="6999.9623">11617 474 0,'-34'34'62,"34"135"-30,0-101 15</inkml:trace>
          <inkml:trace contextRef="#ctx0" brushRef="#br0" timeOffset="7156.2117">11515 440 0,'0'-34'32,"-34"0"-17,34 1 17,203 33-1</inkml:trace>
          <inkml:trace contextRef="#ctx0" brushRef="#br0" timeOffset="7765.5763">11921 474 0,'0'135'78,"0"-67"-47,0-34-15,68 0-1,-34-34-15,34-34 32,-1 0-17,-33 0 1,-34 0 15,34 68-15,0 34 15,-34-34-31,34-34 16,67 0-1,-33 0 1,0-68 0,101-67 15,-135 101 0,-68 203 32,34-135-63,68 102 15</inkml:trace>
          <inkml:trace contextRef="#ctx0" brushRef="#br0" timeOffset="7937.4575">13276 847 0,'0'33'47</inkml:trace>
        </inkml:traceGroup>
      </inkml:traceGroup>
    </inkml:traceGroup>
    <inkml:traceGroup>
      <inkml:annotationXML>
        <emma:emma xmlns:emma="http://www.w3.org/2003/04/emma" version="1.0">
          <emma:interpretation id="{186290D8-B7C8-4106-8708-CCE6B787F725}" emma:medium="tactile" emma:mode="ink">
            <msink:context xmlns:msink="http://schemas.microsoft.com/ink/2010/main" type="paragraph" rotatedBoundingBox="17140,5741 31160,5809 31154,7160 17133,70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CF814C-552C-45A6-A424-14B3B89598D9}" emma:medium="tactile" emma:mode="ink">
              <msink:context xmlns:msink="http://schemas.microsoft.com/ink/2010/main" type="inkBullet" rotatedBoundingBox="17138,6026 17782,6029 17778,6788 17135,6784"/>
            </emma:interpretation>
            <emma:one-of disjunction-type="recognition" id="oneOf2">
              <emma:interpretation id="interp10" emma:lang="ru-RU" emma:confidence="0">
                <emma:literal>г.</emma:literal>
              </emma:interpretation>
              <emma:interpretation id="interp11" emma:lang="ru-RU" emma:confidence="0">
                <emma:literal>1.</emma:literal>
              </emma:interpretation>
              <emma:interpretation id="interp12" emma:lang="ru-RU" emma:confidence="0">
                <emma:literal>ч.</emma:literal>
              </emma:interpretation>
              <emma:interpretation id="interp13" emma:lang="ru-RU" emma:confidence="0">
                <emma:literal>2.</emma:literal>
              </emma:interpretation>
              <emma:interpretation id="interp14" emma:lang="ru-RU" emma:confidence="0">
                <emma:literal>в.</emma:literal>
              </emma:interpretation>
            </emma:one-of>
          </emma:emma>
        </inkml:annotationXML>
        <inkml:trace contextRef="#ctx0" brushRef="#br0" timeOffset="48140.3675">-609 2269 0,'67'-102'125,"1"-67"-94,0 67 1,-68 69 30,0 134-15,-34 68-16,0-33 16,34-102-47,-34 0 16,0 33-16,-33-33 31,33-34-15,34 34-1,-34-34 1,203 0 46,-33 0-15,-102 34-47,-1 0 0</inkml:trace>
        <inkml:trace contextRef="#ctx0" brushRef="#br0" timeOffset="48312.2306">-67 2608 0,'33'0'62</inkml:trace>
      </inkml:traceGroup>
      <inkml:traceGroup>
        <inkml:annotationXML>
          <emma:emma xmlns:emma="http://www.w3.org/2003/04/emma" version="1.0">
            <emma:interpretation id="{C16E7214-2573-4192-84C0-0150268B0037}" emma:medium="tactile" emma:mode="ink">
              <msink:context xmlns:msink="http://schemas.microsoft.com/ink/2010/main" type="line" rotatedBoundingBox="19949,5755 31160,5809 31154,7160 19943,7105"/>
            </emma:interpretation>
          </emma:emma>
        </inkml:annotationXML>
        <inkml:traceGroup>
          <inkml:annotationXML>
            <emma:emma xmlns:emma="http://www.w3.org/2003/04/emma" version="1.0">
              <emma:interpretation id="{ECE86B94-58DF-40E9-B3AB-886C708844ED}" emma:medium="tactile" emma:mode="ink">
                <msink:context xmlns:msink="http://schemas.microsoft.com/ink/2010/main" type="inkWord" rotatedBoundingBox="19949,5755 22118,5765 22113,6778 19945,6767"/>
              </emma:interpretation>
              <emma:one-of disjunction-type="recognition" id="oneOf3">
                <emma:interpretation id="interp15" emma:lang="ru-RU" emma:confidence="0">
                  <emma:literal>Есть</emma:literal>
                </emma:interpretation>
                <emma:interpretation id="interp16" emma:lang="ru-RU" emma:confidence="0">
                  <emma:literal>Ест</emma:literal>
                </emma:interpretation>
                <emma:interpretation id="interp17" emma:lang="ru-RU" emma:confidence="0">
                  <emma:literal>Ость</emma:literal>
                </emma:interpretation>
                <emma:interpretation id="interp18" emma:lang="ru-RU" emma:confidence="0">
                  <emma:literal>есть</emma:literal>
                </emma:interpretation>
                <emma:interpretation id="interp19" emma:lang="ru-RU" emma:confidence="0">
                  <emma:literal>Усть</emma:literal>
                </emma:interpretation>
              </emma:one-of>
            </emma:emma>
          </inkml:annotationXML>
          <inkml:trace contextRef="#ctx0" brushRef="#br0" timeOffset="56765.3107">2540 1693 0,'0'-34'78,"0"0"-31,0 1-31,-34 33-1,-33 0 1,-1 0 0,34 0-1,-34 33 1,1 35-1,67 0 1,0-34 0,0 34-1,0-35-15,33-33 0,1 68 16,68 0 15,-68-68 16,-102 34-16,-34 0 1,35-1-17,33 35 1,34 0-1,0 0 1,0-34 0,34 33-1,67 1 1,-33-68 0,169 0-16</inkml:trace>
          <inkml:trace contextRef="#ctx0" brushRef="#br0" timeOffset="57734.0557">3082 2235 0,'0'-102'94,"-34"69"-94,0-1 16,-33 34 15,33 0-31,0 0 15,-34 34 1,34 33 0,34-33-16,-34 0 15,34 0 1,34 68 0,0-69-1,0 1-15,0-34 16,135 0 31,-135 0-16,-34 34 0,34 0-31,-34 0 16,34 0-1,0 0-15,0-34 16,-1 0 0,35-34-1,102-68 17,-35-33 14,-67 101-30,-34 34 15,-34 34 1,0 0-17,0 135 32,0-203 0</inkml:trace>
          <inkml:trace contextRef="#ctx0" brushRef="#br0" timeOffset="58062.1906">3556 2133 0,'-34'0'47,"102"-33"15,101 33-30,-33 0-1,-1 0 0</inkml:trace>
          <inkml:trace contextRef="#ctx0" brushRef="#br0" timeOffset="58749.6891">4030 2100 0,'0'33'141,"0"69"-126,-33-68 1,-1 135 15,34-101-15,34-34-1,-1 0 1,1 0-16,34-34 16,0 0-1,-1 0 1,-33-34 0,-34 0-1,0-34 1,0 34-16,-34 0 15,1 1 1,-35 33 0,34 0-1,0 0 1,34 33-16,0 1 16</inkml:trace>
        </inkml:traceGroup>
        <inkml:traceGroup>
          <inkml:annotationXML>
            <emma:emma xmlns:emma="http://www.w3.org/2003/04/emma" version="1.0">
              <emma:interpretation id="{29DFBD2F-0834-4C8A-9FD8-659630388FCE}" emma:medium="tactile" emma:mode="ink">
                <msink:context xmlns:msink="http://schemas.microsoft.com/ink/2010/main" type="inkWord" rotatedBoundingBox="22964,5945 26452,5962 26448,6756 22960,6738"/>
              </emma:interpretation>
              <emma:one-of disjunction-type="recognition" id="oneOf4">
                <emma:interpretation id="interp20" emma:lang="ru-RU" emma:confidence="0">
                  <emma:literal>мн-во</emma:literal>
                </emma:interpretation>
                <emma:interpretation id="interp21" emma:lang="ru-RU" emma:confidence="0">
                  <emma:literal>мн. во</emma:literal>
                </emma:interpretation>
                <emma:interpretation id="interp22" emma:lang="ru-RU" emma:confidence="0">
                  <emma:literal>мн.во</emma:literal>
                </emma:interpretation>
                <emma:interpretation id="interp23" emma:lang="ru-RU" emma:confidence="0">
                  <emma:literal>много</emma:literal>
                </emma:interpretation>
                <emma:interpretation id="interp24" emma:lang="ru-RU" emma:confidence="0">
                  <emma:literal>мы-во</emma:literal>
                </emma:interpretation>
              </emma:one-of>
            </emma:emma>
          </inkml:annotationXML>
          <inkml:trace contextRef="#ctx0" brushRef="#br0" timeOffset="60640.3041">7112 2371 0,'34'0'63,"34"0"-47,67 0-1</inkml:trace>
          <inkml:trace contextRef="#ctx0" brushRef="#br0" timeOffset="60405.931">5148 2540 0,'0'34'63,"34"-34"-48,0 0 1,67-34 0,1-68 15,0-67 0,-69 101 0,-100 136 1,33 34-1,34-1-16,34-67 1,0 0 0,33-34-1,1-34 1,101-101 15,-135 67-15,-34 0 31,-34 136-16,34 33-15,0-67-1,34 0 1,-34 0-16,34 0 15,34-34 1,67-34-16,-33-34 16,33-67 15,-67 67-15,0 0 46,-102 238 1,0-136-48,0 67 1,34-67 31,0-68-32,0 0 1,34-33 46,0 67-46,0 0 0,34-34 15,67-68 16,-67 68-16,-136 204 32,68-137-63,0 1 15,0 0-15,34 0 16</inkml:trace>
          <inkml:trace contextRef="#ctx0" brushRef="#br0" timeOffset="61765.2836">7620 2404 0,'68'0'109,"-34"-33"-93,0-1-1,135-34 32,-33-101-15,-35 33-17,-67 1 32,-34 101-31,-34 34-1,0 0 1,-33 68 0,-69 101 15,34-34-16,102-33 1,0 0 15,0-69-31,34 1 16,0-34 0,0 0-16,0 0 0,0-34 15,34 1 1,-68-1-16,0 0 15,-68-34 17,34 68-17,-34 0 1,34 0 0,34 34-16,-34-34 0,34 34 15,34-34 1,0 34-16,68-34 31,67 0 0,-67 34-15,-68-34 0,33 135 30,-67-101-30,34-34-16,0 0 16,0 0-1,34 0 1,-1-34 0,-33-34-1,-34-33 1,0-35 15,-34 136-31,1-34 16,-69 34-1,0 0 1,35 34 0,-1 68-16</inkml:trace>
        </inkml:traceGroup>
        <inkml:traceGroup>
          <inkml:annotationXML>
            <emma:emma xmlns:emma="http://www.w3.org/2003/04/emma" version="1.0">
              <emma:interpretation id="{7AE6A371-57CF-4ED6-9318-4053D00298A1}" emma:medium="tactile" emma:mode="ink">
                <msink:context xmlns:msink="http://schemas.microsoft.com/ink/2010/main" type="inkWord" rotatedBoundingBox="28012,5945 31159,5961 31154,7160 28006,7144"/>
              </emma:interpretation>
              <emma:one-of disjunction-type="recognition" id="oneOf5">
                <emma:interpretation id="interp25" emma:lang="ru-RU" emma:confidence="0">
                  <emma:literal>узлов,</emma:literal>
                </emma:interpretation>
                <emma:interpretation id="interp26" emma:lang="ru-RU" emma:confidence="0">
                  <emma:literal>Узлов,</emma:literal>
                </emma:interpretation>
                <emma:interpretation id="interp27" emma:lang="ru-RU" emma:confidence="0">
                  <emma:literal>Узнав,</emma:literal>
                </emma:interpretation>
                <emma:interpretation id="interp28" emma:lang="ru-RU" emma:confidence="0">
                  <emma:literal>узнав,</emma:literal>
                </emma:interpretation>
                <emma:interpretation id="interp29" emma:lang="ru-RU" emma:confidence="0">
                  <emma:literal>Узков,</emma:literal>
                </emma:interpretation>
              </emma:one-of>
            </emma:emma>
          </inkml:annotationXML>
          <inkml:trace contextRef="#ctx0" brushRef="#br0" timeOffset="64359.0349">10363 2032 0,'-33'0'63,"33"34"-48,0 135 48,0-135-48,0 0 1,169-102 31,-135-34-16,0 69-31,0 33 16,-34-34-1,33 203 48,-33-33-48,-33-1 17,-1 34-17,-68-33 17,68-68-32,-135 33 46,135-101-30,0-34 0,34 0-1,34-33 1</inkml:trace>
          <inkml:trace contextRef="#ctx0" brushRef="#br0" timeOffset="64937.1566">10804 2303 0,'0'-68'62,"0"34"-46,0 0-16,34 0 16,-1-33 15,1 67-15,0 0-1,0 0 1,34 34-1,-102 101 17,34-67-17,-34-34 17,34 33-17,68 35 32,-34-68-31,-34 0-16,0 33 15,-34 1 1,-68 68 15,1-69 0,-1-33-15</inkml:trace>
          <inkml:trace contextRef="#ctx0" brushRef="#br0" timeOffset="66546.5132">11346 2303 0,'0'34'79,"33"-34"-48,1 0-16,102-102 17,-35-67 30,-168 304 16,67-67-62,0-34-16,34 0 16,33-34 15,69 0 0,-102 0-15,-1 0-1,1 34 17,-34-1-17,34 1-15,34 0 47,0-34-31,-1 0-1,1-34 1,0-67 0,-34 33-1,-34 34 1,0 0-1,0 0-15,-34 34 16,-34-67 0,0 67-1,1 33 1,33 1 0,-34 34-1,68 34 16,34-102-31,0 0 16,101 0 0,-33 0-1,33-34 1,1-34-16,33 0 31,0-33 0,-33-35 1,-68 69-17,-68 33-15,0 0 16,-34 34 0,0 0-1,-68 0 1,1 101-1,-69 35 17,103-35-17,33-33 1,34 34 0,0-68-16,34 0 15,33-1 1,69-33-1,-102 0 1,0 0-16,-34-33 16,0-1-1,-34 0 1,0 0 0,-135 68 15,135 0-16</inkml:trace>
          <inkml:trace contextRef="#ctx0" brushRef="#br0" timeOffset="66921.5063">13344 2404 0,'-34'68'94,"34"34"-79,-136 33 16,69-33-31</inkml:trace>
        </inkml:traceGroup>
      </inkml:traceGroup>
    </inkml:traceGroup>
    <inkml:traceGroup>
      <inkml:annotationXML>
        <emma:emma xmlns:emma="http://www.w3.org/2003/04/emma" version="1.0">
          <emma:interpretation id="{E6E3ABDC-9BA6-4007-8498-9FDCA4738CE2}" emma:medium="tactile" emma:mode="ink">
            <msink:context xmlns:msink="http://schemas.microsoft.com/ink/2010/main" type="paragraph" rotatedBoundingBox="18609,7355 31958,7080 31986,8437 18637,87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EC653A5-DD4C-4228-B390-2BC774A22EF7}" emma:medium="tactile" emma:mode="ink">
              <msink:context xmlns:msink="http://schemas.microsoft.com/ink/2010/main" type="line" rotatedBoundingBox="18609,7355 31958,7080 31986,8437 18637,8712"/>
            </emma:interpretation>
          </emma:emma>
        </inkml:annotationXML>
        <inkml:traceGroup>
          <inkml:annotationXML>
            <emma:emma xmlns:emma="http://www.w3.org/2003/04/emma" version="1.0">
              <emma:interpretation id="{93127984-572D-4B7A-B500-832B48AE2362}" emma:medium="tactile" emma:mode="ink">
                <msink:context xmlns:msink="http://schemas.microsoft.com/ink/2010/main" type="inkWord" rotatedBoundingBox="18617,7726 22575,7644 22594,8562 18635,8644"/>
              </emma:interpretation>
              <emma:one-of disjunction-type="recognition" id="oneOf6">
                <emma:interpretation id="interp30" emma:lang="ru-RU" emma:confidence="0">
                  <emma:literal>которые</emma:literal>
                </emma:interpretation>
                <emma:interpretation id="interp31" emma:lang="ru-RU" emma:confidence="0">
                  <emma:literal>Которые</emma:literal>
                </emma:interpretation>
                <emma:interpretation id="interp32" emma:lang="ru-RU" emma:confidence="0">
                  <emma:literal>которым</emma:literal>
                </emma:interpretation>
                <emma:interpretation id="interp33" emma:lang="ru-RU" emma:confidence="0">
                  <emma:literal>которых</emma:literal>
                </emma:interpretation>
                <emma:interpretation id="interp34" emma:lang="ru-RU" emma:confidence="0">
                  <emma:literal>моторы</emma:literal>
                </emma:interpretation>
              </emma:one-of>
            </emma:emma>
          </inkml:annotationXML>
          <inkml:trace contextRef="#ctx0" brushRef="#br0" timeOffset="70280.8784">1050 3590 0,'0'-34'78,"0"68"-46,-34 0-17,0-1 1,-33 137 15,-1-35 0,34-135-15,34 34 0,0-68 15,136-135 16,33 67-16,-101 68-31,-68 1 16,33 33-1,-168 135 63,135-33-62,0-68 0,0-1-1,68 1 1,101-34 31,-135 0-32,0 0 1,-34 34 0,34 0-1,0 34 16,-1-68-15,69 0 0,-34 0-1,33-68 1,1 0 0,-68 34-1,-34-33 1,0-1-1,0 34-15,-34 0 16,-34 0 0,0 34-1,-67 34 1,101 0 0,-34 0-1,68 0-15,34 67 16</inkml:trace>
          <inkml:trace contextRef="#ctx0" brushRef="#br0" timeOffset="70640.2513">2337 3691 0,'0'34'62,"-34"0"-46,-34 135 31,68-67-16,-33-170 0</inkml:trace>
          <inkml:trace contextRef="#ctx0" brushRef="#br0" timeOffset="71249.6089">2066 3590 0,'136'0'94,"33"0"-63,-34 0-15,-101 0 0,0 0-1,34 67 32,-102 103 16,34-136-63,0 0 15,0 33 1,0-33-16,34-34 15,0 34 1,0-34-16,-1 0 16,69-34-1,-34-34 1,-34-33 0,-34 67-1,-34-68 1,0 68-1,34 1-15,-68 33 16,0 0-16,35 0 16,-35 33-1,0 35 17,68 0-32,68-34 0</inkml:trace>
          <inkml:trace contextRef="#ctx0" brushRef="#br0" timeOffset="72718.3657">3116 3657 0,'0'34'78,"-34"136"-31,0-35-31,-33 1 15,33-1-15,0 34 15,34-304 16,34-1-16,0-33-15,67 34-1,1-1 16,-35 102-15,69 0 0,-102 34-1,34 34 1,-68 0 0,0 34-1,-34 0 1,0-34-16,-34 33 31,68-33-15,0-68 15,34 34-31,101-135 31,1 33 47,-204 238-31,68-35-31,0-33 15,34-68-15,0 0-1,0-34 1,33-135 15,-67 67 32,34 102-48,0 0 1,34 0 15,34 0 32,-102 34-63,0 68 47,0-35-32,0 1 1,33-34-1,35-34 1,-34 0 0,34 0-1,33-68 1,69-67 15,-136 67-15,-34 34-1,0 0 1,0 0 0,-34 34-1,-68 68 17,68-68-32,34 34 15,0 68 1,0-35-1,136 35 17,-69-102-17,170 34-15</inkml:trace>
        </inkml:traceGroup>
        <inkml:traceGroup>
          <inkml:annotationXML>
            <emma:emma xmlns:emma="http://www.w3.org/2003/04/emma" version="1.0">
              <emma:interpretation id="{4B16D4DC-56E5-4603-A5C3-DC2EAD019ADA}" emma:medium="tactile" emma:mode="ink">
                <msink:context xmlns:msink="http://schemas.microsoft.com/ink/2010/main" type="inkWord" rotatedBoundingBox="23923,7652 25969,7610 25988,8560 23943,8603"/>
              </emma:interpretation>
              <emma:one-of disjunction-type="recognition" id="oneOf7">
                <emma:interpretation id="interp35" emma:lang="ru-RU" emma:confidence="0">
                  <emma:literal>уже</emma:literal>
                </emma:interpretation>
                <emma:interpretation id="interp36" emma:lang="ru-RU" emma:confidence="0">
                  <emma:literal>Уже</emma:literal>
                </emma:interpretation>
                <emma:interpretation id="interp37" emma:lang="ru-RU" emma:confidence="0">
                  <emma:literal>ужасе</emma:literal>
                </emma:interpretation>
                <emma:interpretation id="interp38" emma:lang="ru-RU" emma:confidence="0">
                  <emma:literal>урке</emma:literal>
                </emma:interpretation>
                <emma:interpretation id="interp39" emma:lang="ru-RU" emma:confidence="0">
                  <emma:literal>уха</emma:literal>
                </emma:interpretation>
              </emma:one-of>
            </emma:emma>
          </inkml:annotationXML>
          <inkml:trace contextRef="#ctx0" brushRef="#br0" timeOffset="73796.4713">6130 3657 0,'0'136'94,"0"-68"-78,0-1-1,34-33 1,68-34 15,-102-34-15,67-33 0,1-35 46,-34 102-46,-34 169 31,0 1-16,-34-1 0,0-135-31,-101 101 63,101-135-63,-34 0 15,68-67 1</inkml:trace>
          <inkml:trace contextRef="#ctx0" brushRef="#br0" timeOffset="74280.8573">6604 3759 0,'0'-68'78,"0"34"-62,68-33 15,-68 33-31,34 34 16,67 0-1,-67 0 1,34 34-1,-68 0 1,-34 33 0,-101 103 31,101-136-32,68-102 1</inkml:trace>
          <inkml:trace contextRef="#ctx0" brushRef="#br0" timeOffset="74577.7167">7112 3522 0,'0'68'109,"-34"-34"-93,1 67-1,-1 35 32,68-136-31</inkml:trace>
          <inkml:trace contextRef="#ctx0" brushRef="#br0" timeOffset="75452.7237">7553 3624 0,'0'-102'94,"-34"102"-94,0-34 31,0 34-15,0 0 0,0 34-1,-34 68 16,68-69-31,34 35 32,0-34-17,-34 0-15,68-34 16,0 0-16,67 0 31,-33-34-15,-35 0-1,1-34 1,-34-33 0,-34 67 15,0 0-31,-34 0 16,0 34-1,0 0 1,-33 0-1,33 34-15,0 0 16,0 0 0,34 34-1,0-1 17,0 69-17,34-136-15,0 34 16,67 0-1,35-34 17,-68 0-17,-1-34 1,-33 0 0,0 34-1,-34-34-15,0 0 16,0 0 15,-34 34-31,0 0 16</inkml:trace>
        </inkml:traceGroup>
        <inkml:traceGroup>
          <inkml:annotationXML>
            <emma:emma xmlns:emma="http://www.w3.org/2003/04/emma" version="1.0">
              <emma:interpretation id="{1BB8056A-CC02-47A8-88EF-78720DE51D40}" emma:medium="tactile" emma:mode="ink">
                <msink:context xmlns:msink="http://schemas.microsoft.com/ink/2010/main" type="inkWord" rotatedBoundingBox="27111,7180 31958,7080 31985,8367 27138,8467"/>
              </emma:interpretation>
              <emma:one-of disjunction-type="recognition" id="oneOf8">
                <emma:interpretation id="interp40" emma:lang="ru-RU" emma:confidence="0">
                  <emma:literal>выбраны</emma:literal>
                </emma:interpretation>
                <emma:interpretation id="interp41" emma:lang="ru-RU" emma:confidence="0">
                  <emma:literal>выбрани</emma:literal>
                </emma:interpretation>
                <emma:interpretation id="interp42" emma:lang="ru-RU" emma:confidence="0">
                  <emma:literal>выбрано</emma:literal>
                </emma:interpretation>
                <emma:interpretation id="interp43" emma:lang="ru-RU" emma:confidence="0">
                  <emma:literal>выбрана</emma:literal>
                </emma:interpretation>
                <emma:interpretation id="interp44" emma:lang="ru-RU" emma:confidence="0">
                  <emma:literal>вобраны</emma:literal>
                </emma:interpretation>
              </emma:one-of>
            </emma:emma>
          </inkml:annotationXML>
          <inkml:trace contextRef="#ctx0" brushRef="#br0" timeOffset="78093.3261">9347 3624 0,'0'-34'63,"170"-102"-16,-102 102-32,33-135 17,-33 34-1,-68 101-15,-34 0-1,0 34 1,-135 169 31,101-33-16,-34-1-15,69 34-1,33-67 1,33-34-1,1-34 1,0-34 0,34 0-1,-34 0-15,0-34 16,-34 0 0,0 0-16,-34-34 31,0 1-16,0 67 1,0 0 0,170 0 46,33-68-31,-67 34 1,-69 34-32,1 0 31,-101 135 16,33-33-16,34-68-31,0 0 16,0 0-1,34 0 17,-1-34-32,35 0 15,0-68 1,-68 34-1,0-68 64,102 68-48,-35 34-16,1-67 32,-34 67-47,-34-34 16,0 0 0,-34 68 15,34 0-16,0 67 17,0-33-17,34-34-15,0 0 16,0-34-16,101-34 31,1 0-15,33 0-1,0-67 32,-169 67-31,0 0-16,0 0 16,-34 34-1,0 0 1,-33 0-1,33 34 1,-34 34 0,68 33 15,0-67-31,0 0 16,0 0-16,34-34 15,34 0 1,-34 0-1,-1-34 1,35-34 0,-68 34-1,0-101 1,0-1 0,-68 1 15,68 67-31,0-33 15,34 67 1,0 0 0,34-34-1,0 68-15</inkml:trace>
          <inkml:trace contextRef="#ctx0" brushRef="#br0" timeOffset="78702.6943">11278 3454 0,'-34'0'47,"34"34"-31,-34 102 15,-34-1 0,35 1-15,-1-1 0,0 34 15,34-101-16,0-237 48,0 33-63,68-33 16,33 0 15,1 101-16,33 0 17,-101 68-17,34 0-15,-34 34 16,-34 0 0,0 34-1,-34-1 1,-68 69 15,170-102-15</inkml:trace>
          <inkml:trace contextRef="#ctx0" brushRef="#br0" timeOffset="80483.9434">12091 3556 0,'-102'-102'78,"68"102"-62,-34 34-1,-67 68 17,101-68-17,34-1 1,0 1-16,34 0 16,34-34-1,-1 0 1,35-34-1,-68 0 1,-34 1 0,0 66 31,0 1-32,0 34 1,34 0-1,0-34 1,33 0-16,-33-34 16,68 0-1,-34-34 17,101-68-17,-34 0 16,-33 35 32,-170 202-16,34-67-16,34-34-31,-33 0 16,33-68 15,33-34 0,35 0 0,-68 34-15,34 34 0,68-33 31,-69 33-32,69-34 16,-68 0-15,34-34 0,-34 68-1,-102 169 63,68-67-46,34-68-17,0-34 1,101-34 0,34-34-1,-67-33 16,-68 101-31,-34-34 16,68-34 15,-68 102 1,-102 101 14,102-67-30,0-34 0,0 0-16,34-34 15,34 0 1,-35 0 0,1 0-1,0 0-15,-34-34 16,68-68-1,-68 69 17,0-1-1,169-34 31,-33 0-15,-102 68-31,-102 170 62,68-103-62,0 35-1,68 0 1</inkml:trace>
        </inkml:traceGroup>
      </inkml:traceGroup>
    </inkml:traceGroup>
    <inkml:traceGroup>
      <inkml:annotationXML>
        <emma:emma xmlns:emma="http://www.w3.org/2003/04/emma" version="1.0">
          <emma:interpretation id="{0382D3EA-1197-4C1F-B9E1-3F3F883B52FE}" emma:medium="tactile" emma:mode="ink">
            <msink:context xmlns:msink="http://schemas.microsoft.com/ink/2010/main" type="paragraph" rotatedBoundingBox="19099,9245 25432,9243 25433,9820 19100,982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9FB0F77-2BCC-4433-AC85-515FA04FC1E0}" emma:medium="tactile" emma:mode="ink">
              <msink:context xmlns:msink="http://schemas.microsoft.com/ink/2010/main" type="line" rotatedBoundingBox="19099,9245 25432,9243 25433,9820 19100,9821"/>
            </emma:interpretation>
          </emma:emma>
        </inkml:annotationXML>
        <inkml:traceGroup>
          <inkml:annotationXML>
            <emma:emma xmlns:emma="http://www.w3.org/2003/04/emma" version="1.0">
              <emma:interpretation id="{1466BE6A-EFC0-4A95-AC09-A27D10C88EF0}" emma:medium="tactile" emma:mode="ink">
                <msink:context xmlns:msink="http://schemas.microsoft.com/ink/2010/main" type="inkWord" rotatedBoundingBox="19099,9245 25432,9243 25433,9820 19100,9821"/>
              </emma:interpretation>
              <emma:one-of disjunction-type="recognition" id="oneOf9">
                <emma:interpretation id="interp45" emma:lang="ru-RU" emma:confidence="0">
                  <emma:literal>оптимально</emma:literal>
                </emma:interpretation>
                <emma:interpretation id="interp46" emma:lang="ru-RU" emma:confidence="0">
                  <emma:literal>опыте малью</emma:literal>
                </emma:interpretation>
                <emma:interpretation id="interp47" emma:lang="ru-RU" emma:confidence="0">
                  <emma:literal>опыта малью</emma:literal>
                </emma:interpretation>
                <emma:interpretation id="interp48" emma:lang="ru-RU" emma:confidence="0">
                  <emma:literal>опыты малью</emma:literal>
                </emma:interpretation>
                <emma:interpretation id="interp49" emma:lang="ru-RU" emma:confidence="0">
                  <emma:literal>опты малью</emma:literal>
                </emma:interpretation>
              </emma:one-of>
            </emma:emma>
          </inkml:annotationXML>
          <inkml:trace contextRef="#ctx0" brushRef="#br0" timeOffset="82124.5656">1355 5080 0,'-34'101'125,"0"1"-110,34 0 1,0-35 0,34 1-1,34-34 1,-34-34-16,101 0 31,-67 0-15,-68-34-16,101-67 31,-67 33-15,-34 0-16,0 34 15,-34-34 1,-33 1-1,-1 67 1,0 0 0,-33 34-1,67-1 1,34 1 0,0 0-16,34 0 0</inkml:trace>
          <inkml:trace contextRef="#ctx0" brushRef="#br0" timeOffset="82812.0621">2134 5181 0,'-34'0'63,"-34"136"-32,34 33 16,1-67 0,33-68-47,0-102 47,0 34-32,0 0 1,101-67 15,1 33 1,-35 0-17,35 68 16,-68 0-15,0 0 0,-34 34-1,0 102 17,0-35-1,34-67 0</inkml:trace>
          <inkml:trace contextRef="#ctx0" brushRef="#br0" timeOffset="83874.5422">2913 5249 0,'0'34'47,"-102"135"0,102-135-47,0 34 16,-34-34 15,0-102 16,34-33-16,-33 33-15,33 0-1,0 0 32,169 34 0,0 34-16,-33 0 48,-204 102-17,34 67-15,34-135-31,34-34-1,0 0 1,34-34-1,101-67 17,-135-1 46,-102 238-31,68-69-32,0-33 1,34 0 0,34 0-16</inkml:trace>
          <inkml:trace contextRef="#ctx0" brushRef="#br0" timeOffset="84593.2921">3692 5419 0,'0'67'79,"0"-33"-64,34-34 1,-1 0-1,1 0-15,68-68 32,-68 35-32,0-1 15,67-102 32,-101 102-31,-34 204 46,34-103-46,34 1 15,0-68-15,0 0-1,101-68 1,-33-101 31,-68 169-47,-34-34 16,0 68 15,0 102 0,0-103-15,68 69-1</inkml:trace>
          <inkml:trace contextRef="#ctx0" brushRef="#br0" timeOffset="85093.3">5046 5385 0,'0'-102'78,"-33"68"-63,-1-34 1,-34 68 0,34 0-16,-34 34 15,-33 68 17,67-34-17,34-1 1,0-33-1,0 0-15,34-34 16,33 0 0,35-34-1,-68 0 1,0 1-16,0 33 16,-34-34-1,0 68 16,0 67 1,0-67-17,34 34-15</inkml:trace>
          <inkml:trace contextRef="#ctx0" brushRef="#br0" timeOffset="86046.4059">5283 5452 0,'0'136'94,"34"-136"-78,0 0-1,102-102 17,-69 1-1,35-1 16,-102 136-16,-34 101 0,34-101-15,34 0-1,0-34 1,0 0 0,101-34-1,35-135 17,-69 33 14,-33 35-30,-102 135 31,0-34-47,0 67 16,-33 69 30,33-1-30,34-101 0,34 34-1,-1-34 1,35 34 0,34-102 15,-68 0-16,-1 0 1,-33-34 0,0 34-1,0 1-15,-33 33 32,-69 0-1,68 33-16</inkml:trace>
          <inkml:trace contextRef="#ctx0" brushRef="#br0" timeOffset="87093.2901">6672 5080 0,'-34'68'63,"0"101"-32,-33-34 31,67-168-30,67-35-1,-33 68-15,0 0 15,0 0-16,0 34 1,0-34 0,-1 0-1,103-102 17,-102 34-17,0 68 16,-68 34 1,34 0-17,-34 34 1,34 0-16,0-35 16,34-33-1,135 34 48,-101 0-32,33 34 0,-67-68-15,0 0-1,34-34 1,67-101 15,-101 67-15,-34-102 0,0 137-1,0-1-15,-34 0 16,-33 34-1,-1 0 1,-34 34 0,-101 135-1</inkml:trace>
        </inkml:traceGroup>
      </inkml:traceGroup>
    </inkml:traceGroup>
    <inkml:traceGroup>
      <inkml:annotationXML>
        <emma:emma xmlns:emma="http://www.w3.org/2003/04/emma" version="1.0">
          <emma:interpretation id="{1CCD65DF-3884-45F4-BC37-05A32FA66B51}" emma:medium="tactile" emma:mode="ink">
            <msink:context xmlns:msink="http://schemas.microsoft.com/ink/2010/main" type="paragraph" rotatedBoundingBox="17565,10466 31823,10221 31843,11417 17586,11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75F0E6-03F0-4EAC-9211-BFF4700188B1}" emma:medium="tactile" emma:mode="ink">
              <msink:context xmlns:msink="http://schemas.microsoft.com/ink/2010/main" type="inkBullet" rotatedBoundingBox="17566,10500 18343,10487 18355,11189 17578,11203"/>
            </emma:interpretation>
            <emma:one-of disjunction-type="recognition" id="oneOf10">
              <emma:interpretation id="interp50" emma:lang="ru-RU" emma:confidence="0">
                <emma:literal>г.</emma:literal>
              </emma:interpretation>
              <emma:interpretation id="interp51" emma:lang="ru-RU" emma:confidence="0">
                <emma:literal>2.</emma:literal>
              </emma:interpretation>
              <emma:interpretation id="interp52" emma:lang="ru-RU" emma:confidence="0">
                <emma:literal>ч.</emma:literal>
              </emma:interpretation>
              <emma:interpretation id="interp53" emma:lang="ru-RU" emma:confidence="0">
                <emma:literal>Г.</emma:literal>
              </emma:interpretation>
              <emma:interpretation id="interp54" emma:lang="ru-RU" emma:confidence="0">
                <emma:literal>Ч.</emma:literal>
              </emma:interpretation>
            </emma:one-of>
          </emma:emma>
        </inkml:annotationXML>
        <inkml:trace contextRef="#ctx0" brushRef="#br0" timeOffset="102265.0844">-169 6502 0,'-68'-34'156,"68"1"-141,0-1 1,136-34 47,-69 68-48,-33 0 1,0 34-1,-34 0 1,0 0 0,-34 67-1,-135 68 32,135-135-47,0 68 31,34-68-15,0 0 0,68 0 15,0-34-15,101 0-1</inkml:trace>
        <inkml:trace contextRef="#ctx0" brushRef="#br0" timeOffset="102499.4576">508 7010 0,'34'0'110</inkml:trace>
      </inkml:traceGroup>
      <inkml:traceGroup>
        <inkml:annotationXML>
          <emma:emma xmlns:emma="http://www.w3.org/2003/04/emma" version="1.0">
            <emma:interpretation id="{20F8DD51-B175-4E14-BB0D-73463F2C8088}" emma:medium="tactile" emma:mode="ink">
              <msink:context xmlns:msink="http://schemas.microsoft.com/ink/2010/main" type="line" rotatedBoundingBox="19294,10436 31823,10221 31843,11417 19314,11632"/>
            </emma:interpretation>
          </emma:emma>
        </inkml:annotationXML>
        <inkml:traceGroup>
          <inkml:annotationXML>
            <emma:emma xmlns:emma="http://www.w3.org/2003/04/emma" version="1.0">
              <emma:interpretation id="{8E07169C-8585-4C52-AACE-A32B3A618792}" emma:medium="tactile" emma:mode="ink">
                <msink:context xmlns:msink="http://schemas.microsoft.com/ink/2010/main" type="inkWord" rotatedBoundingBox="19294,10440 20610,10417 20624,11175 19307,11197"/>
              </emma:interpretation>
              <emma:one-of disjunction-type="recognition" id="oneOf11">
                <emma:interpretation id="interp55" emma:lang="ru-RU" emma:confidence="0">
                  <emma:literal>На</emma:literal>
                </emma:interpretation>
                <emma:interpretation id="interp56" emma:lang="ru-RU" emma:confidence="0">
                  <emma:literal>на</emma:literal>
                </emma:interpretation>
                <emma:interpretation id="interp57" emma:lang="ru-RU" emma:confidence="0">
                  <emma:literal>наш</emma:literal>
                </emma:interpretation>
                <emma:interpretation id="interp58" emma:lang="ru-RU" emma:confidence="0">
                  <emma:literal>Ма</emma:literal>
                </emma:interpretation>
                <emma:interpretation id="interp59" emma:lang="ru-RU" emma:confidence="0">
                  <emma:literal>ма</emma:literal>
                </emma:interpretation>
              </emma:one-of>
            </emma:emma>
          </inkml:annotationXML>
          <inkml:trace contextRef="#ctx0" brushRef="#br0" timeOffset="103515.064">1727 6367 0,'0'-68'125,"0"102"-94,-67 135 1,-1-33-1,0-1 0,34-135-15,68-68 15,0 1 0,0 33-15,0 34 31,0 34-16,0-34-31,-1 0 16,69-34-1,34-135 32,-103 101-31,69-34 46,-170 238-15,1-1-16,67 1-15,0-69 0,0-33-1,33 34-15</inkml:trace>
          <inkml:trace contextRef="#ctx0" brushRef="#br0" timeOffset="104155.6951">2676 6705 0,'0'-33'110,"0"-1"-95,-34 0 17,-34 0-17,0 34 1,1 34 0,-1 34-1,0 33 16,68-67-31,0 0 16,34-34 0,0 34-1,34-34 1,67-102 31,-101 102-32,-34 34 17,0 34-1,0-34-15,34 0-1,135 33 1</inkml:trace>
        </inkml:traceGroup>
        <inkml:traceGroup>
          <inkml:annotationXML>
            <emma:emma xmlns:emma="http://www.w3.org/2003/04/emma" version="1.0">
              <emma:interpretation id="{EF65C364-9BCD-4896-BE68-1F56AE391EC7}" emma:medium="tactile" emma:mode="ink">
                <msink:context xmlns:msink="http://schemas.microsoft.com/ink/2010/main" type="inkWord" rotatedBoundingBox="21865,10392 25737,10326 25758,11522 21886,11588"/>
              </emma:interpretation>
              <emma:one-of disjunction-type="recognition" id="oneOf12">
                <emma:interpretation id="interp60" emma:lang="ru-RU" emma:confidence="0">
                  <emma:literal>каждой</emma:literal>
                </emma:interpretation>
                <emma:interpretation id="interp61" emma:lang="ru-RU" emma:confidence="0">
                  <emma:literal>Каждой</emma:literal>
                </emma:interpretation>
                <emma:interpretation id="interp62" emma:lang="ru-RU" emma:confidence="0">
                  <emma:literal>каждою</emma:literal>
                </emma:interpretation>
                <emma:interpretation id="interp63" emma:lang="ru-RU" emma:confidence="0">
                  <emma:literal>каждое</emma:literal>
                </emma:interpretation>
                <emma:interpretation id="interp64" emma:lang="ru-RU" emma:confidence="0">
                  <emma:literal>каждом</emma:literal>
                </emma:interpretation>
              </emma:one-of>
            </emma:emma>
          </inkml:annotationXML>
          <inkml:trace contextRef="#ctx0" brushRef="#br0" timeOffset="105061.9445">4267 6502 0,'0'68'109,"-33"-34"-93,-1 0 0,0 33-1,-68 103 48,136-170-32,102-170 16,33 69 0,-169 135 0,-34-34-32,0 34 1,0 33 0,34-33-1,0 0 1,0 0-16,34-34 15,68 68 1,-34-34-16</inkml:trace>
          <inkml:trace contextRef="#ctx0" brushRef="#br0" timeOffset="105983.8013">4979 6807 0,'0'-102'93,"-34"69"-77,0-1 0,34 0-1,-34 34 1,0 0 0,-34 34-1,-33 67 1,67-67-1,34 34 1,0-34 0,0 0-16,68-34 15,-34 0 1,-1 0 0,69-68 15,-68 68-31,0 0 47,-34 68 0,34-68-47,0 0 31,-1 0-16,35-34 1,-34 0 0,68-135 31,-1 101-16,-33 68-16,0 0 1,-34 34 0,-1-34-16,-33 34 15,0-1 1,-33 1 0,-69 136 15,0-103 0,68-67-15,34-33 15,34 33-31</inkml:trace>
          <inkml:trace contextRef="#ctx0" brushRef="#br0" timeOffset="106390.0623">5758 6536 0,'-34'0'63,"34"34"-47,-34 68 15,-34 67 0,68-135 16,34-34-16,0 0-31</inkml:trace>
          <inkml:trace contextRef="#ctx0" brushRef="#br0" timeOffset="106780.6852">6198 6672 0,'-68'-68'78,"34"68"-47,-33 0-15,33 0-1,-34 34 1,34 0 0,0 33-1,34 1 1,0 0 0,34-34-16,0-34 15,237 67 1</inkml:trace>
          <inkml:trace contextRef="#ctx0" brushRef="#br0" timeOffset="107702.5532">6638 6638 0,'0'-34'141,"0"0"-110,-34 0-31,0 34 16,1 0-1,-1 0 1,0 68-1,-34 33 17,68-33-17,0-34-15,34-34 16,0 0 0,34 0-1,-35 0-15,69-68 63,-68 68-48,-34 34 1,-34 136 15,0-35 0,0-33-15,0-35 0,-101 69 15,101-136-15,0 0-16,0 0 15,34-68 1,0 34-1,0-34 1,34 35 0,0-35-16,34 34 0</inkml:trace>
          <inkml:trace contextRef="#ctx0" brushRef="#br0" timeOffset="108780.6627">6943 6672 0,'0'33'78,"0"69"-31,68-102 0,-1 0-32,1-68 1,0-33 0,-68 33-1,0 34 1,0-34-16,-34 35 15,0 33 1,-67 0 0,33 33-1,-34 69 1,102-68 0,0 0-1,34 0 1,34-34-1,67 0 1,35-34 15,-35-34 1,-67 68-17,-170 135 63,102-67-62,34-34 0,0-34-1,34 0 1,-34-34-1,135-67 32,-135 67-31,-34 203 46,0-135-30,-34-203 15,-34-1-16,0 35 0,68 101-15,0 0-16,0 0 15,34 0 1,34 0 0,0 1-1,101 33 1</inkml:trace>
        </inkml:traceGroup>
        <inkml:traceGroup>
          <inkml:annotationXML>
            <emma:emma xmlns:emma="http://www.w3.org/2003/04/emma" version="1.0">
              <emma:interpretation id="{49CF6B86-A3F4-416F-BFF8-FD6A5E1BCC0F}" emma:medium="tactile" emma:mode="ink">
                <msink:context xmlns:msink="http://schemas.microsoft.com/ink/2010/main" type="inkWord" rotatedBoundingBox="26915,10445 31825,10361 31838,11083 26928,11168"/>
              </emma:interpretation>
              <emma:one-of disjunction-type="recognition" id="oneOf13">
                <emma:interpretation id="interp65" emma:lang="ru-RU" emma:confidence="0">
                  <emma:literal>итерации</emma:literal>
                </emma:interpretation>
                <emma:interpretation id="interp66" emma:lang="ru-RU" emma:confidence="0">
                  <emma:literal>итераций</emma:literal>
                </emma:interpretation>
                <emma:interpretation id="interp67" emma:lang="ru-RU" emma:confidence="0">
                  <emma:literal>итерация</emma:literal>
                </emma:interpretation>
                <emma:interpretation id="interp68" emma:lang="ru-RU" emma:confidence="0">
                  <emma:literal>Итерации</emma:literal>
                </emma:interpretation>
                <emma:interpretation id="interp69" emma:lang="ru-RU" emma:confidence="0">
                  <emma:literal>итерацию</emma:literal>
                </emma:interpretation>
              </emma:one-of>
            </emma:emma>
          </inkml:annotationXML>
          <inkml:trace contextRef="#ctx0" brushRef="#br0" timeOffset="111171.2873">10262 6435 0,'-34'0'31,"0"0"-16,34 33-15,0 1 16,-34 0-16,0 0 16,1 101 31,33-101-16,0-68-16</inkml:trace>
          <inkml:trace contextRef="#ctx0" brushRef="#br0" timeOffset="111405.6637">10025 6265 0,'135'0'110,"-33"0"-79,67 34-31</inkml:trace>
          <inkml:trace contextRef="#ctx0" brushRef="#br0" timeOffset="112374.4219">10533 6502 0,'34'0'63,"0"0"-48,33-34 1,-67 1 0,34-69 15,-34 68-16,-34 34 1,-67 0 0,67 34-1,-102 101 17,136-67-17,0-34 1,34 0-1,34-34 1,67 0 0,1-68 15,33-67 0,-135 101 16,-34 68-31,-68 135 31,1 0-16,67-135-31,-102 136 47,68-137-32,0-33 1,34-33 0,0-35-16,34-68 31,34 1 0,0-1-15,67 35-1,-33 67 1,33 34 15,-101 0-15,0 0-16,-34 34 15,0 34 1,-102 67 15,68-101 1</inkml:trace>
          <inkml:trace contextRef="#ctx0" brushRef="#br0" timeOffset="110671.2899">9280 6299 0,'-34'0'79,"-68"169"-17,68-101-31,34 0-15,0 0 0,0-35-16,34-33 15,0 0 1,34 0-1,101-67 17,-33-35-1,-1 1 31,-135 134-30,-34 35-1,0 68 0,34-103-15,0 1-16,68 0 15</inkml:trace>
          <inkml:trace contextRef="#ctx0" brushRef="#br0" timeOffset="114671.2549">11650 6401 0,'0'-68'78,"-33"68"-78,-1-34 31,-34 34-15,-68 34 0,69 34 15,33-68-31,34 34 15,-34-34-15,34 33 0,0 1 16,34 0 0,135-68 31,-101 0-32,-34 34-15,0 0 31,-34 34 1,-34 0-17,34 34 1,0-34 0,68-34-1,33 0 16,-67 0-15,135-102 31,-135 68-16,-68 68 16,34 34-31,0 33 15,34-101-15,102-67 30,-69 33-30,35-102 31,-102 103-31,0-1-1,0 101 110,0-33-109,34 34 15,-34-34-15,68 34 15,-35 67 0,-33-101 0,0 0-31,-33-34 16,33 34-16,-34-34 16,0 0-1,0 0 1,34-34 15,0 0-15,135-102 31,35-33-16,-35 34 0,-135 67-15,0 34 15,-34 34 0,34 34-15,0 0-16,-33 0 16,33 67 15,0-67-16,0 0-15,0 0 16,33-34-16,1 0 16,0 0-1,34 0 1,101-102 15,-135 35-15,-34 33 31,-34 68-16,34-1-15,0 1-1,34 34 1,0-34-1,0-34 1,101-34 15,35-34 1,-137 1 30,-33 202 1,34-135-48,-34 34-15,34 0 16,34-34-1,-34 0 1,0-34 0,135-68 15,-67 1 0,-69 33 0,-33 102 1,0 101 30,0-67-46,102 34-1</inkml:trace>
        </inkml:traceGroup>
      </inkml:traceGroup>
    </inkml:traceGroup>
    <inkml:traceGroup>
      <inkml:annotationXML>
        <emma:emma xmlns:emma="http://www.w3.org/2003/04/emma" version="1.0">
          <emma:interpretation id="{CC0AAA38-0668-4B76-B62E-9BD1C592E2C3}" emma:medium="tactile" emma:mode="ink">
            <msink:context xmlns:msink="http://schemas.microsoft.com/ink/2010/main" type="paragraph" rotatedBoundingBox="19418,11583 33731,11838 33682,14542 19370,142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E5834EA-364D-4702-9F86-628E0EAEBFB9}" emma:medium="tactile" emma:mode="ink">
              <msink:context xmlns:msink="http://schemas.microsoft.com/ink/2010/main" type="inkBullet" rotatedBoundingBox="19409,11917 20052,11923 20048,12394 19404,12387"/>
            </emma:interpretation>
            <emma:one-of disjunction-type="recognition" id="oneOf14">
              <emma:interpretation id="interp70" emma:lang="ru-RU" emma:confidence="0">
                <emma:literal>н</emma:literal>
              </emma:interpretation>
              <emma:interpretation id="interp71" emma:lang="ru-RU" emma:confidence="0">
                <emma:literal>п</emma:literal>
              </emma:interpretation>
              <emma:interpretation id="interp72" emma:lang="ru-RU" emma:confidence="0">
                <emma:literal>к</emma:literal>
              </emma:interpretation>
              <emma:interpretation id="interp73" emma:lang="ru-RU" emma:confidence="0">
                <emma:literal>Н</emma:literal>
              </emma:interpretation>
              <emma:interpretation id="interp74" emma:lang="ru-RU" emma:confidence="0">
                <emma:literal>и</emma:literal>
              </emma:interpretation>
            </emma:one-of>
          </emma:emma>
        </inkml:annotationXML>
        <inkml:trace contextRef="#ctx0" brushRef="#br0" timeOffset="117296.2549">1829 7755 0,'0'34'78,"-34"-34"-78,34 34 16,-34 0-1,0 68 32,-33 33-16,33-33 1,0-102-17,203-136 79,-67 68-78,-34 68-1,-1-67 32,-100 67-16,-69 67 1,102-33-17,0 0-15,0 0 16,68 34 15,-34-34-15,101-34-1,0 33-15</inkml:trace>
      </inkml:traceGroup>
      <inkml:traceGroup>
        <inkml:annotationXML>
          <emma:emma xmlns:emma="http://www.w3.org/2003/04/emma" version="1.0">
            <emma:interpretation id="{E0301C11-3A9D-48CC-8056-2832F403961D}" emma:medium="tactile" emma:mode="ink">
              <msink:context xmlns:msink="http://schemas.microsoft.com/ink/2010/main" type="line" rotatedBoundingBox="21205,11710 33060,11823 33048,13112 21192,13000"/>
            </emma:interpretation>
          </emma:emma>
        </inkml:annotationXML>
        <inkml:traceGroup>
          <inkml:annotationXML>
            <emma:emma xmlns:emma="http://www.w3.org/2003/04/emma" version="1.0">
              <emma:interpretation id="{50E28D06-D24A-4296-956E-86B668CC277D}" emma:medium="tactile" emma:mode="ink">
                <msink:context xmlns:msink="http://schemas.microsoft.com/ink/2010/main" type="inkWord" rotatedBoundingBox="21202,11972 29025,12046 29015,13074 21192,13000"/>
              </emma:interpretation>
              <emma:one-of disjunction-type="recognition" id="oneOf15">
                <emma:interpretation id="interp75" emma:lang="ru-RU" emma:confidence="0">
                  <emma:literal>оптимальному</emma:literal>
                </emma:interpretation>
                <emma:interpretation id="interp76" emma:lang="ru-RU" emma:confidence="0">
                  <emma:literal>Оптимальному</emma:literal>
                </emma:interpretation>
                <emma:interpretation id="interp77" emma:lang="ru-RU" emma:confidence="0">
                  <emma:literal>оптимальном</emma:literal>
                </emma:interpretation>
                <emma:interpretation id="interp78" emma:lang="ru-RU" emma:confidence="0">
                  <emma:literal>Оптимальном</emma:literal>
                </emma:interpretation>
                <emma:interpretation id="interp79" emma:lang="ru-RU" emma:confidence="0">
                  <emma:literal>оптимальную</emma:literal>
                </emma:interpretation>
              </emma:one-of>
            </emma:emma>
          </inkml:annotationXML>
          <inkml:trace contextRef="#ctx0" brushRef="#br0" timeOffset="118218.1253">3455 8060 0,'-34'-34'31,"34"68"16,-34 0-31,34 34 15,0-34-15,34 33-1,0-33 1,33-34 0,69 0-1,-68 0 1,-35-34-1,1 0 1,-34-67 0,0 33-1,-34 0 1,1 35 0,-69 33-1,-33 0 16,135 33-31,-34 1 16,34 0 0,0 0-1,0 0-15,67 0 0</inkml:trace>
          <inkml:trace contextRef="#ctx0" brushRef="#br0" timeOffset="119077.4809">4166 7925 0,'0'34'63,"-34"-1"-48,0 1 1,0 136 47,34-204-17,68 0-30,-34-34 0,101 34 15,-67 34-15,-34 34-1,-34 0 1,0 101 31,0-101-32,0 0-15,34-34 16,0 0 15,169-135 0,-169 101-15,0-34 0,-34 34-16,33 34 15,-33 34 48,-33 135-16,-1-33 0,34-68-1,0-102-14,34 0-32</inkml:trace>
          <inkml:trace contextRef="#ctx0" brushRef="#br0" timeOffset="119358.7297">4640 7823 0,'34'0'78,"101"0"-46,-67 0-17,101 0 1</inkml:trace>
          <inkml:trace contextRef="#ctx0" brushRef="#br0" timeOffset="119827.4888">5114 7857 0,'0'135'110,"-68"35"-64,68-103-14,34-33-17,0-34 1,34 0 0,101-135 30,-101 67-30,-68 34 31,0 68-31,0 0-1,0 68 16,0-35-31,34 35 32</inkml:trace>
          <inkml:trace contextRef="#ctx0" brushRef="#br0" timeOffset="120546.2252">5724 8196 0,'-34'33'62,"34"1"-31,0 0-15,34-34 0,33 0-1,103-101 16,-69-1 1,-101 68 15,-33 68-16,33 34-16,0-1 1,0-33 0,0 0-16,0 0 15,33-34-15,1 0 16,0 0 0,34 0-1,67-102 16,-101 35-15,0 67 31,0 135 0,-34-101-32,68 34-15</inkml:trace>
          <inkml:trace contextRef="#ctx0" brushRef="#br0" timeOffset="121124.3453">6909 8297 0,'34'-34'46,"-34"0"-30,0-101 31,0 101-16,-34-34-31,0 68 16,-34 0-1,35 0-15,-69 102 32,0 0-17,102-35 1,0-33 0,0 0-1,0 0-15,34-34 16,34 0-1,34-34 1,67-101 31,-169 270 47,34-135-79,-34 34-15,0 0 16,34-34-16,0 0 16,67 0-16</inkml:trace>
          <inkml:trace contextRef="#ctx0" brushRef="#br0" timeOffset="122452.4749">7282 8263 0,'-34'0'79,"68"102"-48,-34-68-16,33-34 1,1 0 0,34 0-1,0-34 1,0-34 15,33-101 0,-101 135 16,0 68-15,0 0-17,0 101 16,0-101-15,0 0-16,34 0 16,34-34-1,101-34 17,-33-34-1,33-101 16,-101 101-16,-68 34 63,33 34-1,-66 0-77,-1 0 0,34 34-16,-68 68 62,34 33-31,34-33 1,0-68-17,34 33 1,0-33 0,34-34-1,33-34 16,-67 1-15,-34-1 0,0-102 15,0 102-15,-34-33-1,0 67 1,0 0-16,1 0 15,-1 33 17,68 1-32</inkml:trace>
          <inkml:trace contextRef="#ctx0" brushRef="#br0" timeOffset="123514.9698">8941 7992 0,'0'-33'78,"-34"66"-46,34 1-17,-34 0-15,-33 102 47,-1 33-16,68-135 1,101-170 30,-67 136-46,0 0 15,0 0-15,102 0 30,-103 0-30,69-135 31,-102 101 0,0 68-16,0 0-15,0 101 15,0-101-15,68 0-1</inkml:trace>
          <inkml:trace contextRef="#ctx0" brushRef="#br0" timeOffset="123952.4697">9347 8297 0,'34'-34'78,"0"170"0,0-68-62,0-68-1,34 0 1,33-34 0,35-68 15,-102 34-16,-1-67 17,-33 67-17,-33 34-15,-1 0 16,0 34-16,0 0 16,-101 34-1,67 34 1,68-34-1,0 34 1,0 33 0</inkml:trace>
          <inkml:trace contextRef="#ctx0" brushRef="#br0" timeOffset="125483.7069">9923 8297 0,'0'102'93,"34"-102"-61,0 0-17,135-136 32,-67 1 0,-136 270 31,34-101-62,0 0-1,0 0-15,34-34 16,0 0 0,33 0-1,69-136 16,-34 1 1,-102 101-1,-68 170 16,34-35-32,34-33 17,0-34-17,34-34 17,0 0-32,33 0 15,-33-34-15,34-34 31,-34 34-31,34-67 47,-102 101-15,34 34-17,-34 33 1,34 1 15,34-68-31,33 0 47,35-34-16,34-67 0,-69-1 1,-67 68-17,0 0 48,34 170-1,-68 33-30,34 0-1,-67 1 0,33-35-15,-34-33 15,34-102-15,0 0-1,0-34 1,34 0-1,0-34 1,0 1 0,34-1-1,34 0 1,67 0-16</inkml:trace>
        </inkml:traceGroup>
        <inkml:traceGroup>
          <inkml:annotationXML>
            <emma:emma xmlns:emma="http://www.w3.org/2003/04/emma" version="1.0">
              <emma:interpretation id="{336219A4-FD57-4F80-BF54-A1B37530E6CD}" emma:medium="tactile" emma:mode="ink">
                <msink:context xmlns:msink="http://schemas.microsoft.com/ink/2010/main" type="inkWord" rotatedBoundingBox="29772,11792 33060,11823 33048,13111 29760,13079"/>
              </emma:interpretation>
              <emma:one-of disjunction-type="recognition" id="oneOf16">
                <emma:interpretation id="interp80" emma:lang="ru-RU" emma:confidence="0">
                  <emma:literal>миру</emma:literal>
                </emma:interpretation>
                <emma:interpretation id="interp81" emma:lang="ru-RU" emma:confidence="0">
                  <emma:literal>ми-д</emma:literal>
                </emma:interpretation>
                <emma:interpretation id="interp82" emma:lang="ru-RU" emma:confidence="0">
                  <emma:literal>мифу</emma:literal>
                </emma:interpretation>
                <emma:interpretation id="interp83" emma:lang="ru-RU" emma:confidence="0">
                  <emma:literal>многу</emma:literal>
                </emma:interpretation>
                <emma:interpretation id="interp84" emma:lang="ru-RU" emma:confidence="0">
                  <emma:literal>метку</emma:literal>
                </emma:interpretation>
              </emma:one-of>
            </emma:emma>
          </inkml:annotationXML>
          <inkml:trace contextRef="#ctx0" brushRef="#br0" timeOffset="127124.3265">11955 8128 0,'0'68'110,"0"-35"-95,34-33 1,0 0 0,0 0-1,34-33 1,101-137 15,-101 103 0,-68 33-15,0 68 15,-34 33-15,34 35 15,0-68-15,0 0-16,34-34 15,33 0 1,35-34 0,0-68 15,-1 1 16,-135 134-16,-33 69 0,67-34-15,0-34 0,0-1-1,0 1-15,33-34 16,137 0 15,-103 0-15,35-67-1,67-69 32,-135 102-47,0 34 16,0 0-1,-68 0 17,34 34-17,0 0 1,-34 0-16,0 0 31,34 33-15,0-33 15,34-34 0,34-67 1,-34 67-17,101 0 79,-101-34-78,0 0-1,68 0 16,-68 34-15,33-68 31,-33 68-16,-102 102 16,1 33 0,67-67-31</inkml:trace>
          <inkml:trace contextRef="#ctx0" brushRef="#br0" timeOffset="127421.1991">14055 8128 0,'0'-34'62,"34"34"-31,67 0-31</inkml:trace>
          <inkml:trace contextRef="#ctx0" brushRef="#br0" timeOffset="128702.4446">14427 8094 0,'34'0'47,"0"-34"-32,102-34 17,-1-67-1,-101 67-15,-34 34-1,0 0 1,0 1-1,0-1-15,-34 34 16,0 0 0,-33 0-1,-35 67 1,-34 69 15,103-34-15,-1-1-1,34 35 1,34-1 15,-34-101-31,33-34 16,1 0-16,0 0 31,0-68-15,-34 34-1,0-33 1,0 33 0,0 0-16,0 0 15,136 0 95,-35-34-79,-67 68-31,0 0 16,-34-33-1,-34 33 32,0 33-31,34 1-16,-34 102 47,34-35-32,0-67 1,34-34-1,0 0 1,34 0 0,-1-34-1,35-67 32,-68 101-47,-34 67 47,-34 103-16,0-69-15,-34 69 0,-33-35-1,33-33 16,68-68-31,-34-34 16,0 0 0,34-34-1,0 0 1,0-34 0,68-67-1,34 33 16,-35 68-31,69 0 32,33 1-32</inkml:trace>
        </inkml:traceGroup>
      </inkml:traceGroup>
      <inkml:traceGroup>
        <inkml:annotationXML>
          <emma:emma xmlns:emma="http://www.w3.org/2003/04/emma" version="1.0">
            <emma:interpretation id="{EE5D4771-0DED-4A23-B232-748F1A379A35}" emma:medium="tactile" emma:mode="ink">
              <msink:context xmlns:msink="http://schemas.microsoft.com/ink/2010/main" type="line" rotatedBoundingBox="19446,12876 33708,13130 33682,14542 19420,14288"/>
            </emma:interpretation>
          </emma:emma>
        </inkml:annotationXML>
        <inkml:traceGroup>
          <inkml:annotationXML>
            <emma:emma xmlns:emma="http://www.w3.org/2003/04/emma" version="1.0">
              <emma:interpretation id="{C66DC571-8220-410B-9731-66FE4C59EC42}" emma:medium="tactile" emma:mode="ink">
                <msink:context xmlns:msink="http://schemas.microsoft.com/ink/2010/main" type="inkWord" rotatedBoundingBox="19439,12900 25603,12905 25602,14295 19438,14290"/>
              </emma:interpretation>
              <emma:one-of disjunction-type="recognition" id="oneOf17">
                <emma:interpretation id="interp85" emma:lang="ru-RU" emma:confidence="0">
                  <emma:literal>добавляется</emma:literal>
                </emma:interpretation>
                <emma:interpretation id="interp86" emma:lang="ru-RU" emma:confidence="0">
                  <emma:literal>добавляйся</emma:literal>
                </emma:interpretation>
                <emma:interpretation id="interp87" emma:lang="ru-RU" emma:confidence="0">
                  <emma:literal>добавляются</emma:literal>
                </emma:interpretation>
                <emma:interpretation id="interp88" emma:lang="ru-RU" emma:confidence="0">
                  <emma:literal>добавляемся</emma:literal>
                </emma:interpretation>
                <emma:interpretation id="interp89" emma:lang="ru-RU" emma:confidence="0">
                  <emma:literal>добавляет?</emma:literal>
                </emma:interpretation>
              </emma:one-of>
            </emma:emma>
          </inkml:annotationXML>
          <inkml:trace contextRef="#ctx0" brushRef="#br0" timeOffset="130389.9355">1965 9178 0,'0'-102'109,"-34"68"-93,0-33-1,0 67 17,0 0-17,-68 33 1,35 35 0,33-34-1,34 34 1,34-1-1,0-33 1,-1 0-16,1-34 16,34 0-1,101 0 17,-135 0-17,-34 136 32,0-1-16,0 1-15,-34-1 15,-33 34 0,33-67-15,0-102 0,-34 0-1,34 0 1,0-34 0,34-67-1,0 33-15</inkml:trace>
          <inkml:trace contextRef="#ctx0" brushRef="#br0" timeOffset="130874.3106">2371 9347 0,'-34'0'47,"0"68"-31,34 0 15,0-35-15,0 1-16,34 0 15,34-34 1,0 0 0,33-68-1,-33-33 32,-34-35-47,-34 102 16,-34 1-1,34-1-15,-68 34 16,0 0 0,1 34-1,33-1 1,34 35 0,34 34-16</inkml:trace>
          <inkml:trace contextRef="#ctx0" brushRef="#br0" timeOffset="131405.5415">3116 9347 0,'-68'-68'46,"34"68"-30,-67 0 15,67 0-15,34 68 0,0 34 15,0-35-16,0-33-15,34-34 16,0 0 0,0 0-1,-1-34 1,-33 1 0,0-103-1,0-33 16,-33-1-15,-35 1 15,68 135-15,0 0-16,68 0 31,-1 34-15,103 34-16</inkml:trace>
          <inkml:trace contextRef="#ctx0" brushRef="#br0" timeOffset="132514.9246">3624 9381 0,'0'-34'47,"0"0"-16,-68-67 0,34 101-15,1 0 0,-1 0-1,-34 33 1,0 35-1,68 0 1,0 0 0,0-34-16,34-34 15,34 0 1,-34 0 0,33-34-1,69-68 32,-136 136-16,0 68 1,0-69-17,34-33 1,135-33 15,-67-1-15,33-34-1,1-68 1,-1-33 15,-67 0 0,-68 135-15,0 0-16,-34 34 31,0 0-15,-68 102 0,69-1 15,-35 35-16,68 33 1,0-33 15,34-69-15,0 1 0,-1-102 15,-33 0-16,0-67 1,0 67 0,0 0-16,-33 34 15,-35 0 32,102 0-47</inkml:trace>
          <inkml:trace contextRef="#ctx0" brushRef="#br0" timeOffset="133093.0463">4572 9415 0,'-34'0'78,"34"34"-63,0 0 1,34-34 15,102-34 1,-102 0-17,135-68 16,-101 34 1,-68 35-17,0 66 17,-34 137 14,34-102-30,34-1 0,33-67-1,1 34-15</inkml:trace>
          <inkml:trace contextRef="#ctx0" brushRef="#br0" timeOffset="133577.4043">5283 9516 0,'34'0'94,"68"0"-78,-68-67-1,34-35 17,-1 34-17,-67 34-15,0 1 16,-34 33 0,1 0 15,-1 0-16,34 33 1,0 1 0,34 0-1,-34 0 1,33-34 0,-33 34-16,0 34 31,34-34-16,-34 33 1,34-33 0,34 0-16</inkml:trace>
          <inkml:trace contextRef="#ctx0" brushRef="#br0" timeOffset="134296.1509">5961 9550 0,'101'0'62,"-101"-34"-46,136-67 15,-102 67-15,0-68 0,-34 68-1,-34 1 1,0 33-1,0 0 1,0 0-16,0 33 16,-33 69-1,67 0 1,0-68 0,0-1-1,33 1-15,-33 0 0,102-34 31,-68 0-31,67 0 0</inkml:trace>
          <inkml:trace contextRef="#ctx0" brushRef="#br0" timeOffset="134514.9143">6638 9381 0,'-34'34'94,"34"0"-78,0 67 31</inkml:trace>
          <inkml:trace contextRef="#ctx0" brushRef="#br0" timeOffset="134702.4128">6469 9245 0,'-34'-33'31,"34"-1"-15,0 0 15,169 34 32,1 0-63</inkml:trace>
          <inkml:trace contextRef="#ctx0" brushRef="#br0" timeOffset="135577.3957">7011 9313 0,'0'34'47,"34"-34"-15,-1 0-17,1-34 1,-34 0-1,0 0 1,0 1 0,-34 33 15,1 0-15,-103 169 15,136-101-16,0-34 1,0-1-16,34 1 31,101-68 1,-67 34-1,-34 0 0,-34 34-31,34 0 31,0-34-15,0 0 0,-1-34-1,35 0 1,34-135 15,-68 101-15,0-67 15,-34 101 0,-34 34-31,0 34 31,34 0-15,0 135 31,0-135-47,34 135 31,33-67 0,1-68-15,-34-34-16,68 0 16</inkml:trace>
        </inkml:traceGroup>
        <inkml:traceGroup>
          <inkml:annotationXML>
            <emma:emma xmlns:emma="http://www.w3.org/2003/04/emma" version="1.0">
              <emma:interpretation id="{AFA71349-07DF-4C78-A084-0F337AF473D3}" emma:medium="tactile" emma:mode="ink">
                <msink:context xmlns:msink="http://schemas.microsoft.com/ink/2010/main" type="inkWord" rotatedBoundingBox="26503,13346 28625,13250 28672,14298 26551,14394"/>
              </emma:interpretation>
              <emma:one-of disjunction-type="recognition" id="oneOf18">
                <emma:interpretation id="interp90" emma:lang="ru-RU" emma:confidence="0">
                  <emma:literal>узел,</emma:literal>
                </emma:interpretation>
                <emma:interpretation id="interp91" emma:lang="ru-RU" emma:confidence="0">
                  <emma:literal>узел</emma:literal>
                </emma:interpretation>
                <emma:interpretation id="interp92" emma:lang="ru-RU" emma:confidence="0">
                  <emma:literal>Узел,</emma:literal>
                </emma:interpretation>
                <emma:interpretation id="interp93" emma:lang="ru-RU" emma:confidence="0">
                  <emma:literal>учел,</emma:literal>
                </emma:interpretation>
                <emma:interpretation id="interp94" emma:lang="ru-RU" emma:confidence="0">
                  <emma:literal>удел,</emma:literal>
                </emma:interpretation>
              </emma:one-of>
            </emma:emma>
          </inkml:annotationXML>
          <inkml:trace contextRef="#ctx0" brushRef="#br0" timeOffset="136718.0255">8772 9212 0,'0'-34'93,"-34"169"-30,34-67-47,0-34-1,34 34 1,0-68-1,-1 0 1,35 0 0,34-102 46,-102 136-31,0 135 1,0-33-17,-34-1 1,-34 34 15,34-67-15,-67 0 15,67-102-15,34-34-1</inkml:trace>
          <inkml:trace contextRef="#ctx0" brushRef="#br0" timeOffset="137311.7596">9178 9313 0,'0'-101'78,"34"67"-47,34 34-15,-34 0-16,-1 34 15,1-1 1,-34 1-16,0 0 16,-34 34-1,1-34 1,-1 0-16,0-34 16,34 34-1,0-1 1,135 137 46,-135-136-62,-34 67 32,34-33-17,-67 0 1,33-34-1</inkml:trace>
          <inkml:trace contextRef="#ctx0" brushRef="#br0" timeOffset="137796.1469">9585 9415 0,'33'-34'62,"103"-68"-15,-102 68-31,0-33 15,-136 67 16,68 0-31,-34 67-1,68 1 1,0 0 0,0-34-1,34 34 1,34-35-1,101 1-15</inkml:trace>
          <inkml:trace contextRef="#ctx0" brushRef="#br0" timeOffset="138296.1439">10059 9415 0,'-34'0'47,"34"34"-31,0 0 15,34-34-15,135-102 31,-34-34-1,-135 103-14,0 66-1,-33 137 0,33-69-15,67 69-1</inkml:trace>
          <inkml:trace contextRef="#ctx0" brushRef="#br0" timeOffset="140014.8846">10838 9652 0,'-34'0'62,"34"34"-31,-34 33-15,-102 69 15,35-1-31</inkml:trace>
        </inkml:traceGroup>
        <inkml:traceGroup>
          <inkml:annotationXML>
            <emma:emma xmlns:emma="http://www.w3.org/2003/04/emma" version="1.0">
              <emma:interpretation id="{C90507DE-F7F7-4BE0-92B9-652F18C70BB2}" emma:medium="tactile" emma:mode="ink">
                <msink:context xmlns:msink="http://schemas.microsoft.com/ink/2010/main" type="inkWord" rotatedBoundingBox="29037,13302 33703,13385 33686,14340 29019,14256"/>
              </emma:interpretation>
              <emma:one-of disjunction-type="recognition" id="oneOf19">
                <emma:interpretation id="interp95" emma:lang="ru-RU" emma:confidence="0">
                  <emma:literal>расстояние</emma:literal>
                </emma:interpretation>
                <emma:interpretation id="interp96" emma:lang="ru-RU" emma:confidence="0">
                  <emma:literal>расстоянию</emma:literal>
                </emma:interpretation>
                <emma:interpretation id="interp97" emma:lang="ru-RU" emma:confidence="0">
                  <emma:literal>расстояния</emma:literal>
                </emma:interpretation>
                <emma:interpretation id="interp98" emma:lang="ru-RU" emma:confidence="0">
                  <emma:literal>расстоянии</emma:literal>
                </emma:interpretation>
                <emma:interpretation id="interp99" emma:lang="ru-RU" emma:confidence="0">
                  <emma:literal>расстояния.</emma:literal>
                </emma:interpretation>
              </emma:one-of>
            </emma:emma>
          </inkml:annotationXML>
          <inkml:trace contextRef="#ctx0" brushRef="#br0" timeOffset="140889.8803">11481 9347 0,'0'68'78,"-68"101"-47,1-33 0,-1-1-15,0 1 15,68-35 0,0-169 1,0-33-17,68-35 1,-34-33 15,101-34 0,1 101 1,-102 102-32,-1 0 15,69 34 1,-68 0-1,-34 0 1,-68 135 31,34-101-31,0-68-1,68 34-15</inkml:trace>
          <inkml:trace contextRef="#ctx0" brushRef="#br0" timeOffset="141389.8635">12260 9483 0,'0'-68'62,"-34"34"-46,0 0-1,0 34 1,1 0 0,-69 0-1,34 68 1,0 0-1,68-35 1,0 1 0,34 0-1,0-34 1,34 0 15,-34-34-31,0 34 16,-34 136 62,34-136-62,-34 34-16,135-1 15</inkml:trace>
          <inkml:trace contextRef="#ctx0" brushRef="#br0" timeOffset="141749.2363">12802 9449 0,'0'-34'47,"-34"0"-31,0 34-1,-34-34 1,35 34 0,-35 34-1,34 0 1,-68 135 15,102-101-15,0-34-16,34 33 31,0-33-31,0-34 16,101 34-16</inkml:trace>
          <inkml:trace contextRef="#ctx0" brushRef="#br0" timeOffset="142186.7338">13276 9483 0,'0'-34'47,"-68"-34"-16,34 68-15,1 0 0,-1 0-16,0 0 15,-102 102 17,102-69-17,34 35 1,34 34-1,0-68 1,102 67-16</inkml:trace>
          <inkml:trace contextRef="#ctx0" brushRef="#br0" timeOffset="142764.872">13445 9178 0,'34'0'63,"0"0"-48,102 34 1,-69-1 15,1-33-31,0 0 0</inkml:trace>
          <inkml:trace contextRef="#ctx0" brushRef="#br0" timeOffset="142546.1211">13682 9381 0,'0'34'94,"-33"0"-79,-35 135 17,34-67 14,0-69-46</inkml:trace>
          <inkml:trace contextRef="#ctx0" brushRef="#br0" timeOffset="143155.494">13953 9313 0,'0'68'78,"-67"67"-31,67-33-32,0 0 1,0-69 0,0 1-16,33-34 15,1 0 1,34 0 0,0-34-1,-34 1 1,0-35-1,-34-68 1,0 35 0,-34 67-1,34 0-15,-68 34 16,0 0 0,34 0-1,34 34-15,-34 0 16,34 101-16</inkml:trace>
          <inkml:trace contextRef="#ctx0" brushRef="#br0" timeOffset="143733.6154">14258 9753 0,'0'34'47,"0"0"-32,34-34 1,0 0 0,34 0-1,67-101 17,-101 67-32,0-34 31,-34-34-16,0 1 17,0 67-17,-34 34 1,0 102 31,34-69-32,0 35 1,68 34 31,-34-35-47,0 1 0</inkml:trace>
          <inkml:trace contextRef="#ctx0" brushRef="#br0" timeOffset="146014.839">14969 9313 0,'-34'0'78,"1"34"-46,-35 135-1,34-101-15,34 0 62,102-204 31,-69 136-93,1-33-1,0-1 1,68 0 31,-68-34 31,-34 102-47,-34 0-15,0 135 46,34-135-46,34-34 0,0 0-1,0 0 1,-1-34-1,1 0-15,34 0 32,67-135 30,-236 271 1,67-35-48,34 35 17,34-68-1,34-34-16,-35 0 1,69-102 15,-68 35 1,-34 100-1,-34 1-16,0 34 17,34 0-17,34-34 17,0-34-32,0 0 15,34 0 1,-1 0-1,35-68 1,-68 0 15,-34 34-15,0 0 0,-34 34-1,0 0 1,0 0-1,-34 34 1,35 34 15,33-34-15,67 135 15,1-101-31</inkml:trace>
        </inkml:traceGroup>
      </inkml:traceGroup>
    </inkml:traceGroup>
    <inkml:traceGroup>
      <inkml:annotationXML>
        <emma:emma xmlns:emma="http://www.w3.org/2003/04/emma" version="1.0">
          <emma:interpretation id="{DF527D80-334C-435E-9232-57718D410BF9}" emma:medium="tactile" emma:mode="ink">
            <msink:context xmlns:msink="http://schemas.microsoft.com/ink/2010/main" type="paragraph" rotatedBoundingBox="19611,14572 33703,14719 33682,16706 19590,165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39E04C3-E5F6-4839-9DB3-87AA749E0787}" emma:medium="tactile" emma:mode="ink">
              <msink:context xmlns:msink="http://schemas.microsoft.com/ink/2010/main" type="line" rotatedBoundingBox="19611,14572 33703,14719 33691,15856 19599,15709"/>
            </emma:interpretation>
          </emma:emma>
        </inkml:annotationXML>
        <inkml:traceGroup>
          <inkml:annotationXML>
            <emma:emma xmlns:emma="http://www.w3.org/2003/04/emma" version="1.0">
              <emma:interpretation id="{0F83502D-0D79-414B-8BFA-5B468BF3105B}" emma:medium="tactile" emma:mode="ink">
                <msink:context xmlns:msink="http://schemas.microsoft.com/ink/2010/main" type="inkWord" rotatedBoundingBox="19609,14762 20391,14770 20381,15688 19599,15679"/>
              </emma:interpretation>
              <emma:one-of disjunction-type="recognition" id="oneOf20">
                <emma:interpretation id="interp100" emma:lang="ru-RU" emma:confidence="0">
                  <emma:literal>90</emma:literal>
                </emma:interpretation>
                <emma:interpretation id="interp101" emma:lang="ru-RU" emma:confidence="0">
                  <emma:literal>до</emma:literal>
                </emma:interpretation>
                <emma:interpretation id="interp102" emma:lang="ru-RU" emma:confidence="0">
                  <emma:literal>900</emma:literal>
                </emma:interpretation>
                <emma:interpretation id="interp103" emma:lang="ru-RU" emma:confidence="0">
                  <emma:literal>9</emma:literal>
                </emma:interpretation>
                <emma:interpretation id="interp104" emma:lang="ru-RU" emma:confidence="0">
                  <emma:literal>909</emma:literal>
                </emma:interpretation>
              </emma:one-of>
            </emma:emma>
          </inkml:annotationXML>
          <inkml:trace contextRef="#ctx0" brushRef="#br0" timeOffset="149389.8215">2371 10803 0,'-34'34'78,"34"0"-62,0 34-1,0-34 1,34 33-1,0-33 1,0-34 0,33 0-1,-33-34 1,0 34-16,-34-33 16,0-69-1,0-34 16,-68 103-15,35-1 0,-35 34-1,34 0-15,0 34 16,0-1 0,34 1-16,34 68 15</inkml:trace>
          <inkml:trace contextRef="#ctx0" brushRef="#br0" timeOffset="148889.8235">2100 10668 0,'-34'-34'172,"0"0"-141,0 34-15,1 0-1,-1 0 1,0 0 0,0 0-16,0 34 15,0 34 1,34-34-16,0 33 31,34-67-31,0 0 16,34 0 15,-1 0-15,1-34-1,-68 1 1,0 66 62,0 137-47,0-35 1,-34 1-32,34-35 15,-34-33 1,-67 68 15,67-136-15,-34 0-1,68-34 1,0-34 15,34 34-31</inkml:trace>
        </inkml:traceGroup>
        <inkml:traceGroup>
          <inkml:annotationXML>
            <emma:emma xmlns:emma="http://www.w3.org/2003/04/emma" version="1.0">
              <emma:interpretation id="{4E1C2284-1DCC-49E8-9256-37FC22B22F7D}" emma:medium="tactile" emma:mode="ink">
                <msink:context xmlns:msink="http://schemas.microsoft.com/ink/2010/main" type="inkWord" rotatedBoundingBox="21407,14715 25232,14755 25222,15767 21396,15727"/>
              </emma:interpretation>
              <emma:one-of disjunction-type="recognition" id="oneOf21">
                <emma:interpretation id="interp105" emma:lang="ru-RU" emma:confidence="0">
                  <emma:literal>которого</emma:literal>
                </emma:interpretation>
                <emma:interpretation id="interp106" emma:lang="ru-RU" emma:confidence="0">
                  <emma:literal>Второго</emma:literal>
                </emma:interpretation>
                <emma:interpretation id="interp107" emma:lang="ru-RU" emma:confidence="0">
                  <emma:literal>Которого</emma:literal>
                </emma:interpretation>
                <emma:interpretation id="interp108" emma:lang="ru-RU" emma:confidence="0">
                  <emma:literal>которою</emma:literal>
                </emma:interpretation>
                <emma:interpretation id="interp109" emma:lang="ru-RU" emma:confidence="0">
                  <emma:literal>Которою</emma:literal>
                </emma:interpretation>
              </emma:one-of>
            </emma:emma>
          </inkml:annotationXML>
          <inkml:trace contextRef="#ctx0" brushRef="#br0" timeOffset="151014.8278">3759 10600 0,'-33'34'125,"-35"135"-94,0-33 16,68-102-16,0-68 1,136-136-1,-1 69 16,-101 67-32,0 34 1,-68 34 31,-68 67-16,102-67-15,0 0-1,34 0 1,34 0 0,-34-34-1,34 0 1,-1 0-1,1 0 17,-34 0-17,-34 34 17,68 0-17,-1-34 16,-33 0-31,0 0 16,0 0-16,68-136 47,-102 102-31,0-33-16,0-1 15,-34 34 1,0 0-1,-34 34 1,-101 68 15,135-34-15,0 0-16,34-1 16,34 1-16,67 0 15</inkml:trace>
          <inkml:trace contextRef="#ctx0" brushRef="#br0" timeOffset="151921.0574">4674 10566 0,'101'0'93,"35"0"-61,33 0-1,-101 34-31,-34-34 15,-34 34 1,0 0-16,-34 34 31,0 33 1,34 69 14,0-137-46,0 35 16,34-34 0,0-34-1,0 0 1,33-34 0,1-34-1,-34 1 1,-34-35-1,0 0 1,-34 69 0,0-1-16,0 34 15,1 0 1,-1 0-16,-34 67 16,34-33-1,34 68 1,0-68-1,0 0-15,102 0 0</inkml:trace>
          <inkml:trace contextRef="#ctx0" brushRef="#br0" timeOffset="151296.0736">4877 10668 0,'-68'135'78,"34"-33"-62,34 33 46</inkml:trace>
          <inkml:trace contextRef="#ctx0" brushRef="#br0" timeOffset="152499.1795">5690 10769 0,'-68'136'94,"0"33"-63,35-67-15,-35 67-1,34 1 17,34-103-17,0-101 17,0-135-1,34 101-31,34-101 31,-1 34-15,69 33 15,-35 34-15,-67 68-1,68 0 1,-102 34-16,0 0 15,0 0 1,-34 34 0,0-35-16,-68 69 31,136-68-15</inkml:trace>
          <inkml:trace contextRef="#ctx0" brushRef="#br0" timeOffset="152530.4299">6029 11040 0</inkml:trace>
          <inkml:trace contextRef="#ctx0" brushRef="#br0" timeOffset="152921.067">6130 10973 0,'0'34'63,"0"33"-32,0-33-16,0 0-15,34-34 16,34 0 0,-1-34-1,69-67 17,-136 67-17,0-102 1,0 102-1,-34 0 1,34 1-16,-34 33 0,0 0 16,-33 33-1,-69 137 17,136-136-17,0 0 1,0-1-16,34-33 15,0 0-15,34 0 0</inkml:trace>
          <inkml:trace contextRef="#ctx0" brushRef="#br0" timeOffset="153655.4385">6672 10769 0,'0'-33'31,"34"33"-15,0-34 15,0 34-15,33 0 15,-67 67 0,-67 103 1,33-69-17,34-33 32,34-68-47,-1 0 0,1 0 16,68-34-1,-34-33 32,-34 67-47,-1 135 63,1-135-32,34 0-15,0-34-1,-34 0 1,33-67 15,1-1-15,-68 68-1,0 0-15,-34 0 16,-34-33 0,35 67-16,-1 0 15,-102 67 1,35 35 15,101-68-15,0 68-16</inkml:trace>
        </inkml:traceGroup>
        <inkml:traceGroup>
          <inkml:annotationXML>
            <emma:emma xmlns:emma="http://www.w3.org/2003/04/emma" version="1.0">
              <emma:interpretation id="{31879CDB-B052-484D-B1CE-1498CF79EB3F}" emma:medium="tactile" emma:mode="ink">
                <msink:context xmlns:msink="http://schemas.microsoft.com/ink/2010/main" type="inkWord" rotatedBoundingBox="26214,14689 27160,14699 27155,15208 26208,15198"/>
              </emma:interpretation>
              <emma:one-of disjunction-type="recognition" id="oneOf22">
                <emma:interpretation id="interp110" emma:lang="ru-RU" emma:confidence="0">
                  <emma:literal>от</emma:literal>
                </emma:interpretation>
                <emma:interpretation id="interp111" emma:lang="ru-RU" emma:confidence="0">
                  <emma:literal>0€</emma:literal>
                </emma:interpretation>
                <emma:interpretation id="interp112" emma:lang="ru-RU" emma:confidence="0">
                  <emma:literal>0':</emma:literal>
                </emma:interpretation>
                <emma:interpretation id="interp113" emma:lang="ru-RU" emma:confidence="0">
                  <emma:literal>а,</emma:literal>
                </emma:interpretation>
                <emma:interpretation id="interp114" emma:lang="ru-RU" emma:confidence="0">
                  <emma:literal>0:</emma:literal>
                </emma:interpretation>
              </emma:one-of>
            </emma:emma>
          </inkml:annotationXML>
          <inkml:trace contextRef="#ctx0" brushRef="#br0" timeOffset="154389.7944">8467 10736 0,'-34'0'62,"0"0"-46,68 101 15,0-33 0,0-34-15,34 0-16,33-34 31,-67 0-15,0-34-16,0 0 16,-34-34-1,0 34 1,-68-67 15,68 67-31,-34 34 16,-34 0-1,1 0 1,-1 68 0,34-35-1,34 1-15,34 34 0</inkml:trace>
          <inkml:trace contextRef="#ctx0" brushRef="#br0" timeOffset="154921.0614">8941 10566 0,'0'-34'62,"34"34"-30,135 0-1,34 34-16</inkml:trace>
          <inkml:trace contextRef="#ctx0" brushRef="#br0" timeOffset="154702.3095">9144 10736 0,'-101'67'79,"67"1"-64,0 34 16,34-68-31,0-1 32,34-33-32</inkml:trace>
        </inkml:traceGroup>
        <inkml:traceGroup>
          <inkml:annotationXML>
            <emma:emma xmlns:emma="http://www.w3.org/2003/04/emma" version="1.0">
              <emma:interpretation id="{3EC53578-3E39-4C8D-B579-2DC44FF289CC}" emma:medium="tactile" emma:mode="ink">
                <msink:context xmlns:msink="http://schemas.microsoft.com/ink/2010/main" type="inkWord" rotatedBoundingBox="28076,14660 33703,14719 33694,15547 28067,15488"/>
              </emma:interpretation>
              <emma:one-of disjunction-type="recognition" id="oneOf23">
                <emma:interpretation id="interp115" emma:lang="ru-RU" emma:confidence="0">
                  <emma:literal>оптимального</emma:literal>
                </emma:interpretation>
                <emma:interpretation id="interp116" emma:lang="ru-RU" emma:confidence="0">
                  <emma:literal>оптимально.</emma:literal>
                </emma:interpretation>
                <emma:interpretation id="interp117" emma:lang="ru-RU" emma:confidence="0">
                  <emma:literal>оптимально</emma:literal>
                </emma:interpretation>
                <emma:interpretation id="interp118" emma:lang="ru-RU" emma:confidence="0">
                  <emma:literal>Оптимального</emma:literal>
                </emma:interpretation>
                <emma:interpretation id="interp119" emma:lang="ru-RU" emma:confidence="0">
                  <emma:literal>оптимальною</emma:literal>
                </emma:interpretation>
              </emma:one-of>
            </emma:emma>
          </inkml:annotationXML>
          <inkml:trace contextRef="#ctx0" brushRef="#br0" timeOffset="156327.287">10431 10736 0,'-34'0'79,"0"67"-33,34-33-30,0 0 0,68 34 15,-34-68-15,34 0-1,-34-34 1,67-135 15,-101 101-15,0 0-1,-34 34 1,-33-33 15,-1 67-31,-34 33 16,35 1-1,-1 34 1,68-34-16,34 34 16</inkml:trace>
          <inkml:trace contextRef="#ctx0" brushRef="#br0" timeOffset="157264.7792">10939 10532 0,'-34'34'78,"0"0"-63,1 68 1,-35-1 47,102-101-32,101-135 16,-101 135-32,0 0 1,0 0 0,-68 169 46,34-67-31,0-68-15,34-34-16,0 0 16,33 0-1,137-102 32,-103 34 16,-101 102-32,-34 0-16,0 68 32,34-68 31,34-68 16,0 0-94</inkml:trace>
          <inkml:trace contextRef="#ctx0" brushRef="#br0" timeOffset="157514.7901">11244 10532 0,'102'0'94,"135"34"-79</inkml:trace>
          <inkml:trace contextRef="#ctx0" brushRef="#br0" timeOffset="158030.415">11718 10668 0,'0'34'94,"-34"0"-79,-33 135 32,33-135-31,34 0-1,34-34 1,-1 0 0,1 0-1,34-34 1,34-68 78,-69 204-47,-33-34-32,34-35 1,68 1-16</inkml:trace>
          <inkml:trace contextRef="#ctx0" brushRef="#br0" timeOffset="158764.7716">12158 10973 0,'34'0'78,"0"0"-62,0 0 0,0-34-1,34 34-15,33-136 31,-101 102 16,-34 170 31,34-68-62,68-68 15,-34 0-31,0 0 16,34-34 0,-1-68 15,-33 102-16,-34 170 64,34-103-64</inkml:trace>
          <inkml:trace contextRef="#ctx0" brushRef="#br0" timeOffset="159296.0362">13242 10973 0,'34'-68'62,"-34"34"-46,-34-34 15,0 34-15,-33 34 15,-1 0-16,-34 102 17,68-68-32,34 0 15,0 0-15,34 0 16,-34-1-16,34-33 16,34 0-1,-34 0 1,33-33-1,1-69 17,-34 102-32,-34-34 15,-34 34 1,0 136 15,34-69 0,34 1-31</inkml:trace>
          <inkml:trace contextRef="#ctx0" brushRef="#br0" timeOffset="160233.5282">13445 11108 0,'0'34'78,"0"0"-62,34-34-16,0 0 31,34-34 0,67-101 0,-101 101-15,-34-34 31,0 102-16,0 0-15,0 101 15,34-135-15,0 0-1,0 0 1,33-34-1,35-67 17,0-35-17,-35 102 1,-33-33 46,-68 100-30,-67 137-1,101-1 0,0-135-15,34 34 15,0-68-15,-1 0-16,35-68 31,-34 68-31,-34-34 16,0-67 15,0 67-16,-68 0 1,-33 34 15,101 34-15,-34 0-16</inkml:trace>
          <inkml:trace contextRef="#ctx0" brushRef="#br0" timeOffset="161108.5232">14495 10837 0,'-34'34'47,"-67"135"0,101-135-32,0 0 1,135-169 93,-101 135-93,68-34 78,-35 34-79,35-102 95,-136 102-79,-34 203 16,68-169-32,34 68 1</inkml:trace>
          <inkml:trace contextRef="#ctx0" brushRef="#br0" timeOffset="161655.3935">15003 10973 0,'-34'0'47,"0"67"-31,34-33-1,0 0 1,0 34-1,34 0 1,0-68 0,0 0-1,0 0 1,0-34 0,0 0-1,33-102 1,-67 69-1,0 33 1,0 0-16,-67 0 31,33 34-15,0 34 0,0 0-1,-34 67 1,68-33-16</inkml:trace>
          <inkml:trace contextRef="#ctx0" brushRef="#br0" timeOffset="162858.5143">15376 10905 0,'34'-68'62,"67"34"-15,-67 34-16,-34 34-31,-102 102 47,69-69-31,-1 1 15,34 0-15,0 0-1,34-68-15,33 0 47,-33 0-31,34-34 31,-68 68-16,0-1-15,0 69 15,68-102-16,-34 0 1,-1 0 0,35-34-1,-34 0 1,34-101 15,-68 67-15,0 34-1,-34-33 1,34 33-16,-34 34 16,0 0-1,0 0 1,0 67-16</inkml:trace>
        </inkml:traceGroup>
      </inkml:traceGroup>
      <inkml:traceGroup>
        <inkml:annotationXML>
          <emma:emma xmlns:emma="http://www.w3.org/2003/04/emma" version="1.0">
            <emma:interpretation id="{6904D720-D983-4146-8776-28F8B5843B2B}" emma:medium="tactile" emma:mode="ink">
              <msink:context xmlns:msink="http://schemas.microsoft.com/ink/2010/main" type="line" rotatedBoundingBox="19667,15823 30094,15663 30107,16487 19679,16647"/>
            </emma:interpretation>
          </emma:emma>
        </inkml:annotationXML>
        <inkml:traceGroup>
          <inkml:annotationXML>
            <emma:emma xmlns:emma="http://www.w3.org/2003/04/emma" version="1.0">
              <emma:interpretation id="{26465F53-CF9E-4353-84C3-91C1AC69E70E}" emma:medium="tactile" emma:mode="ink">
                <msink:context xmlns:msink="http://schemas.microsoft.com/ink/2010/main" type="inkWord" rotatedBoundingBox="19667,15823 22948,15772 22961,16594 19679,16644"/>
              </emma:interpretation>
              <emma:one-of disjunction-type="recognition" id="oneOf24">
                <emma:interpretation id="interp120" emma:lang="ru-RU" emma:confidence="0">
                  <emma:literal>мы-ва</emma:literal>
                </emma:interpretation>
                <emma:interpretation id="interp121" emma:lang="ru-RU" emma:confidence="0">
                  <emma:literal>мы- ва</emma:literal>
                </emma:interpretation>
                <emma:interpretation id="interp122" emma:lang="ru-RU" emma:confidence="0">
                  <emma:literal>мы. ва</emma:literal>
                </emma:interpretation>
                <emma:interpretation id="interp123" emma:lang="ru-RU" emma:confidence="0">
                  <emma:literal>мн-ва</emma:literal>
                </emma:interpretation>
                <emma:interpretation id="interp124" emma:lang="ru-RU" emma:confidence="0">
                  <emma:literal>мы ва</emma:literal>
                </emma:interpretation>
              </emma:one-of>
            </emma:emma>
          </inkml:annotationXML>
          <inkml:trace contextRef="#ctx0" brushRef="#br0" timeOffset="165514.7465">1897 12124 0,'0'-34'78,"0"68"-31,-34 0-32,34 0 1,0 0 0,34 0-1,0-34 1,67-34 0,-33 0-1,67-135 32,-101 135-31,-34 0 15,0 135 0,-34-67-15,34 102 15,0-102-15,34-34-1,34 0 1,34-68 0,-1-68 15,-101 69 0,0 33 0,-67 169 16,67-33-31,0-68-1,33 33 1,1-33 0,-34 0-16,34-34 0,0 0 15,68-34 1,67-101 15,-101 67-15,-1-67 31,-33 135-32,-68 34 32,1-34-47,-35 169 47,68-68 0,34-134-16,-34-1-15,34 0-1,-34 0 32,33 34-31,1 0 15,0 0-15,0 0-1,0-68 1,67-33 15,-101 67 1,0 68-1,-67 135 16,67-101-32,0-34 1,34-34 0,-1 67-1</inkml:trace>
          <inkml:trace contextRef="#ctx0" brushRef="#br0" timeOffset="165795.9973">3692 12090 0,'34'0'47,"135"34"-16,-34-34-16</inkml:trace>
          <inkml:trace contextRef="#ctx0" brushRef="#br0" timeOffset="166452.245">4267 12124 0,'68'0'63,"-34"-34"-32,102-67-15,-35-69 15,1 69 0,-102 67-15,0 0-16,0 0 15,-34 34 1,0 0 0,0 0-16,-101 136 31,67-1-16,34 1 17,0-69-32,34 35 15,68 33 17,-34-101-17,0-34 1,0 0-1,-1 0-15,1-68 32,-34-33-1,-34 101-15,1-68-1,-1 68 1,0 0 31,34 68-47</inkml:trace>
          <inkml:trace contextRef="#ctx0" brushRef="#br0" timeOffset="167045.9775">4979 12226 0,'0'-136'125,"-34"102"-109,0 34 0,0 0-1,0 0 1,0 68-1,0 0 17,34 0-17,0-35 1,0 1-16,34-34 16,0 0-16,0 0 15,0-34 1,0-33-1,0 67 48,0 67-32,-1 35-15,69-68-1</inkml:trace>
        </inkml:traceGroup>
        <inkml:traceGroup>
          <inkml:annotationXML>
            <emma:emma xmlns:emma="http://www.w3.org/2003/04/emma" version="1.0">
              <emma:interpretation id="{A840258D-2B7F-4DDE-8E12-934533063C39}" emma:medium="tactile" emma:mode="ink">
                <msink:context xmlns:msink="http://schemas.microsoft.com/ink/2010/main" type="inkWord" rotatedBoundingBox="23967,15856 30096,15761 30107,16487 23978,16581"/>
              </emma:interpretation>
              <emma:one-of disjunction-type="recognition" id="oneOf25">
                <emma:interpretation id="interp125" emma:lang="ru-RU" emma:confidence="0">
                  <emma:literal>минимально.</emma:literal>
                </emma:interpretation>
                <emma:interpretation id="interp126" emma:lang="ru-RU" emma:confidence="0">
                  <emma:literal>минимально,</emma:literal>
                </emma:interpretation>
                <emma:interpretation id="interp127" emma:lang="ru-RU" emma:confidence="0">
                  <emma:literal>„минимально.</emma:literal>
                </emma:interpretation>
                <emma:interpretation id="interp128" emma:lang="ru-RU" emma:confidence="0">
                  <emma:literal>минимальна.</emma:literal>
                </emma:interpretation>
                <emma:interpretation id="interp129" emma:lang="ru-RU" emma:confidence="0">
                  <emma:literal>„минимально,</emma:literal>
                </emma:interpretation>
              </emma:one-of>
            </emma:emma>
          </inkml:annotationXML>
          <inkml:trace contextRef="#ctx0" brushRef="#br0" timeOffset="168577.2246">6164 12158 0,'0'102'125,"0"-69"-110,34-33 1,101-67 15,35-69 16,-103 69-31,-67 33 15,-33 203 32,33-135-48,0 0 1,0 0-16,33-34 15,35 0 1,0-34 0,0 0-1,-35 0 1,-33 0-16,68-34 31,-68 35-15,-34 202 46,34-135-62,34 0 32,0-34-17,0 0 1,68-34-1,33-102 32,-135 102-15,0 68-1,-34 0-16,34 0-15,0 0 16,0 0-16,34-34 16,0 0-1,34 0 1,-1-34 0,103-135 30,-136 135-30,-34 0 0,0 68 15,-68 101 0,68-33 0,0-35-31,0-33 16,68 34 0</inkml:trace>
          <inkml:trace contextRef="#ctx0" brushRef="#br0" timeOffset="169780.3506">7959 11921 0,'-34'0'47,"-68"169"0,69-135-32,33 0-15,-34 0 16,34 0 15,34-68 0,-1-34 1,1 68-1,0 34 0,0 0-15,0-34-1,0 0 1,0 0 0,67-68 15,-67 34-16,-34-33 32,-34 236 16,34-135-48,0 0 1,34-34 0,34-34-1,0-34 1,67-101 31,-135 101-32,34 68 1,-68 34 31,0 0-31,34 0-1,0-1 1,34 35-1,0-68 1,0 0 0,34 0-1,67-101 17,-67 33-17,-68 34 32,0 68-16,-34 135 1,34-135-17,68 34 1</inkml:trace>
          <inkml:trace contextRef="#ctx0" brushRef="#br0" timeOffset="170561.5957">9009 12090 0,'0'102'94,"34"-102"-63,0-34-16,135-101 32,-135 101-47,0 0 32,-34 0-32,-34 68 46,34 0-30,0 33 0,0-33-1,34-34 1,-1 0 0,35-34-1,-34 1 32,34-35-47,-34 68 0,-34-34 16,34-34 15,-34 102 0,-34 102 0,34-103-15,67 35-16</inkml:trace>
          <inkml:trace contextRef="#ctx0" brushRef="#br0" timeOffset="171061.5984">9957 12023 0,'0'-34'47,"0"-34"-16,0-34 0,-34 102-15,0 0-1,-67 34 17,33 68-1,68-68-31,0 0 16,34-34-1,-34 33-15,34-33 0,33-33 47,69-35 0,-170 203 15,68-67-46</inkml:trace>
          <inkml:trace contextRef="#ctx0" brushRef="#br0" timeOffset="172108.4624">10160 11989 0,'0'135'94,"34"-67"-63,0-68-15,0 0 0,0-34-1,0 0-15,101-67 32,-101 33-17,-34 34 48,0 102-16,34-34-32,0-1 1,0-33-1,33 0 1,-33-33 0,102-69 15,-1-67 0,-101 135-15,0-68-1,-136 238 110,68 33-93,34-67-1,0-35-15,34 1-1,0-34 1,0-34-1,0 34 1,0-34 15,0-68-15,-34 34 0,0-34-1,0 35 1,-34-35-1,0 68 1,-102 0 31,136 34-47</inkml:trace>
          <inkml:trace contextRef="#ctx0" brushRef="#br0" timeOffset="173202.2074">11346 11718 0,'0'34'94,"-34"-34"-78,-34 169 15,68-67 32,0-136-32,34 0-16,0 34 1,0 0 31,-1 34-16,1-34-15,0-34-1,34-34 17,-34 34-17,-34 68 63,0 102-46,0-103-17,34 1 1,-34 0 0,34-34-1,-34 34-15,67 0 47,-67 0-31,34 0-1,0-34-15,0 33 16,-34 1 0,68-34-1,-1 0 1,1-34-1,-34 1 1,34-137 15,-34 103-31,-34 33 16,-34-68 0,0 68-1,0 0 1,-68 34-1,35 0 1,33 34 0,0 0-16,0 0 0</inkml:trace>
          <inkml:trace contextRef="#ctx0" brushRef="#br0" timeOffset="173405.3189">12260 12226 0,'0'34'47,"34"-1"-31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18:56.8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699D53-54CC-42C7-9108-AA4EB256FE5E}" emma:medium="tactile" emma:mode="ink">
          <msink:context xmlns:msink="http://schemas.microsoft.com/ink/2010/main" type="inkDrawing" rotatedBoundingBox="11289,12209 12886,12242 12854,13769 11258,13736" hotPoints="12839,13037 12057,13820 11274,13037 12057,12255" semanticType="container" shapeName="Circle">
            <msink:sourceLink direction="with" ref="{1555171D-E3CE-4581-83DF-C557B2B75E3F}"/>
            <msink:destinationLink direction="with" ref="{ED2D8A4A-4BE3-4A58-83A8-B8A05D37812B}"/>
            <msink:destinationLink direction="with" ref="{75820974-C990-4091-965A-BCE10946438C}"/>
          </msink:context>
        </emma:interpretation>
      </emma:emma>
    </inkml:annotationXML>
    <inkml:trace contextRef="#ctx0" brushRef="#br0">3182-406 0,'-68'0'62,"-67"-34"-15,-1 34 0,35 34-16,-69 67 1,69 1-17,33 67 17,34-67-17,34-1 1,0 35-1,34-1 1,34 1 0,33-1 15,35 35-15,-69-137-1,103 35 16,-1-68-15,-33 0 15,-1-34-15,34-33 15,-101 33-31,68-136 31,-35 35-15,-33-1 15,-34 35-31,-34-35 16,0-33 15,-34 34-31,-68-1 31,-33 34-15,-35 35 15,1 33-15,-34-34-16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7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963E2E-02B8-4C67-9512-4EC8923829E7}" emma:medium="tactile" emma:mode="ink">
          <msink:context xmlns:msink="http://schemas.microsoft.com/ink/2010/main" type="inkDrawing" rotatedBoundingBox="3993,1687 5180,851 5925,1910 4738,2746" hotPoints="5573,1883 4903,2553 4233,1883 4903,1213" semanticType="enclosure" shapeName="Circle"/>
        </emma:interpretation>
      </emma:emma>
    </inkml:annotationXML>
    <inkml:trace contextRef="#ctx0" brushRef="#br0">823 338 0,'-34'-135'0,"-67"-34"0,-35 169 0,35 0 0,-35 101 31,35-33 1,33 67-1,-34 1 0,68-35 0,34 69 1,0-102-17,68 101 32,-34-101-31,0-35-1,-34 1-15,34-34 16,67 68 0,69 0 15,-35-34 0,-33-34-15,67-34 15,-33 0 0,33-68 0,-34-67 16,-101 0-15,0 101-17,-34-101 16,0 33 1,0 102-32,-68-67 31,34 33-31,1 0 16,-69 0-1,-33 35 16,-69-1-15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7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359415-203D-4D31-AC1E-02614B672BD8}" emma:medium="tactile" emma:mode="ink">
          <msink:context xmlns:msink="http://schemas.microsoft.com/ink/2010/main" type="inkDrawing" rotatedBoundingBox="4489,8060 5210,9234 4323,9779 3602,8605" hotPoints="4957,8573 4840,9456 3957,9339 4074,8456" semanticType="container" shapeName="Square">
            <msink:sourceLink direction="with" ref="{D84F0B69-EE49-47B9-8457-49EEB5439D26}"/>
            <msink:destinationLink direction="with" ref="{B7BE0C7D-9CFF-4C6B-BF2D-720176D5B352}"/>
            <msink:destinationLink direction="to" ref="{5E6FC0E8-EAC3-4714-9CEC-E43FF9632C5E}"/>
          </msink:context>
        </emma:interpretation>
      </emma:emma>
    </inkml:annotationXML>
    <inkml:trace contextRef="#ctx0" brushRef="#br0">10 7315 0,'-33'-34'62,"-1"34"-46,-34 0 62,34 0-62,0 0-16,-67 68 31,-1 101 16,102-67-31,0 33-1,34 35 16,67-1 1,-67-135-32,136 135 47,-103-135-47,69 0 31,-1 0-16,1-34 1,-68-34 0,-1 0-1,1-68 17,0 1-17,-68-35 16,0-33-15,0 33 15,-34 69-15,-34-69 15,0 69-15,-67-35-1,-1 34 1,1 34 0,0 34-1,-103 0 1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7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BE0C7D-9CFF-4C6B-BF2D-720176D5B352}" emma:medium="tactile" emma:mode="ink">
          <msink:context xmlns:msink="http://schemas.microsoft.com/ink/2010/main" type="inkDrawing" rotatedBoundingBox="5042,8748 7379,8693 7387,9036 5050,9091" semanticType="connector" shapeName="Other">
            <msink:sourceLink direction="with" ref="{06359415-203D-4D31-AC1E-02614B672BD8}"/>
            <msink:sourceLink direction="with" ref="{2445976C-5CE8-4081-9509-2E97E7878332}"/>
          </msink:context>
        </emma:interpretation>
      </emma:emma>
    </inkml:annotationXML>
    <inkml:trace contextRef="#ctx0" brushRef="#br0">66 169 0,'-68'0'157,"136"0"-95,-34 0-46,34 0 15,67 34 0,34-34 0,-33 0-15,33 0 15,1 0 1,-1 34-17,-34-34 16,35 0 1,-35 0-1,1 0-15,33 0 15,0 0 0,-33 0 32,-68 0-48,-68-34 1,33 34 46,-33-34-46,-33 34 0,-35-34 15,68 1-31,-34 33 15,0-34 1,0 34 0,0-34-1,0 34 17,-33-34 14,168 34 17,-67 0-47,136 34 30,-137 0-30,1-34-16,-34 34 16,34-34-1,-34 33 1,0 1 0,-169 68 46,135-68-31,0-34-15,34 34-16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7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6FC0E8-EAC3-4714-9CEC-E43FF9632C5E}" emma:medium="tactile" emma:mode="ink">
          <msink:context xmlns:msink="http://schemas.microsoft.com/ink/2010/main" type="inkDrawing" rotatedBoundingBox="1468,3591 4454,8228 3562,8803 575,4166" semanticType="callout" shapeName="Other">
            <msink:sourceLink direction="to" ref="{06359415-203D-4D31-AC1E-02614B672BD8}"/>
            <msink:sourceLink direction="to" ref="{0F0814FC-B58A-4FCB-96F6-30F5DA399E6D}"/>
          </msink:context>
        </emma:interpretation>
      </emma:emma>
    </inkml:annotationXML>
    <inkml:trace contextRef="#ctx0" brushRef="#br0">-3444 3115 0,'-34'0'31,"34"34"-15,0 102 31,0-102-47,102 135 62,-68-135-46,101 67 15,-33-67 0,67-34 0,0-34 1,-135 34-32,136-101 31,-137 67-15,69-135 15,-68 135-16,-34-68 1,0 1 0,-68-35 15,34 102-15,-101-67 15,-35 67-16,35 0 17,-34 34-17,67 0 1,0 34 0,-33 135-1</inkml:trace>
    <inkml:trace contextRef="#ctx0" brushRef="#br0" timeOffset="1">-2699 3590 0,'34'33'141,"-34"1"-126,34 0 1,34 136 31,33-35-16,-33 34 0,33 1 0,1-1 1,-34-34-17,33 1 1,-33 33 15,34 1 0,-35-69-15,35 35 0,-34-1-1,67 34 17,-67-33-1,67-1-16,-33 35 17,34-1-1,-35 0 0,1-33 0,-1 33 1,-33 1 15,-34-170-47,68 169 31,-35-101 0,-33-35 0,0 35-15,-34-34 15,68 34 110,-34-34-47,-34-136-32,-34 68-46,34-34 15,-34 68-31,34-67 31,-34-35 0,0-67 32,34 203 15,34 0-62,-34 33-1,34 103 32,-34-103-31,34 35 15,-34-34 0,0-34 47,0-68-46,-102-68 15,68 34-16,-135-33 16,67 33 31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7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8697C3-4AFF-493A-B495-803E5DBDEBA3}" emma:medium="tactile" emma:mode="ink">
          <msink:context xmlns:msink="http://schemas.microsoft.com/ink/2010/main" type="inkDrawing" rotatedBoundingBox="4770,2101 4886,1330 5094,1361 4978,2133" shapeName="Other"/>
        </emma:interpretation>
      </emma:emma>
    </inkml:annotationXML>
    <inkml:trace contextRef="#ctx0" brushRef="#br0">0 339 0,'0'-34'125,"0"0"-110,34 34 1,0-34 0,67-135 30,-67 169-30,-34-34 0,0 0 46,34 102 1,-68 67-16,0 34-16,1-67 0,33 0 0,0 101 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8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3D8998-7D5A-4BA7-B50B-DD58F4AC5BC2}" emma:medium="tactile" emma:mode="ink">
          <msink:context xmlns:msink="http://schemas.microsoft.com/ink/2010/main" type="inkDrawing" rotatedBoundingBox="1435,1252 8613,75 9801,7321 2623,8498" shapeName="Other"/>
        </emma:interpretation>
      </emma:emma>
    </inkml:annotationXML>
    <inkml:trace contextRef="#ctx0" brushRef="#br0">-2259 3115 0,'34'0'141,"0"34"-125,0-34-1,135 0 32,-33 0-16,-1 0-15,1 34 0,-1-34-1,34 0 1,-33 0 0,33 0-1,1 0-15,-35 0 31,34 0-15,-67 0 0,33 34-16,-33-34 15,34 0 1,-1 0-16,0 0 16,1 0-1,-34-34-15,33 34 16,0 0-1,35 0 1,-69 0 0,35 0-16,-1 0 15,1 0 1,-1 0-16,1 0 16,-1 0-1,1 0-15,-1 0 16,1 0-16,-1 0 31,1 0-15,-1 0-16,-33 0 15,-1 0 1,35 34-16,33-34 16,-34 0-1,35 0 16,-35 0-15,1 34 0,-1-34 15,1 0-15,33 0 15,0 0 0,1 34 16,-69-34 62,-101-34-109,0 0 47,-34 34-31,34-34-16,-67 0 47,33 0-32,-102 1 32,102 33-31,34-34-16,34 34 62,0 34-46,68-34 15,-34 33-15,-1 1 15,35 0-15,-68-34-1,-34 34 1,34-34 0,-34 34-16,-34 0 62,-34-34-46,34 34-1,-67 0 17,-35 33-1</inkml:trace>
    <inkml:trace contextRef="#ctx0" brushRef="#br0" timeOffset="1">1365 914 0,'34'0'62,"-34"34"-15,34-34-47,34 34 47,-35 0-31,137 67 31,-1 1-32,-101-34 1,101-34 0,-33 67-1,33-33 1,0 0 15,1 33 0,-35-33-15,1 34 0,33-1-1,-34 1 1,1-35-1,-1 1 1,35 0-16,-69 0 31,102 33-15,-169-67-16,34 0 16,101 34 15,-33 33 0,33-33 0,-135-34-15,68 0 31,-69 0-32,1-34 17,0 0-17,-34 34-15,34-34 94,0 0-63,-34-34-31,0 0 63,0 0-48,-34-102 48,34 103-32,0-35 0,0 102 63,0 33-63,34-67-31,-34 102 32,34-34-1,-34-34 0,0 0-15,0-1-1,-34-33 1,-102-67 62,103 67-78</inkml:trace>
    <inkml:trace contextRef="#ctx0" brushRef="#br0" timeOffset="2">654 1287 0,'-34'101'79,"34"35"-33,-34 33-14,0 0-1,0-33-15,34-1-1,-67 35 16,67-103-31,-34 69 16,0 33 0,0-67-1,0 67 1,0 0 0,0-33-1,34 33 1,-67-33 15,67-1-15,-34 35-1,0-35 1,34 0 0,-34 1-1,34 33 1,0 1-1,-34-35 1,0 34 15,34 1-15,-33-1 0,33-33 15,0 33 0,0-34-15,0 35 15,-34-35 0,34 34 0,0 1 1,0-35-1,34 1 0,-34-1 0,0 35 16,0-35 0,33-101-31,-33-68 156,0 0-157,-33 0 1,33-33 15,0 33-15,-34 0-1,34 0 17,0 0 30,0 68-31,34 0 1,33 34-1,-67-35 0,34 1 32,0-34-48,-34-34 17,34 1-1,0-103 31,-34 102-62,34 34 16,-1-68 0,1 35-16</inkml:trace>
    <inkml:trace contextRef="#ctx0" brushRef="#br0" timeOffset="3">180 1083 0,'-68'34'172,"34"-34"-156,-101 102 30,-35 0 1,1 33-15,0-33-1,-1 33 0,35-33-15,-34-1 15,67-33 0,34 0-15,-101 33 15,0 1 0,-1 33 16,35 1 0,67-68-31,34-35 15,-101 69 16,101-102-32,34 34 1,-68 0 31,34-34-31,0 34-1,0 0 16,1-34 32,-1 33 15,34-66-31,34-1-16,101-136 32,-135 136-48,34 1 17,-34-1 14,0 68-14,-68 33-1,34 1 0,-33 34 0,67-68-15,-34-34 0,34 33 15,0 1-15,34-34-1,135-34 48,-101 34-48,33-33 1,-33 33 15,0 0-31</inkml:trace>
    <inkml:trace contextRef="#ctx0" brushRef="#br0" timeOffset="4">1094-305 0,'-34'0'62,"34"-34"-62,-34 34 16,1-34 15,-1 0-15,-68 0 31,34 34-32,-67 0 32,-34 0-31,33 34 31,-33 34-16,101-68-31,-67 169 47,-1-33-16,68 33 0,1-33 1,67 33-1,0-34 0,0-33-15,33 34 15,1 33 0,34 0 1,0-33 14,101 33 1,-33-67-15,-69-69-1,-33-33-31,136 68 47,-137-68-47,137 0 31,-1 0 16,-67 0-32,67-34 17,-67 0-1,67-67 0,-135 67-15,135-101 31,-67-35 0,-68 136-47,-1-101 46,1 67-30,-34-33 0,0-69 15,0 1 0,-34 33 0,1 35-15,-69-69 15,0 35 1,-33 33-1,-1 1-16,-67 33 1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8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44C358-54E0-48A3-9EBF-582907672726}" emma:medium="tactile" emma:mode="ink">
          <msink:context xmlns:msink="http://schemas.microsoft.com/ink/2010/main" type="inkDrawing" rotatedBoundingBox="8577,8164 9665,4914 9763,4947 8674,8196" semanticType="callout" shapeName="Other">
            <msink:sourceLink direction="with" ref="{2445976C-5CE8-4081-9509-2E97E7878332}"/>
            <msink:sourceLink direction="with" ref="{AC40B707-D1BD-4EF0-B9BD-D289ABA32231}"/>
          </msink:context>
        </emma:interpretation>
      </emma:emma>
    </inkml:annotationXML>
    <inkml:trace contextRef="#ctx0" brushRef="#br0">5497 3827 0,'0'-34'157,"-68"68"-111,68 0-30,-102 135 47,102-135-63,-67 135 46,33 0-30,-34-33 15,34-1-15,0 35 15,1-35-15,-1 1-1,-34-1 1,34 34 0,-34 1 15,1-1 0,-1 0-15,0 1 15,34-35 0,-33 35 1,-1-35-1,34 0 16,34-101-47,0 34 31,0 0 0,-34-68-31,34 34 47,0 33 109,-34-33 172,34 0-249,34 0-64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48:43.5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B66DF2-7A75-4C3C-B60A-01E2601783D7}" emma:medium="tactile" emma:mode="ink">
          <msink:context xmlns:msink="http://schemas.microsoft.com/ink/2010/main" type="writingRegion" rotatedBoundingBox="4778,4253 8508,4084 8590,5884 4860,6054"/>
        </emma:interpretation>
      </emma:emma>
    </inkml:annotationXML>
    <inkml:traceGroup>
      <inkml:annotationXML>
        <emma:emma xmlns:emma="http://www.w3.org/2003/04/emma" version="1.0">
          <emma:interpretation id="{ACE93B26-F868-41AA-8A98-ECF8604A6657}" emma:medium="tactile" emma:mode="ink">
            <msink:context xmlns:msink="http://schemas.microsoft.com/ink/2010/main" type="paragraph" rotatedBoundingBox="4778,4253 8508,4084 8590,5884 4860,6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4342EF-92F9-43C7-AD95-AECBDE78FABC}" emma:medium="tactile" emma:mode="ink">
              <msink:context xmlns:msink="http://schemas.microsoft.com/ink/2010/main" type="line" rotatedBoundingBox="4778,4253 8508,4084 8590,5884 4860,6054"/>
            </emma:interpretation>
          </emma:emma>
        </inkml:annotationXML>
        <inkml:traceGroup>
          <inkml:annotationXML>
            <emma:emma xmlns:emma="http://www.w3.org/2003/04/emma" version="1.0">
              <emma:interpretation id="{EC7B8A1C-61E5-42E7-A972-014BD2A7E043}" emma:medium="tactile" emma:mode="ink">
                <msink:context xmlns:msink="http://schemas.microsoft.com/ink/2010/main" type="inkWord" rotatedBoundingBox="6787,4162 8508,4084 8590,5884 6869,5963"/>
              </emma:interpretation>
              <emma:one-of disjunction-type="recognition" id="oneOf0">
                <emma:interpretation id="interp0" emma:lang="en-US" emma:confidence="0">
                  <emma:literal>o'</emma:literal>
                </emma:interpretation>
                <emma:interpretation id="interp1" emma:lang="en-US" emma:confidence="0">
                  <emma:literal>"o'</emma:literal>
                </emma:interpretation>
                <emma:interpretation id="interp2" emma:lang="en-US" emma:confidence="0">
                  <emma:literal>€0'</emma:literal>
                </emma:interpretation>
                <emma:interpretation id="interp3" emma:lang="en-US" emma:confidence="0">
                  <emma:literal>"20°</emma:literal>
                </emma:interpretation>
                <emma:interpretation id="interp4" emma:lang="en-US" emma:confidence="0">
                  <emma:literal>"204</emma:literal>
                </emma:interpretation>
              </emma:one-of>
            </emma:emma>
          </inkml:annotationXML>
          <inkml:trace contextRef="#ctx0" brushRef="#br0">-3679 2879 0,'-34'-34'31,"0"34"-15,34-34-1,-33 34 1,-35-34 31,34 34-31,0 0-1,-34 34 16,-67 34 1,67 101 15,0-67-16,68 67 0,34-33 0,0-1 1,0-101-17,135 135 32,-101-101-31,101 0 15,-33-68 0,-1 0-15,-67 0 15,0-34-15,-34 34-16,0-34 15,-1 0-15,35 0 16,34-135 31,-102 34-16,0-35 0,-34 1 1,0 135-17,-101-101 16,-35-1 1,1 68-1,33 35-31</inkml:trace>
          <inkml:trace contextRef="#ctx0" brushRef="#br0" timeOffset="39640.4121">-2866 2100 0,'-34'34'156,"0"68"-125,34-69 0,-34 35-15,-33 0 15,67-34-31,0 0 16,0 0-16,-34-1 31,0 137 47,34-136-47,0-1 16,0 69 188,34-136-188,0 0-32,135-33 32,-34-1-16,35 34 1</inkml:trace>
          <inkml:trace contextRef="#ctx0" brushRef="#br0" timeOffset="352248.1591">-6287 2913 0,'0'-34'62,"0"0"-46,34 34 0,0-34 15,0 34-31,0-34 15,0 34 1,0 0 0,-34 34 15,-34 136 16,34-1-16,0-101-15,34-1 15,0-33-31,-1-34 16,1 0-1,0 0 1,34-34-1,-34-33 1,0-69 15,-34 35-15,0-69 15,-68 35 0,68 67-15,0 0-16,34 1 31,0 33-15,101 0-16</inkml:trace>
          <inkml:trace contextRef="#ctx0" brushRef="#br0" timeOffset="352982.5012">-5541 3285 0,'67'0'78,"1"34"-47,-68 0-15,-34 34 15,-34 34 16,35-35-32,33-33 1,0 0 0,33-34-1,35 34 1,34 34 31,-1-1-32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8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45976C-5CE8-4081-9509-2E97E7878332}" emma:medium="tactile" emma:mode="ink">
          <msink:context xmlns:msink="http://schemas.microsoft.com/ink/2010/main" type="inkDrawing" rotatedBoundingBox="7428,8145 9025,8178 8993,9705 7397,9672" hotPoints="8978,8973 8196,9756 7413,8973 8196,8191" semanticType="container" shapeName="Circle">
            <msink:sourceLink direction="with" ref="{B7FEF502-21B2-42B9-8411-B8124ADD235B}"/>
            <msink:destinationLink direction="with" ref="{B7BE0C7D-9CFF-4C6B-BF2D-720176D5B352}"/>
            <msink:destinationLink direction="with" ref="{5E44C358-54E0-48A3-9EBF-582907672726}"/>
          </msink:context>
        </emma:interpretation>
      </emma:emma>
    </inkml:annotationXML>
    <inkml:trace contextRef="#ctx0" brushRef="#br0">3182-406 0,'-68'0'62,"-67"-34"-15,-1 34 0,35 34-16,-69 67 1,69 1-17,33 67 17,34-67-17,34-1 1,0 35-1,34-1 1,34 1 0,33-1 15,35 35-15,-69-137-1,103 35 16,-1-68-15,-33 0 15,-1-34-15,34-33 15,-101 33-31,68-136 31,-35 35-15,-33-1 15,-34 35-31,-34-35 16,0-33 15,-34 34-31,-68-1 31,-33 34-15,-35 35 15,1 33-15,-34-34-16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56.1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57BF4A-0731-4CC7-8811-513B91983D9F}" emma:medium="tactile" emma:mode="ink">
          <msink:context xmlns:msink="http://schemas.microsoft.com/ink/2010/main" type="inkDrawing" rotatedBoundingBox="18151,1309 24180,1251 24181,1362 18152,1419" semanticType="underline" shapeName="Other"/>
        </emma:interpretation>
      </emma:emma>
    </inkml:annotationXML>
    <inkml:trace contextRef="#ctx0" brushRef="#br0">0 68 0,'135'0'0,"441"34"0,-407-34 15,-33 0 1,33 0 0,-33 0-1,-1 0 1,1 0-1,33 0 1,-34 0 0,35 0-1,-1 0 1,0 34 0,1-34-1,-35 0 1,1 0-1,-1 0 1,35 0 0,-1 0-1,0-34-15,-33 34 32,-35 0-32,35 0 15,33 0 1,-33 0-1,-35 0 1,35 0 0,-1 0-16,1 0 0,-1-34 15,34 34 1,-67 0 0,33 0-1,1-34-15,-1 34 16,1 0-1,-1 0 1,136-34-16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56.8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8AC62F6-67AA-488A-BACB-4C938CAC7E03}" emma:medium="tactile" emma:mode="ink">
          <msink:context xmlns:msink="http://schemas.microsoft.com/ink/2010/main" type="inkDrawing" rotatedBoundingBox="24557,1086 31905,1293 31900,1458 24553,1252" semanticType="underline" shapeName="Other">
            <msink:sourceLink direction="with" ref="{1953C9C2-D72A-4552-A8C6-3A998B094EFF}"/>
            <msink:destinationLink direction="with" ref="{69C02789-D6F8-4D8E-9389-2CBCC2C6B9D7}"/>
          </msink:context>
        </emma:interpretation>
      </emma:emma>
    </inkml:annotationXML>
    <inkml:trace contextRef="#ctx0" brushRef="#br0">0 80 0,'135'-34'31,"1"34"-15,-1 0-1,1 0-15,-1 0 16,1 0-1,168-33 1,-168 33 0,33 0-1,-33 0 1,-1 0-16,1 0 16,-1 0-1,0 0-15,1 0 16,-1 0-1,1 0-15,-1 0 16,1 0 0,-1 0-16,136 0 15,-135 0 1,33 0-16,-34 33 16,1-33-1,-34 0 1,33 34-1,34-34 1,-33 0-16,33 34 16,-33-34-1,-1 0 1,1 0-16,-1 0 0,0 34 16,35-34-1,-69 0 1,1 0-1,67 0 1,-33 0 0,-35 34-16,35-34 15,-35 0 1,69 0 0,-1 0-1,-33 0 1,-1 0-1,34 0 1,1 0 15,-1 34 1,-101 0-32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7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CBDAF23-8208-4281-A262-BF4886DAEE61}" emma:medium="tactile" emma:mode="ink">
          <msink:context xmlns:msink="http://schemas.microsoft.com/ink/2010/main" type="writingRegion" rotatedBoundingBox="8824,1043 11524,6633 5103,9735 2403,4145"/>
        </emma:interpretation>
      </emma:emma>
    </inkml:annotationXML>
    <inkml:traceGroup>
      <inkml:annotationXML>
        <emma:emma xmlns:emma="http://www.w3.org/2003/04/emma" version="1.0">
          <emma:interpretation id="{16108C97-2B34-4FCB-9C4B-B364648BE576}" emma:medium="tactile" emma:mode="ink">
            <msink:context xmlns:msink="http://schemas.microsoft.com/ink/2010/main" type="paragraph" rotatedBoundingBox="8824,1043 11524,6633 9945,7396 7244,18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2F6B91-5C68-4AE2-9283-E622BB40FD72}" emma:medium="tactile" emma:mode="ink">
              <msink:context xmlns:msink="http://schemas.microsoft.com/ink/2010/main" type="inkBullet" rotatedBoundingBox="8296,1299 8734,2207 7683,2715 7244,1806"/>
            </emma:interpretation>
            <emma:one-of disjunction-type="recognition" id="oneOf0">
              <emma:interpretation id="interp0" emma:lang="ru-RU" emma:confidence="0">
                <emma:literal>по</emma:literal>
              </emma:interpretation>
              <emma:interpretation id="interp1" emma:lang="ru-RU" emma:confidence="0">
                <emma:literal>5</emma:literal>
              </emma:interpretation>
              <emma:interpretation id="interp2" emma:lang="ru-RU" emma:confidence="0">
                <emma:literal>то</emma:literal>
              </emma:interpretation>
              <emma:interpretation id="interp3" emma:lang="ru-RU" emma:confidence="0">
                <emma:literal>50</emma:literal>
              </emma:interpretation>
              <emma:interpretation id="interp4" emma:lang="ru-RU" emma:confidence="0">
                <emma:literal>во</emma:literal>
              </emma:interpretation>
            </emma:one-of>
          </emma:emma>
        </inkml:annotationXML>
        <inkml:trace contextRef="#ctx0" brushRef="#br0">-1727-3319 0,'0'67'188,"-34"-33"-172,-33 136 46,33-136-46,34-1 31,101 1 31,-33-34-63,-34 34 1,-34 0 0,34 101 30,-34-67-30,0 0 15,-68-34-15,34-34 0,-34 0-1,35-34 16,-1-34-15,34 34-16</inkml:trace>
        <inkml:trace contextRef="#ctx0" brushRef="#br0" timeOffset="1">-1795-3285 0,'0'-34'63,"34"34"-47,34 0 15,101 0 0,-33 0 0,-68 0 1,-68 34-32,33-34 15,-33 33 1,34 35 124,-68 34-108,1 67-1,33-101-31,33 67 31,1-101-15,68 34-1,0-68 17,-69 0-32,35 0 15,-34-34-15,68-68 16,-35-67 15,-67 101-15,0 1-1,-34-1 1,1 34-16,-1 0 16,-34 34-1,-34 0 1,35 34 0,-1 68-1</inkml:trace>
      </inkml:traceGroup>
      <inkml:traceGroup>
        <inkml:annotationXML>
          <emma:emma xmlns:emma="http://www.w3.org/2003/04/emma" version="1.0">
            <emma:interpretation id="{C7258ACA-0D5D-4811-9006-D7C977B04677}" emma:medium="tactile" emma:mode="ink">
              <msink:context xmlns:msink="http://schemas.microsoft.com/ink/2010/main" type="line" rotatedBoundingBox="10092,3668 11524,6633 9956,7391 8523,4426"/>
            </emma:interpretation>
          </emma:emma>
        </inkml:annotationXML>
        <inkml:traceGroup>
          <inkml:annotationXML>
            <emma:emma xmlns:emma="http://www.w3.org/2003/04/emma" version="1.0">
              <emma:interpretation id="{AC40B707-D1BD-4EF0-B9BD-D289ABA32231}" emma:medium="tactile" emma:mode="ink">
                <msink:context xmlns:msink="http://schemas.microsoft.com/ink/2010/main" type="inkWord" rotatedBoundingBox="10347,3864 10878,7099 9559,7316 9028,4081">
                  <msink:destinationLink direction="with" ref="{5E44C358-54E0-48A3-9EBF-582907672726}"/>
                </msink:context>
              </emma:interpretation>
              <emma:one-of disjunction-type="recognition" id="oneOf1">
                <emma:interpretation id="interp5" emma:lang="ru-RU" emma:confidence="0">
                  <emma:literal>оно</emma:literal>
                </emma:interpretation>
                <emma:interpretation id="interp6" emma:lang="ru-RU" emma:confidence="0">
                  <emma:literal>Фото</emma:literal>
                </emma:interpretation>
                <emma:interpretation id="interp7" emma:lang="ru-RU" emma:confidence="0">
                  <emma:literal>дано</emma:literal>
                </emma:interpretation>
                <emma:interpretation id="interp8" emma:lang="ru-RU" emma:confidence="0">
                  <emma:literal>дно</emma:literal>
                </emma:interpretation>
                <emma:interpretation id="interp9" emma:lang="ru-RU" emma:confidence="0">
                  <emma:literal>ото</emma:literal>
                </emma:interpretation>
              </emma:one-of>
            </emma:emma>
          </inkml:annotationXML>
          <inkml:trace contextRef="#ctx0" brushRef="#br0" timeOffset="-4">204 34 0,'0'-34'140,"33"68"-109,-66-1-15,-69 103 31,68-102-16,0 33-15,0-33 15,34 0-15,34-34 15,-34-34-15,0 0-1,34 34-15,0-33 16,0-69 15,0 68-15,0 0 15,-34 0 0,33 34-15,-33 34 15,34 136 16,-34-103-31,34 103 30,0-69-46</inkml:trace>
          <inkml:trace contextRef="#ctx0" brushRef="#br0" timeOffset="-2">542-847 0,'0'-34'109,"0"0"-93,34 34 15,0 34-31,34-34 16,67 68 0</inkml:trace>
          <inkml:trace contextRef="#ctx0" brushRef="#br0" timeOffset="-1">441-847 0,'34'34'157,"-34"0"-142,0 0 1,-34-1 0,0 1 15,34 0-31,0 0 31,0 0-15,34-34 15,67 0 16,-101 34-47,0 135 94,0-135-79,-34-34 1,1 34-1,-1-34 17,0 0-17,34-136 48,34 103-63</inkml:trace>
          <inkml:trace contextRef="#ctx0" brushRef="#br0" timeOffset="2">102-949 0,'-34'0'31,"-34"0"47,35 34-62,-35 34 15,-34 101 0,68-135-15,34 68 15,0-1-15,0-67-16,68 68 16,68 33 15,-1-33-16,0-68 17,1-34-17,33 0 1,-67 0 0,67-68-1,-33-34 16,-69 69-31,-33-1 16,0-34 0,-34-101 15,0 135-31,0-34 16,-68 0-1,1-33 1,-69-1-1,-33 34 17,0 68-17,33 0 1,-101 34-16</inkml:trace>
          <inkml:trace contextRef="#ctx0" brushRef="#br0" timeOffset="-3">407 1862 0,'0'-34'78,"101"1"-47,-67-35-15,-34 34 0,34 34-1,68-135 48,-204 304-1,68-34-46,-33 35 15,67-103-15,0-33-1,33 0 1,1-34 0,0-34-1,68-101 16,67 33 16,-169 136 0,0 68-31,0-35-1,34-33 1,0 0 0,0 0-16,67-34 15,1-68 17,-68 68-32,67-135 31,-67 33-16,-34 68 1,-34 0-16,-33 34 31,-35 34-15,68 0 0,-34 102-16</inkml:trace>
        </inkml:traceGroup>
      </inkml:traceGroup>
    </inkml:traceGroup>
    <inkml:traceGroup>
      <inkml:annotationXML>
        <emma:emma xmlns:emma="http://www.w3.org/2003/04/emma" version="1.0">
          <emma:interpretation id="{15A056CE-30B4-4F9C-AB5B-90BD983F398F}" emma:medium="tactile" emma:mode="ink">
            <msink:context xmlns:msink="http://schemas.microsoft.com/ink/2010/main" type="paragraph" rotatedBoundingBox="3039,5141 6426,4463 6565,5161 3179,58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74A4BB7-68A8-451A-9056-7153F00C3196}" emma:medium="tactile" emma:mode="ink">
              <msink:context xmlns:msink="http://schemas.microsoft.com/ink/2010/main" type="line" rotatedBoundingBox="3039,5141 6426,4463 6565,5161 3179,5839"/>
            </emma:interpretation>
          </emma:emma>
        </inkml:annotationXML>
        <inkml:traceGroup>
          <inkml:annotationXML>
            <emma:emma xmlns:emma="http://www.w3.org/2003/04/emma" version="1.0">
              <emma:interpretation id="{B53CDD80-F13F-44F2-A623-11707EA93CB1}" emma:medium="tactile" emma:mode="ink">
                <msink:context xmlns:msink="http://schemas.microsoft.com/ink/2010/main" type="inkWord" rotatedBoundingBox="3039,5141 3820,4985 3956,5662 3175,5819"/>
              </emma:interpretation>
              <emma:one-of disjunction-type="recognition" id="oneOf2">
                <emma:interpretation id="interp10" emma:lang="ru-RU" emma:confidence="0">
                  <emma:literal>20</emma:literal>
                </emma:interpretation>
                <emma:interpretation id="interp11" emma:lang="ru-RU" emma:confidence="0">
                  <emma:literal>70</emma:literal>
                </emma:interpretation>
                <emma:interpretation id="interp12" emma:lang="ru-RU" emma:confidence="0">
                  <emma:literal>Го</emma:literal>
                </emma:interpretation>
                <emma:interpretation id="interp13" emma:lang="ru-RU" emma:confidence="0">
                  <emma:literal>(0</emma:literal>
                </emma:interpretation>
                <emma:interpretation id="interp14" emma:lang="ru-RU" emma:confidence="0">
                  <emma:literal>Со</emma:literal>
                </emma:interpretation>
              </emma:one-of>
            </emma:emma>
          </inkml:annotationXML>
          <inkml:trace contextRef="#ctx0" brushRef="#br0" timeOffset="9">-6163 169 0,'-34'0'46,"68"-34"48,101 34-63,-101 0-15,0 0-16,-34 68 31,-34 33 1,-34 35-1,-33-1 16,67-101-47,34 0 15,0 0-15,0 0 32,34 0-17,33-34 1,69 0-16</inkml:trace>
          <inkml:trace contextRef="#ctx0" brushRef="#br0" timeOffset="10">-5757 542 0,'0'-34'110,"0"68"-79,-34 33-15,34 1-1,34 0 1,0-68 15,0 0-15,34-34-1,-35-34 1,69-67 15,-68 33-15,-34 68-1,-34-34 1,0 68 0,-34 34-1,35 0 1,-35 68 15,34 33-31</inkml:trace>
        </inkml:traceGroup>
        <inkml:traceGroup>
          <inkml:annotationXML>
            <emma:emma xmlns:emma="http://www.w3.org/2003/04/emma" version="1.0">
              <emma:interpretation id="{0C386700-4BD1-4B24-8D79-DD9F6F31A18C}" emma:medium="tactile" emma:mode="ink">
                <msink:context xmlns:msink="http://schemas.microsoft.com/ink/2010/main" type="inkWord" rotatedBoundingBox="5515,4687 6434,4503 6565,5161 5647,5345"/>
              </emma:interpretation>
              <emma:one-of disjunction-type="recognition" id="oneOf3">
                <emma:interpretation id="interp15" emma:lang="ru-RU" emma:confidence="0">
                  <emma:literal>60</emma:literal>
                </emma:interpretation>
                <emma:interpretation id="interp16" emma:lang="ru-RU" emma:confidence="0">
                  <emma:literal>600</emma:literal>
                </emma:interpretation>
                <emma:interpretation id="interp17" emma:lang="ru-RU" emma:confidence="0">
                  <emma:literal>606</emma:literal>
                </emma:interpretation>
                <emma:interpretation id="interp18" emma:lang="ru-RU" emma:confidence="0">
                  <emma:literal>6</emma:literal>
                </emma:interpretation>
                <emma:interpretation id="interp19" emma:lang="ru-RU" emma:confidence="0">
                  <emma:literal>6000</emma:literal>
                </emma:interpretation>
              </emma:one-of>
            </emma:emma>
          </inkml:annotationXML>
          <inkml:trace contextRef="#ctx0" brushRef="#br0" timeOffset="7">-3386-237 0,'0'-34'47,"-34"34"-47,34-34 15,-34 0 16,0 34 1,-67 0 15,101 34-32,-136 135 16,102-67 1,34-34-32,0-35 15,68 103 17,-34-136-32,34 0 31,-35 0-16,35-34 1,-68 0 0,0 0-16,-34-33 31,34 33-31,-34 34 16,-67 0 15,67 0-16,34 34 1,34 33-16</inkml:trace>
          <inkml:trace contextRef="#ctx0" brushRef="#br0" timeOffset="8">-3183-34 0,'-34'0'31,"0"0"-15,0 68 15,34-1-15,0 1-1,102 0 17,-34-68-17,-1 0 1,35-68 0,-34 0 15,-34-67-16,-34 101 1,0-34-16,-34 34 16,-34 0-1,0 34 1,-33 0 0,33 68-1,34-34 1,0 0-16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8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FEF502-21B2-42B9-8411-B8124ADD235B}" emma:medium="tactile" emma:mode="ink">
          <msink:context xmlns:msink="http://schemas.microsoft.com/ink/2010/main" type="writingRegion" rotatedBoundingBox="8059,8635 8466,8635 8466,9380 8059,9380">
            <msink:destinationLink direction="with" ref="{2445976C-5CE8-4081-9509-2E97E7878332}"/>
          </msink:context>
        </emma:interpretation>
      </emma:emma>
    </inkml:annotationXML>
    <inkml:traceGroup>
      <inkml:annotationXML>
        <emma:emma xmlns:emma="http://www.w3.org/2003/04/emma" version="1.0">
          <emma:interpretation id="{FFE1BA91-9F83-42FB-B1D2-B32B29C0DA75}" emma:medium="tactile" emma:mode="ink">
            <msink:context xmlns:msink="http://schemas.microsoft.com/ink/2010/main" type="paragraph" rotatedBoundingBox="8059,8635 8466,8635 8466,9380 8059,93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CA513B-77AD-4A08-9410-7DA3A87A2ED8}" emma:medium="tactile" emma:mode="ink">
              <msink:context xmlns:msink="http://schemas.microsoft.com/ink/2010/main" type="line" rotatedBoundingBox="8059,8635 8466,8635 8466,9380 8059,9380"/>
            </emma:interpretation>
          </emma:emma>
        </inkml:annotationXML>
        <inkml:traceGroup>
          <inkml:annotationXML>
            <emma:emma xmlns:emma="http://www.w3.org/2003/04/emma" version="1.0">
              <emma:interpretation id="{4ED455B8-D1E0-49D1-81C7-35A5A9032789}" emma:medium="tactile" emma:mode="ink">
                <msink:context xmlns:msink="http://schemas.microsoft.com/ink/2010/main" type="inkWord" rotatedBoundingBox="8059,8635 8466,8635 8466,9380 8059,9380"/>
              </emma:interpretation>
              <emma:one-of disjunction-type="recognition" id="oneOf0">
                <emma:interpretation id="interp0" emma:lang="ru-RU" emma:confidence="0">
                  <emma:literal>4</emma:literal>
                </emma:interpretation>
                <emma:interpretation id="interp1" emma:lang="ru-RU" emma:confidence="0">
                  <emma:literal>Ч</emma:literal>
                </emma:interpretation>
                <emma:interpretation id="interp2" emma:lang="ru-RU" emma:confidence="0">
                  <emma:literal>ч,</emma:literal>
                </emma:interpretation>
                <emma:interpretation id="interp3" emma:lang="ru-RU" emma:confidence="0">
                  <emma:literal>С,</emma:literal>
                </emma:interpretation>
                <emma:interpretation id="interp4" emma:lang="ru-RU" emma:confidence="0">
                  <emma:literal>с,</emma:literal>
                </emma:interpretation>
              </emma:one-of>
            </emma:emma>
          </inkml:annotationXML>
          <inkml:trace contextRef="#ctx0" brushRef="#br0">171 21 0,'0'-34'110,"0"68"-79,0 0 0,-34 0-31,0 67 32,-34-67-1,34 34-16,34-34 17,0 0-32,0 0 31,102 33 16,-34-67-32,-34 0 1,0 0 0,67-33-1</inkml:trace>
          <inkml:trace contextRef="#ctx0" brushRef="#br0" timeOffset="1">408 292 0,'-68'34'94,"68"0"-79,0 0 1,-34 67 15,0-33-15,34 0-1,0-34-15,34 33 32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7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9A4199-531B-485F-AA68-456B73903127}" emma:medium="tactile" emma:mode="ink">
          <msink:context xmlns:msink="http://schemas.microsoft.com/ink/2010/main" type="writingRegion" rotatedBoundingBox="6027,9516 6739,9516 6739,10125 6027,10125"/>
        </emma:interpretation>
      </emma:emma>
    </inkml:annotationXML>
    <inkml:traceGroup>
      <inkml:annotationXML>
        <emma:emma xmlns:emma="http://www.w3.org/2003/04/emma" version="1.0">
          <emma:interpretation id="{F546C46F-A8FD-4A40-BC36-11A231ECE9BB}" emma:medium="tactile" emma:mode="ink">
            <msink:context xmlns:msink="http://schemas.microsoft.com/ink/2010/main" type="paragraph" rotatedBoundingBox="6027,9516 6739,9516 6739,10125 6027,101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129A06-DCAC-4077-A049-43BAC56132DC}" emma:medium="tactile" emma:mode="ink">
              <msink:context xmlns:msink="http://schemas.microsoft.com/ink/2010/main" type="line" rotatedBoundingBox="6027,9516 6739,9516 6739,10125 6027,10125"/>
            </emma:interpretation>
          </emma:emma>
        </inkml:annotationXML>
        <inkml:traceGroup>
          <inkml:annotationXML>
            <emma:emma xmlns:emma="http://www.w3.org/2003/04/emma" version="1.0">
              <emma:interpretation id="{84248946-CEB5-40CC-BED6-EFB182789AC0}" emma:medium="tactile" emma:mode="ink">
                <msink:context xmlns:msink="http://schemas.microsoft.com/ink/2010/main" type="inkWord" rotatedBoundingBox="6027,9516 6739,9516 6739,10125 6027,10125"/>
              </emma:interpretation>
              <emma:one-of disjunction-type="recognition" id="oneOf0">
                <emma:interpretation id="interp0" emma:lang="ru-RU" emma:confidence="0">
                  <emma:literal>10</emma:literal>
                </emma:interpretation>
                <emma:interpretation id="interp1" emma:lang="ru-RU" emma:confidence="0">
                  <emma:literal>( 0</emma:literal>
                </emma:interpretation>
                <emma:interpretation id="interp2" emma:lang="ru-RU" emma:confidence="0">
                  <emma:literal>[ 0</emma:literal>
                </emma:interpretation>
                <emma:interpretation id="interp3" emma:lang="ru-RU" emma:confidence="0">
                  <emma:literal>(0</emma:literal>
                </emma:interpretation>
                <emma:interpretation id="interp4" emma:lang="ru-RU" emma:confidence="0">
                  <emma:literal>С 0</emma:literal>
                </emma:interpretation>
              </emma:one-of>
            </emma:emma>
          </inkml:annotationXML>
          <inkml:trace contextRef="#ctx0" brushRef="#br0">136 0 0,'-34'0'172,"0"34"-156,0 67 15,0 69 16,34-103-16,0-33-15,34-34 0,0 0-16,34-34 0</inkml:trace>
          <inkml:trace contextRef="#ctx0" brushRef="#br0" timeOffset="1">373 135 0,'-34'34'78,"0"102"-31,34-69-32,34 69 17,0-102-17,34 33 1,-1-67-1,35 0 1,-68 0 0,34-101 15,-68-1-15,0 1-1,-34 33 1,0 0-1,-34 34 1,34 34-16,-33 0 16,-35 68 15,68-68-31,34 34 16,0 34-1,34-1-15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7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4F98E8-0546-4EAC-BD90-9AD4E617730C}" emma:medium="tactile" emma:mode="ink">
          <msink:context xmlns:msink="http://schemas.microsoft.com/ink/2010/main" type="writingRegion" rotatedBoundingBox="1218,1828 1997,1828 1997,2438 1218,2438"/>
        </emma:interpretation>
      </emma:emma>
    </inkml:annotationXML>
    <inkml:traceGroup>
      <inkml:annotationXML>
        <emma:emma xmlns:emma="http://www.w3.org/2003/04/emma" version="1.0">
          <emma:interpretation id="{3631885B-4075-4C6E-A5CB-4FE6BFEF9BC2}" emma:medium="tactile" emma:mode="ink">
            <msink:context xmlns:msink="http://schemas.microsoft.com/ink/2010/main" type="paragraph" rotatedBoundingBox="1218,1828 1997,1828 1997,2438 1218,24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D2C76D-B6C6-4307-8041-1070C593FB69}" emma:medium="tactile" emma:mode="ink">
              <msink:context xmlns:msink="http://schemas.microsoft.com/ink/2010/main" type="line" rotatedBoundingBox="1218,1828 1997,1828 1997,2438 1218,2438"/>
            </emma:interpretation>
          </emma:emma>
        </inkml:annotationXML>
        <inkml:traceGroup>
          <inkml:annotationXML>
            <emma:emma xmlns:emma="http://www.w3.org/2003/04/emma" version="1.0">
              <emma:interpretation id="{DDFA17A2-BA50-4732-ABE4-F1AE12977F9C}" emma:medium="tactile" emma:mode="ink">
                <msink:context xmlns:msink="http://schemas.microsoft.com/ink/2010/main" type="inkWord" rotatedBoundingBox="1218,1828 1997,1828 1997,2438 1218,2438"/>
              </emma:interpretation>
              <emma:one-of disjunction-type="recognition" id="oneOf0">
                <emma:interpretation id="interp0" emma:lang="ru-RU" emma:confidence="0">
                  <emma:literal>10</emma:literal>
                </emma:interpretation>
                <emma:interpretation id="interp1" emma:lang="ru-RU" emma:confidence="0">
                  <emma:literal>(0</emma:literal>
                </emma:interpretation>
                <emma:interpretation id="interp2" emma:lang="ru-RU" emma:confidence="0">
                  <emma:literal>(о</emma:literal>
                </emma:interpretation>
                <emma:interpretation id="interp3" emma:lang="ru-RU" emma:confidence="0">
                  <emma:literal>по</emma:literal>
                </emma:interpretation>
                <emma:interpretation id="interp4" emma:lang="ru-RU" emma:confidence="0">
                  <emma:literal>со</emma:literal>
                </emma:interpretation>
              </emma:one-of>
            </emma:emma>
          </inkml:annotationXML>
          <inkml:trace contextRef="#ctx0" brushRef="#br0">147 0 0,'-34'0'47,"34"34"0,-34 0-32,0 101 32,0-67-31,0 101 15,68-67 0</inkml:trace>
          <inkml:trace contextRef="#ctx0" brushRef="#br0" timeOffset="1">316 237 0,'0'68'62,"-34"101"-15,34-135-47,68 68 31,-34-102-15,67 0 0,-67 0-1,68-68 1,-1-101 15,-67 101-15,-34 34-16,0-34 15,-67-33 1,-1 67 0,0 34-1,0 0 1,35 34-1,-69 135-15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8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4F0B69-EE49-47B9-8457-49EEB5439D26}" emma:medium="tactile" emma:mode="ink">
          <msink:context xmlns:msink="http://schemas.microsoft.com/ink/2010/main" type="writingRegion" rotatedBoundingBox="4300,8703 4571,8703 4571,9177 4300,9177">
            <msink:destinationLink direction="with" ref="{06359415-203D-4D31-AC1E-02614B672BD8}"/>
          </msink:context>
        </emma:interpretation>
      </emma:emma>
    </inkml:annotationXML>
    <inkml:traceGroup>
      <inkml:annotationXML>
        <emma:emma xmlns:emma="http://www.w3.org/2003/04/emma" version="1.0">
          <emma:interpretation id="{767CFD1E-483F-4935-B460-60CBF21B785F}" emma:medium="tactile" emma:mode="ink">
            <msink:context xmlns:msink="http://schemas.microsoft.com/ink/2010/main" type="paragraph" rotatedBoundingBox="4300,8703 4571,8703 4571,9177 4300,9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C65385-890E-4F5B-BE20-C01A5057E3F4}" emma:medium="tactile" emma:mode="ink">
              <msink:context xmlns:msink="http://schemas.microsoft.com/ink/2010/main" type="line" rotatedBoundingBox="4300,8703 4571,8703 4571,9177 4300,9177"/>
            </emma:interpretation>
          </emma:emma>
        </inkml:annotationXML>
        <inkml:traceGroup>
          <inkml:annotationXML>
            <emma:emma xmlns:emma="http://www.w3.org/2003/04/emma" version="1.0">
              <emma:interpretation id="{C59714A6-B852-41D9-9B36-D2C20898CCED}" emma:medium="tactile" emma:mode="ink">
                <msink:context xmlns:msink="http://schemas.microsoft.com/ink/2010/main" type="inkWord" rotatedBoundingBox="4300,8703 4571,8703 4571,9177 4300,9177"/>
              </emma:interpretation>
              <emma:one-of disjunction-type="recognition" id="oneOf0">
                <emma:interpretation id="interp0" emma:lang="ru-RU" emma:confidence="0">
                  <emma:literal>3</emma:literal>
                </emma:interpretation>
                <emma:interpretation id="interp1" emma:lang="ru-RU" emma:confidence="0">
                  <emma:literal>З</emma:literal>
                </emma:interpretation>
                <emma:interpretation id="interp2" emma:lang="ru-RU" emma:confidence="0">
                  <emma:literal>з</emma:literal>
                </emma:interpretation>
                <emma:interpretation id="interp3" emma:lang="ru-RU" emma:confidence="0">
                  <emma:literal>S</emma:literal>
                </emma:interpretation>
                <emma:interpretation id="interp4" emma:lang="ru-RU" emma:confidence="0">
                  <emma:literal>р</emma:literal>
                </emma:interpretation>
              </emma:one-of>
            </emma:emma>
          </inkml:annotationXML>
          <inkml:trace contextRef="#ctx0" brushRef="#br0">136 68 0,'0'-34'32,"-34"34"-32,0-34 78,102 34-31,-34 0-32,33 68 16,-33-68-31,-34 34 16,0-1 0,-68 35 15,35-68-15,-35 34 15,34 0-16,34 0 1,34 0 0,0-34-1,0 67 32,-34-33-31,0 0-1,-34-34 1,0 0 0,-68 0 15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8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048926-057C-48F6-B699-756091490D0C}" emma:medium="tactile" emma:mode="ink">
          <msink:context xmlns:msink="http://schemas.microsoft.com/ink/2010/main" type="writingRegion" rotatedBoundingBox="1151,4063 1557,4063 1557,4504 1151,4504"/>
        </emma:interpretation>
      </emma:emma>
    </inkml:annotationXML>
    <inkml:traceGroup>
      <inkml:annotationXML>
        <emma:emma xmlns:emma="http://www.w3.org/2003/04/emma" version="1.0">
          <emma:interpretation id="{40BA98C9-798D-4195-B6AA-910FC4F2F61D}" emma:medium="tactile" emma:mode="ink">
            <msink:context xmlns:msink="http://schemas.microsoft.com/ink/2010/main" type="paragraph" rotatedBoundingBox="1151,4063 1557,4063 1557,4504 1151,45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AE944C-07C8-48C1-8098-275130E07E96}" emma:medium="tactile" emma:mode="ink">
              <msink:context xmlns:msink="http://schemas.microsoft.com/ink/2010/main" type="line" rotatedBoundingBox="1151,4063 1557,4063 1557,4504 1151,4504"/>
            </emma:interpretation>
          </emma:emma>
        </inkml:annotationXML>
        <inkml:traceGroup>
          <inkml:annotationXML>
            <emma:emma xmlns:emma="http://www.w3.org/2003/04/emma" version="1.0">
              <emma:interpretation id="{0F0814FC-B58A-4FCB-96F6-30F5DA399E6D}" emma:medium="tactile" emma:mode="ink">
                <msink:context xmlns:msink="http://schemas.microsoft.com/ink/2010/main" type="inkWord" rotatedBoundingBox="1151,4063 1557,4063 1557,4504 1151,4504">
                  <msink:destinationLink direction="to" ref="{5E6FC0E8-EAC3-4714-9CEC-E43FF9632C5E}"/>
                </msink:context>
              </emma:interpretation>
              <emma:one-of disjunction-type="recognition" id="oneOf0">
                <emma:interpretation id="interp0" emma:lang="ru-RU" emma:confidence="0">
                  <emma:literal>2</emma:literal>
                </emma:interpretation>
                <emma:interpretation id="interp1" emma:lang="ru-RU" emma:confidence="0">
                  <emma:literal>г</emma:literal>
                </emma:interpretation>
                <emma:interpretation id="interp2" emma:lang="ru-RU" emma:confidence="0">
                  <emma:literal>ч</emma:literal>
                </emma:interpretation>
              </emma:one-of>
            </emma:emma>
          </inkml:annotationXML>
          <inkml:trace contextRef="#ctx0" brushRef="#br0">101 145 0,'-34'0'78,"-33"-68"-16,67 34-62,34 0 32,-1 34-17,1 0 1,68 0 15,-34 34 0,-68 0-15,0 0 0,0 0-1,-34 33 1,-136 69 46,170-102-15,136 0 0,67 0-16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7:22.7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6937218-9588-48BA-9BFF-B793DABC2FE8}" emma:medium="tactile" emma:mode="ink">
          <msink:context xmlns:msink="http://schemas.microsoft.com/ink/2010/main" type="writingRegion" rotatedBoundingBox="1361,6184 2235,7038 1535,7755 660,6901"/>
        </emma:interpretation>
      </emma:emma>
    </inkml:annotationXML>
    <inkml:traceGroup>
      <inkml:annotationXML>
        <emma:emma xmlns:emma="http://www.w3.org/2003/04/emma" version="1.0">
          <emma:interpretation id="{7C5E8983-5874-4D47-ABB0-8FF3BEABEB3E}" emma:medium="tactile" emma:mode="ink">
            <msink:context xmlns:msink="http://schemas.microsoft.com/ink/2010/main" type="paragraph" rotatedBoundingBox="1361,6184 2235,7038 1535,7755 660,69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66C61D-1247-4604-83AE-37DE055084DB}" emma:medium="tactile" emma:mode="ink">
              <msink:context xmlns:msink="http://schemas.microsoft.com/ink/2010/main" type="line" rotatedBoundingBox="1361,6184 2235,7038 1535,7755 660,6901"/>
            </emma:interpretation>
          </emma:emma>
        </inkml:annotationXML>
        <inkml:traceGroup>
          <inkml:annotationXML>
            <emma:emma xmlns:emma="http://www.w3.org/2003/04/emma" version="1.0">
              <emma:interpretation id="{C2FA85FD-1B2B-47CD-8BBD-6A93C00A92CF}" emma:medium="tactile" emma:mode="ink">
                <msink:context xmlns:msink="http://schemas.microsoft.com/ink/2010/main" type="inkWord" rotatedBoundingBox="1361,6184 2235,7038 1535,7755 660,6901"/>
              </emma:interpretation>
              <emma:one-of disjunction-type="recognition" id="oneOf0">
                <emma:interpretation id="interp0" emma:lang="ru-RU" emma:confidence="0">
                  <emma:literal>20</emma:literal>
                </emma:interpretation>
                <emma:interpretation id="interp1" emma:lang="ru-RU" emma:confidence="0">
                  <emma:literal>20°</emma:literal>
                </emma:interpretation>
                <emma:interpretation id="interp2" emma:lang="ru-RU" emma:confidence="0">
                  <emma:literal>30</emma:literal>
                </emma:interpretation>
                <emma:interpretation id="interp3" emma:lang="ru-RU" emma:confidence="0">
                  <emma:literal>10</emma:literal>
                </emma:interpretation>
                <emma:interpretation id="interp4" emma:lang="ru-RU" emma:confidence="0">
                  <emma:literal>70</emma:literal>
                </emma:interpretation>
              </emma:one-of>
            </emma:emma>
          </inkml:annotationXML>
          <inkml:trace contextRef="#ctx0" brushRef="#br0">135 169 0,'-67'-67'110,"67"33"-95,0 0 32,0 0-31,34 34-1,33 0 17,-33 0-17,0 34 1,0-34-16,-34 34 16,0 34-1,0-35 1,-34 1-1,0 0-15,-34 68 63,68-68-63,0-1 16,34 1-1,34 136 16,-34-170-15,-34 34-16,0 33 16,-34-33-1,0 0 1,-135 101 15,135-135-15</inkml:trace>
          <inkml:trace contextRef="#ctx0" brushRef="#br0" timeOffset="1">610 745 0,'0'34'47,"0"0"-32,33 0-15,1 33 31,-34-33-31,102-34 32,-68 0-32,0 0 15,101-135 17,-101 67-17,-34-33 1,0-1-1,-34 34 1,-34 0 0,34 68-1,-67 0 1,33 34 0,0 0-1,1 34 1,67 0-1,0-34 1,34 33-16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49:27.3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F8B4E2-D09E-40B2-B201-A043D4B78CDE}" emma:medium="tactile" emma:mode="ink">
          <msink:context xmlns:msink="http://schemas.microsoft.com/ink/2010/main" type="writingRegion" rotatedBoundingBox="16594,6661 9531,1896 10591,325 17653,5090"/>
        </emma:interpretation>
      </emma:emma>
    </inkml:annotationXML>
    <inkml:traceGroup>
      <inkml:annotationXML>
        <emma:emma xmlns:emma="http://www.w3.org/2003/04/emma" version="1.0">
          <emma:interpretation id="{B1102332-700B-49DB-815E-6B2F2A02AF14}" emma:medium="tactile" emma:mode="ink">
            <msink:context xmlns:msink="http://schemas.microsoft.com/ink/2010/main" type="paragraph" rotatedBoundingBox="16594,6661 9531,1896 10591,325 17653,50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D375E1-E97A-49C3-A7DD-81AA8136A545}" emma:medium="tactile" emma:mode="ink">
              <msink:context xmlns:msink="http://schemas.microsoft.com/ink/2010/main" type="line" rotatedBoundingBox="16594,6661 9531,1896 10591,325 17653,5090"/>
            </emma:interpretation>
          </emma:emma>
        </inkml:annotationXML>
        <inkml:traceGroup>
          <inkml:annotationXML>
            <emma:emma xmlns:emma="http://www.w3.org/2003/04/emma" version="1.0">
              <emma:interpretation id="{8CE0A773-9B0A-47F8-9473-779CEC20D1F4}" emma:medium="tactile" emma:mode="ink">
                <msink:context xmlns:msink="http://schemas.microsoft.com/ink/2010/main" type="inkWord" rotatedBoundingBox="12331,3561 9635,1741 10462,516 13158,2335">
                  <msink:destinationLink direction="with" ref="{FDD06CBE-E87C-43C4-B4F4-3B05FB7946E3}"/>
                </msink:context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ra</emma:literal>
                </emma:interpretation>
                <emma:interpretation id="interp2" emma:lang="en-US" emma:confidence="0">
                  <emma:literal>La</emma:literal>
                </emma:interpretation>
                <emma:interpretation id="interp3" emma:lang="en-US" emma:confidence="0">
                  <emma:literal>la</emma:literal>
                </emma:interpretation>
                <emma:interpretation id="interp4" emma:lang="en-US" emma:confidence="0">
                  <emma:literal>if</emma:literal>
                </emma:interpretation>
              </emma:one-of>
            </emma:emma>
          </inkml:annotationXML>
          <inkml:trace contextRef="#ctx0" brushRef="#br0">-5317-1308 0,'0'-34'109,"0"68"-62,0 101 31,34 34-31,-34-67 78,0-237-47,-34 101-62,34 0-16,0-34 31,0-101 32,0 135 15,0 68-47,34 0-15,34 33 15,101 69 32,-33-68-32,-35 33-31</inkml:trace>
          <inkml:trace contextRef="#ctx0" brushRef="#br0" timeOffset="300357.7826">-5249-2290 0,'0'-34'31,"-34"34"-31,0-34 47,34 0-32,-34 34-15,-101 0 63,33 34-32,-67 34 16,33 67 0,35 34 0,101-135-32,-34 102 17,68-1-1,0-33 0,0-68-15,101 67 15,-67-67-15,101 0 31,34-34-1,-169-34-46,136-34 47,-103 34-31,69-101 15,-102 67 0,-1-101 16,-33 33-15,0 35-17,-67 33 16,67 34-31,-170-101 47,1 101-15,0-34-17</inkml:trace>
          <inkml:trace contextRef="#ctx0" brushRef="#br0" timeOffset="305732.7595">-7112-3069 0,'-34'0'46,"34"-34"-46,-33 34 16,33-34 0,0-34 46,0 34-31,33 34-15,35 0 15,-68 34-15,0 0 0,0 101 15,0 1 0,34-34 0,0-35-15,0-33 0,33-34-1,-33 0 1,34-34 15,0-67 0,-68-35-15,0-33 15,0 67-15,-68 1 15,68 67-31,0 0 16,-34-34-1,34 34-15,0 0 16,68-33 15,-68 33-31,68 34 0</inkml:trace>
          <inkml:trace contextRef="#ctx0" brushRef="#br0" timeOffset="306576.5081">-6570-2663 0,'68'-68'125,"0"1"-94,-68 33 31,33 68-30,-33 101 14,0 34 1,0-33-31</inkml:trace>
        </inkml:traceGroup>
        <inkml:traceGroup>
          <inkml:annotationXML>
            <emma:emma xmlns:emma="http://www.w3.org/2003/04/emma" version="1.0">
              <emma:interpretation id="{2047E154-9F26-49D9-B858-4FF43115D07F}" emma:medium="tactile" emma:mode="ink">
                <msink:context xmlns:msink="http://schemas.microsoft.com/ink/2010/main" type="inkWord" rotatedBoundingBox="16594,6661 15002,5587 16061,4016 17653,5090"/>
              </emma:interpretation>
              <emma:one-of disjunction-type="recognition" id="oneOf1">
                <emma:interpretation id="interp5" emma:lang="en-US" emma:confidence="0">
                  <emma:literal>☺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N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98451.5478">-237 554 0,'-34'-67'0,"34"33"0,-440 0 0,372 34 15,-101 101 32,34-33-16,-1 34 1,102-34-17,0 101 16,34-34 1,34 1-1,-34-35-15,102 35 15,-34-68-16,67 67 17,34-67-1,-101-68-15,101 0 15,-101 0-16,0 0 1,101-102 15,-33 1 1,-35-69-1,-33 35 0,0-35 0,-68 35 1,-68-34-1,-34 33 0,-33 35-15,-34 33 15,101 34-31</inkml:trace>
          <inkml:trace contextRef="#ctx0" brushRef="#br0" timeOffset="-1828.1155">-1930 995 0,'-34'0'62,"34"-34"-15,68 34-16,-34 0-15,135 67 62,0-33-15,-169 0-63,34-34 46,-169 0 48,67 34-78,-34-34 31,-67 34-16,0 34 16,-1 33 0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8:02.2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7CD75E-94B1-4233-8F72-D23ECE023FCE}" emma:medium="tactile" emma:mode="ink">
          <msink:context xmlns:msink="http://schemas.microsoft.com/ink/2010/main" type="inkDrawing" rotatedBoundingBox="19980,338 20064,3927 20009,3928 19926,339" semanticType="callout" shapeName="Other"/>
        </emma:interpretation>
      </emma:emma>
    </inkml:annotationXML>
    <inkml:trace contextRef="#ctx0" brushRef="#br0">34 0 0,'0'135'141,"-34"-33"-125,34-34-1,0 101 16,0-33 1,0-1-17,0 0 1,34 1 0,-34-1-1,0 35 1,0-35-1,0 35 1,34-35 15,-34 0-15,0 35 0,0-1-1,0-33 1,0 33-1,0 0 1,0-33 0,0-1-1,0 1 1,0 33 0,0-34-1,33 35-15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8:14.2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6FE79E-AD16-4E02-954A-52E4B0BC5DFB}" emma:medium="tactile" emma:mode="ink">
          <msink:context xmlns:msink="http://schemas.microsoft.com/ink/2010/main" type="inkDrawing" rotatedBoundingBox="22319,337 22419,2369 22380,2371 22281,339" semanticType="verticalRange" shapeName="Line">
            <msink:sourceLink direction="with" ref="{99F50609-FD47-4AA8-83F6-F3ADD79C7C0A}"/>
            <msink:destinationLink direction="with" ref="{A5BC477E-808C-46B1-A7C2-C62B672B7657}"/>
          </msink:context>
        </emma:interpretation>
      </emma:emma>
    </inkml:annotationXML>
    <inkml:trace contextRef="#ctx0" brushRef="#br0">0 34 0,'0'-68'109,"0"203"-47,0 35-30,0-1-1,0-33 0,0-1-15,33 34-1,-33-33 1,0 33 0,34 0 15,-34 1-15,0-35-1,0 1 1,34 67-16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8:14.7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BC477E-808C-46B1-A7C2-C62B672B7657}" emma:medium="tactile" emma:mode="ink">
          <msink:context xmlns:msink="http://schemas.microsoft.com/ink/2010/main" type="inkDrawing" rotatedBoundingBox="22473,2603 22792,8026 22606,8036 22288,2614" semanticType="callout" shapeName="Other">
            <msink:sourceLink direction="with" ref="{29328D93-6576-4570-9448-36EB64078078}"/>
            <msink:sourceLink direction="with" ref="{6C6FE79E-AD16-4E02-954A-52E4B0BC5DFB}"/>
            <msink:sourceLink direction="with" ref="{D456BEC1-1B1F-43BE-A724-90CBD4A5DD9D}"/>
          </msink:context>
        </emma:interpretation>
      </emma:emma>
    </inkml:annotationXML>
    <inkml:trace contextRef="#ctx0" brushRef="#br0">0 0 0,'0'102'32,"0"67"-1,0 0-15,0-33-1,0-1 1,0 1-1,0 33 1,0-34 0,0 35-1,34-35 1,-34 1 0,0 33-1,0 0 1,0-33-1,0 33 1,0-33 0,0-1-1,0 34 17,0-33-17,34-1 1,-34 1-1,34 33 1,-34-33 0,0 33 15,34 0-15,-1-33 15,1-1-16,0-67-15</inkml:trace>
    <inkml:trace contextRef="#ctx0" brushRef="#br0" timeOffset="270029.8363">203 3895 0,'0'34'172,"0"67"-110,-34-67-46,34 34 15,0 67 47,0 35-15,0-35-1,0 0 1,0-33-16,34-68-32,-34 34 16,0 33 48,34-101-79,-34 34 31,34 102 47,-34-103-62,0 1 15,34 0-16,-34 0 1,0 0 15,68 34-31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8:16.4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4F2784-00E8-42D3-8DE6-1E9786FD8302}" emma:medium="tactile" emma:mode="ink">
          <msink:context xmlns:msink="http://schemas.microsoft.com/ink/2010/main" type="inkDrawing" rotatedBoundingBox="24603,1249 24925,7280 24778,7288 24457,1257" semanticType="callout" shapeName="Other">
            <msink:destinationLink direction="with" ref="{CC78A921-A409-46AA-8B15-9AF984469C1D}"/>
          </msink:context>
        </emma:interpretation>
      </emma:emma>
    </inkml:annotationXML>
    <inkml:trace contextRef="#ctx0" brushRef="#br0">0 0 0,'0'136'47,"0"-1"-31,0 1-1,0-1 1,0 35 0,0-1-1,0-34 1,0 35 0,0-1-1,0-34 1,0 1-1,34 33 1,-34 1 0,0-1-1,0-34-15,33 35 16,1-35 15,-34 35-15,0-35-1,0 0 1,0 1 0,0 33-1,0-33 1,0-1 0,34 35-1,-34-35 1,0 34 15,0-33-15,0-1-1,34 1 1,-34 33 0,34 0-1,-34-33 16,0-1-15,34 35 0,0-1 15,-34-34-15,0 35 15,34-35-16,33 35 17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8:18.3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213BA41-577C-485A-8DA5-E25D19AF9FF3}" emma:medium="tactile" emma:mode="ink">
          <msink:context xmlns:msink="http://schemas.microsoft.com/ink/2010/main" type="inkDrawing" rotatedBoundingBox="27066,235 27228,7281 27016,7285 26855,240" semanticType="verticalRange" shapeName="Other"/>
        </emma:interpretation>
      </emma:emma>
    </inkml:annotationXML>
    <inkml:trace contextRef="#ctx0" brushRef="#br0">105 0 0,'0'-68'109,"0"170"-46,-68 67-32,68-33 0,0 33 1,0 0-1,-34-33-15,34 33 15,0-33-16,0 33 1,0 0 15,0 1-15,0-35 0,0 1-1,34-1 1,-34 1-1,-34-1 1,34 34 0,0 1 15,0-35-15,0 1-1,0-1 1,0 1-1,0-1 1,0 34 0,0-33-1,0-1 1,0 1 0,0 33-1,0-33 1,0 33-1,34-34 1,-34 1 15,34-1-15,-34 1 0,0-1-1,34 1 1,-34-1-1,0 1 1,0 33 0,34-34-1,-34 35 17,0-35-17,0 1 1,34-1-1,-34 34 17,0 1-1,33-35 0,1-101-15,-34 0-16,34 68 15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0:01.5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091493-C976-4039-80D0-8BE76C338A4A}" emma:medium="tactile" emma:mode="ink">
          <msink:context xmlns:msink="http://schemas.microsoft.com/ink/2010/main" type="writingRegion" rotatedBoundingBox="28072,1346 29589,1501 29424,3114 27908,2959"/>
        </emma:interpretation>
      </emma:emma>
    </inkml:annotationXML>
    <inkml:traceGroup>
      <inkml:annotationXML>
        <emma:emma xmlns:emma="http://www.w3.org/2003/04/emma" version="1.0">
          <emma:interpretation id="{5F183F11-8930-4A83-94D4-DDF3D31FF287}" emma:medium="tactile" emma:mode="ink">
            <msink:context xmlns:msink="http://schemas.microsoft.com/ink/2010/main" type="paragraph" rotatedBoundingBox="27950,1415 29199,1299 29258,1940 28009,20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605E77-D75F-472B-9B70-E42E46C7657E}" emma:medium="tactile" emma:mode="ink">
              <msink:context xmlns:msink="http://schemas.microsoft.com/ink/2010/main" type="line" rotatedBoundingBox="27950,1415 29199,1299 29258,1940 28009,2055"/>
            </emma:interpretation>
          </emma:emma>
        </inkml:annotationXML>
        <inkml:traceGroup>
          <inkml:annotationXML>
            <emma:emma xmlns:emma="http://www.w3.org/2003/04/emma" version="1.0">
              <emma:interpretation id="{0CAA81C7-56B2-485F-BA09-7B2BCF3E803F}" emma:medium="tactile" emma:mode="ink">
                <msink:context xmlns:msink="http://schemas.microsoft.com/ink/2010/main" type="inkWord" rotatedBoundingBox="27950,1415 29199,1299 29258,1940 28009,2055"/>
              </emma:interpretation>
              <emma:one-of disjunction-type="recognition" id="oneOf0">
                <emma:interpretation id="interp0" emma:lang="ru-RU" emma:confidence="0">
                  <emma:literal>50</emma:literal>
                </emma:interpretation>
                <emma:interpretation id="interp1" emma:lang="ru-RU" emma:confidence="0">
                  <emma:literal>5 о</emma:literal>
                </emma:interpretation>
                <emma:interpretation id="interp2" emma:lang="ru-RU" emma:confidence="0">
                  <emma:literal>5 °</emma:literal>
                </emma:interpretation>
                <emma:interpretation id="interp3" emma:lang="ru-RU" emma:confidence="0">
                  <emma:literal>5 0</emma:literal>
                </emma:interpretation>
                <emma:interpretation id="interp4" emma:lang="ru-RU" emma:confidence="0">
                  <emma:literal>5 О</emma:literal>
                </emma:interpretation>
              </emma:one-of>
            </emma:emma>
          </inkml:annotationXML>
          <inkml:trace contextRef="#ctx0" brushRef="#br0">169 0 0,'-33'33'141,"33"1"-125,-34 0-16,34 0 15,-68 34 63,102-68-31,67 0 0,-67 0-31,34 67 15,-34-33-15,-34 34-1,0 68 32,0-103-31,-34 1-1,-34-34 1,-33 0 15,67 0-15,0 0-16,0 0 15,34-34-15</inkml:trace>
          <inkml:trace contextRef="#ctx0" brushRef="#br0" timeOffset="593.7328">169-34 0,'34'0'94,"0"-34"-79,0 34 1,169 0 31</inkml:trace>
          <inkml:trace contextRef="#ctx0" brushRef="#br0" timeOffset="1343.7292">745 135 0,'-34'0'62,"34"34"-46,0 0 0,34 101 15,34-33 0,-34-68-15,34-34-1,67 0 17,-101 0-17,0-34 1,67-102 15,-101 35-15,0 33-1,-34 0 1,1 34 0,-35 1-1,0 33 17,0 0-17,-33 67-15</inkml:trace>
        </inkml:traceGroup>
      </inkml:traceGroup>
    </inkml:traceGroup>
    <inkml:traceGroup>
      <inkml:annotationXML>
        <emma:emma xmlns:emma="http://www.w3.org/2003/04/emma" version="1.0">
          <emma:interpretation id="{4FA54FF3-A85A-4BDA-B92C-64EAC39AF9EE}" emma:medium="tactile" emma:mode="ink">
            <msink:context xmlns:msink="http://schemas.microsoft.com/ink/2010/main" type="paragraph" rotatedBoundingBox="28107,2259 29497,2401 29424,3114 28034,29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7A9A3E-F136-427F-963B-340C3C78999A}" emma:medium="tactile" emma:mode="ink">
              <msink:context xmlns:msink="http://schemas.microsoft.com/ink/2010/main" type="line" rotatedBoundingBox="28107,2259 29497,2401 29424,3114 28034,2972"/>
            </emma:interpretation>
          </emma:emma>
        </inkml:annotationXML>
        <inkml:traceGroup>
          <inkml:annotationXML>
            <emma:emma xmlns:emma="http://www.w3.org/2003/04/emma" version="1.0">
              <emma:interpretation id="{761D346B-4932-44E1-AA6E-FF49ACBE8542}" emma:medium="tactile" emma:mode="ink">
                <msink:context xmlns:msink="http://schemas.microsoft.com/ink/2010/main" type="inkWord" rotatedBoundingBox="28107,2259 29497,2401 29424,3114 28034,2972"/>
              </emma:interpretation>
              <emma:one-of disjunction-type="recognition" id="oneOf1">
                <emma:interpretation id="interp5" emma:lang="ru-RU" emma:confidence="0">
                  <emma:literal>50</emma:literal>
                </emma:interpretation>
                <emma:interpretation id="interp6" emma:lang="ru-RU" emma:confidence="0">
                  <emma:literal>5 °</emma:literal>
                </emma:interpretation>
                <emma:interpretation id="interp7" emma:lang="ru-RU" emma:confidence="0">
                  <emma:literal>Г °</emma:literal>
                </emma:interpretation>
                <emma:interpretation id="interp8" emma:lang="ru-RU" emma:confidence="0">
                  <emma:literal>Г. °</emma:literal>
                </emma:interpretation>
                <emma:interpretation id="interp9" emma:lang="ru-RU" emma:confidence="0">
                  <emma:literal>#5 °</emma:literal>
                </emma:interpretation>
              </emma:one-of>
            </emma:emma>
          </inkml:annotationXML>
          <inkml:trace contextRef="#ctx0" brushRef="#br0" timeOffset="93905.7546">203 914 0,'-34'0'79,"1"0"-64,33 68 16,-34-34-15,34-1 0,0 1-1,-34 0 1,169 0 93,-101-34-93,0 0-16,0 68 31,-34-34-15,0 101 31,0-101-32,-34 34 1,0-34 0,0-34-1,-67 0 16,33-34 16,68 0-47</inkml:trace>
          <inkml:trace contextRef="#ctx0" brushRef="#br0" timeOffset="94265.1281">102 880 0,'34'-34'62,"33"34"-31,69 0 1,-1 34-32</inkml:trace>
          <inkml:trace contextRef="#ctx0" brushRef="#br0" timeOffset="94952.6098">881 1286 0,'-34'34'62,"34"0"-46,68 102 15,-35-102-15,35-34-1,34 0 1,-1 0-1,-67-34 1,102-68 15,-69 0-15,-67 1 0,0-1-1,-33 35 1,-1-1 15,-170 34 0,103 68-15,-102 135 15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8:12.8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BDF442-E0F7-4E69-AB5F-F2F5446A5F94}" emma:medium="tactile" emma:mode="ink">
          <msink:context xmlns:msink="http://schemas.microsoft.com/ink/2010/main" type="writingRegion" rotatedBoundingBox="27906,202 28414,202 28414,846 27906,846"/>
        </emma:interpretation>
      </emma:emma>
    </inkml:annotationXML>
    <inkml:traceGroup>
      <inkml:annotationXML>
        <emma:emma xmlns:emma="http://www.w3.org/2003/04/emma" version="1.0">
          <emma:interpretation id="{2EB79ED5-BA98-4E1A-95D8-DC0D565749CD}" emma:medium="tactile" emma:mode="ink">
            <msink:context xmlns:msink="http://schemas.microsoft.com/ink/2010/main" type="paragraph" rotatedBoundingBox="27906,202 28414,202 28414,846 27906,8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C78955-DD32-4944-A6AB-0662D99580B2}" emma:medium="tactile" emma:mode="ink">
              <msink:context xmlns:msink="http://schemas.microsoft.com/ink/2010/main" type="line" rotatedBoundingBox="27906,202 28414,202 28414,846 27906,846"/>
            </emma:interpretation>
          </emma:emma>
        </inkml:annotationXML>
        <inkml:traceGroup>
          <inkml:annotationXML>
            <emma:emma xmlns:emma="http://www.w3.org/2003/04/emma" version="1.0">
              <emma:interpretation id="{6784879C-1670-4E7A-8523-4C039933B1BD}" emma:medium="tactile" emma:mode="ink">
                <msink:context xmlns:msink="http://schemas.microsoft.com/ink/2010/main" type="inkWord" rotatedBoundingBox="27906,202 28414,202 28414,846 27906,846"/>
              </emma:interpretation>
              <emma:one-of disjunction-type="recognition" id="oneOf0">
                <emma:interpretation id="interp0" emma:lang="ru-RU" emma:confidence="0">
                  <emma:literal>5</emma:literal>
                </emma:interpretation>
                <emma:interpretation id="interp1" emma:lang="ru-RU" emma:confidence="0">
                  <emma:literal>Т</emma:literal>
                </emma:interpretation>
                <emma:interpretation id="interp2" emma:lang="ru-RU" emma:confidence="0">
                  <emma:literal>у</emma:literal>
                </emma:interpretation>
                <emma:interpretation id="interp3" emma:lang="ru-RU" emma:confidence="0">
                  <emma:literal>S</emma:literal>
                </emma:interpretation>
              </emma:one-of>
            </emma:emma>
          </inkml:annotationXML>
          <inkml:trace contextRef="#ctx0" brushRef="#br0">4911-333 0,'-34'0'63,"102"0"-16,101 34-16,1 0-15</inkml:trace>
          <inkml:trace contextRef="#ctx0" brushRef="#br0" timeOffset="-374.9983">4945-231 0,'0'-34'63,"0"68"15,0 0-63,-68 68 32,34-69-15,34 1 30,34-34-31,34 0 1,0 34-1,-68 0-16,33 34 17,-33-34-17,-33 67 32,-1-33-31,0-68-1,0 0 1,-34 0 15,34 0-15,1-34 0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8:04.7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F50609-FD47-4AA8-83F6-F3ADD79C7C0A}" emma:medium="tactile" emma:mode="ink">
          <msink:context xmlns:msink="http://schemas.microsoft.com/ink/2010/main" type="writingRegion" rotatedBoundingBox="20997,541 21369,541 21369,1117 20997,1117">
            <msink:destinationLink direction="with" ref="{6C6FE79E-AD16-4E02-954A-52E4B0BC5DFB}"/>
          </msink:context>
        </emma:interpretation>
      </emma:emma>
    </inkml:annotationXML>
    <inkml:traceGroup>
      <inkml:annotationXML>
        <emma:emma xmlns:emma="http://www.w3.org/2003/04/emma" version="1.0">
          <emma:interpretation id="{AF20F7A7-8F96-4CA1-A163-F609815E2E89}" emma:medium="tactile" emma:mode="ink">
            <msink:context xmlns:msink="http://schemas.microsoft.com/ink/2010/main" type="paragraph" rotatedBoundingBox="20997,541 21369,541 21369,1117 20997,11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EFCB1D-0AC8-4CD2-A531-4BE9B297E3C1}" emma:medium="tactile" emma:mode="ink">
              <msink:context xmlns:msink="http://schemas.microsoft.com/ink/2010/main" type="line" rotatedBoundingBox="20997,541 21369,541 21369,1117 20997,1117"/>
            </emma:interpretation>
          </emma:emma>
        </inkml:annotationXML>
        <inkml:traceGroup>
          <inkml:annotationXML>
            <emma:emma xmlns:emma="http://www.w3.org/2003/04/emma" version="1.0">
              <emma:interpretation id="{865BAFEB-D0B2-4A85-9D7A-8BED4493891F}" emma:medium="tactile" emma:mode="ink">
                <msink:context xmlns:msink="http://schemas.microsoft.com/ink/2010/main" type="inkWord" rotatedBoundingBox="20997,541 21369,541 21369,1117 20997,1117"/>
              </emma:interpretation>
              <emma:one-of disjunction-type="recognition" id="oneOf0">
                <emma:interpretation id="interp0" emma:lang="ru-RU" emma:confidence="0">
                  <emma:literal>2</emma:literal>
                </emma:interpretation>
                <emma:interpretation id="interp1" emma:lang="ru-RU" emma:confidence="0">
                  <emma:literal>г</emma:literal>
                </emma:interpretation>
                <emma:interpretation id="interp2" emma:lang="ru-RU" emma:confidence="0">
                  <emma:literal>ч</emma:literal>
                </emma:interpretation>
                <emma:interpretation id="interp3" emma:lang="ru-RU" emma:confidence="0">
                  <emma:literal>Г</emma:literal>
                </emma:interpretation>
                <emma:interpretation id="interp4" emma:lang="ru-RU" emma:confidence="0">
                  <emma:literal>с</emma:literal>
                </emma:interpretation>
              </emma:one-of>
            </emma:emma>
          </inkml:annotationXML>
          <inkml:trace contextRef="#ctx0" brushRef="#br0">-2066 74 0,'34'-34'78,"0"34"-62,0-34-16,0 34 16,0 0 15,0 0-31,-34 34 16,34-34-1,-34 68 1,-68 101 31,-102-33 0,103-69-16,67-33-16,0 0 1,34-34 0,135 0 31,0 34-16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1:25.8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9E9B4E-1CE4-4C21-9371-B7CDD46D357F}" emma:medium="tactile" emma:mode="ink">
          <msink:context xmlns:msink="http://schemas.microsoft.com/ink/2010/main" type="writingRegion" rotatedBoundingBox="26634,2826 23204,2960 23105,433 26535,298"/>
        </emma:interpretation>
      </emma:emma>
    </inkml:annotationXML>
    <inkml:traceGroup>
      <inkml:annotationXML>
        <emma:emma xmlns:emma="http://www.w3.org/2003/04/emma" version="1.0">
          <emma:interpretation id="{98021668-9A54-4A6B-94FC-E32A1D164767}" emma:medium="tactile" emma:mode="ink">
            <msink:context xmlns:msink="http://schemas.microsoft.com/ink/2010/main" type="paragraph" rotatedBoundingBox="25196,2472 26348,2472 26348,2844 25196,284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1621525-085C-4338-A959-4A4052FEBFA4}" emma:medium="tactile" emma:mode="ink">
              <msink:context xmlns:msink="http://schemas.microsoft.com/ink/2010/main" type="inkBullet" rotatedBoundingBox="25208,2416 26367,2512 26336,2876 25178,2780"/>
            </emma:interpretation>
            <emma:one-of disjunction-type="recognition" id="oneOf0">
              <emma:interpretation id="interp0" emma:lang="ru-RU" emma:confidence="0">
                <emma:literal>S</emma:literal>
              </emma:interpretation>
              <emma:interpretation id="interp1" emma:lang="ru-RU" emma:confidence="0">
                <emma:literal>у</emma:literal>
              </emma:interpretation>
              <emma:interpretation id="interp2" emma:lang="ru-RU" emma:confidence="0">
                <emma:literal>о</emma:literal>
              </emma:interpretation>
              <emma:interpretation id="interp3" emma:lang="ru-RU" emma:confidence="0">
                <emma:literal>0</emma:literal>
              </emma:interpretation>
              <emma:interpretation id="interp4" emma:lang="ru-RU" emma:confidence="0">
                <emma:literal>.</emma:literal>
              </emma:interpretation>
            </emma:one-of>
          </emma:emma>
        </inkml:annotationXML>
        <inkml:trace contextRef="#ctx0" brushRef="#br0">-135-942 0,'0'-34'63,"-34"0"-48,102-68 79,-34 102-78,0 0-16,-34-33 15,33 33-15,1 0 32,34 33-17,0 35 17,-1 68-1,69-35 16,33-67 0,-33-34-16,-69 0-16,-33 0 1,68-34 15,-68 34-31,-34-34 16,34 0-16,-34 1 16,0-103 30,-34 102-14,0 0-17,0 34 1,-68 34 15,1 0 16,-68 68 0,67-68-31,-67 33 30,135-67-30,-136 0 15,103 0-15,-35-34 15,68 1-15,34-1-1,0-68 1</inkml:trace>
      </inkml:traceGroup>
    </inkml:traceGroup>
    <inkml:traceGroup>
      <inkml:annotationXML>
        <emma:emma xmlns:emma="http://www.w3.org/2003/04/emma" version="1.0">
          <emma:interpretation id="{45D1F79C-9B7C-4C0A-A735-C89ED9878CA0}" emma:medium="tactile" emma:mode="ink">
            <msink:context xmlns:msink="http://schemas.microsoft.com/ink/2010/main" type="paragraph" rotatedBoundingBox="25469,1414 26591,1450 26583,1705 25461,16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B81DFEB-9784-4300-A03D-09856352CE48}" emma:medium="tactile" emma:mode="ink">
              <msink:context xmlns:msink="http://schemas.microsoft.com/ink/2010/main" type="line" rotatedBoundingBox="25469,1414 26591,1450 26583,1705 25461,1670"/>
            </emma:interpretation>
          </emma:emma>
        </inkml:annotationXML>
        <inkml:traceGroup>
          <inkml:annotationXML>
            <emma:emma xmlns:emma="http://www.w3.org/2003/04/emma" version="1.0">
              <emma:interpretation id="{D140541E-F8AA-4622-B3A8-D07E1A9299F6}" emma:medium="tactile" emma:mode="ink">
                <msink:context xmlns:msink="http://schemas.microsoft.com/ink/2010/main" type="inkWord" rotatedBoundingBox="25469,1414 26591,1450 26583,1705 25461,1670"/>
              </emma:interpretation>
              <emma:one-of disjunction-type="recognition" id="oneOf1">
                <emma:interpretation id="interp5" emma:lang="ru-RU" emma:confidence="0">
                  <emma:literal>-</emma:literal>
                </emma:interpretation>
                <emma:interpretation id="interp6" emma:lang="ru-RU" emma:confidence="0">
                  <emma:literal>о</emma:literal>
                </emma:interpretation>
                <emma:interpretation id="interp7" emma:lang="ru-RU" emma:confidence="0">
                  <emma:literal>и</emma:literal>
                </emma:interpretation>
                <emma:interpretation id="interp8" emma:lang="ru-RU" emma:confidence="0">
                  <emma:literal>°</emma:literal>
                </emma:interpretation>
                <emma:interpretation id="interp9" emma:lang="ru-RU" emma:confidence="0">
                  <emma:literal>то</emma:literal>
                </emma:interpretation>
              </emma:one-of>
            </emma:emma>
          </inkml:annotationXML>
          <inkml:trace contextRef="#ctx0" brushRef="#br0" timeOffset="-131468.0562">102-1958 0,'-34'0'46,"34"-34"-46,0-68 125,0 68-109,34 1 15,0 33-15,34 0 0,-68-34-16,33 34 31,35 0 0,34 67 16,-1 35 0,1-34 0,-68-68-47,101 34 47,1-34-1,33 0 17,-135 0-47,0 0 15,0-34-16,-34 0 1,0 0 15,0 0-15,-68-34 46,34 68-46,0 0 0,34-33-16,-34 33 31,-101 0 31,101 0-46,-68 33 15,-33 69 16,101-102-31,0 34-1,0 0 1,1-34 0,-137 0 46,136 0-62,0 0 16,1-34-1,-69-34 32</inkml:trace>
        </inkml:traceGroup>
      </inkml:traceGroup>
    </inkml:traceGroup>
    <inkml:traceGroup>
      <inkml:annotationXML>
        <emma:emma xmlns:emma="http://www.w3.org/2003/04/emma" version="1.0">
          <emma:interpretation id="{39A4F56D-94C3-4394-AFB7-DA47881E7743}" emma:medium="tactile" emma:mode="ink">
            <msink:context xmlns:msink="http://schemas.microsoft.com/ink/2010/main" type="paragraph" rotatedBoundingBox="25816,980 23131,1085 23105,433 25791,3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178326-49ED-4D60-9B82-BA097FD55EC3}" emma:medium="tactile" emma:mode="ink">
              <msink:context xmlns:msink="http://schemas.microsoft.com/ink/2010/main" type="line" rotatedBoundingBox="25816,980 23131,1085 23105,433 25791,327"/>
            </emma:interpretation>
          </emma:emma>
        </inkml:annotationXML>
        <inkml:traceGroup>
          <inkml:annotationXML>
            <emma:emma xmlns:emma="http://www.w3.org/2003/04/emma" version="1.0">
              <emma:interpretation id="{B2638811-0EDC-4D1C-BBF4-9066961B06D5}" emma:medium="tactile" emma:mode="ink">
                <msink:context xmlns:msink="http://schemas.microsoft.com/ink/2010/main" type="inkWord" rotatedBoundingBox="25816,980 25407,996 25382,343 25791,327"/>
              </emma:interpretation>
              <emma:one-of disjunction-type="recognition" id="oneOf2">
                <emma:interpretation id="interp10" emma:lang="ru-RU" emma:confidence="0">
                  <emma:literal>г.</emma:literal>
                </emma:interpretation>
                <emma:interpretation id="interp11" emma:lang="ru-RU" emma:confidence="0">
                  <emma:literal>т.</emma:literal>
                </emma:interpretation>
                <emma:interpretation id="interp12" emma:lang="ru-RU" emma:confidence="0">
                  <emma:literal>в.</emma:literal>
                </emma:interpretation>
                <emma:interpretation id="interp13" emma:lang="ru-RU" emma:confidence="0">
                  <emma:literal>е.</emma:literal>
                </emma:interpretation>
                <emma:interpretation id="interp14" emma:lang="ru-RU" emma:confidence="0">
                  <emma:literal>Г.</emma:literal>
                </emma:interpretation>
              </emma:one-of>
            </emma:emma>
          </inkml:annotationXML>
          <inkml:trace contextRef="#ctx0" brushRef="#br0" timeOffset="-197170.8341">68-2974 0,'-34'0'31,"34"34"-15,-34-1-1,34 1 1,0 0 15,204-34 47,-69 34-31</inkml:trace>
          <inkml:trace contextRef="#ctx0" brushRef="#br0" timeOffset="-197436.4573">136-3245 0,'0'-34'78,"0"68"-31,-34 0-31,34 0-16</inkml:trace>
          <inkml:trace contextRef="#ctx0" brushRef="#br0" timeOffset="-196873.9608">407-2907 0,'0'34'110,"-34"68"-79,34-34 0,34-1-31</inkml:trace>
        </inkml:traceGroup>
        <inkml:traceGroup>
          <inkml:annotationXML>
            <emma:emma xmlns:emma="http://www.w3.org/2003/04/emma" version="1.0">
              <emma:interpretation id="{1C668FF5-34D9-4E55-9AC7-2BEB837280A6}" emma:medium="tactile" emma:mode="ink">
                <msink:context xmlns:msink="http://schemas.microsoft.com/ink/2010/main" type="inkWord" rotatedBoundingBox="23509,1039 23130,1054 23110,543 23489,528"/>
              </emma:interpretation>
              <emma:one-of disjunction-type="recognition" id="oneOf3">
                <emma:interpretation id="interp15" emma:lang="ru-RU" emma:confidence="0">
                  <emma:literal>б</emma:literal>
                </emma:interpretation>
                <emma:interpretation id="interp16" emma:lang="ru-RU" emma:confidence="0">
                  <emma:literal>Б</emma:literal>
                </emma:interpretation>
                <emma:interpretation id="interp17" emma:lang="ru-RU" emma:confidence="0">
                  <emma:literal>т</emma:literal>
                </emma:interpretation>
                <emma:interpretation id="interp18" emma:lang="ru-RU" emma:confidence="0">
                  <emma:literal>Т</emma:literal>
                </emma:interpretation>
                <emma:interpretation id="interp19" emma:lang="ru-RU" emma:confidence="0">
                  <emma:literal>в</emma:literal>
                </emma:interpretation>
              </emma:one-of>
            </emma:emma>
          </inkml:annotationXML>
          <inkml:trace contextRef="#ctx0" brushRef="#br0" timeOffset="-199155.2132">-2235-3008 0,'0'-34'78,"0"0"-63,34 34 1,34 0 15,-34 0-15,0 0 0,-1 0-1,-33 34-15,0 0 31,0 0-15,-101 101 47,135-135-17,0 0-30,67 68 15,-33-34 16,-68 0-31,-34 0-1,34-1 1,-34-33 0,-135 68 15,135-68-15,0 0-1,-34 0 1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8:51.6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CF97D4-AD13-4E2E-A772-849CEE7134D1}" emma:medium="tactile" emma:mode="ink">
          <msink:context xmlns:msink="http://schemas.microsoft.com/ink/2010/main" type="writingRegion" rotatedBoundingBox="20869,1329 26712,1567 26538,5814 20696,5575"/>
        </emma:interpretation>
      </emma:emma>
    </inkml:annotationXML>
    <inkml:traceGroup>
      <inkml:annotationXML>
        <emma:emma xmlns:emma="http://www.w3.org/2003/04/emma" version="1.0">
          <emma:interpretation id="{46A3634D-4008-4A2C-813F-E33972B40301}" emma:medium="tactile" emma:mode="ink">
            <msink:context xmlns:msink="http://schemas.microsoft.com/ink/2010/main" type="paragraph" rotatedBoundingBox="20851,1634 24061,1371 24114,2026 20905,2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AD671A-4AD4-480B-A214-2BEDEB688D3C}" emma:medium="tactile" emma:mode="ink">
              <msink:context xmlns:msink="http://schemas.microsoft.com/ink/2010/main" type="line" rotatedBoundingBox="20851,1634 24061,1371 24114,2026 20905,2289"/>
            </emma:interpretation>
          </emma:emma>
        </inkml:annotationXML>
        <inkml:traceGroup>
          <inkml:annotationXML>
            <emma:emma xmlns:emma="http://www.w3.org/2003/04/emma" version="1.0">
              <emma:interpretation id="{3DC95051-B5FB-4601-AED0-D62DC5331237}" emma:medium="tactile" emma:mode="ink">
                <msink:context xmlns:msink="http://schemas.microsoft.com/ink/2010/main" type="inkWord" rotatedBoundingBox="20851,1634 21629,1570 21676,2144 20898,2208"/>
              </emma:interpretation>
              <emma:one-of disjunction-type="recognition" id="oneOf0">
                <emma:interpretation id="interp0" emma:lang="ru-RU" emma:confidence="0">
                  <emma:literal>10</emma:literal>
                </emma:interpretation>
                <emma:interpretation id="interp1" emma:lang="ru-RU" emma:confidence="0">
                  <emma:literal>(0</emma:literal>
                </emma:interpretation>
                <emma:interpretation id="interp2" emma:lang="ru-RU" emma:confidence="0">
                  <emma:literal>1 0</emma:literal>
                </emma:interpretation>
                <emma:interpretation id="interp3" emma:lang="ru-RU" emma:confidence="0">
                  <emma:literal>(о</emma:literal>
                </emma:interpretation>
                <emma:interpretation id="interp4" emma:lang="ru-RU" emma:confidence="0">
                  <emma:literal>( 0</emma:literal>
                </emma:interpretation>
              </emma:one-of>
            </emma:emma>
          </inkml:annotationXML>
          <inkml:trace contextRef="#ctx0" brushRef="#br0">-4402-1992 0,'-34'0'109,"34"34"-93,-34 101 31,0 35 0,34-137-47,0 137 31</inkml:trace>
          <inkml:trace contextRef="#ctx0" brushRef="#br0" timeOffset="546.8868">-4199-1721 0,'0'135'109,"0"-101"-93,34 34 0,-34-34-16,34-34 15,33 0 1,1 0 0,0-34-1,-34 0 1,67-135 15,-67 67-15,-34-33-1,-68 101 17,68 0-32,-33 34 15,-35 0 1,-68 68 15,103-35-31,-69 103 16</inkml:trace>
        </inkml:traceGroup>
        <inkml:traceGroup>
          <inkml:annotationXML>
            <emma:emma xmlns:emma="http://www.w3.org/2003/04/emma" version="1.0">
              <emma:interpretation id="{0DA3F6AC-84FA-4DCD-9EAF-78C23C458D19}" emma:medium="tactile" emma:mode="ink">
                <msink:context xmlns:msink="http://schemas.microsoft.com/ink/2010/main" type="inkWord" rotatedBoundingBox="22989,1517 24065,1429 24114,2026 23038,2114"/>
              </emma:interpretation>
              <emma:one-of disjunction-type="recognition" id="oneOf1">
                <emma:interpretation id="interp5" emma:lang="ru-RU" emma:confidence="0">
                  <emma:literal>га.</emma:literal>
                </emma:interpretation>
                <emma:interpretation id="interp6" emma:lang="ru-RU" emma:confidence="0">
                  <emma:literal>га“.</emma:literal>
                </emma:interpretation>
                <emma:interpretation id="interp7" emma:lang="ru-RU" emma:confidence="0">
                  <emma:literal>гака.</emma:literal>
                </emma:interpretation>
                <emma:interpretation id="interp8" emma:lang="ru-RU" emma:confidence="0">
                  <emma:literal>гага.</emma:literal>
                </emma:interpretation>
                <emma:interpretation id="interp9" emma:lang="ru-RU" emma:confidence="0">
                  <emma:literal>гага“.</emma:literal>
                </emma:interpretation>
              </emma:one-of>
            </emma:emma>
          </inkml:annotationXML>
          <inkml:trace contextRef="#ctx0" brushRef="#br0" timeOffset="6796.8548">-2370-1958 0,'0'-34'78,"34"34"-62,67 0 31,-67 0-32,-34 34 1,0 0 0,0-1-1,-68 69 17,1-68-17,33 34 16,34-34-15,0-1 0,34 1-16</inkml:trace>
          <inkml:trace contextRef="#ctx0" brushRef="#br0" timeOffset="6874.9778">-2167-1518 0,'68'-34'47</inkml:trace>
          <inkml:trace contextRef="#ctx0" brushRef="#br0" timeOffset="7343.7255">-1557-2094 0,'-102'34'63,"68"0"-63,34 34 0</inkml:trace>
          <inkml:trace contextRef="#ctx0" brushRef="#br0" timeOffset="19718.6597">-1557-2161 0,'135'0'235</inkml:trace>
          <inkml:trace contextRef="#ctx0" brushRef="#br0" timeOffset="20078.0332">-1354-2094 0,'34'170'157,"-34"-204"-48,0-34-78,-34 34-15</inkml:trace>
          <inkml:trace contextRef="#ctx0" brushRef="#br0" timeOffset="20453.0312">-1422-2161 0,'-169'0'156,"135"0"-124,0 0-17,0 33 17,34 1-1,0 0-16,-34-34-15,0 68 47,34-34-31</inkml:trace>
          <inkml:trace contextRef="#ctx0" brushRef="#br0" timeOffset="20578.0306">-1727-1823 0,'0'34'63,"34"-34"-48,0 34 1</inkml:trace>
          <inkml:trace contextRef="#ctx0" brushRef="#br0" timeOffset="7374.9732">-1795-1789 0</inkml:trace>
          <inkml:trace contextRef="#ctx0" brushRef="#br0" timeOffset="7265.6014">-1693-1823 0,'-68'34'79,"68"68"-48,34-102-31,34 34 47,-34-34-47,34 0 15,-1-34 1,1-34 0,-34 34-1,-34-34 1,0-67-1</inkml:trace>
        </inkml:traceGroup>
      </inkml:traceGroup>
    </inkml:traceGroup>
    <inkml:traceGroup>
      <inkml:annotationXML>
        <emma:emma xmlns:emma="http://www.w3.org/2003/04/emma" version="1.0">
          <emma:interpretation id="{B6E4287F-BDA7-444F-BBD8-94474D24D535}" emma:medium="tactile" emma:mode="ink">
            <msink:context xmlns:msink="http://schemas.microsoft.com/ink/2010/main" type="paragraph" rotatedBoundingBox="20829,2304 24095,2437 24062,3240 20796,31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7983DE-481F-4241-917B-B25ABF1E5A11}" emma:medium="tactile" emma:mode="ink">
              <msink:context xmlns:msink="http://schemas.microsoft.com/ink/2010/main" type="line" rotatedBoundingBox="20829,2304 24095,2437 24062,3240 20796,3106"/>
            </emma:interpretation>
          </emma:emma>
        </inkml:annotationXML>
        <inkml:traceGroup>
          <inkml:annotationXML>
            <emma:emma xmlns:emma="http://www.w3.org/2003/04/emma" version="1.0">
              <emma:interpretation id="{EB44FA6C-8C18-424D-A656-414AA0C0700C}" emma:medium="tactile" emma:mode="ink">
                <msink:context xmlns:msink="http://schemas.microsoft.com/ink/2010/main" type="inkWord" rotatedBoundingBox="20982,2598 23417,2531 23435,3149 20999,3216"/>
              </emma:interpretation>
              <emma:one-of disjunction-type="recognition" id="oneOf2">
                <emma:interpretation id="interp10" emma:lang="ru-RU" emma:confidence="0">
                  <emma:literal>12</emma:literal>
                </emma:interpretation>
                <emma:interpretation id="interp11" emma:lang="ru-RU" emma:confidence="0">
                  <emma:literal>(2</emma:literal>
                </emma:interpretation>
                <emma:interpretation id="interp12" emma:lang="ru-RU" emma:confidence="0">
                  <emma:literal>(г</emma:literal>
                </emma:interpretation>
                <emma:interpretation id="interp13" emma:lang="ru-RU" emma:confidence="0">
                  <emma:literal>22</emma:literal>
                </emma:interpretation>
                <emma:interpretation id="interp14" emma:lang="ru-RU" emma:confidence="0">
                  <emma:literal>#2</emma:literal>
                </emma:interpretation>
              </emma:one-of>
            </emma:emma>
          </inkml:annotationXML>
          <inkml:trace contextRef="#ctx0" brushRef="#br0" timeOffset="138952.4046">-2269-976 0,'-34'0'47,"34"-34"-47,0 0 109,34 0-78,0 34-15,0 0-1,0 0 1,-34 34-16,0 0 31,0 34-15,0-1 0,-102 69 46,102-68-46,0-1 15,34-33 0,0 0-15,0-34-1,34 34 1,-34-34 15,67 34-15</inkml:trace>
          <inkml:trace contextRef="#ctx0" brushRef="#br0" timeOffset="94780.7632">-4335-908 0,'-33'0'62,"33"33"-46,-34 103 31,34 33 0,0-101-16</inkml:trace>
        </inkml:traceGroup>
        <inkml:traceGroup>
          <inkml:annotationXML>
            <emma:emma xmlns:emma="http://www.w3.org/2003/04/emma" version="1.0">
              <emma:interpretation id="{CD2DF1F3-22BF-48FE-A306-74C0C5D5FB98}" emma:medium="tactile" emma:mode="ink">
                <msink:context xmlns:msink="http://schemas.microsoft.com/ink/2010/main" type="inkWord" rotatedBoundingBox="21466,1977 21966,2790 21311,3192 20811,2379"/>
              </emma:interpretation>
              <emma:one-of disjunction-type="recognition" id="oneOf3">
                <emma:interpretation id="interp15" emma:lang="ru-RU" emma:confidence="0">
                  <emma:literal>б</emma:literal>
                </emma:interpretation>
                <emma:interpretation id="interp16" emma:lang="ru-RU" emma:confidence="0">
                  <emma:literal>.</emma:literal>
                </emma:interpretation>
                <emma:interpretation id="interp17" emma:lang="ru-RU" emma:confidence="0">
                  <emma:literal>о</emma:literal>
                </emma:interpretation>
                <emma:interpretation id="interp18" emma:lang="ru-RU" emma:confidence="0">
                  <emma:literal>от</emma:literal>
                </emma:interpretation>
                <emma:interpretation id="interp19" emma:lang="ru-RU" emma:confidence="0">
                  <emma:literal>он</emma:literal>
                </emma:interpretation>
              </emma:one-of>
            </emma:emma>
          </inkml:annotationXML>
          <inkml:trace contextRef="#ctx0" brushRef="#br0" timeOffset="95280.7605">-4131-739 0,'0'135'93,"0"-67"-77,34-34 0,-1-34-1,1 0 1,34 0 0,34-68 15,-69 34-16,1-67 1,-34 67 0,-34-135 15,1 169-15,-1-34-16,0 34 15,0 0-15,0 0 16,-101 101 15,135-33-31</inkml:trace>
          <inkml:trace contextRef="#ctx0" brushRef="#br0" timeOffset="172311.6033">-4572-1213 0,'0'-34'32,"34"34"-1,68 0 31,-68-34-46,0 34 15,135 0 32,-34 0-32,1 0 16,-1 0 0,-33 34-32</inkml:trace>
        </inkml:traceGroup>
        <inkml:traceGroup>
          <inkml:annotationXML>
            <emma:emma xmlns:emma="http://www.w3.org/2003/04/emma" version="1.0">
              <emma:interpretation id="{BFC4DCF5-B70A-49B4-9611-39F61031D4D6}" emma:medium="tactile" emma:mode="ink">
                <msink:context xmlns:msink="http://schemas.microsoft.com/ink/2010/main" type="inkWord" rotatedBoundingBox="23639,3003 23835,2492 24165,2619 23969,3129"/>
              </emma:interpretation>
              <emma:one-of disjunction-type="recognition" id="oneOf4">
                <emma:interpretation id="interp20" emma:lang="ru-RU" emma:confidence="0">
                  <emma:literal>о</emma:literal>
                </emma:interpretation>
                <emma:interpretation id="interp21" emma:lang="ru-RU" emma:confidence="0">
                  <emma:literal>°</emma:literal>
                </emma:interpretation>
                <emma:interpretation id="interp22" emma:lang="ru-RU" emma:confidence="0">
                  <emma:literal>О</emma:literal>
                </emma:interpretation>
                <emma:interpretation id="interp23" emma:lang="ru-RU" emma:confidence="0">
                  <emma:literal>0</emma:literal>
                </emma:interpretation>
                <emma:interpretation id="interp24" emma:lang="ru-RU" emma:confidence="0">
                  <emma:literal>Д</emma:literal>
                </emma:interpretation>
              </emma:one-of>
            </emma:emma>
          </inkml:annotationXML>
          <inkml:trace contextRef="#ctx0" brushRef="#br0" timeOffset="139561.7764">-1591-773 0,'0'-34'93,"-34"34"-77,34 34 0,0 102 30,0-103-30,68 35 15,-35-68-15,69-68 15,-68 35-15,34-103-1,-68-33 17,0 101-1,-34 34-15,-34 34 15,0 0-16,1 34 1,-35 101 15,102-67-31</inkml:trace>
        </inkml:traceGroup>
      </inkml:traceGroup>
    </inkml:traceGroup>
    <inkml:traceGroup>
      <inkml:annotationXML>
        <emma:emma xmlns:emma="http://www.w3.org/2003/04/emma" version="1.0">
          <emma:interpretation id="{798A73BE-03F4-4315-B58E-0D0268E8C6BD}" emma:medium="tactile" emma:mode="ink">
            <msink:context xmlns:msink="http://schemas.microsoft.com/ink/2010/main" type="paragraph" rotatedBoundingBox="22996,3209 26413,3360 26366,4410 22950,42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5158D4E-0D07-4297-AA94-03D76B64C2A0}" emma:medium="tactile" emma:mode="ink">
              <msink:context xmlns:msink="http://schemas.microsoft.com/ink/2010/main" type="line" rotatedBoundingBox="22996,3209 26413,3360 26366,4410 22950,4259"/>
            </emma:interpretation>
          </emma:emma>
        </inkml:annotationXML>
        <inkml:traceGroup>
          <inkml:annotationXML>
            <emma:emma xmlns:emma="http://www.w3.org/2003/04/emma" version="1.0">
              <emma:interpretation id="{1B14C750-85CB-4B1D-B3B9-496E5121121F}" emma:medium="tactile" emma:mode="ink">
                <msink:context xmlns:msink="http://schemas.microsoft.com/ink/2010/main" type="inkWord" rotatedBoundingBox="22996,3209 24283,3266 24236,4316 22950,4259"/>
              </emma:interpretation>
              <emma:one-of disjunction-type="recognition" id="oneOf5">
                <emma:interpretation id="interp25" emma:lang="ru-RU" emma:confidence="0">
                  <emma:literal>то</emma:literal>
                </emma:interpretation>
                <emma:interpretation id="interp26" emma:lang="ru-RU" emma:confidence="0">
                  <emma:literal>го</emma:literal>
                </emma:interpretation>
                <emma:interpretation id="interp27" emma:lang="ru-RU" emma:confidence="0">
                  <emma:literal>То</emma:literal>
                </emma:interpretation>
                <emma:interpretation id="interp28" emma:lang="ru-RU" emma:confidence="0">
                  <emma:literal>50</emma:literal>
                </emma:interpretation>
                <emma:interpretation id="interp29" emma:lang="ru-RU" emma:confidence="0">
                  <emma:literal>20</emma:literal>
                </emma:interpretation>
              </emma:one-of>
            </emma:emma>
          </inkml:annotationXML>
          <inkml:trace contextRef="#ctx0" brushRef="#br0" timeOffset="189998.9961">-2099 277 0,'0'-34'78,"0"0"-62,0 0 0,34 34-16,33-34 47,1 34-16,-68 34-31,0 0 31,0 0-15,-135 135 31,33-33-16,102-102-16,0 0 1,34-1 0,0-33-1,101 0 17,-33 0-17,-35 0 1</inkml:trace>
          <inkml:trace contextRef="#ctx0" brushRef="#br0" timeOffset="190498.9925">-1490 412 0,'-34'0'47,"1"0"-31,-1 34-1,34 0 1,0 68 15,0-68-15,0-1-16,67 1 31,1-34-15,34-34-1,-35 1 1,1-35 0,0-34-1,-68 1 1,0 67-1,0-34-15,-34 34 16,0 34 0,-34 0-1,1 0 1,-35 68 0,-33 101 15</inkml:trace>
          <inkml:trace contextRef="#ctx0" brushRef="#br0" timeOffset="176155.3328">-2404-367 0,'135'0'140,"35"0"-93,-1 0-16,0 0 1,-33 0-1,-1 0 0,-67 34-31,101 0 47,-135 0-47</inkml:trace>
        </inkml:traceGroup>
        <inkml:traceGroup>
          <inkml:annotationXML>
            <emma:emma xmlns:emma="http://www.w3.org/2003/04/emma" version="1.0">
              <emma:interpretation id="{CD8D3945-6D0E-4425-8F78-CE33E91FEA5B}" emma:medium="tactile" emma:mode="ink">
                <msink:context xmlns:msink="http://schemas.microsoft.com/ink/2010/main" type="inkWord" rotatedBoundingBox="25400,3614 26399,3658 26368,4376 25369,4332"/>
              </emma:interpretation>
              <emma:one-of disjunction-type="recognition" id="oneOf6">
                <emma:interpretation id="interp30" emma:lang="ru-RU" emma:confidence="0">
                  <emma:literal>30</emma:literal>
                </emma:interpretation>
                <emma:interpretation id="interp31" emma:lang="ru-RU" emma:confidence="0">
                  <emma:literal>3°</emma:literal>
                </emma:interpretation>
                <emma:interpretation id="interp32" emma:lang="ru-RU" emma:confidence="0">
                  <emma:literal>300</emma:literal>
                </emma:interpretation>
                <emma:interpretation id="interp33" emma:lang="ru-RU" emma:confidence="0">
                  <emma:literal>39</emma:literal>
                </emma:interpretation>
                <emma:interpretation id="interp34" emma:lang="ru-RU" emma:confidence="0">
                  <emma:literal>309</emma:literal>
                </emma:interpretation>
              </emma:one-of>
            </emma:emma>
          </inkml:annotationXML>
          <inkml:trace contextRef="#ctx0" brushRef="#br0" timeOffset="210436.4018">34 74 0,'-34'0'93,"34"-34"-77,34 34 0,68-34 15,-34 34 0,-35 34-31,1-34 16,-34 34-1,0 0 1,0 33 0,-34 1-1,-33-34 16,67 0-31,0 0 32,0 0-32,169 33 62,-135-67-62,0 34 16,0 0-1,-34 0 1,0 0 0,-34 0-1,-68 33 17,34-67-17,-33 34 1,33-34-1,0 0 17,68-34-32</inkml:trace>
          <inkml:trace contextRef="#ctx0" brushRef="#br0" timeOffset="210639.5265">576 412 0</inkml:trace>
          <inkml:trace contextRef="#ctx0" brushRef="#br0" timeOffset="211061.3985">576 446 0,'0'34'63,"0"0"-48,34 34 16,34-34-15,-34-34 0,-1 0-1,69-34 1,-34-34 15,0 0-15,-68 1-1,0-103 17,-34 136-17,-34-67 1,34 101 0,-68 0 15,35 34 0,33 33-15,0-33-1,34 34-15,-34 0 0</inkml:trace>
        </inkml:traceGroup>
      </inkml:traceGroup>
    </inkml:traceGroup>
    <inkml:traceGroup>
      <inkml:annotationXML>
        <emma:emma xmlns:emma="http://www.w3.org/2003/04/emma" version="1.0">
          <emma:interpretation id="{E0E115AF-D60F-4211-8456-1448DD77D334}" emma:medium="tactile" emma:mode="ink">
            <msink:context xmlns:msink="http://schemas.microsoft.com/ink/2010/main" type="paragraph" rotatedBoundingBox="23136,4524 26528,4440 26560,5750 23169,58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93F60C2-11C8-46C1-A5D4-70D0A633957E}" emma:medium="tactile" emma:mode="ink">
              <msink:context xmlns:msink="http://schemas.microsoft.com/ink/2010/main" type="line" rotatedBoundingBox="23136,4524 26528,4440 26560,5750 23169,5835"/>
            </emma:interpretation>
          </emma:emma>
        </inkml:annotationXML>
        <inkml:traceGroup>
          <inkml:annotationXML>
            <emma:emma xmlns:emma="http://www.w3.org/2003/04/emma" version="1.0">
              <emma:interpretation id="{D456BEC1-1B1F-43BE-A724-90CBD4A5DD9D}" emma:medium="tactile" emma:mode="ink">
                <msink:context xmlns:msink="http://schemas.microsoft.com/ink/2010/main" type="inkWord" rotatedBoundingBox="25332,4470 26528,4440 26560,5750 25364,5780">
                  <msink:destinationLink direction="with" ref="{A5BC477E-808C-46B1-A7C2-C62B672B7657}"/>
                </msink:context>
              </emma:interpretation>
              <emma:one-of disjunction-type="recognition" id="oneOf7">
                <emma:interpretation id="interp35" emma:lang="ru-RU" emma:confidence="0">
                  <emma:literal>2050</emma:literal>
                </emma:interpretation>
                <emma:interpretation id="interp36" emma:lang="ru-RU" emma:confidence="0">
                  <emma:literal>2 050</emma:literal>
                </emma:interpretation>
                <emma:interpretation id="interp37" emma:lang="ru-RU" emma:confidence="0">
                  <emma:literal>20 то</emma:literal>
                </emma:interpretation>
                <emma:interpretation id="interp38" emma:lang="ru-RU" emma:confidence="0">
                  <emma:literal>20 т 30</emma:literal>
                </emma:interpretation>
                <emma:interpretation id="interp39" emma:lang="ru-RU" emma:confidence="0">
                  <emma:literal>2 обо</emma:literal>
                </emma:interpretation>
              </emma:one-of>
            </emma:emma>
          </inkml:annotationXML>
          <inkml:trace contextRef="#ctx0" brushRef="#br0" timeOffset="242764.3558">-67 853 0,'135'0'109,"1"0"-77,33 34-17,0-34 17,-33 0-17,33 0 16,-33 33-31</inkml:trace>
          <inkml:trace contextRef="#ctx0" brushRef="#br0" timeOffset="243654.979">34 1632 0,'0'-34'46,"34"34"-30,0 0 15,135 34 1,-135-34-17,-34 33 1,0 1-1,-68 34 17,35-68-17,33 34 1,0 0 0,0 0-1,33-34 1,1 34-1,-34-1 1,0 1 0,0 0-1,-34 0 1,-135 0 31,68 0-16</inkml:trace>
          <inkml:trace contextRef="#ctx0" brushRef="#br0" timeOffset="244279.9595">712 1801 0,'-34'34'78,"0"34"-47,34-35-15,0 35 0,68 34 15,-35-68-16,35-34 1,34 0 0,-34-34-1,33-68 17,-33 1-17,-68-1 1,0 68-1,0 0-15,-34 0 16,-101-67 15,101 101-15,-34 0 0,-34 0-1,35 34 1,-35 169 15</inkml:trace>
          <inkml:trace contextRef="#ctx0" brushRef="#br0" timeOffset="241545.6101">-2099 1598 0,'-34'0'32,"34"-34"-32,0 0 31,101 0 31,-67 34-46,0 0 0,0 0-16,-34 34 0,0 0 31,0 0-16,-135 101 17,-1 35 15,102-137-32,34 1-15,0 0 16,68 0 15,34-34-15,33 34-16</inkml:trace>
          <inkml:trace contextRef="#ctx0" brushRef="#br0" timeOffset="242154.9846">-1490 1733 0,'-34'34'79,"34"0"-64,-33 34 1,33-34-16,0 33 31,33-67-15,35 34-1,-34-34 1,34 0 0,-1-34-1,1-67 1,-34 33-1,-34 34 1,0-34 0,0 34-16,-34 1 15,0-1 1,-33 34 0,-1 0-1,-34 34 1,68-1-1,1 69 1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54:37.8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6B9562-D9DC-4ACD-8BF5-D2ED59FA6EAF}" emma:medium="tactile" emma:mode="ink">
          <msink:context xmlns:msink="http://schemas.microsoft.com/ink/2010/main" type="writingRegion" rotatedBoundingBox="7157,9872 10205,9103 10587,10614 7538,11383"/>
        </emma:interpretation>
      </emma:emma>
    </inkml:annotationXML>
    <inkml:traceGroup>
      <inkml:annotationXML>
        <emma:emma xmlns:emma="http://www.w3.org/2003/04/emma" version="1.0">
          <emma:interpretation id="{BEA18E91-C17E-499A-8733-58DAD9B65DB6}" emma:medium="tactile" emma:mode="ink">
            <msink:context xmlns:msink="http://schemas.microsoft.com/ink/2010/main" type="paragraph" rotatedBoundingBox="7157,9872 10205,9103 10587,10614 7538,113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9176B9-E23D-4299-AB67-F62A407C0103}" emma:medium="tactile" emma:mode="ink">
              <msink:context xmlns:msink="http://schemas.microsoft.com/ink/2010/main" type="line" rotatedBoundingBox="7157,9872 10205,9103 10587,10614 7538,11383"/>
            </emma:interpretation>
          </emma:emma>
        </inkml:annotationXML>
        <inkml:traceGroup>
          <inkml:annotationXML>
            <emma:emma xmlns:emma="http://www.w3.org/2003/04/emma" version="1.0">
              <emma:interpretation id="{CC1DF625-F7FA-484C-9995-2B674D242C17}" emma:medium="tactile" emma:mode="ink">
                <msink:context xmlns:msink="http://schemas.microsoft.com/ink/2010/main" type="inkWord" rotatedBoundingBox="7157,9872 10205,9103 10587,10614 7538,11383"/>
              </emma:interpretation>
              <emma:one-of disjunction-type="recognition" id="oneOf0">
                <emma:interpretation id="interp0" emma:lang="en-US" emma:confidence="0">
                  <emma:literal>80</emma:literal>
                </emma:interpretation>
                <emma:interpretation id="interp1" emma:lang="en-US" emma:confidence="0">
                  <emma:literal>8¢</emma:literal>
                </emma:interpretation>
                <emma:interpretation id="interp2" emma:lang="en-US" emma:confidence="0">
                  <emma:literal>".03</emma:literal>
                </emma:interpretation>
                <emma:interpretation id="interp3" emma:lang="en-US" emma:confidence="0">
                  <emma:literal>yo</emma:literal>
                </emma:interpretation>
                <emma:interpretation id="interp4" emma:lang="en-US" emma:confidence="0">
                  <emma:literal>8:</emma:literal>
                </emma:interpretation>
              </emma:one-of>
            </emma:emma>
          </inkml:annotationXML>
          <inkml:trace contextRef="#ctx0" brushRef="#br0">-1178 948 0,'-34'0'78,"34"-33"-47,34 33-15,33 0 15,-33 0-31,0 67 47,0 103 0,-34-103-16,34-33-31,0 0 16,33-34-1,-33 0 1,34-68 15,-68 35-15,0-137 15,0 35-15,-34-35 15,0 35 0,0 67-31,34 34 16,0-67 15,34 101-31,0 0 16</inkml:trace>
          <inkml:trace contextRef="#ctx0" brushRef="#br0" timeOffset="-349591.9209">752 136 0,'-34'0'46,"-101"-102"17,101 68-47,0 34-1,0 0 1,-68 34 15,-33 34 0,67-34-15,-33 135 15,33-67-15,68 33 15,0 34 0,34 1-15,0-103 0,0-33-1,101 136 16,34-69-15,-33-67 15,-1 0-15,1-34 0,-1 0-1,-33-68 16,-34 34-15,-1-33 0,-33-69-1,0-33 17,-34 67-17,0-33 16,-68-35 1,68 137-32,-101-137 31,-69 69 0,35-1-31,-1 68 16</inkml:trace>
          <inkml:trace contextRef="#ctx0" brushRef="#br0" timeOffset="734.3676">-535 1355 0,'34'-34'94,"68"34"-63,-69 0-31,-33 34 47,0 0-31,-33 0 0,33-1-1,0 1 1,0 0-1,101 102 64,-135-35-33,0-67-14,1-34-17,33 34 1</inkml:trace>
          <inkml:trace contextRef="#ctx0" brushRef="#br0" timeOffset="-308654.6235">1395 474 0,'-33'0'94,"100"-67"-16,103 33-31,-69 0-31,-67 34 15,34 0 16,-102 0-16,0 0-15,0 34-16,-135 33 62,101-33-46,0 34 62,102-34-47,0 0 0,0-34-15,0 34-16,0-34 16,34 34-1,101 33 32,-68 1-16,-67-68-31,34 34 0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2:51.6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B79675-D1F7-48CD-B863-BCB261FFEBE3}" emma:medium="tactile" emma:mode="ink">
          <msink:context xmlns:msink="http://schemas.microsoft.com/ink/2010/main" type="writingRegion" rotatedBoundingBox="20726,4944 21708,4944 21708,5689 20726,5689"/>
        </emma:interpretation>
      </emma:emma>
    </inkml:annotationXML>
    <inkml:traceGroup>
      <inkml:annotationXML>
        <emma:emma xmlns:emma="http://www.w3.org/2003/04/emma" version="1.0">
          <emma:interpretation id="{B4BFA54E-592C-4BE6-A97A-BFAF7A3A3EB2}" emma:medium="tactile" emma:mode="ink">
            <msink:context xmlns:msink="http://schemas.microsoft.com/ink/2010/main" type="paragraph" rotatedBoundingBox="20726,4944 21708,4944 21708,5689 20726,56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317BB6-1337-4EA0-A391-28E61D26C859}" emma:medium="tactile" emma:mode="ink">
              <msink:context xmlns:msink="http://schemas.microsoft.com/ink/2010/main" type="line" rotatedBoundingBox="20726,4944 21708,4944 21708,5689 20726,5689"/>
            </emma:interpretation>
          </emma:emma>
        </inkml:annotationXML>
        <inkml:traceGroup>
          <inkml:annotationXML>
            <emma:emma xmlns:emma="http://www.w3.org/2003/04/emma" version="1.0">
              <emma:interpretation id="{27C83B55-FF10-4BD5-8BF0-44BE4E450DDF}" emma:medium="tactile" emma:mode="ink">
                <msink:context xmlns:msink="http://schemas.microsoft.com/ink/2010/main" type="inkWord" rotatedBoundingBox="20726,4944 21708,4944 21708,5689 20726,5689">
                  <msink:destinationLink direction="with" ref="{DB6A10BD-9175-4C46-B2C5-09A2A69149A4}"/>
                </msink:context>
              </emma:interpretation>
              <emma:one-of disjunction-type="recognition" id="oneOf0">
                <emma:interpretation id="interp0" emma:lang="ru-RU" emma:confidence="0">
                  <emma:literal>10</emma:literal>
                </emma:interpretation>
                <emma:interpretation id="interp1" emma:lang="ru-RU" emma:confidence="0">
                  <emma:literal>1 о</emma:literal>
                </emma:interpretation>
                <emma:interpretation id="interp2" emma:lang="ru-RU" emma:confidence="0">
                  <emma:literal>' о</emma:literal>
                </emma:interpretation>
                <emma:interpretation id="interp3" emma:lang="ru-RU" emma:confidence="0">
                  <emma:literal>г о</emma:literal>
                </emma:interpretation>
                <emma:interpretation id="interp4" emma:lang="ru-RU" emma:confidence="0">
                  <emma:literal>Г о</emma:literal>
                </emma:interpretation>
              </emma:one-of>
            </emma:emma>
          </inkml:annotationXML>
          <inkml:trace contextRef="#ctx0" brushRef="#br0">0 416 0,'0'-34'47,"68"-34"0,-1 1-16,1-35-15,34 1 15,-102 67-15,0 0 31,0 102-16,-34 101 0,0-34 1,-34 35-1,68-103-16,0-33 1,68 68 0</inkml:trace>
          <inkml:trace contextRef="#ctx0" brushRef="#br0" timeOffset="515.6173">609 416 0,'-33'34'78,"33"0"-62,0 34-1,33 33 17,1-67-17,34-34 1,-34 0 0,67 0-1,-33-68 1,-34 1-1,0-1 1,-34-68 0,0 69-1,-34 33 1,-34-34 0,-33 68 15,33 34-16,34 0-15,-34 67 32,68 1-17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2:35.6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DFFAAE-CCFC-48FF-AA33-E2F7827118FA}" emma:medium="tactile" emma:mode="ink">
          <msink:context xmlns:msink="http://schemas.microsoft.com/ink/2010/main" type="writingRegion" rotatedBoundingBox="15632,5019 19259,4937 19287,6194 15660,6276">
            <msink:destinationLink direction="with" ref="{8F70184A-202B-41BD-B64C-4A6D8E6E750F}"/>
          </msink:context>
        </emma:interpretation>
      </emma:emma>
    </inkml:annotationXML>
    <inkml:traceGroup>
      <inkml:annotationXML>
        <emma:emma xmlns:emma="http://www.w3.org/2003/04/emma" version="1.0">
          <emma:interpretation id="{48E7B110-BB21-4905-B10C-F96A381E1999}" emma:medium="tactile" emma:mode="ink">
            <msink:context xmlns:msink="http://schemas.microsoft.com/ink/2010/main" type="paragraph" rotatedBoundingBox="15632,5019 19259,4937 19287,6194 15660,62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A4C7DA-290D-4ABC-A1B1-AFA0A83A70D6}" emma:medium="tactile" emma:mode="ink">
              <msink:context xmlns:msink="http://schemas.microsoft.com/ink/2010/main" type="line" rotatedBoundingBox="15632,5019 19259,4937 19287,6194 15660,6276"/>
            </emma:interpretation>
          </emma:emma>
        </inkml:annotationXML>
        <inkml:traceGroup>
          <inkml:annotationXML>
            <emma:emma xmlns:emma="http://www.w3.org/2003/04/emma" version="1.0">
              <emma:interpretation id="{371D348E-F480-4BCA-8445-CEA143FB99E7}" emma:medium="tactile" emma:mode="ink">
                <msink:context xmlns:msink="http://schemas.microsoft.com/ink/2010/main" type="inkWord" rotatedBoundingBox="15632,5019 19259,4937 19287,6194 15660,6276"/>
              </emma:interpretation>
              <emma:one-of disjunction-type="recognition" id="oneOf0">
                <emma:interpretation id="interp0" emma:lang="ru-RU" emma:confidence="0">
                  <emma:literal>2123,4)</emma:literal>
                </emma:interpretation>
                <emma:interpretation id="interp1" emma:lang="ru-RU" emma:confidence="0">
                  <emma:literal>2124,4)</emma:literal>
                </emma:interpretation>
                <emma:interpretation id="interp2" emma:lang="ru-RU" emma:confidence="0">
                  <emma:literal>21123,4)</emma:literal>
                </emma:interpretation>
                <emma:interpretation id="interp3" emma:lang="ru-RU" emma:confidence="0">
                  <emma:literal>21254,4)</emma:literal>
                </emma:interpretation>
                <emma:interpretation id="interp4" emma:lang="ru-RU" emma:confidence="0">
                  <emma:literal>21124,4)</emma:literal>
                </emma:interpretation>
              </emma:one-of>
            </emma:emma>
          </inkml:annotationXML>
          <inkml:trace contextRef="#ctx0" brushRef="#br0">-7112 5086 0,'34'-34'78,"0"0"-63,0 1 1,34-103 31,-68 102-47,34 0 31,-34 0-31,0 1 47,-34 202 16,0 0-17,34-135-30,34 34 0</inkml:trace>
          <inkml:trace contextRef="#ctx0" brushRef="#br0" timeOffset="281.2508">-6773 5188 0,'0'34'63,"0"135"15,-34-34-31</inkml:trace>
          <inkml:trace contextRef="#ctx0" brushRef="#br0" timeOffset="859.3814">-6367 4849 0,'-33'-34'63,"33"0"-32,0 0-16,33 1 17,1 33-17,0 0 1,-34 67 15,-34 35 0,0-34-15,-33-1 0,67 1-1,0 0 17,67 0-1,-33-68-16,68 33 1</inkml:trace>
          <inkml:trace contextRef="#ctx0" brushRef="#br0" timeOffset="1140.6163">-5994 5255 0,'0'68'94,"0"-34"-78,-34 34-1,-34-34 1,34 0 0</inkml:trace>
          <inkml:trace contextRef="#ctx0" brushRef="#br0" timeOffset="1609.3781">-5689 4849 0,'0'-68'63,"0"34"-48,67-33 17,-33 67-17,34 0 1,-34 0-1,0 0-15,-34 34 16,0-1 0,0 1-1,-34 34 1,-34-34 15,68 0-31,0 0 16,0 0-1,34-1 1,34 1-16</inkml:trace>
          <inkml:trace contextRef="#ctx0" brushRef="#br0" timeOffset="1781.2372">-5351 5120 0,'0'34'47,"-33"-34"-47,-35 68 31,34-35 0,0-33-31,0 0 16,102 0 15</inkml:trace>
          <inkml:trace contextRef="#ctx0" brushRef="#br0" timeOffset="2046.8614">-5046 5255 0,'0'136'93,"-34"-102"-77,-67 101 15,67-101 1</inkml:trace>
          <inkml:trace contextRef="#ctx0" brushRef="#br0" timeOffset="3984.352">-7112 4510 0,'-34'-33'78,"1"33"-62,33 33 0,-34 137 46,0-1-31,-34-67 16,34-35-31,-33 1 0,-1-68 15,68-34 0,34 0-15,33 34-1,-33 0 1,34 34 15,-68 0-15,0 34-1,0 101 17,0-67-1,0-1-15,34-33-1,0-34 16,33 0-31,137 34 16</inkml:trace>
          <inkml:trace contextRef="#ctx0" brushRef="#br0" timeOffset="2671.8578">-4538 4714 0,'0'33'94,"-34"35"-63,0 68 0,34-69-15,34-67 15,68 0 0,-102-33-15,34-1-16,34 0 31,-68 0-15,0 169 46,-34 1-15,34-35-31</inkml:trace>
          <inkml:trace contextRef="#ctx0" brushRef="#br0" timeOffset="5093.7195">-4199 4544 0,'0'-34'63,"0"1"-48,34 33 32,0 33-31,-34 1-1,0 0 1,33 68 0,1-1 15,0-33-16,0-34 1,34-34 0,0 0 15,-102 0 31,0 34-30,34 101 15,0 35-16,-34-69-16,0 35 17,0-69-17,0 1 17,0-68-17,-33-34 1,33 34-1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0:19.1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02E61C1-88C9-40E2-B7BB-BAB78B41D8B8}" emma:medium="tactile" emma:mode="ink">
          <msink:context xmlns:msink="http://schemas.microsoft.com/ink/2010/main" type="writingRegion" rotatedBoundingBox="16134,2217 21925,2385 21844,5198 16053,5030"/>
        </emma:interpretation>
      </emma:emma>
    </inkml:annotationXML>
    <inkml:traceGroup>
      <inkml:annotationXML>
        <emma:emma xmlns:emma="http://www.w3.org/2003/04/emma" version="1.0">
          <emma:interpretation id="{E30E15B9-6D20-4B46-81DF-C2FFB32123D4}" emma:medium="tactile" emma:mode="ink">
            <msink:context xmlns:msink="http://schemas.microsoft.com/ink/2010/main" type="paragraph" rotatedBoundingBox="17554,2257 19732,2326 19703,3259 17524,31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5D1EFA0-3AC8-43A8-AD58-9E6396E5A63A}" emma:medium="tactile" emma:mode="ink">
              <msink:context xmlns:msink="http://schemas.microsoft.com/ink/2010/main" type="line" rotatedBoundingBox="17554,2257 19732,2326 19703,3259 17524,3190"/>
            </emma:interpretation>
          </emma:emma>
        </inkml:annotationXML>
        <inkml:traceGroup>
          <inkml:annotationXML>
            <emma:emma xmlns:emma="http://www.w3.org/2003/04/emma" version="1.0">
              <emma:interpretation id="{075181D5-D15C-4732-9AAC-E769102F004A}" emma:medium="tactile" emma:mode="ink">
                <msink:context xmlns:msink="http://schemas.microsoft.com/ink/2010/main" type="inkWord" rotatedBoundingBox="17554,2257 19732,2326 19703,3259 17524,3190"/>
              </emma:interpretation>
              <emma:one-of disjunction-type="recognition" id="oneOf0">
                <emma:interpretation id="interp0" emma:lang="ru-RU" emma:confidence="0">
                  <emma:literal>(1,23</emma:literal>
                </emma:interpretation>
                <emma:interpretation id="interp1" emma:lang="ru-RU" emma:confidence="0">
                  <emma:literal>(1,2)</emma:literal>
                </emma:interpretation>
                <emma:interpretation id="interp2" emma:lang="ru-RU" emma:confidence="0">
                  <emma:literal>(1,25</emma:literal>
                </emma:interpretation>
                <emma:interpretation id="interp3" emma:lang="ru-RU" emma:confidence="0">
                  <emma:literal>(1,5)</emma:literal>
                </emma:interpretation>
                <emma:interpretation id="interp4" emma:lang="ru-RU" emma:confidence="0">
                  <emma:literal>(1,53</emma:literal>
                </emma:interpretation>
              </emma:one-of>
            </emma:emma>
          </inkml:annotationXML>
          <inkml:trace contextRef="#ctx0" brushRef="#br0">-5114 2207 0,'-67'0'141,"101"-67"-110,-1-1 0,1 34-15,0-34 15,-34 35 0,0-1 1,34 135 30,-68 35-31,0-69-15,34 35 15,0 67 47</inkml:trace>
          <inkml:trace contextRef="#ctx0" brushRef="#br0" timeOffset="890.6355">-4673 2411 0,'0'67'172,"0"-33"-157,-68 34 16,34 34-15</inkml:trace>
          <inkml:trace contextRef="#ctx0" brushRef="#br0" timeOffset="1593.7565">-4335 2038 0,'-33'0'94,"33"-34"-79,0 0 1,33 34-16,1 0 16,68 0 15,-68 0-15,-34 34-1,0 0 1,0 0-1,-34 0 1,0 0-16,-68 135 47,102-135-16,0 0-31,34-34 0,102 34 47,-1-34-16,1 34 16</inkml:trace>
          <inkml:trace contextRef="#ctx0" brushRef="#br0" timeOffset="2562.5015">-5249 1733 0,'0'68'94,"-34"-68"-78,34 34-16,-34 34 31,0 33-15,-135 1 46,135-102-46,0 0-1,68 0 32,34 34 0,-68 0-31,0-1-1,0 1-15,-34 136 47,34-103-31,0-33-1,34 34 1,135-34 31,-67 0-47</inkml:trace>
          <inkml:trace contextRef="#ctx0" brushRef="#br0" timeOffset="3734.3603">-3894 1801 0,'34'0'109,"-1"0"-93,1 34 0,34 0 15,-68 0-16,0 0 1,0 67 15,34-101-15,34 136 15,-35-136-15,69 0 15,-34-34 47,-68 101-31,0 103 0,0-35-16,-34-67-15,0 0 15,-34-68-15,1 0 15,33 0-15,0 0 15</inkml:trace>
        </inkml:traceGroup>
      </inkml:traceGroup>
    </inkml:traceGroup>
    <inkml:traceGroup>
      <inkml:annotationXML>
        <emma:emma xmlns:emma="http://www.w3.org/2003/04/emma" version="1.0">
          <emma:interpretation id="{D88CB773-74DA-4F2C-BE8A-ACD34880201B}" emma:medium="tactile" emma:mode="ink">
            <msink:context xmlns:msink="http://schemas.microsoft.com/ink/2010/main" type="paragraph" rotatedBoundingBox="16098,3448 21889,3616 21844,5198 16053,50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FDCF21-9B72-4B1A-87C7-A5F9B0ED8FF3}" emma:medium="tactile" emma:mode="ink">
              <msink:context xmlns:msink="http://schemas.microsoft.com/ink/2010/main" type="line" rotatedBoundingBox="16098,3448 21889,3616 21844,5198 16053,5030"/>
            </emma:interpretation>
          </emma:emma>
        </inkml:annotationXML>
        <inkml:traceGroup>
          <inkml:annotationXML>
            <emma:emma xmlns:emma="http://www.w3.org/2003/04/emma" version="1.0">
              <emma:interpretation id="{7FBF842C-A6CD-42E6-83F3-46256CB09FA8}" emma:medium="tactile" emma:mode="ink">
                <msink:context xmlns:msink="http://schemas.microsoft.com/ink/2010/main" type="inkWord" rotatedBoundingBox="16088,3486 21202,3519 21195,4535 16082,4502"/>
              </emma:interpretation>
              <emma:one-of disjunction-type="recognition" id="oneOf1">
                <emma:interpretation id="interp5" emma:lang="ru-RU" emma:confidence="0">
                  <emma:literal>(1,231</emma:literal>
                </emma:interpretation>
                <emma:interpretation id="interp6" emma:lang="ru-RU" emma:confidence="0">
                  <emma:literal>(1,2331</emma:literal>
                </emma:interpretation>
                <emma:interpretation id="interp7" emma:lang="ru-RU" emma:confidence="0">
                  <emma:literal>(1,233 1</emma:literal>
                </emma:interpretation>
                <emma:interpretation id="interp8" emma:lang="ru-RU" emma:confidence="0">
                  <emma:literal>(1,2531</emma:literal>
                </emma:interpretation>
                <emma:interpretation id="interp9" emma:lang="ru-RU" emma:confidence="0">
                  <emma:literal>(1,23311</emma:literal>
                </emma:interpretation>
              </emma:one-of>
            </emma:emma>
          </inkml:annotationXML>
          <inkml:trace contextRef="#ctx0" brushRef="#br0" timeOffset="93452.6319">-5859 3257 0,'-33'0'47,"33"-34"-47,0 1 31,33-1 1,1 34-17,68 0 17,-68 0-17,0 0-15,-34 34 16,0-1-1,-34 35 1,-68 68 31,102-102-47,-34-1 16,34 35 15,0-34-16,0 0 1,34-34-16,0 34 47,0-34-47,67 34 0</inkml:trace>
          <inkml:trace contextRef="#ctx0" brushRef="#br0" timeOffset="93796.3944">-5351 3698 0,'0'33'62,"0"1"-46,0 0-1,-33 68 17,33-68-32,-34 0 15</inkml:trace>
          <inkml:trace contextRef="#ctx0" brushRef="#br0" timeOffset="95577.6296">-6739 2953 0,'0'33'110,"-34"1"-95,34 0 1,-34 0-16,34 0 31,0 0-31,-135 135 47,101-135-31,0-34-1,0 0 17,68 0-1,34 34 16,-68 0-32,0 0 1,-34 135 31,34-34-16,0-101-15,34 34-1,33 0 1,35-34 0</inkml:trace>
          <inkml:trace contextRef="#ctx0" brushRef="#br0" timeOffset="94483.8906">-5012 3257 0,'0'-67'63,"-34"33"-48,34 0 16,34 34-15,0 0 0,0 0-1,0 0 1,0 34 0,-34 0-1,0-1 1,0 35-1,0 0 17,33 0-1,1-68-15,0 0-1,-34 34-15,34-1 31,-34 1-15,-34 34 0,34-34-1,-135 34 32,67-35-31</inkml:trace>
          <inkml:trace contextRef="#ctx0" brushRef="#br0" timeOffset="96843.2531">-4572 2986 0,'34'0'125,"-34"34"-109,68 68 30,0 33 17,-34-67-63,-1-34 16,1 0-1,0-34-15,0 0 16,0 0-1,0 0 17,-34-34-17,0 68 63,-34 101-31,0-33-15,0-34-1,34-35-31,-68 1 31,-101 0 32,135 0-48</inkml:trace>
          <inkml:trace contextRef="#ctx0" brushRef="#br0" timeOffset="92468.2637">-6671 3427 0,'0'-34'94,"33"0"-47,-33 0-32,34 0-15,-34 0 32,0 0-32,34-33 31,-34 33-16,34 34-15,-34-34 32,0 203 46,0-135-63,-34 136 17,34-35-1,0 0 0</inkml:trace>
          <inkml:trace contextRef="#ctx0" brushRef="#br0" timeOffset="92796.3996">-6299 3630 0,'0'34'78,"34"0"-62,-34 33 30,0-33-30,-34 34 0,0 0-1</inkml:trace>
          <inkml:trace contextRef="#ctx0" brushRef="#br0" timeOffset="100843.2323">-2167 3427 0,'34'-34'63,"101"-102"-1,-101 136-62,0 0 16,-34-34 46,0 102-15,0-34-31,0 0-16,-34 135 31,0-101 0,34 0-31,-34-1 32,34-33-17,34 0-15</inkml:trace>
        </inkml:traceGroup>
        <inkml:traceGroup>
          <inkml:annotationXML>
            <emma:emma xmlns:emma="http://www.w3.org/2003/04/emma" version="1.0">
              <emma:interpretation id="{6D8171B4-84DF-456C-89B3-0070F65A9F86}" emma:medium="tactile" emma:mode="ink">
                <msink:context xmlns:msink="http://schemas.microsoft.com/ink/2010/main" type="inkWord" rotatedBoundingBox="20969,3751 21885,3777 21868,4355 20952,4328"/>
              </emma:interpretation>
              <emma:one-of disjunction-type="recognition" id="oneOf2">
                <emma:interpretation id="interp10" emma:lang="ru-RU" emma:confidence="0">
                  <emma:literal>10</emma:literal>
                </emma:interpretation>
                <emma:interpretation id="interp11" emma:lang="ru-RU" emma:confidence="0">
                  <emma:literal>(0</emma:literal>
                </emma:interpretation>
                <emma:interpretation id="interp12" emma:lang="ru-RU" emma:confidence="0">
                  <emma:literal>1°</emma:literal>
                </emma:interpretation>
                <emma:interpretation id="interp13" emma:lang="ru-RU" emma:confidence="0">
                  <emma:literal>40</emma:literal>
                </emma:interpretation>
                <emma:interpretation id="interp14" emma:lang="ru-RU" emma:confidence="0">
                  <emma:literal>00</emma:literal>
                </emma:interpretation>
              </emma:one-of>
            </emma:emma>
          </inkml:annotationXML>
          <inkml:trace contextRef="#ctx0" brushRef="#br0" timeOffset="101374.4794">-1693 3494 0,'0'136'94,"0"-102"-78,34 33-1,0-33 1,33-34 0,35 0-1,-34-34 1,-34 1 0,67-137 15,-101 103-16,0-35 1,-34 68 0,-33-34-1,33 68 1,-34 0 0,0 0-1,34 34 1,-67 136-1</inkml:trace>
          <inkml:trace contextRef="#ctx0" brushRef="#br0" timeOffset="-136702.3874">-3048 3630 0,'-34'68'31,"34"101"0,0-34-15,0 35 15,0-1-15,0-101-1,34 135 32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2:42.8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6A10BD-9175-4C46-B2C5-09A2A69149A4}" emma:medium="tactile" emma:mode="ink">
          <msink:context xmlns:msink="http://schemas.microsoft.com/ink/2010/main" type="inkDrawing" rotatedBoundingBox="20191,5039 20387,7652 20234,7664 20039,5050" semanticType="callout" shapeName="Other">
            <msink:sourceLink direction="with" ref="{27C83B55-FF10-4BD5-8BF0-44BE4E450DDF}"/>
            <msink:sourceLink direction="with" ref="{8F70184A-202B-41BD-B64C-4A6D8E6E750F}"/>
          </msink:context>
        </emma:interpretation>
      </emma:emma>
    </inkml:annotationXML>
    <inkml:trace contextRef="#ctx0" brushRef="#br0">-610 77 0,'0'68'187,"34"-68"-187,-34 34 16,0 135 78,34 1-32,-34-1-15,-34-169-31,34 68-1,0 101 32,0 0 0,0 1 0,0-1 0,0-33 0,34-1-16,-34-67 0,0 101 16,34-169-31,-34 34-16,0 0 15,34 135 32,-34-101-15,34 67 14,-34-101-14,33 102 15,-33-102-16,0-1 0,0 1 0,34 0 1,0-34-32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2:30.3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575701-A46E-4D31-B586-8AFECC4BD18A}" emma:medium="tactile" emma:mode="ink">
          <msink:context xmlns:msink="http://schemas.microsoft.com/ink/2010/main" type="writingRegion" rotatedBoundingBox="28143,3555 29362,3555 29362,4266 28143,4266"/>
        </emma:interpretation>
      </emma:emma>
    </inkml:annotationXML>
    <inkml:traceGroup>
      <inkml:annotationXML>
        <emma:emma xmlns:emma="http://www.w3.org/2003/04/emma" version="1.0">
          <emma:interpretation id="{6863AA44-26E2-4D9D-9BBB-D7498FDF2107}" emma:medium="tactile" emma:mode="ink">
            <msink:context xmlns:msink="http://schemas.microsoft.com/ink/2010/main" type="paragraph" rotatedBoundingBox="28143,3555 29362,3555 29362,4266 28143,4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BFE858-6D85-4F11-A97E-16AE5B11B77A}" emma:medium="tactile" emma:mode="ink">
              <msink:context xmlns:msink="http://schemas.microsoft.com/ink/2010/main" type="line" rotatedBoundingBox="28143,3555 29362,3555 29362,4266 28143,4266"/>
            </emma:interpretation>
          </emma:emma>
        </inkml:annotationXML>
        <inkml:traceGroup>
          <inkml:annotationXML>
            <emma:emma xmlns:emma="http://www.w3.org/2003/04/emma" version="1.0">
              <emma:interpretation id="{67D36F60-8391-4F18-9417-E2D1A43426E1}" emma:medium="tactile" emma:mode="ink">
                <msink:context xmlns:msink="http://schemas.microsoft.com/ink/2010/main" type="inkWord" rotatedBoundingBox="28143,3555 29362,3555 29362,4266 28143,4266"/>
              </emma:interpretation>
              <emma:one-of disjunction-type="recognition" id="oneOf0">
                <emma:interpretation id="interp0" emma:lang="ru-RU" emma:confidence="0">
                  <emma:literal>50</emma:literal>
                </emma:interpretation>
                <emma:interpretation id="interp1" emma:lang="ru-RU" emma:confidence="0">
                  <emma:literal>5 о</emma:literal>
                </emma:interpretation>
                <emma:interpretation id="interp2" emma:lang="ru-RU" emma:confidence="0">
                  <emma:literal>#5 о</emma:literal>
                </emma:interpretation>
                <emma:interpretation id="interp3" emma:lang="ru-RU" emma:confidence="0">
                  <emma:literal>#Г о</emma:literal>
                </emma:interpretation>
                <emma:interpretation id="interp4" emma:lang="ru-RU" emma:confidence="0">
                  <emma:literal>#﻿$ о</emma:literal>
                </emma:interpretation>
              </emma:one-of>
            </emma:emma>
          </inkml:annotationXML>
          <inkml:trace contextRef="#ctx0" brushRef="#br0">271 2201 0,'0'34'109,"-34"0"-93,0 33 15,34-33-31,-34 0 16,1-34 0,33 34 30,67-68 1,-33 34-31,0 0 0,0 0-1,34 34 1,-1 34 15,-67-34-15,0-1-1,-33 69 1,-1-34 15,0-34-15,-34-1 15,34-33-31,0 0 16,0 0-1,1-33 1,33-1 0,0 0-16</inkml:trace>
          <inkml:trace contextRef="#ctx0" brushRef="#br0" timeOffset="343.7479">169 2167 0,'0'-34'62,"34"34"-46,136-34 31,-35 34-32</inkml:trace>
          <inkml:trace contextRef="#ctx0" brushRef="#br0" timeOffset="984.3553">779 2370 0,'-34'34'63,"0"34"-48,34-34-15,0 33 16,68 69 15,0-102-15,-34-34 0,101 0 15,-33 0-16,-1-34 1,-33-68 0,0 35-1,-68-35 1,0 34 0,0 34-1,-34-33-15,0 33 16,-34 34-1,-67 0 1,67 0 15,-33 34-31,-1 67 16</inkml:trace>
        </inkml:traceGroup>
      </inkml:traceGroup>
    </inkml:traceGroup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8:15.6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C02789-D6F8-4D8E-9389-2CBCC2C6B9D7}" emma:medium="tactile" emma:mode="ink">
          <msink:context xmlns:msink="http://schemas.microsoft.com/ink/2010/main" type="inkDrawing" rotatedBoundingBox="24435,166 24533,1013 24484,1019 24385,172" semanticType="callout" shapeName="Other">
            <msink:sourceLink direction="with" ref="{A8AC62F6-67AA-488A-BACB-4C938CAC7E03}"/>
          </msink:context>
        </emma:interpretation>
      </emma:emma>
    </inkml:annotationXML>
    <inkml:trace contextRef="#ctx0" brushRef="#br0">1287-95 0,'0'-170'94,"0"102"-79,0 35 32,34 168 31,-34-33-46,0 33-1,34 34-16,-34-33 17,34 33-32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2:46.2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C78A921-A409-46AA-8B15-9AF984469C1D}" emma:medium="tactile" emma:mode="ink">
          <msink:context xmlns:msink="http://schemas.microsoft.com/ink/2010/main" type="inkDrawing" rotatedBoundingBox="24919,7143 24959,7958 24929,7959 24890,7145" semanticType="callout" shapeName="Other">
            <msink:sourceLink direction="with" ref="{ED4F2784-00E8-42D3-8DE6-1E9786FD8302}"/>
          </msink:context>
        </emma:interpretation>
      </emma:emma>
    </inkml:annotationXML>
    <inkml:trace contextRef="#ctx0" brushRef="#br0">0 0 0,'34'169'266,"-34"1"-188,0-1 0,0-33 0,0-103-62,0 1 31,34 68 31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3:21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9B6BA2E-1386-4FB8-A37A-F89F0C321C1D}" emma:medium="tactile" emma:mode="ink">
          <msink:context xmlns:msink="http://schemas.microsoft.com/ink/2010/main" type="writingRegion" rotatedBoundingBox="28143,5215 29430,5215 29430,5926 28143,5926">
            <msink:destinationLink direction="with" ref="{D9CCB014-5298-4493-8F88-A0D43136920A}"/>
          </msink:context>
        </emma:interpretation>
      </emma:emma>
    </inkml:annotationXML>
    <inkml:traceGroup>
      <inkml:annotationXML>
        <emma:emma xmlns:emma="http://www.w3.org/2003/04/emma" version="1.0">
          <emma:interpretation id="{33DBB751-FF1A-4FDA-AF7C-01B33627C1F0}" emma:medium="tactile" emma:mode="ink">
            <msink:context xmlns:msink="http://schemas.microsoft.com/ink/2010/main" type="paragraph" rotatedBoundingBox="28143,5215 29430,5215 29430,5926 28143,59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050666-7CDC-47FB-842C-39657238D8DC}" emma:medium="tactile" emma:mode="ink">
              <msink:context xmlns:msink="http://schemas.microsoft.com/ink/2010/main" type="line" rotatedBoundingBox="28143,5215 29430,5215 29430,5926 28143,5926"/>
            </emma:interpretation>
          </emma:emma>
        </inkml:annotationXML>
        <inkml:traceGroup>
          <inkml:annotationXML>
            <emma:emma xmlns:emma="http://www.w3.org/2003/04/emma" version="1.0">
              <emma:interpretation id="{CDDC5FAB-81CE-4066-A54B-9BC48A25F5BA}" emma:medium="tactile" emma:mode="ink">
                <msink:context xmlns:msink="http://schemas.microsoft.com/ink/2010/main" type="inkWord" rotatedBoundingBox="28143,5215 29430,5215 29430,5926 28143,5926"/>
              </emma:interpretation>
              <emma:one-of disjunction-type="recognition" id="oneOf0">
                <emma:interpretation id="interp0" emma:lang="ru-RU" emma:confidence="0">
                  <emma:literal>40</emma:literal>
                </emma:interpretation>
                <emma:interpretation id="interp1" emma:lang="ru-RU" emma:confidence="0">
                  <emma:literal>4 о</emma:literal>
                </emma:interpretation>
                <emma:interpretation id="interp2" emma:lang="ru-RU" emma:confidence="0">
                  <emma:literal>„ о</emma:literal>
                </emma:interpretation>
                <emma:interpretation id="interp3" emma:lang="ru-RU" emma:confidence="0">
                  <emma:literal>“ о</emma:literal>
                </emma:interpretation>
                <emma:interpretation id="interp4" emma:lang="ru-RU" emma:confidence="0">
                  <emma:literal>и о</emma:literal>
                </emma:interpretation>
              </emma:one-of>
            </emma:emma>
          </inkml:annotationXML>
          <inkml:trace contextRef="#ctx0" brushRef="#br0">339 3759 0,'0'67'109,"-34"-33"-93,-68 102 30,35-1 1,67-101-31,0 0 0,135-34 46,1-34-31,-69 34-15</inkml:trace>
          <inkml:trace contextRef="#ctx0" brushRef="#br0" timeOffset="249.9983">508 4097 0,'0'34'140,"-34"0"-124,0 68-1,34 67 32,0-135-31</inkml:trace>
          <inkml:trace contextRef="#ctx0" brushRef="#br0" timeOffset="765.6229">847 4199 0,'-34'0'47,"34"68"-16,0-34-15,34 67 15,0-67-15,0 0-16,33-34 15,1 0 1,0 0 0,67-68-1,-33-67 1,-34-1 15,-68 69-15,-34-1-16,0 0 15,0 34 1,-34 0 0,0 34-16,-33 0 15,-35 102 1,35 33 0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4:29.4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CCB014-5298-4493-8F88-A0D43136920A}" emma:medium="tactile" emma:mode="ink">
          <msink:context xmlns:msink="http://schemas.microsoft.com/ink/2010/main" type="inkDrawing" rotatedBoundingBox="27973,5955 29362,5961 29361,6033 27972,6027" semanticType="underline" shapeName="Other">
            <msink:sourceLink direction="with" ref="{79B6BA2E-1386-4FB8-A37A-F89F0C321C1D}"/>
          </msink:context>
        </emma:interpretation>
      </emma:emma>
    </inkml:annotationXML>
    <inkml:trace contextRef="#ctx0" brushRef="#br0">38 80 0,'-34'0'47,"34"-34"-47,0 0 94,34 34-78,102 0 31,-1 0-32,1 0 16,33 0-15,-34 0 15,35 0-15,-1 0 15,-34 34 0,1-34 32,-102 34-47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2:47.8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2EC9BBD-00FB-484E-87A0-7473DAB596E6}" emma:medium="tactile" emma:mode="ink">
          <msink:context xmlns:msink="http://schemas.microsoft.com/ink/2010/main" type="writingRegion" rotatedBoundingBox="27194,7179 27296,7179 27296,7856 27194,7856"/>
        </emma:interpretation>
      </emma:emma>
    </inkml:annotationXML>
    <inkml:traceGroup>
      <inkml:annotationXML>
        <emma:emma xmlns:emma="http://www.w3.org/2003/04/emma" version="1.0">
          <emma:interpretation id="{14778E85-AB71-47AF-85AE-190120D2A09C}" emma:medium="tactile" emma:mode="ink">
            <msink:context xmlns:msink="http://schemas.microsoft.com/ink/2010/main" type="paragraph" rotatedBoundingBox="27194,7179 27296,7179 27296,7856 27194,7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55CCCD-2AB7-463B-BA93-8EE6F4B45C3C}" emma:medium="tactile" emma:mode="ink">
              <msink:context xmlns:msink="http://schemas.microsoft.com/ink/2010/main" type="line" rotatedBoundingBox="27194,7179 27296,7179 27296,7856 27194,7856"/>
            </emma:interpretation>
          </emma:emma>
        </inkml:annotationXML>
        <inkml:traceGroup>
          <inkml:annotationXML>
            <emma:emma xmlns:emma="http://www.w3.org/2003/04/emma" version="1.0">
              <emma:interpretation id="{546575EC-8788-460D-B4A9-B2BC07BC4269}" emma:medium="tactile" emma:mode="ink">
                <msink:context xmlns:msink="http://schemas.microsoft.com/ink/2010/main" type="inkWord" rotatedBoundingBox="27194,7179 27296,7179 27296,7856 27194,7856"/>
              </emma:interpretation>
              <emma:one-of disjunction-type="recognition" id="oneOf0">
                <emma:interpretation id="interp0" emma:lang="ru-RU" emma:confidence="0">
                  <emma:literal>'</emma:literal>
                </emma:interpretation>
                <emma:interpretation id="interp1" emma:lang="ru-RU" emma:confidence="0">
                  <emma:literal>(</emma:literal>
                </emma:interpretation>
                <emma:interpretation id="interp2" emma:lang="ru-RU" emma:confidence="0">
                  <emma:literal>,</emma:literal>
                </emma:interpretation>
                <emma:interpretation id="interp3" emma:lang="ru-RU" emma:confidence="0">
                  <emma:literal>1</emma:literal>
                </emma:interpretation>
                <emma:interpretation id="interp4" emma:lang="ru-RU" emma:confidence="0">
                  <emma:literal>;</emma:literal>
                </emma:interpretation>
              </emma:one-of>
            </emma:emma>
          </inkml:annotationXML>
          <inkml:trace contextRef="#ctx0" brushRef="#br0">2337 34 0,'-34'0'110,"34"34"15,0 101 31,0-101-141,0 0 1,0 34 15,0-34 1,34 0-17,-34-1 16,0 35 1,34-34-17,-34 0 17,34 101 93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54:40.0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5742B5-11D8-424F-BB1E-40E6A1FBFE00}" emma:medium="tactile" emma:mode="ink">
          <msink:context xmlns:msink="http://schemas.microsoft.com/ink/2010/main" type="writingRegion" rotatedBoundingBox="15747,10532 16865,10532 16865,11853 15747,11853"/>
        </emma:interpretation>
      </emma:emma>
    </inkml:annotationXML>
    <inkml:traceGroup>
      <inkml:annotationXML>
        <emma:emma xmlns:emma="http://www.w3.org/2003/04/emma" version="1.0">
          <emma:interpretation id="{3EEEB840-AD09-460A-BAC0-5C20F7C21C86}" emma:medium="tactile" emma:mode="ink">
            <msink:context xmlns:msink="http://schemas.microsoft.com/ink/2010/main" type="paragraph" rotatedBoundingBox="15747,10532 16865,10532 16865,11853 15747,118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651396-AB75-432E-BA82-3B564918EFB8}" emma:medium="tactile" emma:mode="ink">
              <msink:context xmlns:msink="http://schemas.microsoft.com/ink/2010/main" type="line" rotatedBoundingBox="15747,10532 16865,10532 16865,11853 15747,11853"/>
            </emma:interpretation>
          </emma:emma>
        </inkml:annotationXML>
        <inkml:traceGroup>
          <inkml:annotationXML>
            <emma:emma xmlns:emma="http://www.w3.org/2003/04/emma" version="1.0">
              <emma:interpretation id="{18EF9486-47E2-444C-BA45-DD37F3389C46}" emma:medium="tactile" emma:mode="ink">
                <msink:context xmlns:msink="http://schemas.microsoft.com/ink/2010/main" type="inkWord" rotatedBoundingBox="15747,10532 16865,10532 16865,11853 15747,11853"/>
              </emma:interpretation>
              <emma:one-of disjunction-type="recognition" id="oneOf0">
                <emma:interpretation id="interp0" emma:lang="en-US" emma:confidence="0">
                  <emma:literal>us</emma:literal>
                </emma:interpretation>
                <emma:interpretation id="interp1" emma:lang="en-US" emma:confidence="0">
                  <emma:literal>V,</emma:literal>
                </emma:interpretation>
                <emma:interpretation id="interp2" emma:lang="en-US" emma:confidence="0">
                  <emma:literal>v,</emma:literal>
                </emma:interpretation>
                <emma:interpretation id="interp3" emma:lang="en-US" emma:confidence="0">
                  <emma:literal>v.</emma:literal>
                </emma:interpretation>
                <emma:interpretation id="interp4" emma:lang="en-US" emma:confidence="0">
                  <emma:literal>Vy</emma:literal>
                </emma:interpretation>
              </emma:one-of>
            </emma:emma>
          </inkml:annotationXML>
          <inkml:trace contextRef="#ctx0" brushRef="#br0">34 542 0,'0'-34'31,"-34"34"-31,34-34 63,34 34-16,68 0-1,-68 0-30,0 0-16,-1 68 47,-33 101 0,0-135-32,0 0-15,0 0 16,34-1-16,0 1 31,-34 0-31,34-34 0,102 0 47,-69 0-31,-33-34-1,34-33 1,-68-1 0,0-34-1,-34-67 17,-34 0-1,34 67 0,34 34-31,-33 34 31,33 1-31,0-1 16,33 0 0,103 34-1</inkml:trace>
          <inkml:trace contextRef="#ctx0" brushRef="#br0" timeOffset="874.9954">915 779 0,'0'67'140,"-34"-33"-124,34 0-16,0 34 16,0 0 31,34-68-16,0 0-16,33-34 17,-33 34-32,0 0 31,0 0 16,-34 34-16,0 0-15,-34-1-16,34 1 31,0 136 0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28:28.9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8CB0A4-8297-413A-A251-99B7F725BFAB}" emma:medium="tactile" emma:mode="ink">
          <msink:context xmlns:msink="http://schemas.microsoft.com/ink/2010/main" type="writingRegion" rotatedBoundingBox="18534,1473 19681,1396 19728,2111 18582,2188"/>
        </emma:interpretation>
      </emma:emma>
    </inkml:annotationXML>
    <inkml:traceGroup>
      <inkml:annotationXML>
        <emma:emma xmlns:emma="http://www.w3.org/2003/04/emma" version="1.0">
          <emma:interpretation id="{8E494047-BAC2-49E5-AAFB-97461A4327A4}" emma:medium="tactile" emma:mode="ink">
            <msink:context xmlns:msink="http://schemas.microsoft.com/ink/2010/main" type="paragraph" rotatedBoundingBox="18534,1473 19681,1396 19728,2111 18582,2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099474-13EF-4EC2-ABC9-66CB03203B50}" emma:medium="tactile" emma:mode="ink">
              <msink:context xmlns:msink="http://schemas.microsoft.com/ink/2010/main" type="line" rotatedBoundingBox="18534,1473 19681,1396 19728,2111 18582,2188"/>
            </emma:interpretation>
          </emma:emma>
        </inkml:annotationXML>
        <inkml:traceGroup>
          <inkml:annotationXML>
            <emma:emma xmlns:emma="http://www.w3.org/2003/04/emma" version="1.0">
              <emma:interpretation id="{8FEEBF65-C7E2-47FA-AC04-4350375F7ECE}" emma:medium="tactile" emma:mode="ink">
                <msink:context xmlns:msink="http://schemas.microsoft.com/ink/2010/main" type="inkWord" rotatedBoundingBox="18534,1473 19681,1396 19728,2111 18582,2188"/>
              </emma:interpretation>
              <emma:one-of disjunction-type="recognition" id="oneOf0">
                <emma:interpretation id="interp0" emma:lang="ru-RU" emma:confidence="0">
                  <emma:literal>(1)</emma:literal>
                </emma:interpretation>
                <emma:interpretation id="interp1" emma:lang="ru-RU" emma:confidence="0">
                  <emma:literal>(1,</emma:literal>
                </emma:interpretation>
                <emma:interpretation id="interp2" emma:lang="ru-RU" emma:confidence="0">
                  <emma:literal>(13</emma:literal>
                </emma:interpretation>
                <emma:interpretation id="interp3" emma:lang="ru-RU" emma:confidence="0">
                  <emma:literal>(19</emma:literal>
                </emma:interpretation>
                <emma:interpretation id="interp4" emma:lang="ru-RU" emma:confidence="0">
                  <emma:literal>11)</emma:literal>
                </emma:interpretation>
              </emma:one-of>
            </emma:emma>
          </inkml:annotationXML>
          <inkml:trace contextRef="#ctx0" brushRef="#br0">-6570-2128 0,'-34'0'78,"34"-33"-78,-33 168 109,-1-33-78,34-69-31,-102 35 32,68-68-17,0 34 17,68-34 61,0 0-77,-34 34 0,0 34 15,0 33 0,34-101-15,0 34-1,34 0-15</inkml:trace>
          <inkml:trace contextRef="#ctx0" brushRef="#br0" timeOffset="765.6216">-6367-1789 0,'0'-34'47,"34"0"-16,68-67 32,-102 67-48,34 135 95,-68 35-48,34-68-46,34-68 15</inkml:trace>
          <inkml:trace contextRef="#ctx0" brushRef="#br0" timeOffset="1593.7278">-5960-2161 0,'34'33'94,"0"-33"-79,-34 34 1,0 0 0,0 0-1,0 68 16,33-35 1,35-67 15,-34 0-32,0-34 63,0 136-15,-102 34-16,34-69-16,-34 1 0,35-68-15,-69 34-1</inkml:trace>
        </inkml:traceGroup>
      </inkml:traceGroup>
    </inkml:traceGroup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35:32.4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F70184A-202B-41BD-B64C-4A6D8E6E750F}" emma:medium="tactile" emma:mode="ink">
          <msink:context xmlns:msink="http://schemas.microsoft.com/ink/2010/main" type="inkDrawing" rotatedBoundingBox="15747,6557 19406,6619 19405,6705 15745,6642" semanticType="underline" shapeName="Other">
            <msink:sourceLink direction="with" ref="{9CDFFAAE-CCFC-48FF-AA33-E2F7827118FA}"/>
            <msink:destinationLink direction="with" ref="{DB6A10BD-9175-4C46-B2C5-09A2A69149A4}"/>
          </msink:context>
        </emma:interpretation>
      </emma:emma>
    </inkml:annotationXML>
    <inkml:trace contextRef="#ctx0" brushRef="#br0">0 13 0,'-34'-34'172,"68"34"-141,0 0 0,68 34 0,33-34 1,35 0-1,-35 0 0,34 0 0,1 34-15,-35-34 15,1-34-15,-1 34-1,1 0 1,-1 0 15,34 0-15,-33 0 0,-1 0-1,1 0 1,33 0-1,-33 0 17,33 0-17,-34 34 17,35-34-17,-1 0 16,-67 0 1,33 0-1,1 0 47,-35 34 78,-67 0-140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2:54.4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4E1C4E-CD35-4032-845F-04F57D76B003}" emma:medium="tactile" emma:mode="ink">
          <msink:context xmlns:msink="http://schemas.microsoft.com/ink/2010/main" type="inkDrawing" rotatedBoundingBox="28690,3678 31401,3789 31384,4193 28673,4082" semanticType="callout" shapeName="Other">
            <msink:sourceLink direction="with" ref="{8E6550FE-6E6B-4DB1-8362-90D38D568973}"/>
            <msink:sourceLink direction="with" ref="{548BB881-039A-4845-BE97-0C55A461EEA6}"/>
            <msink:sourceLink direction="from" ref="{DA8DBF2A-EA8E-436B-8F8A-00F04CA5DBC8}"/>
            <msink:destinationLink direction="with" ref="{1D9C1A33-4A79-429C-B814-2E2450F0CBC8}"/>
          </msink:context>
        </emma:interpretation>
      </emma:emma>
    </inkml:annotationXML>
    <inkml:trace contextRef="#ctx0" brushRef="#br0">9088 720 0,'0'-34'78,"-170"34"0,1 0-47,0 0 1,33 0-1,1 0-16,-1 0 1,1 0 0,-1 0-1,1 0 1,0 0 0,-35 0-1,35-34 1,-1 34 15,-33 0-15,0 0 15,33 0-15,-33-34 30,67 34-14,34 0 77,68-34-93,34 34-1,0 0 1,0-34 0,0 34-1,0-34 1,34 1-1,-35-1 17,1 34 15,-169 67 31,-1 1-47,136-34-15,0 0-1,34 34 16,136-1 16,-103-67-31,-33 68-16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2:56.1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9C1A33-4A79-429C-B814-2E2450F0CBC8}" emma:medium="tactile" emma:mode="ink">
          <msink:context xmlns:msink="http://schemas.microsoft.com/ink/2010/main" type="inkDrawing" rotatedBoundingBox="30015,2874 30141,3588 29792,3650 29666,2935" semanticType="callout" shapeName="Other">
            <msink:sourceLink direction="with" ref="{504E1C4E-CD35-4032-845F-04F57D76B003}"/>
          </msink:context>
        </emma:interpretation>
      </emma:emma>
    </inkml:annotationXML>
    <inkml:trace contextRef="#ctx0" brushRef="#br0">34 109 0,'-34'0'47,"34"-33"-47,0-1 47,102 0 0,34 34-16,-69 34 0,-67 0-15,-34 33 0,-101 103 30,101-137-46,-34 1 16,68 0 0,34 34 15,0-34-15,0 0-16,101 0 31,35 67 0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2:46.2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8DBF2A-EA8E-436B-8F8A-00F04CA5DBC8}" emma:medium="tactile" emma:mode="ink">
          <msink:context xmlns:msink="http://schemas.microsoft.com/ink/2010/main" type="inkDrawing" rotatedBoundingBox="23442,2722 31630,3219 31432,6481 23244,5984" semanticType="connector" shapeName="Other">
            <msink:destinationLink direction="from" ref="{504E1C4E-CD35-4032-845F-04F57D76B003}"/>
          </msink:context>
        </emma:interpretation>
      </emma:emma>
    </inkml:annotationXML>
    <inkml:trace contextRef="#ctx0" brushRef="#br0">1502 381 0,'-34'-34'94,"34"0"-78,0 0-1,169-67 32,0-1-15,-33 34-1,33 1-16,1 33 1,-69-34 0,35 34-1,33 0 1,-34 1 0,35-1-1,-35 34 1,35 0-1,-35 0 17,1 0-17,-1 34 1,34-1 0,-33 1-1,33 0 1,0 0 15,-33 0-15,-1 67 15,35-33 0,-136-68-15,33 68 46,-33-68 16,-34-34-31,0 0-31,0 0 0,-34 0-1,0-135 32,1 68 0,33 67 0,0 68-16,33-1-15,1 35 15,68 68 0,-68-69-15,0 1 15,-34-34-31,0 0 16,-68-34 31,-101 0-1,67-34-14</inkml:trace>
    <inkml:trace contextRef="#ctx0" brushRef="#br0" timeOffset="12703.0587">1028 1295 0,'0'-33'125,"67"134"-47,-33-33-62,68 101 31,33 1-16,35-35-15,-35 34 15,34-33 0,1-1 1,-35-67-32,34 34 31,1-35 0,-35 1-15,1-34-1,33 34 1,-33-34 0,33-1-1,0 1 1,-33 0-1,33-34 1,0 34 0,1-34-1,-35 0 17,34 0-17,-67 0-15,34 0 16,-35-34-1,35 34-15,33-34 0,-34 34 32,35-34-17,-1 1 1,-33-1 0,33 0-1,0 34 1,1-34-1,-35-34 1,34 34 0,-33-33-1,-1 33 1,35 0 15,-35 0-15,1-34-1,-1 1 1,0 33 0,35-34-1,-1-34 1,0 35 15,-33-1-15,-1-34 15,1 35-15,33-35 15,1 0 0,-1 1 0,0-1 16,-67 1-15,-34 67-1,-35 0-31,35-68 62,-68 68-46,-34 34 78,-135 68-32,135-68-62,-135 34 47,67-34 16,238-102 15,33 68-47,-34 34 16,-101 0-32,-34 68 32,-34 68 0,34-102-47,-33-1 16,33 35-16</inkml:trace>
    <inkml:trace contextRef="#ctx0" brushRef="#br0" timeOffset="4249.9779">5159 1126 0,'0'34'125,"-34"0"-109,1 0 0,-69 33 15,0 1 0,-33 0-15,-1 0 15,1-1-15,-1-33-16,-33 34 15,34-34 1,-1 0 0,-33 0-1,0-1 1,33-33 15,1 0-15,-1 0-1,-33-33 1,-1-1 0,35-34 15,-34 0-16,-1 0 17,35-33-1,-1-1-15,-33 1 30,135 101-46,-135-136 63,135 102-47,0 34-16,34-34 15,-34 34 16,-33 0 1,67-33-32,-34 33 47,0 0 93,34 33-109,34-33-15,-34 34 0,34 0 15,33 34 0,-33 0 0,-34-34 63,0-68-63,0 0-15,-101-136 31,33 69-16,68 67-15,-34 0 31,34 0-32,102 68 48,33 0-32,-67 0-15,33 34-16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2:35.4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EF0C7E9-2FCF-451F-9F58-E0D1E101899D}" emma:medium="tactile" emma:mode="ink">
          <msink:context xmlns:msink="http://schemas.microsoft.com/ink/2010/main" type="inkDrawing" rotatedBoundingBox="32456,3112 33064,4193 31972,4806 31365,3725" hotPoints="32824,4012 32203,4633 31582,4012 32203,3391" semanticType="enclosure" shapeName="Circle">
            <msink:destinationLink direction="with" ref="{3E7C5D24-9E29-4984-AE23-5FA905857872}"/>
          </msink:context>
        </emma:interpretation>
      </emma:emma>
    </inkml:annotationXML>
    <inkml:trace contextRef="#ctx0" brushRef="#br0">9867 212 0,'-34'0'47,"34"-34"-47,0 0 32,-34 34-32,0 0 46,0 0-30,-135 68 31,33-1-16,35 69 0,33-35 16,68 35-31,0-1 15,34-33 0,0-34-15,101 101 31,1-67-16,-102-102-31,33 34 16,69-1-1,33-33 32,-101 0-47,67-33 32,35-69 14,-103 34-30,1-67 31,-68 67-31,34-101-1,-68 33 16,34 68-15,-34 1 0,-135-103 31,0 69-32,67 67 1,-67 34 15,-34 0-15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2:36.2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7C5D24-9E29-4984-AE23-5FA905857872}" emma:medium="tactile" emma:mode="ink">
          <msink:context xmlns:msink="http://schemas.microsoft.com/ink/2010/main" type="inkDrawing" rotatedBoundingBox="32071,3656 32347,3659 32341,4168 32065,4164" semanticType="callout" shapeName="Other">
            <msink:sourceLink direction="with" ref="{6EF0C7E9-2FCF-451F-9F58-E0D1E101899D}"/>
          </msink:context>
        </emma:interpretation>
      </emma:emma>
    </inkml:annotationXML>
    <inkml:trace contextRef="#ctx0" brushRef="#br0">9765 415 0,'34'0'125,"101"34"-78,-101-34-47,-34 34 31,0-1-15,0 1 0,-34 0-1,1-34 1,-1 34-1,34 0 1,34 0 31,101 101 15,-135-101-46,0 0 0,-34 0 15,0-34-15,-169 0-1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2:48.1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C6E9DBE-0E2D-41A4-B374-0AABFD0B2744}" emma:medium="tactile" emma:mode="ink">
          <msink:context xmlns:msink="http://schemas.microsoft.com/ink/2010/main" type="writingRegion" rotatedBoundingBox="25603,1997 25806,1997 25806,2607 25603,2607"/>
        </emma:interpretation>
      </emma:emma>
    </inkml:annotationXML>
    <inkml:traceGroup>
      <inkml:annotationXML>
        <emma:emma xmlns:emma="http://www.w3.org/2003/04/emma" version="1.0">
          <emma:interpretation id="{F1678B7D-0A35-4351-A463-ED1794FD8EE4}" emma:medium="tactile" emma:mode="ink">
            <msink:context xmlns:msink="http://schemas.microsoft.com/ink/2010/main" type="paragraph" rotatedBoundingBox="25603,1997 25806,1997 25806,2607 25603,2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F6CB65-BE06-460C-8BCB-42C209304014}" emma:medium="tactile" emma:mode="ink">
              <msink:context xmlns:msink="http://schemas.microsoft.com/ink/2010/main" type="line" rotatedBoundingBox="25603,1997 25806,1997 25806,2607 25603,2607"/>
            </emma:interpretation>
          </emma:emma>
        </inkml:annotationXML>
        <inkml:traceGroup>
          <inkml:annotationXML>
            <emma:emma xmlns:emma="http://www.w3.org/2003/04/emma" version="1.0">
              <emma:interpretation id="{4FAECD37-ED2D-4297-B4DD-8CBD91EBA6B1}" emma:medium="tactile" emma:mode="ink">
                <msink:context xmlns:msink="http://schemas.microsoft.com/ink/2010/main" type="inkWord" rotatedBoundingBox="25603,1997 25806,1997 25806,2607 25603,2607"/>
              </emma:interpretation>
              <emma:one-of disjunction-type="recognition" id="oneOf0">
                <emma:interpretation id="interp0" emma:lang="en-US" emma:confidence="0">
                  <emma:literal>'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73 276 0,'0'-34'93,"-34"1"-77,34-1 31,0-102 0,0 102-32,34 34 1,0 0 0,34 0 30,-68 34-14,0 0-17,0 0 1,0 0 0,-136 135 30,103-135-30,33 34 0,0 67 15,33-67 16,1-68-32,34 0 17,-34 0-17,-34-34 17,34 0-17,-34 0 1,-34-67 15,0-1 16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3:03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9A3C69-B643-4978-802F-8219906DBF4E}" emma:medium="tactile" emma:mode="ink">
          <msink:context xmlns:msink="http://schemas.microsoft.com/ink/2010/main" type="writingRegion" rotatedBoundingBox="21644,1793 24029,3825 22819,5245 20434,3213"/>
        </emma:interpretation>
      </emma:emma>
    </inkml:annotationXML>
    <inkml:traceGroup>
      <inkml:annotationXML>
        <emma:emma xmlns:emma="http://www.w3.org/2003/04/emma" version="1.0">
          <emma:interpretation id="{DE8961F2-DD81-407D-AFA5-F84004D593D9}" emma:medium="tactile" emma:mode="ink">
            <msink:context xmlns:msink="http://schemas.microsoft.com/ink/2010/main" type="paragraph" rotatedBoundingBox="21644,1793 24029,3825 22819,5245 20434,3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758060-B3E0-49ED-B8C2-8D3D1797981C}" emma:medium="tactile" emma:mode="ink">
              <msink:context xmlns:msink="http://schemas.microsoft.com/ink/2010/main" type="line" rotatedBoundingBox="21644,1793 24029,3825 22819,5245 20434,3213"/>
            </emma:interpretation>
          </emma:emma>
        </inkml:annotationXML>
        <inkml:traceGroup>
          <inkml:annotationXML>
            <emma:emma xmlns:emma="http://www.w3.org/2003/04/emma" version="1.0">
              <emma:interpretation id="{5683199F-F9B9-4560-A9C8-54B84B753B59}" emma:medium="tactile" emma:mode="ink">
                <msink:context xmlns:msink="http://schemas.microsoft.com/ink/2010/main" type="inkWord" rotatedBoundingBox="21644,1793 24029,3825 22819,5245 20434,3213"/>
              </emma:interpretation>
              <emma:one-of disjunction-type="recognition" id="oneOf0">
                <emma:interpretation id="interp0" emma:lang="en-US" emma:confidence="0">
                  <emma:literal>Ing</emma:literal>
                </emma:interpretation>
                <emma:interpretation id="interp1" emma:lang="en-US" emma:confidence="0">
                  <emma:literal>Ing.</emma:literal>
                </emma:interpretation>
                <emma:interpretation id="interp2" emma:lang="en-US" emma:confidence="0">
                  <emma:literal>fog</emma:literal>
                </emma:interpretation>
                <emma:interpretation id="interp3" emma:lang="en-US" emma:confidence="0">
                  <emma:literal>IYO.</emma:literal>
                </emma:interpretation>
                <emma:interpretation id="interp4" emma:lang="en-US" emma:confidence="0">
                  <emma:literal>of'</emma:literal>
                </emma:interpretation>
              </emma:one-of>
            </emma:emma>
          </inkml:annotationXML>
          <inkml:trace contextRef="#ctx0" brushRef="#br0">0 544 0,'0'-67'31,"0"33"-15,68-135 0,-35 101-1,35 34 1,68-68 15,-35 35-15,1 67-1,-1 0 17,-67 0-17,0 0-15,34 33 0</inkml:trace>
          <inkml:trace contextRef="#ctx0" brushRef="#br0" timeOffset="859.3556">846 138 0,'68'102'78,"34"-1"-47,-102-33-15,34-68 0,0 102 30,-1 67 79,-33-203-93,34-68 15,-34 69-32,34-137 32,-34 103 0,0 33-16,34 68 0,-34-1-15,34 35 0,-34-34-1,34 135 32,0-67-16,-34-68 16,0 0-15,-68-102 14,0 34-30</inkml:trace>
          <inkml:trace contextRef="#ctx0" brushRef="#br0" timeOffset="2999.9845">271-641 0,'-34'0'78,"34"-34"-46,0 0-17,34 34 1,67 0 15,-67 0-15,-34 34-1,0 0 1,0 0 0,-135 135 31,135-101-32,0-34 1,67 0 15,103 0 0,-35 0-31</inkml:trace>
          <inkml:trace contextRef="#ctx0" brushRef="#br0" timeOffset="-218.7493">982 1290 0,'-34'33'156,"-135"69"-109,67-68-16,-67-34 0,101 0-31,-67-34 32,67 0-17,-101-135 32,101 33-31,68 35-1,-34-69 17,34 103-32</inkml:trace>
          <inkml:trace contextRef="#ctx0" brushRef="#br0" timeOffset="-33796.7115">2133 815 0,'0'-33'0,"34"-35"0,-34 34 0,0-34 0,-67 34 0,-340-33 0,373 67 0,-135 101 31,33-33-15,35 101 15,-1 1 0,35-35-15,67-33 0,0 33 15,33-101-31,1 68 31,0-35-15,135 69 15,1-35 0,-35-101 0,35 0 1,-69 0-17,35-33 1,33-35 15,-101 0-15,67-67 31,-67 67-32,-34-101 17,-34-1-1,0 102-16,-68-101 32,34 101-31,-34 35 0,-67-69-1,-68 34 16</inkml:trace>
          <inkml:trace contextRef="#ctx0" brushRef="#br0" timeOffset="-33015.4505">1693 1256 0,'-34'0'94,"34"-34"-79,34 0 16,34 0-15,33-135 47,-101 135-48,34 34 1,-34 34 46,-34 67-30,34-67-32,-33 136 31,33-1 16,0-101-47</inkml:trace>
        </inkml:traceGroup>
      </inkml:traceGroup>
    </inkml:traceGroup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2:51.8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39E3D1-9C00-41A2-A137-154A5389FDE6}" emma:medium="tactile" emma:mode="ink">
          <msink:context xmlns:msink="http://schemas.microsoft.com/ink/2010/main" type="writingRegion" rotatedBoundingBox="25366,4063 25738,4063 25738,4537 25366,4537"/>
        </emma:interpretation>
      </emma:emma>
    </inkml:annotationXML>
    <inkml:traceGroup>
      <inkml:annotationXML>
        <emma:emma xmlns:emma="http://www.w3.org/2003/04/emma" version="1.0">
          <emma:interpretation id="{94C254B8-DAE6-4276-9003-84BA567BAD12}" emma:medium="tactile" emma:mode="ink">
            <msink:context xmlns:msink="http://schemas.microsoft.com/ink/2010/main" type="paragraph" rotatedBoundingBox="25366,4063 25738,4063 25738,4537 25366,45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44417B-9B56-4F35-8CCC-5200C41AF834}" emma:medium="tactile" emma:mode="ink">
              <msink:context xmlns:msink="http://schemas.microsoft.com/ink/2010/main" type="line" rotatedBoundingBox="25366,4063 25738,4063 25738,4537 25366,4537"/>
            </emma:interpretation>
          </emma:emma>
        </inkml:annotationXML>
        <inkml:traceGroup>
          <inkml:annotationXML>
            <emma:emma xmlns:emma="http://www.w3.org/2003/04/emma" version="1.0">
              <emma:interpretation id="{8A79FF26-366C-410A-9B34-C2F09AD56843}" emma:medium="tactile" emma:mode="ink">
                <msink:context xmlns:msink="http://schemas.microsoft.com/ink/2010/main" type="inkWord" rotatedBoundingBox="25366,4063 25738,4063 25738,4537 25366,4537"/>
              </emma:interpretation>
              <emma:one-of disjunction-type="recognition" id="oneOf0">
                <emma:interpretation id="interp0" emma:lang="en-US" emma:confidence="1">
                  <emma:literal>3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]</emma:literal>
                </emma:interpretation>
                <emma:interpretation id="interp3" emma:lang="en-US" emma:confidence="0">
                  <emma:literal>&gt;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1695 34 0,'0'-34'78,"136"34"1,-102 0-79,33 68 46,-67-34-30,0 0 0,-34 0-1,1-34 1,-69 101 31,136-101-16,0 0-15,0 34-1,33-34 17,-33 34-17,0-34 1,-34 68 15,-68-68 0,-33 34 1,-35-34-1,69 33-31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55:08.1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68D583D-F9BC-4970-91B4-A90586FD5924}" emma:medium="tactile" emma:mode="ink">
          <msink:context xmlns:msink="http://schemas.microsoft.com/ink/2010/main" type="writingRegion" rotatedBoundingBox="984,11670 24765,13076 24536,16949 755,15543"/>
        </emma:interpretation>
      </emma:emma>
    </inkml:annotationXML>
    <inkml:traceGroup>
      <inkml:annotationXML>
        <emma:emma xmlns:emma="http://www.w3.org/2003/04/emma" version="1.0">
          <emma:interpretation id="{2D96BE28-F01E-48D5-865E-231262C9C5F9}" emma:medium="tactile" emma:mode="ink">
            <msink:context xmlns:msink="http://schemas.microsoft.com/ink/2010/main" type="paragraph" rotatedBoundingBox="984,11670 24765,13076 24644,15129 863,13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96D79C-C712-4FC4-95A7-BF627941EDD3}" emma:medium="tactile" emma:mode="ink">
              <msink:context xmlns:msink="http://schemas.microsoft.com/ink/2010/main" type="inkBullet" rotatedBoundingBox="983,11693 1501,11723 1421,13080 903,13049"/>
            </emma:interpretation>
            <emma:one-of disjunction-type="recognition" id="oneOf0">
              <emma:interpretation id="interp0" emma:lang="en-US" emma:confidence="0">
                <emma:literal>]</emma:literal>
              </emma:interpretation>
              <emma:interpretation id="interp1" emma:lang="en-US" emma:confidence="0">
                <emma:literal>t</emma:literal>
              </emma:interpretation>
              <emma:interpretation id="interp2" emma:lang="en-US" emma:confidence="0">
                <emma:literal>7</emma:literal>
              </emma:interpretation>
              <emma:interpretation id="interp3" emma:lang="en-US" emma:confidence="0">
                <emma:literal>)</emma:literal>
              </emma:interpretation>
              <emma:interpretation id="interp4" emma:lang="en-US" emma:confidence="0">
                <emma:literal>F</emma:literal>
              </emma:interpretation>
            </emma:one-of>
          </emma:emma>
        </inkml:annotationXML>
        <inkml:trace contextRef="#ctx0" brushRef="#br0">-7511 2303 0,'33'0'62,"137"0"1,-103 0-32,1 0-15,0 0 46,-68 136 1,0 33-16,0-34-16,0-33-15,0 33 15,0 35-16,0-1 17,0-33-1,34 33 16,-34-135 31,-68-34-31,34 0-32,0 0 1,0-34-16,1 34 16,-137 0 46,136 0-46</inkml:trace>
        <inkml:trace contextRef="#ctx0" brushRef="#br0" timeOffset="499.9977">-7478 2811 0,'34'0'78,"0"0"-63,0 0 1,68 34 0,-69-34-1,137 68 1</inkml:trace>
      </inkml:traceGroup>
      <inkml:traceGroup>
        <inkml:annotationXML>
          <emma:emma xmlns:emma="http://www.w3.org/2003/04/emma" version="1.0">
            <emma:interpretation id="{948C638E-A431-4A82-B440-8336121549C2}" emma:medium="tactile" emma:mode="ink">
              <msink:context xmlns:msink="http://schemas.microsoft.com/ink/2010/main" type="line" rotatedBoundingBox="2213,11743 24765,13076 24644,15129 2092,13795"/>
            </emma:interpretation>
          </emma:emma>
        </inkml:annotationXML>
        <inkml:traceGroup>
          <inkml:annotationXML>
            <emma:emma xmlns:emma="http://www.w3.org/2003/04/emma" version="1.0">
              <emma:interpretation id="{495102A8-EB02-4920-B130-755680800829}" emma:medium="tactile" emma:mode="ink">
                <msink:context xmlns:msink="http://schemas.microsoft.com/ink/2010/main" type="inkWord" rotatedBoundingBox="2188,11956 6184,12108 6126,13620 2131,13468"/>
              </emma:interpretation>
              <emma:one-of disjunction-type="recognition" id="oneOf1">
                <emma:interpretation id="interp5" emma:lang="en-US" emma:confidence="0">
                  <emma:literal>Sino;</emma:literal>
                </emma:interpretation>
                <emma:interpretation id="interp6" emma:lang="en-US" emma:confidence="0">
                  <emma:literal>Silo;</emma:literal>
                </emma:interpretation>
                <emma:interpretation id="interp7" emma:lang="en-US" emma:confidence="0">
                  <emma:literal>Vitro</emma:literal>
                </emma:interpretation>
                <emma:interpretation id="interp8" emma:lang="en-US" emma:confidence="0">
                  <emma:literal>Viner</emma:literal>
                </emma:interpretation>
                <emma:interpretation id="interp9" emma:lang="en-US" emma:confidence="0">
                  <emma:literal>Shilo;</emma:literal>
                </emma:interpretation>
              </emma:one-of>
            </emma:emma>
          </inkml:annotationXML>
          <inkml:trace contextRef="#ctx0" brushRef="#br0" timeOffset="-21749.8989">-6258 3150 0,'-34'0'47,"0"0"-31,34-34 31,34 0-16,101 34 16,-135 68 0,-34 101-16,34-33 0,0-69-15,34 1-1,0-34 1,0-34 0,0 0-1,0 0 1,33-34-1,-33 0 1,0-135 15,-34 101-15,-34-101 15,0-1-15,1 103-1,-35-35 1,68 34 0,0 35-1,0-1 1,0 0-16,34 34 16,33-68-1,35 68 1,-34 0-16</inkml:trace>
          <inkml:trace contextRef="#ctx0" brushRef="#br0" timeOffset="-20921.7637">-5683 3726 0,'0'-34'109,"34"0"-93,34-34 15,-34 0 0,0 68 32,-34 102-1,0 67-31,0 34 32</inkml:trace>
          <inkml:trace contextRef="#ctx0" brushRef="#br0" timeOffset="-16515.5377">-5513 3455 0,'34'101'266,"-68"-67"-251,34 135 48,0-101-32,34 0 0,-1 0 1,1-35 15,0-33-32,34 0-15</inkml:trace>
          <inkml:trace contextRef="#ctx0" brushRef="#br0" timeOffset="-15703.0425">-5479 3048 0,'0'68'203</inkml:trace>
          <inkml:trace contextRef="#ctx0" brushRef="#br0" timeOffset="-8828.0785">-2364 3590 0,'0'136'140,"-34"33"-108,1 0 14,-1-101-14,0 0-1,0-68-15,0-34 15,34-34-16,0-34 17,0 1-32</inkml:trace>
          <inkml:trace contextRef="#ctx0" brushRef="#br0" timeOffset="-8515.5938">-2364 3285 0,'34'-34'156</inkml:trace>
          <inkml:trace contextRef="#ctx0" brushRef="#br0" timeOffset="-12906.1791">-4362 2743 0,'0'136'141,"-34"-68"-125,34 67 30,0 34-14,0 1 15,-34-69-32,34-33 48,0-102-32,0 0-15,34-33-16</inkml:trace>
          <inkml:trace contextRef="#ctx0" brushRef="#br0" timeOffset="-12203.063">-4328 2710 0,'34'0'78,"0"0"-62,0 0-1,-1 33 1,35 69 15,-68 0 0,-101 67 32,67-169-48,0 0-15,34 34 16,-34-34 0,34 34-16,34 0 78,101 67-31,-67-101-32,-68 34 1,68 34 0,0-1 15,33 35 16</inkml:trace>
          <inkml:trace contextRef="#ctx0" brushRef="#br0" timeOffset="-9578.0768">-3075 3218 0,'-68'0'78,"68"-34"-78,0 0 62,34 0-30,0 34-17,0 0 1,-34 34-1,0 0 1,0 101 31,0 34 0,34-101-32,-34-34 1,34-34 0,33 0 15,-33 0-15,0 0-1,-34-34-15,34-67 47,-34-35-16,-34 1 1,0-35-1,-67 1 16,101 135-32,0-34 1,34 1 15,-1 67-15,1 0-1,34 0 1,34 34 0</inkml:trace>
        </inkml:traceGroup>
        <inkml:traceGroup>
          <inkml:annotationXML>
            <emma:emma xmlns:emma="http://www.w3.org/2003/04/emma" version="1.0">
              <emma:interpretation id="{709DCFFF-304A-4BA0-9920-25B8E549C56B}" emma:medium="tactile" emma:mode="ink">
                <msink:context xmlns:msink="http://schemas.microsoft.com/ink/2010/main" type="inkWord" rotatedBoundingBox="10449,12706 13117,13272 12945,14084 10277,13518"/>
              </emma:interpretation>
              <emma:one-of disjunction-type="recognition" id="oneOf2">
                <emma:interpretation id="interp10" emma:lang="en-US" emma:confidence="0">
                  <emma:literal>earn</emma:literal>
                </emma:interpretation>
                <emma:interpretation id="interp11" emma:lang="en-US" emma:confidence="0">
                  <emma:literal>Em</emma:literal>
                </emma:interpretation>
                <emma:interpretation id="interp12" emma:lang="en-US" emma:confidence="0">
                  <emma:literal>Eam</emma:literal>
                </emma:interpretation>
                <emma:interpretation id="interp13" emma:lang="en-US" emma:confidence="0">
                  <emma:literal>Eau</emma:literal>
                </emma:interpretation>
                <emma:interpretation id="interp14" emma:lang="en-US" emma:confidence="0">
                  <emma:literal>Eave</emma:literal>
                </emma:interpretation>
              </emma:one-of>
            </emma:emma>
          </inkml:annotationXML>
          <inkml:trace contextRef="#ctx0" brushRef="#br0" timeOffset="23640.5">2344 3522 0,'0'-34'93,"-34"34"-93,34-33 16,-34-1 15,0 0 1,34 0-17,-34 34 1,0 0-1,1 0 1,-1 0 0,-34 68 15,34-68-31,0 34 16,34 33-1,0 1 1,68 68 15,0-35 0,-34-101-15,-1 0 31,-66 0-16,-35-34 0,34 34-31,-102 34 32,103-34-17,-1 34 1,34 0-1,0 0-15,67 101 47,-33-101-31,102 34 0,33-68 15,-67 0-16,33 0-15</inkml:trace>
          <inkml:trace contextRef="#ctx0" brushRef="#br0" timeOffset="25265.4914">2919 3996 0,'0'-67'125,"-33"33"-109,-1 34 0,-34-34 15,0 34 0,68 34-15,-101 101 15,101-67-15,0-34-1,34 34 1,-1-34 0,103-1 15,-102-33-31,33 0 15,-33-33 17,0 33-17,0 0 1,-34 33 0,34 1 15,0 0-16,0-34 1,0 0 0,-1 0-1,103-68 17,-68 1-17,-1-103 16,1 69 48,-68 135-48,0 33-16,0 1 1,34 0 15,0-34-15,0-34 0,33-34 15,-33 0-16,136-135 32,-170 135 16,33 135-16,-33-67-32,0 0-15,68 0 32,0 0-17,-34-34 1,0 0-1,33-34 1,-33 0 0,102-101 46,-102 101-15,-34 169 16,33-101-48,-33 0-15,102 68 31</inkml:trace>
        </inkml:traceGroup>
        <inkml:traceGroup>
          <inkml:annotationXML>
            <emma:emma xmlns:emma="http://www.w3.org/2003/04/emma" version="1.0">
              <emma:interpretation id="{4CC582AF-DC63-4DB8-8639-88AD18ED8DC3}" emma:medium="tactile" emma:mode="ink">
                <msink:context xmlns:msink="http://schemas.microsoft.com/ink/2010/main" type="inkWord" rotatedBoundingBox="16751,12614 18626,12725 18537,14231 16661,14120"/>
              </emma:interpretation>
              <emma:one-of disjunction-type="recognition" id="oneOf3">
                <emma:interpretation id="interp15" emma:lang="en-US" emma:confidence="0">
                  <emma:literal>virus;</emma:literal>
                </emma:interpretation>
                <emma:interpretation id="interp16" emma:lang="en-US" emma:confidence="0">
                  <emma:literal>Virus;</emma:literal>
                </emma:interpretation>
                <emma:interpretation id="interp17" emma:lang="en-US" emma:confidence="0">
                  <emma:literal>Biro;</emma:literal>
                </emma:interpretation>
                <emma:interpretation id="interp18" emma:lang="en-US" emma:confidence="0">
                  <emma:literal>biro;</emma:literal>
                </emma:interpretation>
                <emma:interpretation id="interp19" emma:lang="en-US" emma:confidence="0">
                  <emma:literal>"iron;</emma:literal>
                </emma:interpretation>
              </emma:one-of>
            </emma:emma>
          </inkml:annotationXML>
          <inkml:trace contextRef="#ctx0" brushRef="#br0" timeOffset="33265.4346">8338 3455 0,'-34'-34'47,"34"68"16,-34 101-17,1 1-14,33-35-17,0 35 32,0-35-16,0-236 32,0-35-32,0 35-15,0 67-1,33-101 32,1 101-31,102 68 46,-102 0-62,67 68 47,-67-34-31,-34 0-16,-34 67 31,-67 1 16,33-68-31,34-34-1,0 34 17,34-1-17,34 35 32,135 34 0,-33-1-16,33 35 0</inkml:trace>
          <inkml:trace contextRef="#ctx0" brushRef="#br0" timeOffset="34234.1799">9219 3861 0,'-34'0'94,"135"0"-47,-67 0-31,-34 34-1,0 135 32,34-67-31,34 33 15,0-101 0,-35-34-15,1-34 0,0 0-1,34-33 1,-68-69-1,0 35 1,-34-69 15,0 35-15,-34-1 15,1-33 0,67 135-31,34 0 32,-1 34-17,69 0 1,-34 0 15</inkml:trace>
          <inkml:trace contextRef="#ctx0" brushRef="#br0" timeOffset="34718.5524">10031 4369 0,'0'135'110,"0"35"-63,-33-136-32,33 0-15,-34-1 16,34 1-1,-34-34 1,0 0 15,34-34-15,34-203 0</inkml:trace>
          <inkml:trace contextRef="#ctx0" brushRef="#br0" timeOffset="34921.6877">10065 3929 0,'0'-34'93,"34"34"-61</inkml:trace>
          <inkml:trace contextRef="#ctx0" brushRef="#br0" timeOffset="30140.466">6848 3963 0,'-34'-34'47,"0"34"-32,34-34-15,-34 0 63,68 0-32,0 34 0,0 0-15,-34 34 0,0 0-1,0 0 1,0 135 15,0-67 0,0-68-15,34 33 0,0-33-1,0-34 1,-1 0 0,1 0-1,34-34 1,-34 0-1,-34 1 1,0-103 15,0 1 1,-68-35-1,0 35 0,35-1 0,33 102-15,67 1 15,137 33 0</inkml:trace>
          <inkml:trace contextRef="#ctx0" brushRef="#br0" timeOffset="30812.3373">7424 4234 0,'0'33'78,"-34"1"-62,34 34 15,0 0 0,0-34-15,34 33 0,-34-33-1,34-34 1,-1 0-1,1-34 1,-34 0 0,34-67-1</inkml:trace>
          <inkml:trace contextRef="#ctx0" brushRef="#br0" timeOffset="30999.8361">7525 4098 0,'0'-68'31,"-34"68"-16,34-34-15,-33-33 16,66 67 78</inkml:trace>
        </inkml:traceGroup>
        <inkml:traceGroup>
          <inkml:annotationXML>
            <emma:emma xmlns:emma="http://www.w3.org/2003/04/emma" version="1.0">
              <emma:interpretation id="{BC947ADC-8BAC-4002-97E8-41228CB1872C}" emma:medium="tactile" emma:mode="ink">
                <msink:context xmlns:msink="http://schemas.microsoft.com/ink/2010/main" type="inkWord" rotatedBoundingBox="21849,12904 24765,13076 24644,15129 21728,14957"/>
              </emma:interpretation>
              <emma:one-of disjunction-type="recognition" id="oneOf4">
                <emma:interpretation id="interp20" emma:lang="en-US" emma:confidence="0">
                  <emma:literal>Ferries</emma:literal>
                </emma:interpretation>
                <emma:interpretation id="interp21" emma:lang="en-US" emma:confidence="0">
                  <emma:literal>Ferries,</emma:literal>
                </emma:interpretation>
                <emma:interpretation id="interp22" emma:lang="en-US" emma:confidence="0">
                  <emma:literal>Ferrier</emma:literal>
                </emma:interpretation>
                <emma:interpretation id="interp23" emma:lang="en-US" emma:confidence="0">
                  <emma:literal>Ferried</emma:literal>
                </emma:interpretation>
                <emma:interpretation id="interp24" emma:lang="en-US" emma:confidence="0">
                  <emma:literal>Jeanie;</emma:literal>
                </emma:interpretation>
              </emma:one-of>
            </emma:emma>
          </inkml:annotationXML>
          <inkml:trace contextRef="#ctx0" brushRef="#br0" timeOffset="40796.6622">13418 4369 0,'136'-34'157,"-1"0"-126,1-67 0,-136 67-15,-34 0-1,0-34 17,0 34-32,-68 34 15,35 0 1,-35 34-1,34 0 1,1 34 0,67-34-16,0 101 31,67-67-15,35 33-1,-1-33 1,35-34 15,101-34-15</inkml:trace>
          <inkml:trace contextRef="#ctx0" brushRef="#br0" timeOffset="50093.4827">13960 4809 0,'-34'0'47,"0"0"-32,0 0 32,34-34 31,0 1-62,34 33-16,-34 33 94,0 103-63,0-68-16,34-1 32,-34-33-31,34-34 0,0 0 15,0 0-16,-34-34 1,34-33 15,-34-69 1,-34 35-1,34 67 0,0 0-31,0-34 31,101 0 1</inkml:trace>
          <inkml:trace contextRef="#ctx0" brushRef="#br0" timeOffset="44031.0175">14874 4200 0,'0'-34'47,"34"34"16,-169-34 30,33 34-61,68 34-32,-67 67 47,67-67-47,34 0 15,0 0 1,0 101 15,34-135-31,101 136 47,1-102-31,-1-34 30,-101 0-46,0 0 16</inkml:trace>
          <inkml:trace contextRef="#ctx0" brushRef="#br0" timeOffset="44359.1412">14536 4403 0,'135'0'125,"35"0"-93,-1 0-17</inkml:trace>
          <inkml:trace contextRef="#ctx0" brushRef="#br0" timeOffset="50859.1062">14129 5114 0,'0'136'172,"0"-103"-156,34-33 31,0 0-32,-34-33 1,34-137 15,-34 69 1,0-1-1,0 102 78</inkml:trace>
          <inkml:trace contextRef="#ctx0" brushRef="#br0" timeOffset="51905.9759">14434 4979 0,'-34'0'47,"34"-34"-31,-34 34-16,68 0 109,-34 34-93,0 33 15,0 103 32,34-136-48,0-34 1,0 0 15,-34-34 0,34 0-15,-34 0 0,0-102 30,-34 35-30,34-35 31,0 103-47,0-1 31,34 34-31,-34-34 16,34 34-1,-1 34 1</inkml:trace>
          <inkml:trace contextRef="#ctx0" brushRef="#br0" timeOffset="52452.8482">14739 5250 0,'0'67'78,"-34"-67"-62,34 34-16,0 0 16,-34 68 15,34-69-15,-34 1-1,0 34 32,1-68-47,33-34 31,0-34-15</inkml:trace>
          <inkml:trace contextRef="#ctx0" brushRef="#br0" timeOffset="52671.5823">14773 4945 0,'0'34'78</inkml:trace>
          <inkml:trace contextRef="#ctx0" brushRef="#br0" timeOffset="39624.7767">11725 3488 0,'135'0'204,"35"0"-158,-137 0-46,69 0 47,-102 34-47,0 0 32,0 0-17,0 0 1,0 68-1,34 67 32,-34-68-31,34-33-16,0 68 31,33 33-15,-33 0 31,-34-101-32,0-34 17,-34-34-32,-33-34 46,33 34-46,-136-34 32,69 0 15,67 34-47,0-34 31</inkml:trace>
          <inkml:trace contextRef="#ctx0" brushRef="#br0" timeOffset="39984.164">11928 3929 0,'34'0'78,"135"34"-31,1-34-16,-69 33-31</inkml:trace>
        </inkml:traceGroup>
        <inkml:traceGroup>
          <inkml:annotationXML>
            <emma:emma xmlns:emma="http://www.w3.org/2003/04/emma" version="1.0">
              <emma:interpretation id="{51D7B793-9ABF-4072-B540-3FA8C14DDFCC}" emma:medium="tactile" emma:mode="ink">
                <msink:context xmlns:msink="http://schemas.microsoft.com/ink/2010/main" type="inkWord" rotatedBoundingBox="23842,13939 24254,12900 24972,13184 24560,14224"/>
              </emma:interpretation>
              <emma:one-of disjunction-type="recognition" id="oneOf5">
                <emma:interpretation id="interp25" emma:lang="en-US" emma:confidence="0">
                  <emma:literal>R</emma:literal>
                </emma:interpretation>
                <emma:interpretation id="interp26" emma:lang="en-US" emma:confidence="0">
                  <emma:literal>K</emma:literal>
                </emma:interpretation>
                <emma:interpretation id="interp27" emma:lang="en-US" emma:confidence="0">
                  <emma:literal>¥</emma:literal>
                </emma:interpretation>
                <emma:interpretation id="interp28" emma:lang="en-US" emma:confidence="0">
                  <emma:literal>E</emma:literal>
                </emma:interpretation>
                <emma:interpretation id="interp29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44905.999">15789 3726 0,'-34'33'93,"34"1"-77,-34 34 0,0 67-1,-34 35 16,35-1 1,33-33-1,0-35-15,-34-101-1,34 34 1,34-102 15</inkml:trace>
          <inkml:trace contextRef="#ctx0" brushRef="#br0" timeOffset="45468.5104">15687 3793 0,'0'-67'78,"0"33"-62,34 34-1,34 0 1,33 67 15,-33-33-15,-68 0 0,0 0-1,0 34 1,-135 101 46,101-135-46,0 0 15,0-34 0,68 0 1,0-34-1,0 34-15</inkml:trace>
          <inkml:trace contextRef="#ctx0" brushRef="#br0" timeOffset="46140.3669">15789 3658 0,'135'0'141,"1"0"-110,-69 0-31,1 0 32,-68 34-32,-34 0 31,-135 67-16</inkml:trace>
          <inkml:trace contextRef="#ctx0" brushRef="#br0" timeOffset="46437.2547">15755 3895 0,'-34'0'31,"0"0"-15,-67 34 15,101 0-31,33-34 62,137 0-30,-35 0-1,1 33 0,-35-33 0,-101 34-31</inkml:trace>
          <inkml:trace contextRef="#ctx0" brushRef="#br0" timeOffset="46952.8713">15586 4369 0,'135'0'125,"-101"0"-110,0 0-15,101 0 31,1 0-15,33 34 31</inkml:trace>
        </inkml:traceGroup>
      </inkml:traceGroup>
    </inkml:traceGroup>
    <inkml:traceGroup>
      <inkml:annotationXML>
        <emma:emma xmlns:emma="http://www.w3.org/2003/04/emma" version="1.0">
          <emma:interpretation id="{E72A5D8B-BF5C-47B9-BE59-9A514D7D83E5}" emma:medium="tactile" emma:mode="ink">
            <msink:context xmlns:msink="http://schemas.microsoft.com/ink/2010/main" type="paragraph" rotatedBoundingBox="1441,13854 6628,14280 6491,15948 1304,15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995099-3C2E-4285-A973-070BE3C35EAB}" emma:medium="tactile" emma:mode="ink">
              <msink:context xmlns:msink="http://schemas.microsoft.com/ink/2010/main" type="line" rotatedBoundingBox="1441,13854 6628,14280 6491,15948 1304,15522"/>
            </emma:interpretation>
          </emma:emma>
        </inkml:annotationXML>
        <inkml:traceGroup>
          <inkml:annotationXML>
            <emma:emma xmlns:emma="http://www.w3.org/2003/04/emma" version="1.0">
              <emma:interpretation id="{92FCB598-07F1-4D9A-92C6-7EFCFDE8FDEA}" emma:medium="tactile" emma:mode="ink">
                <msink:context xmlns:msink="http://schemas.microsoft.com/ink/2010/main" type="inkWord" rotatedBoundingBox="1425,14049 2129,14107 2027,15345 1323,15287"/>
              </emma:interpretation>
              <emma:one-of disjunction-type="recognition" id="oneOf6">
                <emma:interpretation id="interp30" emma:lang="en-US" emma:confidence="0">
                  <emma:literal>7</emma:literal>
                </emma:interpretation>
                <emma:interpretation id="interp31" emma:lang="en-US" emma:confidence="0">
                  <emma:literal>]</emma:literal>
                </emma:interpretation>
                <emma:interpretation id="interp32" emma:lang="en-US" emma:confidence="0">
                  <emma:literal>F</emma:literal>
                </emma:interpretation>
                <emma:interpretation id="interp33" emma:lang="en-US" emma:confidence="0">
                  <emma:literal>z</emma:literal>
                </emma:interpretation>
                <emma:interpretation id="interp34" emma:lang="en-US" emma:confidence="0">
                  <emma:literal>&gt;</emma:literal>
                </emma:interpretation>
              </emma:one-of>
            </emma:emma>
          </inkml:annotationXML>
          <inkml:trace contextRef="#ctx0" brushRef="#br0" timeOffset="4093.7288">-7037 4674 0,'-34'0'141,"169"0"-63,35 0-31,-35 0 15,-101 0-46,-34 34 0,0 33 15,0 69 0,34-1 0,-34 35 1,34-35-1,0 34-16,-34-33 17,33-68-17,-33 33 17,0-33 46,-169-68 15,0 0-46,33 0-15</inkml:trace>
          <inkml:trace contextRef="#ctx0" brushRef="#br0" timeOffset="4548.8452">-6936 5182 0,'102'0'110,"33"0"-79,1 34-15</inkml:trace>
        </inkml:traceGroup>
        <inkml:traceGroup>
          <inkml:annotationXML>
            <emma:emma xmlns:emma="http://www.w3.org/2003/04/emma" version="1.0">
              <emma:interpretation id="{E936B456-FF97-4735-9A8A-0CB780FAC075}" emma:medium="tactile" emma:mode="ink">
                <msink:context xmlns:msink="http://schemas.microsoft.com/ink/2010/main" type="inkWord" rotatedBoundingBox="2711,14189 3741,14274 3623,15713 2592,15628"/>
              </emma:interpretation>
              <emma:one-of disjunction-type="recognition" id="oneOf7">
                <emma:interpretation id="interp35" emma:lang="en-US" emma:confidence="0">
                  <emma:literal>on</emma:literal>
                </emma:interpretation>
                <emma:interpretation id="interp36" emma:lang="en-US" emma:confidence="0">
                  <emma:literal>in</emma:literal>
                </emma:interpretation>
                <emma:interpretation id="interp37" emma:lang="en-US" emma:confidence="0">
                  <emma:literal>oh</emma:literal>
                </emma:interpretation>
                <emma:interpretation id="interp38" emma:lang="en-US" emma:confidence="0">
                  <emma:literal>on,</emma:literal>
                </emma:interpretation>
                <emma:interpretation id="interp39" emma:lang="en-US" emma:confidence="0">
                  <emma:literal>Oh</emma:literal>
                </emma:interpretation>
              </emma:one-of>
            </emma:emma>
          </inkml:annotationXML>
          <inkml:trace contextRef="#ctx0" brushRef="#br0" timeOffset="5828.0808">-5784 5216 0,'-34'0'141,"68"-34"-95,0 34-30,-1 0 15,1 0-15,-34 34 0,0 0-1,-34 135 32,34-101-31,34 67 15,0-33 0,0-102-15,68 0 15,-68-68 16,-34 34-47,0-101 31,0-1 0,-34 68-15,0-101 0,-34 67 15,34-67 0,34 135 0,34 34-31,0 0 16,169 0 31</inkml:trace>
          <inkml:trace contextRef="#ctx0" brushRef="#br0" timeOffset="6843.704">-5242 5554 0,'0'136'125,"0"33"-94,-34 0 16,34-101-31,-34-34-16,34 0 47,0-68-16,34 0-16,-34 0 1,135-67 31,-101 101 0,-102 101 47,68-67-79,34 0 1,-34 0-1,102 34 17,-68-68-17,0 0-15,67 67 32</inkml:trace>
        </inkml:traceGroup>
        <inkml:traceGroup>
          <inkml:annotationXML>
            <emma:emma xmlns:emma="http://www.w3.org/2003/04/emma" version="1.0">
              <emma:interpretation id="{1F9E3642-D530-4D97-8CA6-A2E79055D477}" emma:medium="tactile" emma:mode="ink">
                <msink:context xmlns:msink="http://schemas.microsoft.com/ink/2010/main" type="inkWord" rotatedBoundingBox="4032,14067 6628,14280 6500,15828 3905,15615"/>
              </emma:interpretation>
              <emma:one-of disjunction-type="recognition" id="oneOf8">
                <emma:interpretation id="interp40" emma:lang="en-US" emma:confidence="0">
                  <emma:literal>rive</emma:literal>
                </emma:interpretation>
                <emma:interpretation id="interp41" emma:lang="en-US" emma:confidence="0">
                  <emma:literal>Rue</emma:literal>
                </emma:interpretation>
                <emma:interpretation id="interp42" emma:lang="en-US" emma:confidence="0">
                  <emma:literal>Rive</emma:literal>
                </emma:interpretation>
                <emma:interpretation id="interp43" emma:lang="en-US" emma:confidence="0">
                  <emma:literal>Roe</emma:literal>
                </emma:interpretation>
                <emma:interpretation id="interp44" emma:lang="en-US" emma:confidence="0">
                  <emma:literal>Riv.</emma:literal>
                </emma:interpretation>
              </emma:one-of>
            </emma:emma>
          </inkml:annotationXML>
          <inkml:trace contextRef="#ctx0" brushRef="#br0" timeOffset="8968.7027">-4057 4911 0,'-34'34'79,"0"135"-33,34-33-14,-34-69-17,34 103 17,0-1-1,0-67 31,0-238-15,0 1-16,0-1-15,34 35 0,0-69 15,34 35 16,-68 67-47,68 34 15,-35 34 1,1 0 0,0 0-1,34 102 17,-68-68-17,0 33 1,-34 35-1,0-68 1,-67 34 15,67-68-15,-34 0 15,68 33-31,34 1 47,0-34-16,33 34-15,103 102 31,-69 33-16,-33-67 0,0-35 1</inkml:trace>
          <inkml:trace contextRef="#ctx0" brushRef="#br0" timeOffset="9499.9498">-3380 4742 0,'-34'33'109,"-33"1"-93,-1 34 15,34-34-31,-101 135 16,-1-33 15,-33-1-16,-1 1 17,35 33-17,-34 0 32,135-135-31,34 0-16,-34 0 0</inkml:trace>
          <inkml:trace contextRef="#ctx0" brushRef="#br0" timeOffset="10999.9418">-2906 5453 0,'-33'-34'94,"66"0"-79,1 0 1,0 34 0,0 0-1,0 0 1,0 34-1,-34 0 1,0 0 0,0 33-1,-34 1 1,34 102 31,0-137-47,0 1 15,68 34 17,-35-68-17,1 0 1,0 0 0,0 0-16,34-135 46,-68 101-30,0-136 15,-34 1-15,-34 67 15,34 1-15,34-35 15,0 35-15,0 67-1,102-34 17,-68 68-17,101 0 1</inkml:trace>
          <inkml:trace contextRef="#ctx0" brushRef="#br0" timeOffset="11843.6769">-2228 5995 0,'34'-34'109,"-1"34"-93,1-34-16,0 0 31,0 34-31,34-102 31,-68 69 1,-34-1-17,0 34 1,-34 34 15,34-1-15,-33 35-1,33 101 17,34 1-1,0-136-16,0 0 1,68 33 0,-35 1-1,1-68-15,102 0 32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3:52.3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D1AA27-6D68-4785-938D-D0BF83264775}" emma:medium="tactile" emma:mode="ink">
          <msink:context xmlns:msink="http://schemas.microsoft.com/ink/2010/main" type="inkDrawing" rotatedBoundingBox="2680,5852 2844,10701 2298,10719 2134,5870" semanticType="verticalRange" shapeName="Other">
            <msink:sourceLink direction="with" ref="{111EA7CD-2FA7-4757-A427-5FB189ED7ADC}"/>
            <msink:sourceLink direction="with" ref="{AADA9B02-AB7D-482F-BA8F-B13355330777}"/>
            <msink:sourceLink direction="with" ref="{59023563-C1AB-4B40-A164-C0D9C5992123}"/>
          </msink:context>
        </emma:interpretation>
      </emma:emma>
    </inkml:annotationXML>
    <inkml:trace contextRef="#ctx0" brushRef="#br0">366 0 0,'-34'0'63,"1"0"-48,33 34 1,-68 102 15,0-1-15,34 34 15,0-33-15,0-1-1,34 1 17,-33 33-32,33 68 15,0-101-15,0-35 0,0 69 16,0-35 0,0 34-1,0-33-15,0 33 31,0-33-31,0-1 0,0 1 16,0 33 0,0-68-16,33 69 15,1-35-15,0 35 32,0-35-17,0 34-15,0-33 16,0-1-16,33 1 31,-33-1-15,34 1-1,0-1 1,67 136 0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3:53.6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792156-507E-47D3-BF6E-FB355CEB49AB}" emma:medium="tactile" emma:mode="ink">
          <msink:context xmlns:msink="http://schemas.microsoft.com/ink/2010/main" type="inkDrawing" rotatedBoundingBox="10365,11512 10701,6028 11037,6048 10702,11532" semanticType="callout" shapeName="Other"/>
        </emma:interpretation>
      </emma:emma>
    </inkml:annotationXML>
    <inkml:trace contextRef="#ctx0" brushRef="#br0">305 0 0,'0'33'78,"68"103"-31,-34-1-32,0 1 1,-34-1-1,34 35-15,-34-1 32,0-34-17,0 1 1,0-1-16,0 1 16,0-1-16,0 170 15,33-136 1,-33-33-1,-33 33-15,33 1 32,-34-35-32,34 0 0,0 35 15,-34-35 1,34 1 0,0-1-16,-34-33 0,34 33 15,-34 1 1,34-1-1,0 35-15,-34-35 32,0 34-32,1-33 15,33-1 1,-68 35-16,34-35 16,0 34-1,-34-33 16,34 33-15,34-101-16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5:16.9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87889A7-4793-4731-BE24-E839A38D9ABB}" emma:medium="tactile" emma:mode="ink">
          <msink:context xmlns:msink="http://schemas.microsoft.com/ink/2010/main" type="writingRegion" rotatedBoundingBox="1273,7017 2336,15307 1259,15444 197,7155"/>
        </emma:interpretation>
      </emma:emma>
    </inkml:annotationXML>
    <inkml:traceGroup>
      <inkml:annotationXML>
        <emma:emma xmlns:emma="http://www.w3.org/2003/04/emma" version="1.0">
          <emma:interpretation id="{9205B389-F5C0-41D4-93F5-629DAC4A79CB}" emma:medium="tactile" emma:mode="ink">
            <msink:context xmlns:msink="http://schemas.microsoft.com/ink/2010/main" type="paragraph" rotatedBoundingBox="1273,7017 2336,15307 1259,15444 197,71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AE2B3F-9B59-47D4-A55E-84EA835D686B}" emma:medium="tactile" emma:mode="ink">
              <msink:context xmlns:msink="http://schemas.microsoft.com/ink/2010/main" type="line" rotatedBoundingBox="1273,7017 2336,15306 1259,15444 197,7155"/>
            </emma:interpretation>
          </emma:emma>
        </inkml:annotationXML>
        <inkml:traceGroup>
          <inkml:annotationXML>
            <emma:emma xmlns:emma="http://www.w3.org/2003/04/emma" version="1.0">
              <emma:interpretation id="{2D24E841-49E7-4617-A8D0-CC5249D0FB25}" emma:medium="tactile" emma:mode="ink">
                <msink:context xmlns:msink="http://schemas.microsoft.com/ink/2010/main" type="inkWord" rotatedBoundingBox="1273,7017 2336,15306 1259,15444 197,7155"/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1084 6537 0,'0'34'63,"-34"-1"-48,34 35 17,-34-68-32,0 102 46,34-68-46,-68 135 32,0 0-1,35-33-15,-1-35 15,34-33-31,-34 0 47,102-238 15,-35 35-46,35-34 15,0 33-15,-34-33 15,34 33-15,-35-33 15,1 67 0,-34 69-15,34 100 31,-34 103-16,0-35-16,0 34 17,0-33-17,0-1 17,34 35-17,-34-35 32,-34-135-47,34 34 16</inkml:trace>
          <inkml:trace contextRef="#ctx0" brushRef="#br0" timeOffset="312.4981">1016 7011 0,'0'34'94,"34"-34"-79,101 34 17,-67-1-17,33 1-15</inkml:trace>
          <inkml:trace contextRef="#ctx0" brushRef="#br0" timeOffset="828.1052">1456 7519 0,'136'0'109,"-69"0"-77,-67 34-32,0 33 47,0 1-32,-101 68 16,67-69-15,34 1 0,0-34-1,101 68 1,-33-69 0,0 1-1,101 34-15</inkml:trace>
          <inkml:trace contextRef="#ctx0" brushRef="#br0" timeOffset="-53624.7173">440 0 0,'-34'0'78,"-34"34"-47,68 0-15,-33 135 0,-35-33 15,34-1-15,-34 1-1,34-1 1,1 1 15,-35 33 0,68-135-31,0-136 47,34 1-31,0-35-1,-1 1 1,1-1 0,0 1-1,34-1 17,-68 35-1,34 135 0,0 67 0,-34-67-31,33 102 32,1 33-17,34 0 16,-34 1-15,0-1 0</inkml:trace>
          <inkml:trace contextRef="#ctx0" brushRef="#br0" timeOffset="-53327.8582">135 745 0,'34'0'63,"169"102"-16</inkml:trace>
          <inkml:trace contextRef="#ctx0" brushRef="#br0" timeOffset="-52843.486">677 1423 0,'68'135'94,"-68"-101"-79,68 0 16,-35-34-15,1 0 0,34-34-1,-34-34 1,-34-101 15,0 135-31,-34-34 31,0 68-15,-34 0 0,35 34-1,-1 0-15,34 34 0</inkml:trace>
        </inkml:traceGroup>
      </inkml:traceGroup>
    </inkml:traceGroup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4:26.0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01E5B50-AD92-433B-8A64-FA18F642DEC9}" emma:medium="tactile" emma:mode="ink">
          <msink:context xmlns:msink="http://schemas.microsoft.com/ink/2010/main" type="writingRegion" rotatedBoundingBox="13580,7518 14630,7518 14630,9143 13580,9143"/>
        </emma:interpretation>
      </emma:emma>
    </inkml:annotationXML>
    <inkml:traceGroup>
      <inkml:annotationXML>
        <emma:emma xmlns:emma="http://www.w3.org/2003/04/emma" version="1.0">
          <emma:interpretation id="{0562257F-D8AC-4B7C-8F8D-9A44C2DA494A}" emma:medium="tactile" emma:mode="ink">
            <msink:context xmlns:msink="http://schemas.microsoft.com/ink/2010/main" type="paragraph" rotatedBoundingBox="13580,7518 14630,7518 14630,9143 13580,91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B8DFE8-46B3-44F3-97AE-C71BA628EE71}" emma:medium="tactile" emma:mode="ink">
              <msink:context xmlns:msink="http://schemas.microsoft.com/ink/2010/main" type="line" rotatedBoundingBox="13580,7518 14630,7518 14630,9143 13580,9143"/>
            </emma:interpretation>
          </emma:emma>
        </inkml:annotationXML>
        <inkml:traceGroup>
          <inkml:annotationXML>
            <emma:emma xmlns:emma="http://www.w3.org/2003/04/emma" version="1.0">
              <emma:interpretation id="{F0A0D717-84D8-4E83-AD4B-DB27515F3D07}" emma:medium="tactile" emma:mode="ink">
                <msink:context xmlns:msink="http://schemas.microsoft.com/ink/2010/main" type="inkWord" rotatedBoundingBox="13580,7518 14630,7518 14630,9143 13580,9143"/>
              </emma:interpretation>
              <emma:one-of disjunction-type="recognition" id="oneOf0">
                <emma:interpretation id="interp0" emma:lang="en-US" emma:confidence="1">
                  <emma:literal>An</emma:literal>
                </emma:interpretation>
                <emma:interpretation id="interp1" emma:lang="en-US" emma:confidence="0">
                  <emma:literal>A,</emma:literal>
                </emma:interpretation>
                <emma:interpretation id="interp2" emma:lang="en-US" emma:confidence="0">
                  <emma:literal>As</emma:literal>
                </emma:interpretation>
                <emma:interpretation id="interp3" emma:lang="en-US" emma:confidence="0">
                  <emma:literal>A.</emma:literal>
                </emma:interpretation>
                <emma:interpretation id="interp4" emma:lang="en-US" emma:confidence="0">
                  <emma:literal>Ar</emma:literal>
                </emma:interpretation>
              </emma:one-of>
            </emma:emma>
          </inkml:annotationXML>
          <inkml:trace contextRef="#ctx0" brushRef="#br0">372 101 0,'0'34'47,"-33"0"-31,-35 135 31,0 1-32,34-35 17,0 1-17,-33-1 1,-1 34 15,68-101-15,0-102 15,34-33-15,0 33-1,33-136-15,-33 35 32,0-34-17,34 33 1,0 1 15,-35-1-15,35 1 46,-34 169-46,-34-1-1,0 103 1,0 33 15,34-33-15,-34-1 0,0 1-1,34-1 1,0 34 31</inkml:trace>
          <inkml:trace contextRef="#ctx0" brushRef="#br0" timeOffset="265.6186">237 779 0,'34'33'63,"135"-33"-16,-135 34-47,102 0 15</inkml:trace>
          <inkml:trace contextRef="#ctx0" brushRef="#br0" timeOffset="721.7578">779 1422 0,'34'0'78,"135"-135"-15,-135 67-32,-34 34-16,0 203 48,0-135-47,0 102 15,0-102-16,34 33-15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4:28.2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1F148A4-9729-4CDC-944C-270AB8293672}" emma:medium="tactile" emma:mode="ink">
          <msink:context xmlns:msink="http://schemas.microsoft.com/ink/2010/main" type="inkDrawing" rotatedBoundingBox="15289,11281 15589,5969 16114,5999 15814,11311" semanticType="verticalRange" shapeName="Other">
            <msink:sourceLink direction="with" ref="{D516F014-963E-410A-9FF7-C7628CC046FA}"/>
            <msink:sourceLink direction="with" ref="{88385327-4CC1-4D68-953D-89A1A3356717}"/>
            <msink:sourceLink direction="with" ref="{69036723-8B40-446D-A4C4-0CDC6737662C}"/>
            <msink:sourceLink direction="with" ref="{B84ABE81-D22F-4906-B654-B75FFF2F32F5}"/>
            <msink:sourceLink direction="with" ref="{5941675B-4C67-4806-8911-B54D0CDBFDA4}"/>
            <msink:sourceLink direction="with" ref="{95D19603-2D31-4670-86F5-AA6127CD48F6}"/>
          </msink:context>
        </emma:interpretation>
      </emma:emma>
    </inkml:annotationXML>
    <inkml:trace contextRef="#ctx0" brushRef="#br0">406 304 0,'68'-101'62,"33"-68"-15,-101 135 0,0 68-16,-67 67 1,33 68-1,-34 1 0,34-35-31,-34 1 16,35 33-1,33-33 1,-68-1 0,68 34-1,-34-33-15,-34-1 31,34 1-15,34-1-16,0 1 0,-34-1 16,34 1-1,0-1 1,-33 1 0,33-1-16,0 0 15,0 1 1,0-1-16,0 35 15,0-1 17,0 0-17,33 102 1,-33-135 0,34 33-1,0 0 1,-34-67-1,34 67 1,0-33 0,0-1-1,34 1 17,-68-68-32,67 67 31,-33-67-31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4:33.9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68063B-62DA-4FF8-97DD-6367BC9BB1F5}" emma:medium="tactile" emma:mode="ink">
          <msink:context xmlns:msink="http://schemas.microsoft.com/ink/2010/main" type="writingRegion" rotatedBoundingBox="19766,7612 19697,6585 22947,6369 23016,7396">
            <msink:destinationLink direction="with" ref="{CA961088-5C1E-4A6C-B5F6-FAD0155FC9CE}"/>
          </msink:context>
        </emma:interpretation>
      </emma:emma>
    </inkml:annotationXML>
    <inkml:traceGroup>
      <inkml:annotationXML>
        <emma:emma xmlns:emma="http://www.w3.org/2003/04/emma" version="1.0">
          <emma:interpretation id="{D4C80205-31F3-4A13-898B-10A493BEC5F7}" emma:medium="tactile" emma:mode="ink">
            <msink:context xmlns:msink="http://schemas.microsoft.com/ink/2010/main" type="paragraph" rotatedBoundingBox="19725,7336 19801,6545 20179,6581 20104,73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83FC55-E5D4-4D7A-B224-77B2CD2D9819}" emma:medium="tactile" emma:mode="ink">
              <msink:context xmlns:msink="http://schemas.microsoft.com/ink/2010/main" type="line" rotatedBoundingBox="19725,7336 19801,6545 20179,6581 20104,7372"/>
            </emma:interpretation>
          </emma:emma>
        </inkml:annotationXML>
        <inkml:traceGroup>
          <inkml:annotationXML>
            <emma:emma xmlns:emma="http://www.w3.org/2003/04/emma" version="1.0">
              <emma:interpretation id="{04D2D13B-BC0E-44EE-AAF6-228D31515FB1}" emma:medium="tactile" emma:mode="ink">
                <msink:context xmlns:msink="http://schemas.microsoft.com/ink/2010/main" type="inkWord" rotatedBoundingBox="19725,7336 19801,6545 20179,6581 20104,7372"/>
              </emma:interpretation>
              <emma:one-of disjunction-type="recognition" id="oneOf0">
                <emma:interpretation id="interp0" emma:lang="en-US" emma:confidence="1">
                  <emma:literal>•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-7553 592 0,'0'-34'31,"-34"34"-31,34-135 78,34 67-47,0 68-15,34-34-1,33 34 17,-101 34-17,34-34-15,-34 34 16,0 0-16,-101 135 47,-1 1-16,-33-35 0,135-67-15,0-34 0,0 0-16,34-34 15,33 67 1,35-67 15,-68 0-31,33-34 31,-33 1-15,0-1-16,-34-68 31,0 68-31,0-33 31,-34-1-15,0 0 0,1 0 15,33 34-15</inkml:trace>
        </inkml:traceGroup>
      </inkml:traceGroup>
    </inkml:traceGroup>
    <inkml:traceGroup>
      <inkml:annotationXML>
        <emma:emma xmlns:emma="http://www.w3.org/2003/04/emma" version="1.0">
          <emma:interpretation id="{CB0316DF-FFBD-4CCD-9E2B-6B1342602C72}" emma:medium="tactile" emma:mode="ink">
            <msink:context xmlns:msink="http://schemas.microsoft.com/ink/2010/main" type="paragraph" rotatedBoundingBox="22490,7431 22433,6577 22959,6542 23016,73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A6B3C2-F490-4F91-843B-2DDF09C8D991}" emma:medium="tactile" emma:mode="ink">
              <msink:context xmlns:msink="http://schemas.microsoft.com/ink/2010/main" type="line" rotatedBoundingBox="22490,7431 22433,6577 22959,6542 23016,7396"/>
            </emma:interpretation>
          </emma:emma>
        </inkml:annotationXML>
        <inkml:traceGroup>
          <inkml:annotationXML>
            <emma:emma xmlns:emma="http://www.w3.org/2003/04/emma" version="1.0">
              <emma:interpretation id="{81BD2B5B-9D94-43AB-938E-434C71748BFF}" emma:medium="tactile" emma:mode="ink">
                <msink:context xmlns:msink="http://schemas.microsoft.com/ink/2010/main" type="inkWord" rotatedBoundingBox="22490,7431 22433,6577 22959,6542 23016,7396"/>
              </emma:interpretation>
              <emma:one-of disjunction-type="recognition" id="oneOf1">
                <emma:interpretation id="interp5" emma:lang="en-US" emma:confidence="1">
                  <emma:literal>5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s.</emma:literal>
                </emma:interpretation>
              </emma:one-of>
            </emma:emma>
          </inkml:annotationXML>
          <inkml:trace contextRef="#ctx0" brushRef="#br0" timeOffset="2171.8673">-4810 423 0,'0'-34'140,"0"68"-108,-33 0-17,-35 34 16,68-35-31,0 1 16,-34-34 0,34 34-1,169 0 63,-135-34-62,0 0-16,0 68 31,0-68-31,0 34 16,-34 33 0,0 69 15,0-68-31,0-1 15,-68 1 32,34-68-31,-34-34 15,34 0-15,1 34-16,33-67 15,0-35-15</inkml:trace>
          <inkml:trace contextRef="#ctx0" brushRef="#br0" timeOffset="2421.8647">-4843 355 0,'0'-34'47,"135"34"16,34 0-48,-67 0-15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2:33.4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1C2968-601E-4898-B4BD-34C07CC961AE}" emma:medium="tactile" emma:mode="ink">
          <msink:context xmlns:msink="http://schemas.microsoft.com/ink/2010/main" type="writingRegion" rotatedBoundingBox="27271,3292 28693,3402 28413,7048 26991,6939"/>
        </emma:interpretation>
      </emma:emma>
    </inkml:annotationXML>
    <inkml:traceGroup>
      <inkml:annotationXML>
        <emma:emma xmlns:emma="http://www.w3.org/2003/04/emma" version="1.0">
          <emma:interpretation id="{A33A0C72-BA3D-4AE8-8283-601D3278762A}" emma:medium="tactile" emma:mode="ink">
            <msink:context xmlns:msink="http://schemas.microsoft.com/ink/2010/main" type="paragraph" rotatedBoundingBox="27228,3352 28651,3352 28651,4504 27228,45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779A73-E685-46B5-9245-13852B68C23A}" emma:medium="tactile" emma:mode="ink">
              <msink:context xmlns:msink="http://schemas.microsoft.com/ink/2010/main" type="inkBullet" rotatedBoundingBox="27271,3292 28693,3402 28603,4575 27181,4466"/>
            </emma:interpretation>
            <emma:one-of disjunction-type="recognition" id="oneOf0">
              <emma:interpretation id="interp0" emma:lang="en-US" emma:confidence="0">
                <emma:literal>Q</emma:literal>
              </emma:interpretation>
              <emma:interpretation id="interp1" emma:lang="en-US" emma:confidence="0">
                <emma:literal>@</emma:literal>
              </emma:interpretation>
              <emma:interpretation id="interp2" emma:lang="en-US" emma:confidence="0">
                <emma:literal>☺</emma:literal>
              </emma:interpretation>
              <emma:interpretation id="interp3" emma:lang="en-US" emma:confidence="0">
                <emma:literal>O</emma:literal>
              </emma:interpretation>
              <emma:interpretation id="interp4" emma:lang="en-US" emma:confidence="0">
                <emma:literal>o</emma:literal>
              </emma:interpretation>
            </emma:one-of>
          </emma:emma>
        </inkml:annotationXML>
        <inkml:trace contextRef="#ctx0" brushRef="#br0">4032-372 0,'0'-68'110,"34"68"-95,34 34 32,-1 0-16,-67 33-15,-67 1 15,-1 34 1,34-68-32,0 33 31,34-33-16,68 34 17,-34-68-17,34 34 1,-1-34 0,103 34-1</inkml:trace>
        <inkml:trace contextRef="#ctx0" brushRef="#br0" timeOffset="-812.4959">4134-609 0,'0'-68'140,"-34"34"-108,-102 34 15,-33 68-1,67-34-30,-33 135 31,101-101-31,34-34-1,-34 101 1,34 34 15,68-33 0,0-1 1,-1-33-17,69-34 16,-35-34-15,69-34 15,-35 0-15,35-34 15,-1-34 0,-34-68 1,-33 35-17,-34-35 32,-34 69-47,-34-1 16,-34-101 15,0 67-15,-135-67 31,33 135-32,34 0 1,-33 0-1,-34 34 1,-35 0 0</inkml:trace>
      </inkml:traceGroup>
    </inkml:traceGroup>
    <inkml:traceGroup>
      <inkml:annotationXML>
        <emma:emma xmlns:emma="http://www.w3.org/2003/04/emma" version="1.0">
          <emma:interpretation id="{622F63AD-CB9E-4F7E-99C9-5114E9F4687D}" emma:medium="tactile" emma:mode="ink">
            <msink:context xmlns:msink="http://schemas.microsoft.com/ink/2010/main" type="paragraph" rotatedBoundingBox="27296,6265 27804,6265 27804,6976 27296,697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345AEBF-5683-48FA-B0E3-4DFDFB482EDD}" emma:medium="tactile" emma:mode="ink">
              <msink:context xmlns:msink="http://schemas.microsoft.com/ink/2010/main" type="inkBullet" rotatedBoundingBox="27796,6226 27867,6943 27337,6995 27267,6277"/>
            </emma:interpretation>
            <emma:one-of disjunction-type="recognition" id="oneOf1">
              <emma:interpretation id="interp5" emma:lang="en-US" emma:confidence="1">
                <emma:literal>5</emma:literal>
              </emma:interpretation>
              <emma:interpretation id="interp6" emma:lang="en-US" emma:confidence="0">
                <emma:literal>•5</emma:literal>
              </emma:interpretation>
              <emma:interpretation id="interp7" emma:lang="en-US" emma:confidence="0">
                <emma:literal>5X7</emma:literal>
              </emma:interpretation>
              <emma:interpretation id="interp8" emma:lang="en-US" emma:confidence="0">
                <emma:literal>5x7</emma:literal>
              </emma:interpretation>
              <emma:interpretation id="interp9" emma:lang="en-US" emma:confidence="0">
                <emma:literal>•I</emma:literal>
              </emma:interpretation>
            </emma:one-of>
          </emma:emma>
        </inkml:annotationXML>
        <inkml:trace contextRef="#ctx0" brushRef="#br0" timeOffset="26984.2327">3660 2235 0,'0'-33'62,"33"33"-46,137 0 15,-69 0 1,1 33-32</inkml:trace>
        <inkml:trace contextRef="#ctx0" brushRef="#br0" timeOffset="26671.7336">3693 2303 0,'-33'34'62,"33"0"-46,-34-34-16,-34 102 62,68-69-46,34-33 31,0-33-32,101 33 32,-67 0-15,0 33-32,-68 35 15,0 101 48,0-135-63,0 0 15,-34 0 1,-34 34 0,34-68-1,0 0 16,0-102-15</inkml:trace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4:32.5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4ABE81-D22F-4906-B654-B75FFF2F32F5}" emma:medium="tactile" emma:mode="ink">
          <msink:context xmlns:msink="http://schemas.microsoft.com/ink/2010/main" type="writingRegion" rotatedBoundingBox="16357,6536 17034,6536 17034,7281 16357,7281">
            <msink:destinationLink direction="with" ref="{41F148A4-9729-4CDC-944C-270AB8293672}"/>
          </msink:context>
        </emma:interpretation>
      </emma:emma>
    </inkml:annotationXML>
    <inkml:traceGroup>
      <inkml:annotationXML>
        <emma:emma xmlns:emma="http://www.w3.org/2003/04/emma" version="1.0">
          <emma:interpretation id="{83F94FAA-F5E1-4A03-8F2E-5FFF38CF9A64}" emma:medium="tactile" emma:mode="ink">
            <msink:context xmlns:msink="http://schemas.microsoft.com/ink/2010/main" type="paragraph" rotatedBoundingBox="16357,6536 17034,6536 17034,7281 16357,72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45CFDC-685D-4005-BF00-BAAECBFA30C9}" emma:medium="tactile" emma:mode="ink">
              <msink:context xmlns:msink="http://schemas.microsoft.com/ink/2010/main" type="line" rotatedBoundingBox="16357,6536 17034,6536 17034,7281 16357,7281"/>
            </emma:interpretation>
          </emma:emma>
        </inkml:annotationXML>
        <inkml:traceGroup>
          <inkml:annotationXML>
            <emma:emma xmlns:emma="http://www.w3.org/2003/04/emma" version="1.0">
              <emma:interpretation id="{D6E76506-EC96-4668-95AA-011A4AEE206D}" emma:medium="tactile" emma:mode="ink">
                <msink:context xmlns:msink="http://schemas.microsoft.com/ink/2010/main" type="inkWord" rotatedBoundingBox="16357,6536 17034,6536 17034,7281 16357,7281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6</emma:literal>
                </emma:interpretation>
              </emma:one-of>
            </emma:emma>
          </inkml:annotationXML>
          <inkml:trace contextRef="#ctx0" brushRef="#br0">-10973 525 0,'-34'0'78,"0"0"-63,34 33 1,0 35 15,0 102 1,0-103-17,0-33 1,34 34-1,67 0 1,1-68 0,0 0-1,-68 0 1,101-68 0,-33-101 15,-35 67-16,-67 0 1,0-33 0,-34 67-1,1 0 1,-35 35 0,-68 33 15,69 0-16,-69 101 17,102-101-32,0 68 15,34 101 1</inkml:trace>
        </inkml:traceGroup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4:43.8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385327-4CC1-4D68-953D-89A1A3356717}" emma:medium="tactile" emma:mode="ink">
          <msink:context xmlns:msink="http://schemas.microsoft.com/ink/2010/main" type="writingRegion" rotatedBoundingBox="16459,8229 16763,8229 16763,9076 16459,9076">
            <msink:destinationLink direction="with" ref="{41F148A4-9729-4CDC-944C-270AB8293672}"/>
            <msink:destinationLink direction="with" ref="{CA961088-5C1E-4A6C-B5F6-FAD0155FC9CE}"/>
          </msink:context>
        </emma:interpretation>
      </emma:emma>
    </inkml:annotationXML>
    <inkml:traceGroup>
      <inkml:annotationXML>
        <emma:emma xmlns:emma="http://www.w3.org/2003/04/emma" version="1.0">
          <emma:interpretation id="{47E52479-583A-49E9-AE03-2CB1485F3ED4}" emma:medium="tactile" emma:mode="ink">
            <msink:context xmlns:msink="http://schemas.microsoft.com/ink/2010/main" type="paragraph" rotatedBoundingBox="16459,8229 16763,8229 16763,9076 16459,90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2A7189-A3EB-46F0-96BC-C666A97F9710}" emma:medium="tactile" emma:mode="ink">
              <msink:context xmlns:msink="http://schemas.microsoft.com/ink/2010/main" type="line" rotatedBoundingBox="16459,8229 16763,8229 16763,9076 16459,9076"/>
            </emma:interpretation>
          </emma:emma>
        </inkml:annotationXML>
        <inkml:traceGroup>
          <inkml:annotationXML>
            <emma:emma xmlns:emma="http://www.w3.org/2003/04/emma" version="1.0">
              <emma:interpretation id="{7D7EAF19-86E6-49D2-9E31-FE02C84FA44C}" emma:medium="tactile" emma:mode="ink">
                <msink:context xmlns:msink="http://schemas.microsoft.com/ink/2010/main" type="inkWord" rotatedBoundingBox="16459,8229 16763,8229 16763,9076 16459,9076"/>
              </emma:interpretation>
              <emma:one-of disjunction-type="recognition" id="oneOf0">
                <emma:interpretation id="interp0" emma:lang="en-US" emma:confidence="1">
                  <emma:literal>3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-10906 2015 0,'0'-34'109,"34"34"-77,68 0-1,-102 34-15,34 0-1,-34-1 1,0 1-1,-34 34 1,-102 34 47,136-68-48,34-34 1,0 33-1,0 1 1,0 0-16,34 34 31,-1 33-15,-67-67 0,0 0-1,-135 102 32,67-136-31,-33 34 31</inkml:trace>
        </inkml:traceGroup>
      </inkml:traceGroup>
    </inkml:traceGroup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5:08.9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036723-8B40-446D-A4C4-0CDC6737662C}" emma:medium="tactile" emma:mode="ink">
          <msink:context xmlns:msink="http://schemas.microsoft.com/ink/2010/main" type="writingRegion" rotatedBoundingBox="16560,10193 17475,10193 17475,10532 16560,10532">
            <msink:destinationLink direction="with" ref="{41F148A4-9729-4CDC-944C-270AB8293672}"/>
          </msink:context>
        </emma:interpretation>
      </emma:emma>
    </inkml:annotationXML>
    <inkml:traceGroup>
      <inkml:annotationXML>
        <emma:emma xmlns:emma="http://www.w3.org/2003/04/emma" version="1.0">
          <emma:interpretation id="{8ADFA255-412A-4908-9A1E-9A4300D8C502}" emma:medium="tactile" emma:mode="ink">
            <msink:context xmlns:msink="http://schemas.microsoft.com/ink/2010/main" type="paragraph" rotatedBoundingBox="16560,10193 17475,10193 17475,10532 16560,10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A0D78-63E8-478F-A823-5A616378F69A}" emma:medium="tactile" emma:mode="ink">
              <msink:context xmlns:msink="http://schemas.microsoft.com/ink/2010/main" type="line" rotatedBoundingBox="16560,10193 17475,10193 17475,10532 16560,10532"/>
            </emma:interpretation>
          </emma:emma>
        </inkml:annotationXML>
        <inkml:traceGroup>
          <inkml:annotationXML>
            <emma:emma xmlns:emma="http://www.w3.org/2003/04/emma" version="1.0">
              <emma:interpretation id="{8E071AB5-DDED-435A-B791-FF0A14902B03}" emma:medium="tactile" emma:mode="ink">
                <msink:context xmlns:msink="http://schemas.microsoft.com/ink/2010/main" type="inkWord" rotatedBoundingBox="16560,10193 17475,10193 17475,10532 16560,10532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0</emma:literal>
                </emma:interpretation>
                <emma:interpretation id="interp4" emma:lang="en-US" emma:confidence="0">
                  <emma:literal>To</emma:literal>
                </emma:interpretation>
              </emma:one-of>
            </emma:emma>
          </inkml:annotationXML>
          <inkml:trace contextRef="#ctx0" brushRef="#br0">-10838 4148 0,'0'-135'125,"68"101"-93,-34 0-17,101 34 32,-67 0-31,34 169 31,-35-101-32,-33-34 1,0-34-16,-34 34 16,34-34-16,-34 34 0,34-34 15,67 0 1,-67 0-1,68-68 17,-34 34-17,-68 0 1,0 0 0,-34 1-1,0 33 1,-68-34 15,68 34-15,-101 34 15,33-1 0,35-33-15,-69 0 15,1 0 0,101 0-15,0-33-16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1:12.4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A730E7-49E3-4337-AAA8-506AD28F996C}" emma:medium="tactile" emma:mode="ink">
          <msink:context xmlns:msink="http://schemas.microsoft.com/ink/2010/main" type="inkDrawing" rotatedBoundingBox="3274,7343 5828,6048 6876,8114 4322,9409" rotationAngle="273717240" semanticType="container"/>
        </emma:interpretation>
      </emma:emma>
    </inkml:annotationXML>
    <inkml:trace contextRef="#ctx0" brushRef="#br0">47 340 0,'-34'0'109,"0"0"-93,34-34 0,-34 34-1,0-34 17,-135-68 30,33 34-31,-33 35 1,34 33-1,-1 0 0,68 0-31,-101 33 31,101-33-15,-67 102 31,-34 34-16,33 33 16,102-135-47,-34 101 47,35 35-32,-1-1 17,34 0-1,0-67-15,34 33 15,-1 1-16,-33-35 1,102 69 15,34-35 1,-103-67-17,137 33 16,-35-33 1,35 0-1,-35-34 0,0-34 0,35 0 1,-35-34-1,1 0-15,33-101 46,-101 67-46,0 0 15,-35 34-31,1-33 16,0 33 15,34-68 0,-34 0-15,0 69-1,-34-1 1,0 0 15,67-68 0,-67 68 1,0 1-17,0-1 1,0 0 15,34 34 94,-68 0-109,-101 135 78,135-101-79,-34 0 1,0-34-16,0 68 31,0-68-15,34 34-1,-33-34 17,66-34 30,137-102 1,-69 69-32,1 33 16,-102 68 0,0 101 15,34 34-46</inkml:trace>
    <inkml:trace contextRef="#ctx0" brushRef="#br0" timeOffset="134358.665">724 475 0,'0'-68'406,"0"34"-359,34 34-47,-34-33 16,34-1 15,-34 0 78,34 34-77,-34 34-17,0 0 1,0 33 15,0 103 16,0-35 0,0 34 15,0-67 63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5:13.1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961088-5C1E-4A6C-B5F6-FAD0155FC9CE}" emma:medium="tactile" emma:mode="ink">
          <msink:context xmlns:msink="http://schemas.microsoft.com/ink/2010/main" type="inkDrawing" rotatedBoundingBox="23842,11310 23849,6535 24253,6536 24245,11311" semanticType="verticalRange" shapeName="Other">
            <msink:sourceLink direction="with" ref="{E368063B-62DA-4FF8-97DD-6367BC9BB1F5}"/>
            <msink:sourceLink direction="with" ref="{A73A7516-5B4E-473D-9323-36BFE52CC66E}"/>
            <msink:sourceLink direction="with" ref="{83D9744D-5076-4761-A55C-CBC9C4888909}"/>
            <msink:sourceLink direction="with" ref="{5A2E8F01-B3D3-4A6F-B561-95D7BD9048F6}"/>
            <msink:sourceLink direction="with" ref="{CD894F32-ED86-4131-BD7E-268691CA85C1}"/>
            <msink:sourceLink direction="with" ref="{A70C8B96-B1F4-4737-94D8-79249B0780F7}"/>
            <msink:sourceLink direction="with" ref="{1ECB6C5D-B95E-4219-8534-1EE4DBCBF06D}"/>
            <msink:sourceLink direction="with" ref="{7199AE96-0BD3-4148-9BC9-7238F424EE68}"/>
            <msink:sourceLink direction="with" ref="{88385327-4CC1-4D68-953D-89A1A3356717}"/>
            <msink:sourceLink direction="with" ref="{1054E0C6-59B0-42E5-BAA3-3BB6DDD52883}"/>
          </msink:context>
        </emma:interpretation>
      </emma:emma>
    </inkml:annotationXML>
    <inkml:trace contextRef="#ctx0" brushRef="#br0">135 0 0,'0'-33'109,"34"100"-109,0 35 31,0 67 1,-34-33-17,33 33-15,-33-34 16,34 1-1,0 33 1,-34-33 0,0 135-1,0-136-15,34 1 16,-34-1-16,0 1 16,34 33-1,-34-68-15,0 69 16,0-1-16,0-33 15,0-1 1,0 1-16,0-1 16,0 0-16,0 1 15,-34-1-15,0 1 16,0 33 0,0 1-16,1-1 15,-35-34 1,34 1-16,-68 33 15,69-67 1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3:19.9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C9E780-270B-49F3-A998-725DC8166BDA}" emma:medium="tactile" emma:mode="ink">
          <msink:context xmlns:msink="http://schemas.microsoft.com/ink/2010/main" type="writingRegion" rotatedBoundingBox="2958,6073 11699,6413 11290,16905 2550,16564"/>
        </emma:interpretation>
      </emma:emma>
    </inkml:annotationXML>
    <inkml:traceGroup>
      <inkml:annotationXML>
        <emma:emma xmlns:emma="http://www.w3.org/2003/04/emma" version="1.0">
          <emma:interpretation id="{107DBA09-3094-4AC9-A7C7-CA9A265E8A09}" emma:medium="tactile" emma:mode="ink">
            <msink:context xmlns:msink="http://schemas.microsoft.com/ink/2010/main" type="paragraph" rotatedBoundingBox="2964,6038 9793,6380 9752,7199 2923,6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DA9B02-AB7D-482F-BA8F-B13355330777}" emma:medium="tactile" emma:mode="ink">
              <msink:context xmlns:msink="http://schemas.microsoft.com/ink/2010/main" type="line" rotatedBoundingBox="2964,6038 9793,6380 9752,7199 2923,6856">
                <msink:destinationLink direction="with" ref="{85D1AA27-6D68-4785-938D-D0BF8326477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A5389B1-3B9F-45CA-8E0B-C927EB3FB52A}" emma:medium="tactile" emma:mode="ink">
                <msink:context xmlns:msink="http://schemas.microsoft.com/ink/2010/main" type="inkWord" rotatedBoundingBox="2957,6170 3675,6206 3644,6824 2926,6788"/>
              </emma:interpretation>
              <emma:one-of disjunction-type="recognition" id="oneOf0">
                <emma:interpretation id="interp0" emma:lang="en-US" emma:confidence="1">
                  <emma:literal>o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55 209 0,'-34'0'125,"34"34"-109,0 101 62,0-101-78,135 136 78,-101-170-62,135 33 15,-135-33-15,102-33 15,-1-69 16,-101 34-32,0 34-15,-34-67 32,0 33-17,0 0 1,-34 1-1,0 33 1,-67 0 0,-35 34 15,1 34 0,67-34-15,34 34-1,-67 67 1,101 1 0</inkml:trace>
        </inkml:traceGroup>
        <inkml:traceGroup>
          <inkml:annotationXML>
            <emma:emma xmlns:emma="http://www.w3.org/2003/04/emma" version="1.0">
              <emma:interpretation id="{3700B21F-4B3F-43AB-BC15-6ADB8C565BC2}" emma:medium="tactile" emma:mode="ink">
                <msink:context xmlns:msink="http://schemas.microsoft.com/ink/2010/main" type="inkWord" rotatedBoundingBox="5820,6181 6162,6198 6126,6918 5784,6900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8</emma:literal>
                </emma:interpretation>
                <emma:interpretation id="interp7" emma:lang="en-US" emma:confidence="0">
                  <emma:literal>q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7406.2111">3001 345 0,'-34'0'31,"34"-34"-31,-68-34 47,68 34-16,0-68 0,34 69-15,34-1 0,68 0 15,-69 34 0,-67 34-31,0 33 31,0-33-15,-34 0-16,-33 102 31,-69-35 0,68-33-15,68-34 0,0 0-16,-33 0 15,33-1 17,0 1-32,33-34 15,69 68 1,-68-68 15,0 0-31,101-34 31,-135 0 1,0 0-17,-101-135 32,67 135-31,34 0-1,-34 34 1</inkml:trace>
        </inkml:traceGroup>
        <inkml:traceGroup>
          <inkml:annotationXML>
            <emma:emma xmlns:emma="http://www.w3.org/2003/04/emma" version="1.0">
              <emma:interpretation id="{DAA37B4E-86F1-4E1A-ABE0-C953504AC7F2}" emma:medium="tactile" emma:mode="ink">
                <msink:context xmlns:msink="http://schemas.microsoft.com/ink/2010/main" type="inkWord" rotatedBoundingBox="9323,6451 9788,6474 9752,7199 9287,7176"/>
              </emma:interpretation>
              <emma:one-of disjunction-type="recognition" id="oneOf2">
                <emma:interpretation id="interp10" emma:lang="en-US" emma:confidence="1">
                  <emma:literal>5</emma:literal>
                </emma:interpretation>
                <emma:interpretation id="interp11" emma:lang="en-US" emma:confidence="0">
                  <emma:literal>J</emma:literal>
                </emma:interpretation>
                <emma:interpretation id="interp12" emma:lang="en-US" emma:confidence="0">
                  <emma:literal>y'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y"</emma:literal>
                </emma:interpretation>
              </emma:one-of>
            </emma:emma>
          </inkml:annotationXML>
          <inkml:trace contextRef="#ctx0" brushRef="#br0" timeOffset="11031.1777">6455 311 0,'0'34'109,"-33"-1"-93,33 35 15,-34-34-15,34 0 15,34-34-16,67 34 32,-67-34-31,68 101 31,-102-67-32,0 102 17,0-102-17,-68 67 17,68-67-32,-68-34 31,0 0 0,35 0-15,33-34-1,33-34 1</inkml:trace>
          <inkml:trace contextRef="#ctx0" brushRef="#br0" timeOffset="11296.8158">6455 345 0,'0'-34'62,"0"0"-46,34 34 15,102 0 0,-35 0-15,35 34 0</inkml:trace>
        </inkml:traceGroup>
      </inkml:traceGroup>
    </inkml:traceGroup>
    <inkml:traceGroup>
      <inkml:annotationXML>
        <emma:emma xmlns:emma="http://www.w3.org/2003/04/emma" version="1.0">
          <emma:interpretation id="{7405DC42-700A-4A7A-BF91-BAC228A5183F}" emma:medium="tactile" emma:mode="ink">
            <msink:context xmlns:msink="http://schemas.microsoft.com/ink/2010/main" type="paragraph" rotatedBoundingBox="3206,9320 9727,10019 9625,10971 3104,102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023563-C1AB-4B40-A164-C0D9C5992123}" emma:medium="tactile" emma:mode="ink">
              <msink:context xmlns:msink="http://schemas.microsoft.com/ink/2010/main" type="line" rotatedBoundingBox="3206,9320 9727,10019 9625,10971 3104,10272">
                <msink:destinationLink direction="with" ref="{85D1AA27-6D68-4785-938D-D0BF8326477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7150DD9-8E80-4CE3-BC1A-A256A7F5491B}" emma:medium="tactile" emma:mode="ink">
                <msink:context xmlns:msink="http://schemas.microsoft.com/ink/2010/main" type="inkWord" rotatedBoundingBox="3206,9320 9727,10019 9625,10971 3104,10272"/>
              </emma:interpretation>
              <emma:one-of disjunction-type="recognition" id="oneOf3">
                <emma:interpretation id="interp15" emma:lang="en-US" emma:confidence="0">
                  <emma:literal>so</emma:literal>
                </emma:interpretation>
                <emma:interpretation id="interp16" emma:lang="en-US" emma:confidence="0">
                  <emma:literal>s 2 0</emma:literal>
                </emma:interpretation>
                <emma:interpretation id="interp17" emma:lang="en-US" emma:confidence="0">
                  <emma:literal>S 2 0</emma:literal>
                </emma:interpretation>
                <emma:interpretation id="interp18" emma:lang="en-US" emma:confidence="0">
                  <emma:literal>020</emma:literal>
                </emma:interpretation>
                <emma:interpretation id="interp19" emma:lang="en-US" emma:confidence="0">
                  <emma:literal>x 2 0</emma:literal>
                </emma:interpretation>
              </emma:one-of>
            </emma:emma>
          </inkml:annotationXML>
          <inkml:trace contextRef="#ctx0" brushRef="#br0" timeOffset="3656.2312">6083 4070 0,'-68'0'110,"34"0"-95,34 34 1,0 101 15,0-33-15,68 67 15,68-33 0,-35-69-15,1-33 0,-1-34-1,-33 0 1,0-34-1,0-33 1,-35-35 0,-33 68-1,0-67 1,-33 33 0,-1 0-1,-136-34 16,103 35-31,-69 33 32,102 34-17,-101 34 1</inkml:trace>
          <inkml:trace contextRef="#ctx0" brushRef="#br0" timeOffset="24609.2449">292 3799 0,'-34'0'62,"34"-34"-62,-34 34 63,34-34-63,0-34 78,68-33-16,-68 67-62,67 0 16,-33 34 15,0 0-15,0 0-1,0 34 1,68 135 31,-69-101-32,35 0 17,-34-34-32,101 33 47,-33-67-32,-34 0 1,0 0-1,-1-67 17,-67 33-17,0 0 1,0 0 0,-67-101 15,33 135-16,0 0 1,0 0 0,-135 101 31,-1 35-1,136-136-30,-101 0 15,67 0-15,-67-34 31,101 34-47,34-34 15,0-68 1</inkml:trace>
          <inkml:trace contextRef="#ctx0" brushRef="#br0" timeOffset="31156.0713">3577 3663 0,'0'-33'46,"-34"33"-46,34-34 16,-34 0 15,34 0 1,34 34-1,0-34-16,67 34 17,-67 34-32,-34 0 15,0 67 1,0-67 0,-135 136 15,-1-35 16,69-33-32,67-68 17,0-1-32,33-33 0,35 34 15,68 0 16,33 0 1,-67 0-17,-69 0 1</inkml:trace>
        </inkml:traceGroup>
      </inkml:traceGroup>
    </inkml:traceGroup>
    <inkml:traceGroup>
      <inkml:annotationXML>
        <emma:emma xmlns:emma="http://www.w3.org/2003/04/emma" version="1.0">
          <emma:interpretation id="{377ADAAD-5D38-441F-8239-474907A5CEF7}" emma:medium="tactile" emma:mode="ink">
            <msink:context xmlns:msink="http://schemas.microsoft.com/ink/2010/main" type="paragraph" rotatedBoundingBox="4727,12142 11239,11978 11260,12825 4748,129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D1685A3-6B33-466F-AF3C-0CA718A3F4B8}" emma:medium="tactile" emma:mode="ink">
              <msink:context xmlns:msink="http://schemas.microsoft.com/ink/2010/main" type="line" rotatedBoundingBox="4727,12142 11239,11978 11260,12825 4748,12988">
                <msink:destinationLink direction="with" ref="{087CCC03-84F6-4781-B444-4A1C9D81766B}"/>
                <msink:destinationLink direction="with" ref="{78E1740F-123D-4766-AA87-93C4909EB98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BE46930-550E-403C-AA0A-A65B23026161}" emma:medium="tactile" emma:mode="ink">
                <msink:context xmlns:msink="http://schemas.microsoft.com/ink/2010/main" type="inkWord" rotatedBoundingBox="4730,12298 5211,12286 5224,12827 4744,12839"/>
              </emma:interpretation>
              <emma:one-of disjunction-type="recognition" id="oneOf4">
                <emma:interpretation id="interp20" emma:lang="en-US" emma:confidence="1">
                  <emma:literal>O</emma:literal>
                </emma:interpretation>
                <emma:interpretation id="interp21" emma:lang="en-US" emma:confidence="0">
                  <emma:literal>0</emma:literal>
                </emma:interpretation>
                <emma:interpretation id="interp22" emma:lang="en-US" emma:confidence="0">
                  <emma:literal>o</emma:literal>
                </emma:interpretation>
                <emma:interpretation id="interp23" emma:lang="en-US" emma:confidence="0">
                  <emma:literal>•</emma:literal>
                </emma:interpretation>
                <emma:interpretation id="interp24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139124.265">1883 6305 0,'-33'0'62,"33"34"-46,-34 34 15,34-34-15,0 33-1,34 1 1,-1-34-1,35 0 1,-34-34 0,68-34-1,-1-34 17,-33 0-17,-34 68-15,-34-101 16,0-1-1,0 68 1,-68-67 0,34 67-1,-33 34 1,-35 0 0,34 34-1,0 33 1,35 69-1,33-102 1,0 0 0,67 101-16</inkml:trace>
        </inkml:traceGroup>
        <inkml:traceGroup>
          <inkml:annotationXML>
            <emma:emma xmlns:emma="http://www.w3.org/2003/04/emma" version="1.0">
              <emma:interpretation id="{966A258F-B851-4C94-8199-3C3867438CE4}" emma:medium="tactile" emma:mode="ink">
                <msink:context xmlns:msink="http://schemas.microsoft.com/ink/2010/main" type="inkWord" rotatedBoundingBox="8009,12059 8284,12052 8301,12731 8026,12738"/>
              </emma:interpretation>
              <emma:one-of disjunction-type="recognition" id="oneOf5">
                <emma:interpretation id="interp25" emma:lang="en-US" emma:confidence="0">
                  <emma:literal>•</emma:literal>
                </emma:interpretation>
                <emma:interpretation id="interp26" emma:lang="en-US" emma:confidence="0">
                  <emma:literal>8</emma:literal>
                </emma:interpretation>
                <emma:interpretation id="interp27" emma:lang="en-US" emma:confidence="0">
                  <emma:literal>'</emma:literal>
                </emma:interpretation>
                <emma:interpretation id="interp28" emma:lang="en-US" emma:confidence="0">
                  <emma:literal>g</emma:literal>
                </emma:interpretation>
                <emma:interpretation id="interp2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41311.7533">5270 6203 0,'-101'-101'110,"101"67"-95,0-101 32,0 101-31,67 34 0,-67-34-1,34 34 1,34 0 15,-68 34-31,0 0 31,0-1-15,-34 35 15,0 0-15,-67 101 31,33-101-32,68 0 1,0-1 0,0-33-1,68 0 16,67-34 16,-67-34-15,-68 0-17,0 1 1,0-35-1,-102-68 32,102 102-47,-34 1 32,34-1-17,34 34-15</inkml:trace>
        </inkml:traceGroup>
        <inkml:traceGroup>
          <inkml:annotationXML>
            <emma:emma xmlns:emma="http://www.w3.org/2003/04/emma" version="1.0">
              <emma:interpretation id="{0257A632-A82A-416A-BC0B-24AED5913BAA}" emma:medium="tactile" emma:mode="ink">
                <msink:context xmlns:msink="http://schemas.microsoft.com/ink/2010/main" type="inkWord" rotatedBoundingBox="10659,12092 11241,12078 11260,12825 10678,12839"/>
              </emma:interpretation>
              <emma:one-of disjunction-type="recognition" id="oneOf6">
                <emma:interpretation id="interp30" emma:lang="en-US" emma:confidence="1">
                  <emma:literal>5</emma:literal>
                </emma:interpretation>
                <emma:interpretation id="interp31" emma:lang="en-US" emma:confidence="0">
                  <emma:literal>J</emma:literal>
                </emma:interpretation>
                <emma:interpretation id="interp32" emma:lang="en-US" emma:confidence="0">
                  <emma:literal>t</emma:literal>
                </emma:interpretation>
                <emma:interpretation id="interp33" emma:lang="en-US" emma:confidence="0">
                  <emma:literal>€</emma:literal>
                </emma:interpretation>
                <emma:interpretation id="interp34" emma:lang="en-US" emma:confidence="0">
                  <emma:literal>#</emma:literal>
                </emma:interpretation>
              </emma:one-of>
            </emma:emma>
          </inkml:annotationXML>
          <inkml:trace contextRef="#ctx0" brushRef="#br0" timeOffset="142811.745">7810 6034 0,'0'-68'93,"0"102"-15,-34 34-46,34-34-1,0 0-31,-34 33 62,68-67-30,68 0 15,-68 0-32,0 34 1,67 136 46,-101-103-46,-34 1 0,0-34 15,1 34 0,-1-68-15,0 0 15,34-102 0,0 68-31</inkml:trace>
          <inkml:trace contextRef="#ctx0" brushRef="#br0" timeOffset="143171.1162">7844 5899 0,'135'0'110,"1"0"-79,67 34-15</inkml:trace>
        </inkml:traceGroup>
      </inkml:traceGroup>
    </inkml:traceGroup>
    <inkml:traceGroup>
      <inkml:annotationXML>
        <emma:emma xmlns:emma="http://www.w3.org/2003/04/emma" version="1.0">
          <emma:interpretation id="{B90B2549-40EB-487C-9BAF-F8F7677E2929}" emma:medium="tactile" emma:mode="ink">
            <msink:context xmlns:msink="http://schemas.microsoft.com/ink/2010/main" type="paragraph" rotatedBoundingBox="4737,13952 11073,13924 11076,14730 4741,147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3C5796A-42A0-40C0-8F41-DB356E68AC66}" emma:medium="tactile" emma:mode="ink">
              <msink:context xmlns:msink="http://schemas.microsoft.com/ink/2010/main" type="line" rotatedBoundingBox="4737,13952 11073,13924 11076,14730 4741,14758">
                <msink:destinationLink direction="with" ref="{087CCC03-84F6-4781-B444-4A1C9D81766B}"/>
                <msink:destinationLink direction="with" ref="{78E1740F-123D-4766-AA87-93C4909EB98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7C4C125-3C96-48F1-B45A-D2BBD67E5F3E}" emma:medium="tactile" emma:mode="ink">
                <msink:context xmlns:msink="http://schemas.microsoft.com/ink/2010/main" type="inkWord" rotatedBoundingBox="4737,13952 5076,13951 5079,14730 4741,14732"/>
              </emma:interpretation>
              <emma:one-of disjunction-type="recognition" id="oneOf7">
                <emma:interpretation id="interp35" emma:lang="en-US" emma:confidence="1">
                  <emma:literal>}</emma:literal>
                </emma:interpretation>
                <emma:interpretation id="interp36" emma:lang="en-US" emma:confidence="0">
                  <emma:literal>]</emma:literal>
                </emma:interpretation>
                <emma:interpretation id="interp37" emma:lang="en-US" emma:confidence="0">
                  <emma:literal>3</emma:literal>
                </emma:interpretation>
                <emma:interpretation id="interp38" emma:lang="en-US" emma:confidence="0">
                  <emma:literal>J</emma:literal>
                </emma:interpretation>
                <emma:interpretation id="interp3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148702.3276">1951 7761 0,'68'34'172,"-34"-34"-156,0 34 0,0-34-1,-34 34 1,0 0-1,0 0 1,0 0 0,-68 67 15,68-67-15,-34-34-1,34 34 1,34 0-1,0 0 17,33 101 15,-67-101-32,0 0 1,0 0-1,0 0-15,0-1 16,-33-33 0,-1 34-16,0-34 15,0 0 1,-34 0 0,-67-67 15</inkml:trace>
        </inkml:traceGroup>
        <inkml:traceGroup>
          <inkml:annotationXML>
            <emma:emma xmlns:emma="http://www.w3.org/2003/04/emma" version="1.0">
              <emma:interpretation id="{702129D3-09EA-4EA9-B8B5-C6C79875180C}" emma:medium="tactile" emma:mode="ink">
                <msink:context xmlns:msink="http://schemas.microsoft.com/ink/2010/main" type="inkWord" rotatedBoundingBox="8159,14122 8567,14120 8569,14595 8161,14597"/>
              </emma:interpretation>
              <emma:one-of disjunction-type="recognition" id="oneOf8">
                <emma:interpretation id="interp40" emma:lang="en-US" emma:confidence="1">
                  <emma:literal>0</emma:literal>
                </emma:interpretation>
                <emma:interpretation id="interp41" emma:lang="en-US" emma:confidence="0">
                  <emma:literal>o</emma:literal>
                </emma:interpretation>
                <emma:interpretation id="interp42" emma:lang="en-US" emma:confidence="0">
                  <emma:literal>O</emma:literal>
                </emma:interpretation>
                <emma:interpretation id="interp43" emma:lang="en-US" emma:confidence="0">
                  <emma:literal>6</emma:literal>
                </emma:interpretation>
                <emma:interpretation id="interp4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50671.0788">5270 8066 0,'-34'34'156,"34"0"-141,0 101 17,0-67-17,0-34-15,34-34 16,0 34 0,68-34-1,-35 0 1,35-34-1,-68 0 1,0-34 0,-34 1-1,0-35 1,-34 34 0,0 1-1,0 33 1,-34 34-1,-33 0 1,67 0 0,-68 67-1,102-33 1,0 0-16,34 34 16</inkml:trace>
        </inkml:traceGroup>
        <inkml:traceGroup>
          <inkml:annotationXML>
            <emma:emma xmlns:emma="http://www.w3.org/2003/04/emma" version="1.0">
              <emma:interpretation id="{8159FD2B-4D5C-4918-9244-7D6C6F979A06}" emma:medium="tactile" emma:mode="ink">
                <msink:context xmlns:msink="http://schemas.microsoft.com/ink/2010/main" type="inkWord" rotatedBoundingBox="10664,13987 11073,13985 11076,14730 10667,14732"/>
              </emma:interpretation>
              <emma:one-of disjunction-type="recognition" id="oneOf9">
                <emma:interpretation id="interp45" emma:lang="en-US" emma:confidence="0">
                  <emma:literal>8</emma:literal>
                </emma:interpretation>
                <emma:interpretation id="interp46" emma:lang="en-US" emma:confidence="0">
                  <emma:literal>•</emma:literal>
                </emma:interpretation>
                <emma:interpretation id="interp47" emma:lang="en-US" emma:confidence="0">
                  <emma:literal>g</emma:literal>
                </emma:interpretation>
                <emma:interpretation id="interp48" emma:lang="en-US" emma:confidence="0">
                  <emma:literal>O</emma:literal>
                </emma:interpretation>
                <emma:interpretation id="interp4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151874.1973">7979 8100 0,'-33'0'62,"33"-34"-62,0 0 47,0-135 31,0 135-62,33 0 15,35 34 0,0 68 0,-34-34-15,-34 0-16,-34 33 31,0 1-15,-135 68 31,135-136-47,-34 67 15,0 35 32,68-34-47,34-1 16,0-33 0,34-34-1,67 0 32,-101 0-31,0-34-1,-34-33 1,0-1 0,-34-68 15,34-33 0,-34 101-15,0 1-16</inkml:trace>
        </inkml:traceGroup>
      </inkml:traceGroup>
    </inkml:traceGroup>
    <inkml:traceGroup>
      <inkml:annotationXML>
        <emma:emma xmlns:emma="http://www.w3.org/2003/04/emma" version="1.0">
          <emma:interpretation id="{870CF3D8-95C3-4328-895F-5F766A25AF00}" emma:medium="tactile" emma:mode="ink">
            <msink:context xmlns:msink="http://schemas.microsoft.com/ink/2010/main" type="paragraph" rotatedBoundingBox="4960,15502 11335,15751 11290,16905 4915,1665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A8CE363-81B2-46E9-878E-5DD7F5CFC8A9}" emma:medium="tactile" emma:mode="ink">
              <msink:context xmlns:msink="http://schemas.microsoft.com/ink/2010/main" type="line" rotatedBoundingBox="4960,15502 11335,15751 11290,16905 4915,16656">
                <msink:destinationLink direction="with" ref="{087CCC03-84F6-4781-B444-4A1C9D81766B}"/>
                <msink:destinationLink direction="with" ref="{78E1740F-123D-4766-AA87-93C4909EB98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6EBC0BF-6964-4547-9575-FF17C0156D9F}" emma:medium="tactile" emma:mode="ink">
                <msink:context xmlns:msink="http://schemas.microsoft.com/ink/2010/main" type="inkWord" rotatedBoundingBox="4960,15502 5492,15523 5447,16677 4915,16656"/>
              </emma:interpretation>
              <emma:one-of disjunction-type="recognition" id="oneOf10">
                <emma:interpretation id="interp50" emma:lang="en-US" emma:confidence="1">
                  <emma:literal>5</emma:literal>
                </emma:interpretation>
                <emma:interpretation id="interp51" emma:lang="en-US" emma:confidence="0">
                  <emma:literal>t</emma:literal>
                </emma:interpretation>
                <emma:interpretation id="interp52" emma:lang="en-US" emma:confidence="0">
                  <emma:literal>j</emma:literal>
                </emma:interpretation>
                <emma:interpretation id="interp53" emma:lang="en-US" emma:confidence="0">
                  <emma:literal>T</emma:literal>
                </emma:interpretation>
                <emma:interpretation id="interp5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167092.8673">2154 9489 0,'-33'0'140,"33"33"-108,-34 1-17,0 68 1,0-34 15,34-35 16,34-33 16,0 0-48,0 34 1,-1 0-1,69 136 32,-68-35-31,-34-33 0,34-35 15,-34-33-31,0 34 15,-68 0 17,34-68-17,0 0 1,0 0 0,1 0-1,33-34-15,0 0 16,0 0-1,33 0-15</inkml:trace>
          <inkml:trace contextRef="#ctx0" brushRef="#br0" timeOffset="167670.989">2222 9319 0,'0'34'109,"34"0"-62,0-34-31,34 34-1,-35-34 1,69 34 15,-34 0 1</inkml:trace>
        </inkml:traceGroup>
        <inkml:traceGroup>
          <inkml:annotationXML>
            <emma:emma xmlns:emma="http://www.w3.org/2003/04/emma" version="1.0">
              <emma:interpretation id="{29CF5D6E-C8DF-4504-BB89-4733B645841B}" emma:medium="tactile" emma:mode="ink">
                <msink:context xmlns:msink="http://schemas.microsoft.com/ink/2010/main" type="inkWord" rotatedBoundingBox="8165,16004 8828,16030 8805,16628 8142,16602"/>
              </emma:interpretation>
              <emma:one-of disjunction-type="recognition" id="oneOf11">
                <emma:interpretation id="interp55" emma:lang="en-US" emma:confidence="1">
                  <emma:literal>2</emma:literal>
                </emma:interpretation>
                <emma:interpretation id="interp56" emma:lang="en-US" emma:confidence="0">
                  <emma:literal>•</emma:literal>
                </emma:interpretation>
                <emma:interpretation id="interp57" emma:lang="en-US" emma:confidence="0">
                  <emma:literal>Z</emma:literal>
                </emma:interpretation>
                <emma:interpretation id="interp58" emma:lang="en-US" emma:confidence="0">
                  <emma:literal>z</emma:literal>
                </emma:interpretation>
                <emma:interpretation id="interp5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71280.3443">5270 9963 0,'-34'0'109,"34"-34"-93,34 34-1,34-34 1,0 0 0,-1 34-1,-33-34 1,0 34 0,0 0-1,34 34 1,-34 0-1,-34 0 1,0 0 0,-34 33-1,-68 103 32,68-136-31,0-34-1,0 0 32,34 33-31,34-33 0,102 34 30,33 34-14,-101-34-1,-34 0-31</inkml:trace>
        </inkml:traceGroup>
        <inkml:traceGroup>
          <inkml:annotationXML>
            <emma:emma xmlns:emma="http://www.w3.org/2003/04/emma" version="1.0">
              <emma:interpretation id="{6AFA57D5-4213-4CEB-AA2E-2280709EEFA3}" emma:medium="tactile" emma:mode="ink">
                <msink:context xmlns:msink="http://schemas.microsoft.com/ink/2010/main" type="inkWord" rotatedBoundingBox="10845,16071 11322,16090 11301,16638 10824,16619"/>
              </emma:interpretation>
              <emma:one-of disjunction-type="recognition" id="oneOf12">
                <emma:interpretation id="interp60" emma:lang="en-US" emma:confidence="1">
                  <emma:literal>0</emma:literal>
                </emma:interpretation>
                <emma:interpretation id="interp61" emma:lang="en-US" emma:confidence="0">
                  <emma:literal>o</emma:literal>
                </emma:interpretation>
                <emma:interpretation id="interp62" emma:lang="en-US" emma:confidence="0">
                  <emma:literal>O</emma:literal>
                </emma:interpretation>
                <emma:interpretation id="interp63" emma:lang="en-US" emma:confidence="0">
                  <emma:literal>@</emma:literal>
                </emma:interpretation>
                <emma:interpretation id="interp64" emma:lang="en-US" emma:confidence="0">
                  <emma:literal>6</emma:literal>
                </emma:interpretation>
              </emma:one-of>
            </emma:emma>
          </inkml:annotationXML>
          <inkml:trace contextRef="#ctx0" brushRef="#br0" timeOffset="172264.7125">7946 10098 0,'-34'0'110,"34"102"-48,34-1-31,-1-67-15,103 68 15,-68-102-15,-34 0-16,33-34 16,-33 0-1,0-68 16,0 35-15,-34-1-16,-34-67 31,0 67-15,0 34 0,-33 34-1,-1 0 1,-68 0 31,136 34-47,-34-34 0,34 34 15,0 0-15,34-1 0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5:24.9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7CCC03-84F6-4781-B444-4A1C9D81766B}" emma:medium="tactile" emma:mode="ink">
          <msink:context xmlns:msink="http://schemas.microsoft.com/ink/2010/main" type="inkDrawing" rotatedBoundingBox="3894,11954 4011,16998 3541,17009 3423,11964" semanticType="verticalRange" shapeName="Other">
            <msink:sourceLink direction="with" ref="{0E9CF112-C7BF-4087-AE29-D3B190EDCCF5}"/>
            <msink:sourceLink direction="with" ref="{7D1685A3-6B33-466F-AF3C-0CA718A3F4B8}"/>
            <msink:sourceLink direction="with" ref="{23C5796A-42A0-40C0-8F41-DB356E68AC66}"/>
            <msink:sourceLink direction="with" ref="{4A8CE363-81B2-46E9-878E-5DD7F5CFC8A9}"/>
          </msink:context>
        </emma:interpretation>
      </emma:emma>
    </inkml:annotationXML>
    <inkml:trace contextRef="#ctx0" brushRef="#br0">406 0 0,'0'34'47,"-34"0"-31,0 0-1,0 34 17,34 33-17,-33-67 1,-1 135 15,-34-33 0,34-35-31,0 35 16,0 33 15,1 1-15,33-35-16,-34 0 16,34 35-1,0-69 1,0 35-1,0-1-15,0 1 16,0-35 0,0 35-16,0-1 15,0 1-15,0-1 16,34 1 0,-34-1-16,33 35 31,1-35-16,0 34 1,0 1 0,0-1-1,0 0 1,-34-33-16,34-1 16,-1 35 15,1-1-16,0-34 17,0-33-17,-34 0 1,0-69 0,34-33-16,0 34 0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3:36.1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819B98-4C90-485A-9CED-3FCA2B5EF38B}" emma:medium="tactile" emma:mode="ink">
          <msink:context xmlns:msink="http://schemas.microsoft.com/ink/2010/main" type="inkDrawing" rotatedBoundingBox="3592,7790 3724,8648 3296,8713 3164,7856" shapeName="Other"/>
        </emma:interpretation>
      </emma:emma>
    </inkml:annotationXML>
    <inkml:trace contextRef="#ctx0" brushRef="#br0">427 1699 0,'0'-34'94,"34"0"-63,102 68 0,-103-34-15,1 34 0,-34 34-1,0-34 1,-101 67 31,101-67-32,0 0 1,0 0 0,135 101 46,-67-33-46,-68-68-1,0 0 1,0 0 0,-34 67-1,-34-67 16,-67-34 1,-35-34-1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3:22.1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2313020-1168-4FDE-828C-2B576DDDCD35}" emma:medium="tactile" emma:mode="ink">
          <msink:context xmlns:msink="http://schemas.microsoft.com/ink/2010/main" type="inkDrawing" rotatedBoundingBox="5783,7931 6456,8140 6310,8609 5638,8399" hotPoints="6348,8265 6051,8562 5754,8265 6051,7968" semanticType="enclosure" shapeName="Circle"/>
        </emma:interpretation>
      </emma:emma>
    </inkml:annotationXML>
    <inkml:trace contextRef="#ctx0" brushRef="#br0">3001 1936 0,'-102'0'94,"35"-34"-47,33 68-32,34 0-15,0 0 16,0 34-1,34-1 1,0 1 0,135 34 15,-34-68-15,-67-34-1,-34 0 1,135-102 15,-169 68-15,0-101-1,0 101 1,-67-68 0,33 68-1,-34 1-15,-101 33 31,67 0 1,68 33-17,68 103 1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3:40.0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088C13-4DA5-466C-AEFC-1C3C9D9E9623}" emma:medium="tactile" emma:mode="ink">
          <msink:context xmlns:msink="http://schemas.microsoft.com/ink/2010/main" type="writingRegion" rotatedBoundingBox="9042,8060 10058,8060 10058,8466 9042,8466"/>
        </emma:interpretation>
      </emma:emma>
    </inkml:annotationXML>
    <inkml:traceGroup>
      <inkml:annotationXML>
        <emma:emma xmlns:emma="http://www.w3.org/2003/04/emma" version="1.0">
          <emma:interpretation id="{A20871E4-8A73-408D-A664-0E8A9FAFCA9A}" emma:medium="tactile" emma:mode="ink">
            <msink:context xmlns:msink="http://schemas.microsoft.com/ink/2010/main" type="paragraph" rotatedBoundingBox="9042,8060 10058,8060 10058,8466 9042,84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54CF19-EF5F-497A-9D8D-83D2A35B2A49}" emma:medium="tactile" emma:mode="ink">
              <msink:context xmlns:msink="http://schemas.microsoft.com/ink/2010/main" type="line" rotatedBoundingBox="9042,8060 10058,8060 10058,8466 9042,8466"/>
            </emma:interpretation>
          </emma:emma>
        </inkml:annotationXML>
        <inkml:traceGroup>
          <inkml:annotationXML>
            <emma:emma xmlns:emma="http://www.w3.org/2003/04/emma" version="1.0">
              <emma:interpretation id="{15F78FFC-81E3-49D6-8F7F-4DED4324393A}" emma:medium="tactile" emma:mode="ink">
                <msink:context xmlns:msink="http://schemas.microsoft.com/ink/2010/main" type="inkWord" rotatedBoundingBox="9042,8060 10058,8060 10058,8466 9042,8466"/>
              </emma:interpretation>
              <emma:one-of disjunction-type="recognition" id="oneOf0">
                <emma:interpretation id="interp0" emma:lang="en-US" emma:confidence="1">
                  <emma:literal>s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6117 2139 0,'0'-33'156,"0"-1"-141,34-68 17,0 68-17,-34 0 1,67 1 15,-33 33-15,0 0-1,0 33 1,101 137 47,-67-69-48,101-33 32,-135-34-47,136-34 31,-69 0 1,-67 0-17,34-102 16,-68 68-15,0 1 0,0-1-1,-34-68 17,-34 68-17,34 34 1,-33 0-1,-1 0 1,0 68 15,-101 34 16,135-102-31,-102 33 15,69-33-31,-69-33 31,102-1-15,1 0-16</inkml:trace>
        </inkml:traceGroup>
      </inkml:traceGroup>
    </inkml:traceGroup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4:58.1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2E8F01-B3D3-4A6F-B561-95D7BD9048F6}" emma:medium="tactile" emma:mode="ink">
          <msink:context xmlns:msink="http://schemas.microsoft.com/ink/2010/main" type="writingRegion" rotatedBoundingBox="22690,8263 22961,8263 22961,8974 22690,8974">
            <msink:destinationLink direction="with" ref="{CA961088-5C1E-4A6C-B5F6-FAD0155FC9CE}"/>
          </msink:context>
        </emma:interpretation>
      </emma:emma>
    </inkml:annotationXML>
    <inkml:traceGroup>
      <inkml:annotationXML>
        <emma:emma xmlns:emma="http://www.w3.org/2003/04/emma" version="1.0">
          <emma:interpretation id="{0D30A5B8-9A32-4C3D-8DC1-79E7A2D9144A}" emma:medium="tactile" emma:mode="ink">
            <msink:context xmlns:msink="http://schemas.microsoft.com/ink/2010/main" type="paragraph" rotatedBoundingBox="22690,8263 22961,8263 22961,8974 22690,8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30297D-E57A-407D-AE28-DE141AB57F6B}" emma:medium="tactile" emma:mode="ink">
              <msink:context xmlns:msink="http://schemas.microsoft.com/ink/2010/main" type="line" rotatedBoundingBox="22690,8263 22961,8263 22961,8974 22690,8974"/>
            </emma:interpretation>
          </emma:emma>
        </inkml:annotationXML>
        <inkml:traceGroup>
          <inkml:annotationXML>
            <emma:emma xmlns:emma="http://www.w3.org/2003/04/emma" version="1.0">
              <emma:interpretation id="{D3364F01-4D3C-42A8-84A6-F376DE1033DE}" emma:medium="tactile" emma:mode="ink">
                <msink:context xmlns:msink="http://schemas.microsoft.com/ink/2010/main" type="inkWord" rotatedBoundingBox="22690,8263 22961,8263 22961,8974 22690,8974"/>
              </emma:interpretation>
              <emma:one-of disjunction-type="recognition" id="oneOf0">
                <emma:interpretation id="interp0" emma:lang="en-US" emma:confidence="1">
                  <emma:literal>8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3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-4674 2320 0,'0'-34'47,"-34"34"-47,34-34 15,0-102 48,0 69-32,34 33-15,0 34-1,0 0 1,33 0-1,-33 0-15,-34 34 32,0 33-17,-67 103 32,-1-69-16,0-33-15,68 0 0,0-1-1,0-33 1,34 34 0,0-34-1,0-34 1,33 0-1,-33 0-15,34-68 47,-68 0-31,0 35 0,-68-137 15,-67 35-16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4:44.8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894F32-ED86-4131-BD7E-268691CA85C1}" emma:medium="tactile" emma:mode="ink">
          <msink:context xmlns:msink="http://schemas.microsoft.com/ink/2010/main" type="writingRegion" rotatedBoundingBox="19845,8500 20421,8500 20421,9076 19845,9076">
            <msink:destinationLink direction="with" ref="{CA961088-5C1E-4A6C-B5F6-FAD0155FC9CE}"/>
          </msink:context>
        </emma:interpretation>
      </emma:emma>
    </inkml:annotationXML>
    <inkml:traceGroup>
      <inkml:annotationXML>
        <emma:emma xmlns:emma="http://www.w3.org/2003/04/emma" version="1.0">
          <emma:interpretation id="{8C777036-6299-43CA-9071-BC45E66F5782}" emma:medium="tactile" emma:mode="ink">
            <msink:context xmlns:msink="http://schemas.microsoft.com/ink/2010/main" type="paragraph" rotatedBoundingBox="19845,8500 20421,8500 20421,9076 19845,90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ABA563-DD83-4A00-9CBE-63CBCE9B9D66}" emma:medium="tactile" emma:mode="ink">
              <msink:context xmlns:msink="http://schemas.microsoft.com/ink/2010/main" type="line" rotatedBoundingBox="19845,8500 20421,8500 20421,9076 19845,9076"/>
            </emma:interpretation>
          </emma:emma>
        </inkml:annotationXML>
        <inkml:traceGroup>
          <inkml:annotationXML>
            <emma:emma xmlns:emma="http://www.w3.org/2003/04/emma" version="1.0">
              <emma:interpretation id="{CAB2A57B-67A3-48C0-9F18-07385342F370}" emma:medium="tactile" emma:mode="ink">
                <msink:context xmlns:msink="http://schemas.microsoft.com/ink/2010/main" type="inkWord" rotatedBoundingBox="19845,8500 20421,8500 20421,9076 19845,9076"/>
              </emma:interpretation>
              <emma:one-of disjunction-type="recognition" id="oneOf0">
                <emma:interpretation id="interp0" emma:lang="en-US" emma:confidence="1">
                  <emma:literal>o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-7485 2353 0,'-34'0'109,"0"34"-93,34 136 31,0-137-47,0 35 15,34 0 1,34-34 0,67 34-1,-67-68 1,34 0 0,-1-34-1,-67 0 1,0-34-1,-34-67 1,0 67 0,0 0-1,-68 0 1,-101-33 15,101 101-15,-33 34-1,67-34 1,-34 67 15,68-33-31</inkml:trace>
        </inkml:traceGroup>
      </inkml:traceGroup>
    </inkml:traceGroup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6:13.3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E1740F-123D-4766-AA87-93C4909EB989}" emma:medium="tactile" emma:mode="ink">
          <msink:context xmlns:msink="http://schemas.microsoft.com/ink/2010/main" type="inkDrawing" rotatedBoundingBox="11616,17542 11760,11881 12543,11901 12399,17561" semanticType="verticalRange" shapeName="Other">
            <msink:sourceLink direction="with" ref="{7D1685A3-6B33-466F-AF3C-0CA718A3F4B8}"/>
            <msink:sourceLink direction="with" ref="{23C5796A-42A0-40C0-8F41-DB356E68AC66}"/>
            <msink:sourceLink direction="with" ref="{4A8CE363-81B2-46E9-878E-5DD7F5CFC8A9}"/>
          </msink:context>
        </emma:interpretation>
      </emma:emma>
    </inkml:annotationXML>
    <inkml:trace contextRef="#ctx0" brushRef="#br0">304 0 0,'0'34'46,"34"68"-14,34 33-1,0 1-15,0 33-1,-35-33 1,35-1-1,-34 34 1,0-33-16,34 33 31,-68-33-31,33-1 16,1 1 0,-34-1-1,0 34 1,0-67-1,0 34 1,0-1-16,0 0 0,0 1 16,0-1-1,0 1 1,0-1-16,0 1 16,-34 33-1,34 68 1,-33-101-16,33-1 0,-34 34 15,0 1 1,-34-35-16,34 35 16,-33-35-1,-1 34-15,0-33 16,-34-1 0,35 35-1,-35-1 1,-33 34-1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6:20.3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C0FDE75-C327-443B-B439-2A3AB623D763}" emma:medium="tactile" emma:mode="ink">
          <msink:context xmlns:msink="http://schemas.microsoft.com/ink/2010/main" type="writingRegion" rotatedBoundingBox="15239,13783 15968,15135 15160,15571 14431,14218"/>
        </emma:interpretation>
      </emma:emma>
    </inkml:annotationXML>
    <inkml:traceGroup>
      <inkml:annotationXML>
        <emma:emma xmlns:emma="http://www.w3.org/2003/04/emma" version="1.0">
          <emma:interpretation id="{D2116603-B9CD-4B77-BF5A-2C0A7BD6F830}" emma:medium="tactile" emma:mode="ink">
            <msink:context xmlns:msink="http://schemas.microsoft.com/ink/2010/main" type="paragraph" rotatedBoundingBox="15239,13783 15968,15135 15160,15571 14431,142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DF19B6-CF53-479F-9531-9383A55E0EA2}" emma:medium="tactile" emma:mode="ink">
              <msink:context xmlns:msink="http://schemas.microsoft.com/ink/2010/main" type="line" rotatedBoundingBox="15239,13783 15968,15135 15160,15571 14431,14218"/>
            </emma:interpretation>
          </emma:emma>
        </inkml:annotationXML>
        <inkml:traceGroup>
          <inkml:annotationXML>
            <emma:emma xmlns:emma="http://www.w3.org/2003/04/emma" version="1.0">
              <emma:interpretation id="{0CF42FE7-2EA5-47DA-B7FA-80134F28C914}" emma:medium="tactile" emma:mode="ink">
                <msink:context xmlns:msink="http://schemas.microsoft.com/ink/2010/main" type="inkWord" rotatedBoundingBox="15239,13783 15968,15135 15160,15571 14431,14218"/>
              </emma:interpretation>
              <emma:one-of disjunction-type="recognition" id="oneOf0">
                <emma:interpretation id="interp0" emma:lang="en-US" emma:confidence="0">
                  <emma:literal>As</emma:literal>
                </emma:interpretation>
                <emma:interpretation id="interp1" emma:lang="en-US" emma:confidence="0">
                  <emma:literal>A,</emma:literal>
                </emma:interpretation>
                <emma:interpretation id="interp2" emma:lang="en-US" emma:confidence="0">
                  <emma:literal>An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Ay</emma:literal>
                </emma:interpretation>
              </emma:one-of>
            </emma:emma>
          </inkml:annotationXML>
          <inkml:trace contextRef="#ctx0" brushRef="#br0">344 68 0,'0'34'156,"-34"33"-125,0 35 0,0 33 1,0-67-17,0 101 1,1-33 15,-35 33 0,34-101-15,34 0 0,-34-68-1,34 34 1,0-68 62,34 0-62,34-135 15,-34 33 0,-1 68-31,35-101 31,0-68 1,34 101-1,-102 35-16,33 101 1,-33-34 0,0 169 77,34 35-46,-34-102-31,0 101 15,0-34 0,0 35 16,0-136-47,34-34 0,-34-34 63</inkml:trace>
          <inkml:trace contextRef="#ctx0" brushRef="#br0" timeOffset="328.1234">344 542 0,'0'-34'47,"-34"34"-47,102 34 109,-34-34-93,33 0 15,35 68-15</inkml:trace>
          <inkml:trace contextRef="#ctx0" brushRef="#br0" timeOffset="1140.6186">852 914 0,'-68'0'78,"102"0"-31,0 0-32,0 34 1,0-34 0,-34 34-1,0 0-15,0 0 32,-34 0-32,0 0 31,0 33 0,34-33-15,0 0-1,102 34 32,-102-34-31,33 0-1,-33-1 1,0 1 0,-33 0-1,-1-34 1,-102 0 31,136-34-32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1:20.1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3F4612-EFF4-4835-86B3-E20FEBCB31A5}" emma:medium="tactile" emma:mode="ink">
          <msink:context xmlns:msink="http://schemas.microsoft.com/ink/2010/main" type="inkDrawing" rotatedBoundingBox="6804,7110 9953,7038 9959,7310 6810,7381" semanticType="connector" shapeName="Other">
            <msink:sourceLink direction="with" ref="{C373918D-A790-4E9D-869F-BFA23B31491F}"/>
            <msink:sourceLink direction="with" ref="{E4BFE876-F878-4861-B335-BD55C9B723B2}"/>
          </msink:context>
        </emma:interpretation>
      </emma:emma>
    </inkml:annotationXML>
    <inkml:trace contextRef="#ctx0" brushRef="#br0">1401 441 0,'-34'0'125,"34"34"-63,-33 0 63,66-34-31,1 0-78,136 0 62,-35 0-47,34 34 0,1-34 1,-35 0-17,1 0 1,33 0 15,-67-34-15,-68 34-16,101 0 15,0 0 1,1 0 0,-1 0-1,1 0 1,-1 0-1,35 0 17,-1 0-17,-34 0 17,35-34-17,-35 34 16,1 0 1,-1 0 30,-135-34-62,-68 0 63,35 0-48,-35 34 17,0-33 14,102 33-14,0 0-17,34 0 17,-35 33-17,1 1 16,-34 0-15,0 0 0,-34-34-1,34 34 1,-101 0 31,101 0-47,0-1 15</inkml:trace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6:22.8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116C4E-3E11-4F91-A2F1-7DC226FEA56C}" emma:medium="tactile" emma:mode="ink">
          <msink:context xmlns:msink="http://schemas.microsoft.com/ink/2010/main" type="inkDrawing" rotatedBoundingBox="16928,12698 16933,16831 16561,16831 16557,12699" semanticType="verticalRange" shapeName="Other">
            <msink:sourceLink direction="with" ref="{A70C8B96-B1F4-4737-94D8-79249B0780F7}"/>
            <msink:sourceLink direction="with" ref="{97A457EB-9360-4BE3-9A8C-48464746F661}"/>
            <msink:sourceLink direction="with" ref="{5C936102-9EA2-4499-9574-423812542A76}"/>
          </msink:context>
        </emma:interpretation>
      </emma:emma>
    </inkml:annotationXML>
    <inkml:trace contextRef="#ctx0" brushRef="#br0">314 0 0,'0'34'93,"-34"0"-77,34 0 0,-34 135 30,0-33-14,1-1-17,-1 34 1,0-33 15,34-1-15,-34 1-1,34 33 1,-34-33 0,34 33-1,0-34 1,-34 35 0,34-35-1,0 1 1,0 33-1,0 0 1,0-33 0,0-1-1,34 35 1,0-35 0,0 34 15,0-33-16,33 33 17,-33 1-17,0-35 17,0 34-1,0-135-31,0 34 15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6:36.1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0C8B96-B1F4-4737-94D8-79249B0780F7}" emma:medium="tactile" emma:mode="ink">
          <msink:context xmlns:msink="http://schemas.microsoft.com/ink/2010/main" type="writingRegion" rotatedBoundingBox="17339,12936 17813,12936 17813,13410 17339,13410">
            <msink:destinationLink direction="with" ref="{12116C4E-3E11-4F91-A2F1-7DC226FEA56C}"/>
            <msink:destinationLink direction="with" ref="{CA961088-5C1E-4A6C-B5F6-FAD0155FC9CE}"/>
          </msink:context>
        </emma:interpretation>
      </emma:emma>
    </inkml:annotationXML>
    <inkml:traceGroup>
      <inkml:annotationXML>
        <emma:emma xmlns:emma="http://www.w3.org/2003/04/emma" version="1.0">
          <emma:interpretation id="{5C1D36EE-1D6D-403B-8B7B-D99A7C31D039}" emma:medium="tactile" emma:mode="ink">
            <msink:context xmlns:msink="http://schemas.microsoft.com/ink/2010/main" type="paragraph" rotatedBoundingBox="17339,12936 17813,12936 17813,13410 17339,134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D9E4E5-7551-43A3-A0CB-16F61D20B7EA}" emma:medium="tactile" emma:mode="ink">
              <msink:context xmlns:msink="http://schemas.microsoft.com/ink/2010/main" type="line" rotatedBoundingBox="17339,12936 17813,12936 17813,13410 17339,13410"/>
            </emma:interpretation>
          </emma:emma>
        </inkml:annotationXML>
        <inkml:traceGroup>
          <inkml:annotationXML>
            <emma:emma xmlns:emma="http://www.w3.org/2003/04/emma" version="1.0">
              <emma:interpretation id="{1C8C368B-6FAD-439B-B702-5783D28D67E5}" emma:medium="tactile" emma:mode="ink">
                <msink:context xmlns:msink="http://schemas.microsoft.com/ink/2010/main" type="inkWord" rotatedBoundingBox="17339,12936 17813,12936 17813,13410 17339,13410"/>
              </emma:interpretation>
              <emma:one-of disjunction-type="recognition" id="oneOf0">
                <emma:interpretation id="interp0" emma:lang="en-US" emma:confidence="0">
                  <emma:literal>6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42 2 0,'-34'0'109,"34"34"-77,0 68-17,34 67 16,34-67 1,-1-68-17,-33-1 1,0-33-16,0 0 16,102-67 15,-103 33-16,1-34-15,-34 0 16,0 35 0,-34-69-1,1 34 1,-35 34 0,34 34-1,-68 34 1,68 0-1,-33 34 1,67-34-16,0 0 16,67 67-1</inkml:trace>
        </inkml:traceGroup>
      </inkml:traceGroup>
    </inkml:traceGroup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5:11.0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199AE96-0BD3-4148-9BC9-7238F424EE68}" emma:medium="tactile" emma:mode="ink">
          <msink:context xmlns:msink="http://schemas.microsoft.com/ink/2010/main" type="writingRegion" rotatedBoundingBox="19879,10396 20556,10396 20556,11141 19879,11141">
            <msink:destinationLink direction="with" ref="{CA961088-5C1E-4A6C-B5F6-FAD0155FC9CE}"/>
          </msink:context>
        </emma:interpretation>
      </emma:emma>
    </inkml:annotationXML>
    <inkml:traceGroup>
      <inkml:annotationXML>
        <emma:emma xmlns:emma="http://www.w3.org/2003/04/emma" version="1.0">
          <emma:interpretation id="{41215A08-9DAC-46D0-92B8-AA01C07C63FA}" emma:medium="tactile" emma:mode="ink">
            <msink:context xmlns:msink="http://schemas.microsoft.com/ink/2010/main" type="paragraph" rotatedBoundingBox="19879,10396 20556,10396 20556,11141 19879,111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3AE818-F081-4F12-AC54-044C6D934801}" emma:medium="tactile" emma:mode="ink">
              <msink:context xmlns:msink="http://schemas.microsoft.com/ink/2010/main" type="line" rotatedBoundingBox="19879,10396 20556,10396 20556,11141 19879,11141"/>
            </emma:interpretation>
          </emma:emma>
        </inkml:annotationXML>
        <inkml:traceGroup>
          <inkml:annotationXML>
            <emma:emma xmlns:emma="http://www.w3.org/2003/04/emma" version="1.0">
              <emma:interpretation id="{9C3E61D7-5147-4395-B858-ADAAF8D8D204}" emma:medium="tactile" emma:mode="ink">
                <msink:context xmlns:msink="http://schemas.microsoft.com/ink/2010/main" type="inkWord" rotatedBoundingBox="19879,10396 20556,10396 20556,11141 19879,11141"/>
              </emma:interpretation>
              <emma:one-of disjunction-type="recognition" id="oneOf0">
                <emma:interpretation id="interp0" emma:lang="en-US" emma:confidence="0">
                  <emma:literal>2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-3488-2370 0,'0'-34'62,"34"34"-46,-34-34-16,34 34 31,34 0 79,-68-68-63,33 34-32,1 34 1,0-34-1,0 34 1,102 0 15,-103 0-15,-33 34 0,0 0-1,-33 34 1,-137 67 31,69 1-16,101-35-15,0-67 15,33 34-16,1-68 1,136 68 15,-69-68-15,1 34 15,-1-1-31</inkml:trace>
        </inkml:traceGroup>
      </inkml:traceGroup>
    </inkml:traceGroup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6:50.2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A457EB-9360-4BE3-9A8C-48464746F661}" emma:medium="tactile" emma:mode="ink">
          <msink:context xmlns:msink="http://schemas.microsoft.com/ink/2010/main" type="writingRegion" rotatedBoundingBox="17271,14291 17610,14291 17610,15036 17271,15036">
            <msink:destinationLink direction="with" ref="{12116C4E-3E11-4F91-A2F1-7DC226FEA56C}"/>
          </msink:context>
        </emma:interpretation>
      </emma:emma>
    </inkml:annotationXML>
    <inkml:traceGroup>
      <inkml:annotationXML>
        <emma:emma xmlns:emma="http://www.w3.org/2003/04/emma" version="1.0">
          <emma:interpretation id="{92AAAD33-4886-472E-A34D-BE4C3EA45C40}" emma:medium="tactile" emma:mode="ink">
            <msink:context xmlns:msink="http://schemas.microsoft.com/ink/2010/main" type="paragraph" rotatedBoundingBox="17271,14291 17610,14291 17610,15036 17271,15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76DA47-19CB-4535-BAEF-4B69FF102236}" emma:medium="tactile" emma:mode="ink">
              <msink:context xmlns:msink="http://schemas.microsoft.com/ink/2010/main" type="line" rotatedBoundingBox="17271,14291 17610,14291 17610,15036 17271,15036"/>
            </emma:interpretation>
          </emma:emma>
        </inkml:annotationXML>
        <inkml:traceGroup>
          <inkml:annotationXML>
            <emma:emma xmlns:emma="http://www.w3.org/2003/04/emma" version="1.0">
              <emma:interpretation id="{8AEE3FC6-20A9-46DE-8D19-FD37D0F44F1C}" emma:medium="tactile" emma:mode="ink">
                <msink:context xmlns:msink="http://schemas.microsoft.com/ink/2010/main" type="inkWord" rotatedBoundingBox="17271,14291 17610,14291 17610,15036 17271,15036"/>
              </emma:interpretation>
              <emma:one-of disjunction-type="recognition" id="oneOf0">
                <emma:interpretation id="interp0" emma:lang="en-US" emma:confidence="1">
                  <emma:literal>3</emma:literal>
                </emma:interpretation>
                <emma:interpretation id="interp1" emma:lang="en-US" emma:confidence="0">
                  <emma:literal>}</emma:literal>
                </emma:interpretation>
                <emma:interpretation id="interp2" emma:lang="en-US" emma:confidence="0">
                  <emma:literal>]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38 40 0,'-34'0'63,"34"-34"-48,-34 34-15,136 0 141,-68 0-125,34 34-1,-68 0 1,33 0-1,-33-1 1,0 1 0,-33 0-1,-103 136 48,136-137-32,34-33-15,34 34-1,-34 0 1,101 68 31,-135-68-32,-34 33 17,-34-33-1,35 0-15,-1-34-1,0 0 1,0 0-1,0 0 1,34-34-16</inkml:trace>
        </inkml:traceGroup>
      </inkml:traceGroup>
    </inkml:traceGroup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5:12.1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054E0C6-59B0-42E5-BAA3-3BB6DDD52883}" emma:medium="tactile" emma:mode="ink">
          <msink:context xmlns:msink="http://schemas.microsoft.com/ink/2010/main" type="writingRegion" rotatedBoundingBox="22724,10532 23198,10532 23198,11040 22724,11040">
            <msink:destinationLink direction="with" ref="{CA961088-5C1E-4A6C-B5F6-FAD0155FC9CE}"/>
          </msink:context>
        </emma:interpretation>
      </emma:emma>
    </inkml:annotationXML>
    <inkml:traceGroup>
      <inkml:annotationXML>
        <emma:emma xmlns:emma="http://www.w3.org/2003/04/emma" version="1.0">
          <emma:interpretation id="{8B40863E-C289-4982-B392-6178AC4A84C9}" emma:medium="tactile" emma:mode="ink">
            <msink:context xmlns:msink="http://schemas.microsoft.com/ink/2010/main" type="paragraph" rotatedBoundingBox="22724,10532 23198,10532 23198,11040 22724,110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CACE77-E5AB-4BFF-9B15-7138C1918AF7}" emma:medium="tactile" emma:mode="ink">
              <msink:context xmlns:msink="http://schemas.microsoft.com/ink/2010/main" type="line" rotatedBoundingBox="22724,10532 23198,10532 23198,11040 22724,11040"/>
            </emma:interpretation>
          </emma:emma>
        </inkml:annotationXML>
        <inkml:traceGroup>
          <inkml:annotationXML>
            <emma:emma xmlns:emma="http://www.w3.org/2003/04/emma" version="1.0">
              <emma:interpretation id="{D9016B2C-8D24-49CB-8EF9-85813B2EDF51}" emma:medium="tactile" emma:mode="ink">
                <msink:context xmlns:msink="http://schemas.microsoft.com/ink/2010/main" type="inkWord" rotatedBoundingBox="22724,10532 23198,10532 23198,11040 22724,11040"/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-643-2235 0,'0'102'125,"34"33"-79,0-101-30,33 0 0,69-34 15,-68 0-15,-35-34-1,35-68 1,-34 35-16,-34-1 15,0-68 17,-34 103-17,-67-1 1,67 0-16,0 34 16,-102 34-1,103 0 1,-35 33 15,68 1-31</inkml:trace>
        </inkml:traceGroup>
      </inkml:traceGroup>
    </inkml:traceGroup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6:39.8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B48FB1-6626-4D68-9D7C-0877189E0D8D}" emma:medium="tactile" emma:mode="ink">
          <msink:context xmlns:msink="http://schemas.microsoft.com/ink/2010/main" type="writingRegion" rotatedBoundingBox="23232,12970 23774,12970 23774,13749 23232,13749">
            <msink:destinationLink direction="with" ref="{F6EC6FB4-2CCD-4573-8399-BD6940565C80}"/>
          </msink:context>
        </emma:interpretation>
      </emma:emma>
    </inkml:annotationXML>
    <inkml:traceGroup>
      <inkml:annotationXML>
        <emma:emma xmlns:emma="http://www.w3.org/2003/04/emma" version="1.0">
          <emma:interpretation id="{78507CDD-8CEE-4165-8826-8F92F718D3D1}" emma:medium="tactile" emma:mode="ink">
            <msink:context xmlns:msink="http://schemas.microsoft.com/ink/2010/main" type="paragraph" rotatedBoundingBox="23232,12970 23774,12970 23774,13749 23232,13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BAE584-2F96-465F-8438-AE2C693D6A7F}" emma:medium="tactile" emma:mode="ink">
              <msink:context xmlns:msink="http://schemas.microsoft.com/ink/2010/main" type="line" rotatedBoundingBox="23232,12970 23774,12970 23774,13749 23232,13749"/>
            </emma:interpretation>
          </emma:emma>
        </inkml:annotationXML>
        <inkml:traceGroup>
          <inkml:annotationXML>
            <emma:emma xmlns:emma="http://www.w3.org/2003/04/emma" version="1.0">
              <emma:interpretation id="{64D3FBF8-4903-4909-9E1B-DA9A9CECCA66}" emma:medium="tactile" emma:mode="ink">
                <msink:context xmlns:msink="http://schemas.microsoft.com/ink/2010/main" type="inkWord" rotatedBoundingBox="23232,12970 23774,12970 23774,13749 23232,13749"/>
              </emma:interpretation>
              <emma:one-of disjunction-type="recognition" id="oneOf0">
                <emma:interpretation id="interp0" emma:lang="en-US" emma:confidence="1">
                  <emma:literal>5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J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0 0 0,'136'0'109,"-1"0"-77,1 34-1</inkml:trace>
          <inkml:trace contextRef="#ctx0" brushRef="#br0" timeOffset="-343.7446">0 68 0,'0'-34'93,"0"68"-46,0 0-31,-67 67 15,33-67 0,34 0-31,0 0 16,-34-34-16,34 34 31,102 0 32,-1 0-32,-67 33-15,-34-33-1,0 136 32,-34-103 0,34-33-47,-34-34 16,-33 0 15,67-34 0</inkml:trace>
        </inkml:traceGroup>
      </inkml:traceGroup>
    </inkml:traceGroup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6:37.2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CB6C5D-B95E-4219-8534-1EE4DBCBF06D}" emma:medium="tactile" emma:mode="ink">
          <msink:context xmlns:msink="http://schemas.microsoft.com/ink/2010/main" type="writingRegion" rotatedBoundingBox="20184,12835 20827,12835 20827,13410 20184,13410">
            <msink:destinationLink direction="with" ref="{CA961088-5C1E-4A6C-B5F6-FAD0155FC9CE}"/>
          </msink:context>
        </emma:interpretation>
      </emma:emma>
    </inkml:annotationXML>
    <inkml:traceGroup>
      <inkml:annotationXML>
        <emma:emma xmlns:emma="http://www.w3.org/2003/04/emma" version="1.0">
          <emma:interpretation id="{C8424D78-925E-49F8-9ECF-00513822F10B}" emma:medium="tactile" emma:mode="ink">
            <msink:context xmlns:msink="http://schemas.microsoft.com/ink/2010/main" type="paragraph" rotatedBoundingBox="20184,12835 20827,12835 20827,13410 20184,134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4C9963-5B7C-4720-A6DE-68768A52E64C}" emma:medium="tactile" emma:mode="ink">
              <msink:context xmlns:msink="http://schemas.microsoft.com/ink/2010/main" type="line" rotatedBoundingBox="20184,12835 20827,12835 20827,13410 20184,13410"/>
            </emma:interpretation>
          </emma:emma>
        </inkml:annotationXML>
        <inkml:traceGroup>
          <inkml:annotationXML>
            <emma:emma xmlns:emma="http://www.w3.org/2003/04/emma" version="1.0">
              <emma:interpretation id="{A1725698-700E-4D10-A15B-11E7892C968A}" emma:medium="tactile" emma:mode="ink">
                <msink:context xmlns:msink="http://schemas.microsoft.com/ink/2010/main" type="inkWord" rotatedBoundingBox="20184,12835 20827,12835 20827,13410 20184,13410"/>
              </emma:interpretation>
              <emma:one-of disjunction-type="recognition" id="oneOf0">
                <emma:interpretation id="interp0" emma:lang="en-US" emma:confidence="0">
                  <emma:literal>*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☹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-3115 102 0,'-34'-34'94,"34"0"-79,-34-68 32,34 69-31,0-1 31,135 34 0,1 0-32,-68 0 1,101 34 15,-305 135 94,1 0-78,67-33-31,68-102-1,-34-1 17,34-66-1</inkml:trace>
          <inkml:trace contextRef="#ctx0" brushRef="#br0" timeOffset="250.0139">-3149 170 0,'135'33'109,"1"-33"-93,33 34 15,-101 0-15,33 0-16</inkml:trace>
        </inkml:traceGroup>
      </inkml:traceGroup>
    </inkml:traceGroup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6:53.4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1FCF1C-375A-47A6-AD48-F2466E69D0E2}" emma:medium="tactile" emma:mode="ink">
          <msink:context xmlns:msink="http://schemas.microsoft.com/ink/2010/main" type="writingRegion" rotatedBoundingBox="23401,14257 23706,14257 23706,15036 23401,15036">
            <msink:destinationLink direction="with" ref="{F6EC6FB4-2CCD-4573-8399-BD6940565C80}"/>
          </msink:context>
        </emma:interpretation>
      </emma:emma>
    </inkml:annotationXML>
    <inkml:traceGroup>
      <inkml:annotationXML>
        <emma:emma xmlns:emma="http://www.w3.org/2003/04/emma" version="1.0">
          <emma:interpretation id="{4E5031B7-A8DB-46DE-A6AC-D880E37B27C8}" emma:medium="tactile" emma:mode="ink">
            <msink:context xmlns:msink="http://schemas.microsoft.com/ink/2010/main" type="paragraph" rotatedBoundingBox="23401,14257 23706,14257 23706,15036 23401,15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FA716F-44AF-4215-B409-8011A3434DF4}" emma:medium="tactile" emma:mode="ink">
              <msink:context xmlns:msink="http://schemas.microsoft.com/ink/2010/main" type="line" rotatedBoundingBox="23401,14257 23706,14257 23706,15036 23401,15036"/>
            </emma:interpretation>
          </emma:emma>
        </inkml:annotationXML>
        <inkml:traceGroup>
          <inkml:annotationXML>
            <emma:emma xmlns:emma="http://www.w3.org/2003/04/emma" version="1.0">
              <emma:interpretation id="{8EB48CD7-D325-464E-8D8B-B9CC4F74779D}" emma:medium="tactile" emma:mode="ink">
                <msink:context xmlns:msink="http://schemas.microsoft.com/ink/2010/main" type="inkWord" rotatedBoundingBox="23401,14257 23706,14257 23706,15036 23401,15036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68 1626 0,'0'-34'313,"-34"34"-313,34-34 62,0-101 1,0 101-47,34 0-1,0-34 16,0 68-15,0 0 0,33 0-1,1 34 32,-34-34-47,-34 34 0,0 0 16,0 0-1,-135 135 64,-1-34-48,102-33 0,34-34-15,0-1-1,34 1 1,0-68 0,0 34-1,0-34 1,101 0 15,-135-34-15,34 34-16,-34-34 15,0-33 1,-68-103 31,1 35-16,33 67-15</inkml:trace>
        </inkml:traceGroup>
      </inkml:traceGroup>
    </inkml:traceGroup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6:51.4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40F8E1B-4D53-4B5A-A798-2584B89B2A4A}" emma:medium="tactile" emma:mode="ink">
          <msink:context xmlns:msink="http://schemas.microsoft.com/ink/2010/main" type="writingRegion" rotatedBoundingBox="20319,14460 20895,14460 20895,15002 20319,15002"/>
        </emma:interpretation>
      </emma:emma>
    </inkml:annotationXML>
    <inkml:traceGroup>
      <inkml:annotationXML>
        <emma:emma xmlns:emma="http://www.w3.org/2003/04/emma" version="1.0">
          <emma:interpretation id="{2F02E35D-9242-4559-9E17-899DF3402B98}" emma:medium="tactile" emma:mode="ink">
            <msink:context xmlns:msink="http://schemas.microsoft.com/ink/2010/main" type="paragraph" rotatedBoundingBox="20319,14460 20895,14460 20895,15002 20319,150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F62C00-2337-44A7-88A2-F1A8140358C1}" emma:medium="tactile" emma:mode="ink">
              <msink:context xmlns:msink="http://schemas.microsoft.com/ink/2010/main" type="line" rotatedBoundingBox="20319,14460 20895,14460 20895,15002 20319,15002"/>
            </emma:interpretation>
          </emma:emma>
        </inkml:annotationXML>
        <inkml:traceGroup>
          <inkml:annotationXML>
            <emma:emma xmlns:emma="http://www.w3.org/2003/04/emma" version="1.0">
              <emma:interpretation id="{89AC7592-2C88-44B6-A5D7-E7754208A9F4}" emma:medium="tactile" emma:mode="ink">
                <msink:context xmlns:msink="http://schemas.microsoft.com/ink/2010/main" type="inkWord" rotatedBoundingBox="20319,14460 20895,14460 20895,15002 20319,15002"/>
              </emma:interpretation>
              <emma:one-of disjunction-type="recognition" id="oneOf0">
                <emma:interpretation id="interp0" emma:lang="en-US" emma:confidence="0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6</emma:literal>
                </emma:interpretation>
              </emma:one-of>
            </emma:emma>
          </inkml:annotationXML>
          <inkml:trace contextRef="#ctx0" brushRef="#br0">-2980 1524 0,'-34'0'78,"34"34"-47,-34 34 1,34-34-17,0 33 1,34 69 15,0-68-15,34-1-1,67-33 17,-33-34-17,-34 0 1,-1-34 0,-33 0-1,0-101 16,-34 67-15,0 34 0,-68-101 15,-67 67 0,101 34-31,-34 34 16,1 0-1,-1 34 1,34 0 0,0 34-1,34 33-15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6:58.8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C936102-9EA2-4499-9574-423812542A76}" emma:medium="tactile" emma:mode="ink">
          <msink:context xmlns:msink="http://schemas.microsoft.com/ink/2010/main" type="writingRegion" rotatedBoundingBox="17508,15646 18050,15646 18050,16696 17508,16696">
            <msink:destinationLink direction="with" ref="{12116C4E-3E11-4F91-A2F1-7DC226FEA56C}"/>
          </msink:context>
        </emma:interpretation>
      </emma:emma>
    </inkml:annotationXML>
    <inkml:traceGroup>
      <inkml:annotationXML>
        <emma:emma xmlns:emma="http://www.w3.org/2003/04/emma" version="1.0">
          <emma:interpretation id="{E692DA21-5B80-4B71-8F7F-422D5E3932F5}" emma:medium="tactile" emma:mode="ink">
            <msink:context xmlns:msink="http://schemas.microsoft.com/ink/2010/main" type="paragraph" rotatedBoundingBox="17508,15646 18050,15646 18050,16696 17508,166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75812F-8033-4D00-B09E-93A6C20FAB32}" emma:medium="tactile" emma:mode="ink">
              <msink:context xmlns:msink="http://schemas.microsoft.com/ink/2010/main" type="line" rotatedBoundingBox="17508,15646 18050,15646 18050,16696 17508,16696"/>
            </emma:interpretation>
          </emma:emma>
        </inkml:annotationXML>
        <inkml:traceGroup>
          <inkml:annotationXML>
            <emma:emma xmlns:emma="http://www.w3.org/2003/04/emma" version="1.0">
              <emma:interpretation id="{D762CAD4-242B-4E85-A41C-268A8115C2B3}" emma:medium="tactile" emma:mode="ink">
                <msink:context xmlns:msink="http://schemas.microsoft.com/ink/2010/main" type="inkWord" rotatedBoundingBox="17508,15646 18050,15646 18050,16696 17508,16696"/>
              </emma:interpretation>
              <emma:one-of disjunction-type="recognition" id="oneOf0">
                <emma:interpretation id="interp0" emma:lang="en-US" emma:confidence="1">
                  <emma:literal>5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j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0 67 0,'0'-67'109,"34"67"-78,135 34 16,-135-34-31,169 33-1</inkml:trace>
          <inkml:trace contextRef="#ctx0" brushRef="#br0" timeOffset="-374.996">-34 237 0,'-34'34'187,"0"33"-155,34-33-17,0 34 48,68-34-16,-34-34-32,68 101 32,-35 1-16,-33-34 1,-34-34-32,0-1 15,0 103 16,-34-102-31,1 0 16,-1-34 0,34 34-1,-34-34 1,34-34 15,-34 0-15,34 0-1,34-34-15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1:26.1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5CB34F-8E91-4AB4-9A9D-B82939D96AD7}" emma:medium="tactile" emma:mode="ink">
          <msink:context xmlns:msink="http://schemas.microsoft.com/ink/2010/main" type="inkDrawing" rotatedBoundingBox="6799,7691 8625,10106 8333,10327 6507,7912" semanticType="connector" shapeName="Other">
            <msink:sourceLink direction="with" ref="{C48CFCD9-3F8F-4F29-8AF4-BF42EA471E80}"/>
            <msink:sourceLink direction="with" ref="{C373918D-A790-4E9D-869F-BFA23B31491F}"/>
          </msink:context>
        </emma:interpretation>
      </emma:emma>
    </inkml:annotationXML>
    <inkml:trace contextRef="#ctx0" brushRef="#br0">1795 2404 0,'0'34'187,"-34"-34"-171,-101-203 77,33 33-61,-33 69-1,33-68 0,-33-1 0,-1 1 1,102 101-17,-33-33 17,-69-69-1,34 1 0,1 0 0,67 135-31,0 0 16,-67-136 15,-35 35 16,1-34 16,33 33 30,68 136-46,68 34 16,-34 34-32,34-34-15,-34 33 15,0 35 16,34-68-32,-34 0 48,0-68-32,-34 0 0,34 0-15,-34 0 0,34-67 15,-34 33-16,34 0 17,0-33 46,34 101-31,0 33-32,0-33 1,67 68 15,-33-34-15,0 34-1,0 0-15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7:00.0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2005B41-F7C5-428E-9125-224B03D11FDF}" emma:medium="tactile" emma:mode="ink">
          <msink:context xmlns:msink="http://schemas.microsoft.com/ink/2010/main" type="writingRegion" rotatedBoundingBox="20489,16154 20929,16154 20929,16729 20489,16729"/>
        </emma:interpretation>
      </emma:emma>
    </inkml:annotationXML>
    <inkml:traceGroup>
      <inkml:annotationXML>
        <emma:emma xmlns:emma="http://www.w3.org/2003/04/emma" version="1.0">
          <emma:interpretation id="{B9BF042D-1AF4-4FF4-B97C-CD15AA4C8A99}" emma:medium="tactile" emma:mode="ink">
            <msink:context xmlns:msink="http://schemas.microsoft.com/ink/2010/main" type="paragraph" rotatedBoundingBox="20489,16154 20929,16154 20929,16729 20489,167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569C99-9473-4635-9BD1-74F7C6743792}" emma:medium="tactile" emma:mode="ink">
              <msink:context xmlns:msink="http://schemas.microsoft.com/ink/2010/main" type="line" rotatedBoundingBox="20489,16154 20929,16154 20929,16729 20489,16729"/>
            </emma:interpretation>
          </emma:emma>
        </inkml:annotationXML>
        <inkml:traceGroup>
          <inkml:annotationXML>
            <emma:emma xmlns:emma="http://www.w3.org/2003/04/emma" version="1.0">
              <emma:interpretation id="{7A2ADE38-B3DF-4065-B46F-273239E84D39}" emma:medium="tactile" emma:mode="ink">
                <msink:context xmlns:msink="http://schemas.microsoft.com/ink/2010/main" type="inkWord" rotatedBoundingBox="20489,16154 20929,16154 20929,16729 20489,16729"/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{</emma:literal>
                </emma:interpretation>
              </emma:one-of>
            </emma:emma>
          </inkml:annotationXML>
          <inkml:trace contextRef="#ctx0" brushRef="#br0">0 101 0,'0'-67'78,"34"33"-31,-1 34-32,35 0 1,0 0 15,-34 67-15,-34-33 0,0 0-1,-136 135 63,69-101-62,33-68 0,34 34 15,34 0 0,33 0 0,103 0 16,-69 0-16,-33-1-15</inkml:trace>
        </inkml:traceGroup>
      </inkml:traceGroup>
    </inkml:traceGroup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7:00.9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F700F4-A618-4DFE-8D9D-B0C2A55C5EE5}" emma:medium="tactile" emma:mode="ink">
          <msink:context xmlns:msink="http://schemas.microsoft.com/ink/2010/main" type="writingRegion" rotatedBoundingBox="23232,16289 23638,16289 23638,16662 23232,16662"/>
        </emma:interpretation>
      </emma:emma>
    </inkml:annotationXML>
    <inkml:traceGroup>
      <inkml:annotationXML>
        <emma:emma xmlns:emma="http://www.w3.org/2003/04/emma" version="1.0">
          <emma:interpretation id="{5C1DAC56-3B3A-41D5-BC39-B8F6EAB2C286}" emma:medium="tactile" emma:mode="ink">
            <msink:context xmlns:msink="http://schemas.microsoft.com/ink/2010/main" type="paragraph" rotatedBoundingBox="23232,16289 23638,16289 23638,16662 23232,16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83E1B6-9805-4CDA-9E80-F2B0D05BE6CF}" emma:medium="tactile" emma:mode="ink">
              <msink:context xmlns:msink="http://schemas.microsoft.com/ink/2010/main" type="line" rotatedBoundingBox="23232,16289 23638,16289 23638,16662 23232,16662"/>
            </emma:interpretation>
          </emma:emma>
        </inkml:annotationXML>
        <inkml:traceGroup>
          <inkml:annotationXML>
            <emma:emma xmlns:emma="http://www.w3.org/2003/04/emma" version="1.0">
              <emma:interpretation id="{370E9451-1E33-4A1E-9477-F578EF1B1977}" emma:medium="tactile" emma:mode="ink">
                <msink:context xmlns:msink="http://schemas.microsoft.com/ink/2010/main" type="inkWord" rotatedBoundingBox="23232,16289 23638,16289 23638,16662 23232,16662"/>
              </emma:interpretation>
              <emma:one-of disjunction-type="recognition" id="oneOf0">
                <emma:interpretation id="interp0" emma:lang="en-US" emma:confidence="1">
                  <emma:literal>o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@</emma:literal>
                </emma:interpretation>
              </emma:one-of>
            </emma:emma>
          </inkml:annotationXML>
          <inkml:trace contextRef="#ctx0" brushRef="#br0">37 102 0,'-34'0'63,"34"34"-48,0-1 1,34 35 15,0 0 0,0-34-15,-1 0-16,69-34 31,-68 0-31,34 0 16,-1-68 15,-67 34-15,0-68-1,-67 1 17,33 67-17,-68 0 1,1 34 15,33 102-15</inkml:trace>
        </inkml:traceGroup>
      </inkml:traceGroup>
    </inkml:traceGroup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47:01.8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6EC6FB4-2CCD-4573-8399-BD6940565C80}" emma:medium="tactile" emma:mode="ink">
          <msink:context xmlns:msink="http://schemas.microsoft.com/ink/2010/main" type="inkDrawing" rotatedBoundingBox="24214,16831 24321,12935 24743,12946 24636,16842" semanticType="verticalRange" shapeName="Other">
            <msink:sourceLink direction="with" ref="{CA1FCF1C-375A-47A6-AD48-F2466E69D0E2}"/>
            <msink:sourceLink direction="with" ref="{24B48FB1-6626-4D68-9D7C-0877189E0D8D}"/>
          </msink:context>
        </emma:interpretation>
      </emma:emma>
    </inkml:annotationXML>
    <inkml:trace contextRef="#ctx0" brushRef="#br0">136 0 0,'0'34'62,"101"136"-15,-67-1-31,34 0 15,-34-33-31,-1-1 16,-33 1-1,34 33 1,0-34-16,-34 1 16,0-1-1,0-33 1,0 33 0,0 136-1,-34-135 1,34-1-16,0 35 0,-34-35 15,1 1 1,-1-1 0,0 34-16,-34-33 31,34 33-31,0-33 16,-33 33 15,-35 68-16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5:07.3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797490-F446-454F-90E4-6EB50EB66610}" emma:medium="tactile" emma:mode="ink">
          <msink:context xmlns:msink="http://schemas.microsoft.com/ink/2010/main" type="inkDrawing" rotatedBoundingBox="16967,3419 17359,8464 17035,8489 16643,3445" semanticType="verticalRange" shapeName="Other">
            <msink:sourceLink direction="with" ref="{BEB47283-60CF-4FDA-A4FF-486652386303}"/>
            <msink:sourceLink direction="with" ref="{C8E3A603-10E1-4948-9518-DA54E2C247A5}"/>
            <msink:sourceLink direction="with" ref="{ED28E2B9-2F80-4B00-B113-A8315B73ADE9}"/>
            <msink:destinationLink direction="to" ref="{9A1CB206-886F-4AC6-8322-9AD767974D3C}"/>
          </msink:context>
        </emma:interpretation>
      </emma:emma>
    </inkml:annotationXML>
    <inkml:trace contextRef="#ctx0" brushRef="#br0">136 0 0,'0'101'0,"-68"238"0,68-203 16,-34-1 0,34 0-1,-34 1 1,34-1-1,0 1 1,0-1 0,0 35-1,0-35 1,0 34 0,0-33-1,0 33 1,0-33-1,0-1 17,34 1-17,-34-1 1,34 1 0,-34-1-1,34 34 1,-34-33-1,34-1 1,-1 35 0,1-1 15,0-34-15,-34 1-1,34-1 1,0 35-1,0-35 17,0 35-17,33-35 17,-67 34-17,68-67-15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4:42.2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74C2E6-ABE7-43C3-94DB-F093382ED7B8}" emma:medium="tactile" emma:mode="ink">
          <msink:context xmlns:msink="http://schemas.microsoft.com/ink/2010/main" type="writingRegion" rotatedBoundingBox="1236,3602 16333,4477 16190,6944 1093,6069">
            <msink:destinationLink direction="with" ref="{3AA5813F-46B6-4AF0-ABE9-E6C50FD972A9}"/>
          </msink:context>
        </emma:interpretation>
      </emma:emma>
    </inkml:annotationXML>
    <inkml:traceGroup>
      <inkml:annotationXML>
        <emma:emma xmlns:emma="http://www.w3.org/2003/04/emma" version="1.0">
          <emma:interpretation id="{76C52B95-AA11-4E37-9CFB-41CC544D7DE6}" emma:medium="tactile" emma:mode="ink">
            <msink:context xmlns:msink="http://schemas.microsoft.com/ink/2010/main" type="paragraph" rotatedBoundingBox="1236,3602 16333,4477 16190,6944 1093,60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311E66-C630-42B3-87AC-E154BA47FAAB}" emma:medium="tactile" emma:mode="ink">
              <msink:context xmlns:msink="http://schemas.microsoft.com/ink/2010/main" type="line" rotatedBoundingBox="1236,3602 16333,4477 16190,6944 1093,6069"/>
            </emma:interpretation>
          </emma:emma>
        </inkml:annotationXML>
        <inkml:traceGroup>
          <inkml:annotationXML>
            <emma:emma xmlns:emma="http://www.w3.org/2003/04/emma" version="1.0">
              <emma:interpretation id="{9D501320-84FC-481F-A7FB-1849B103A338}" emma:medium="tactile" emma:mode="ink">
                <msink:context xmlns:msink="http://schemas.microsoft.com/ink/2010/main" type="inkWord" rotatedBoundingBox="1221,3605 12868,4159 12750,6640 1103,6086">
                  <msink:destinationLink direction="with" ref="{B1918979-51A6-4EC9-83A2-F8119DD9BB46}"/>
                  <msink:destinationLink direction="with" ref="{A17156AB-A41B-4EED-AE9A-E307FF4CEB55}"/>
                  <msink:destinationLink direction="with" ref="{282DA0C0-A34D-45D7-9CF4-85581BF11193}"/>
                </msink:context>
              </emma:interpretation>
              <emma:one-of disjunction-type="recognition" id="oneOf0">
                <emma:interpretation id="interp0" emma:lang="ru-RU" emma:confidence="0">
                  <emma:literal>0:0501</emma:literal>
                </emma:interpretation>
                <emma:interpretation id="interp1" emma:lang="ru-RU" emma:confidence="0">
                  <emma:literal>Птоза</emma:literal>
                </emma:interpretation>
                <emma:interpretation id="interp2" emma:lang="ru-RU" emma:confidence="0">
                  <emma:literal>Птозе,</emma:literal>
                </emma:interpretation>
                <emma:interpretation id="interp3" emma:lang="ru-RU" emma:confidence="0">
                  <emma:literal>Птоза,</emma:literal>
                </emma:interpretation>
                <emma:interpretation id="interp4" emma:lang="ru-RU" emma:confidence="0">
                  <emma:literal>бутового</emma:literal>
                </emma:interpretation>
              </emma:one-of>
            </emma:emma>
          </inkml:annotationXML>
          <inkml:trace contextRef="#ctx0" brushRef="#br0">0 544 0,'0'-67'31,"0"33"-15,68-135 0,-35 101-1,35 34 1,68-68 15,-35 35-15,1 67-1,-1 0 17,-67 0-17,0 0-15,34 33 0</inkml:trace>
          <inkml:trace contextRef="#ctx0" brushRef="#br0" timeOffset="1">846 138 0,'68'102'78,"34"-1"-47,-102-33-15,34-68 0,0 102 30,-1 67 79,-33-203-93,34-68 15,-34 69-32,34-137 32,-34 103 0,0 33-16,34 68 0,-34-1-15,34 35 0,-34-34-1,34 135 32,0-67-16,-34-68 16,0 0-15,-68-102 14,0 34-30</inkml:trace>
          <inkml:trace contextRef="#ctx0" brushRef="#br0" timeOffset="2">271-641 0,'-34'0'78,"34"-34"-46,0 0-17,34 34 1,67 0 15,-67 0-15,-34 34-1,0 0 1,0 0 0,-135 135 31,135-101-32,0-34 1,67 0 15,103 0 0,-35 0-31</inkml:trace>
          <inkml:trace contextRef="#ctx0" brushRef="#br0" timeOffset="3">982 1290 0,'-34'33'156,"-135"69"-109,67-68-16,-67-34 0,101 0-31,-67-34 32,67 0-17,-101-135 32,101 33-31,68 35-1,-34-69 17,34 103-32</inkml:trace>
          <inkml:trace contextRef="#ctx0" brushRef="#br0" timeOffset="4">2133 815 0,'0'-33'0,"34"-35"0,-34 34 0,0-34 0,-67 34 0,-340-33 0,373 67 0,-135 101 31,33-33-15,35 101 15,-1 1 0,35-35-15,67-33 0,0 33 15,33-101-31,1 68 31,0-35-15,135 69 15,1-35 0,-35-101 0,35 0 1,-69 0-17,35-33 1,33-35 15,-101 0-15,67-67 31,-67 67-32,-34-101 17,-34-1-1,0 102-16,-68-101 32,34 101-31,-34 35 0,-67-69-1,-68 34 16</inkml:trace>
          <inkml:trace contextRef="#ctx0" brushRef="#br0" timeOffset="5">1693 1256 0,'-34'0'94,"34"-34"-79,34 0 16,34 0-15,33-135 47,-101 135-48,34 34 1,-34 34 46,-34 67-30,34-67-32,-33 136 31,33-1 16,0-101-47</inkml:trace>
          <inkml:trace contextRef="#ctx0" brushRef="#br0" timeOffset="-7">8500 307 0,'-34'0'47,"34"-33"-47,0-1 47,102 0 0,34 34-16,-69 34 0,-67 0-15,-34 33 0,-101 103 30,101-137-46,-34 1 16,68 0 0,34 34 15,0-34-15,0 0-16,101 0 31,35 67 0</inkml:trace>
          <inkml:trace contextRef="#ctx0" brushRef="#br0" timeOffset="-3">10939 748 0,'-34'0'47,"34"-34"-47,0 0 32,-34 34-32,0 0 46,0 0-30,-135 68 31,33-1-16,35 69 0,33-35 16,68 35-31,0-1 15,34-33 0,0-34-15,101 101 31,1-67-16,-102-102-31,33 34 16,69-1-1,33-33 32,-101 0-47,67-33 32,35-69 14,-103 34-30,1-67 31,-68 67-31,34-101-1,-68 33 16,34 68-15,-34 1 0,-135-103 31,0 69-32,67 67 1,-67 34 15,-34 0-15</inkml:trace>
          <inkml:trace contextRef="#ctx0" brushRef="#br0" timeOffset="-2">10837 951 0,'34'0'125,"101"34"-78,-101-34-47,-34 34 31,0-1-15,0 1 0,-34 0-1,1-34 1,-1 34-1,34 0 1,34 0 31,101 101 15,-135-101-46,0 0 0,-34 0 15,0-34-15,-169 0-1</inkml:trace>
          <inkml:trace contextRef="#ctx0" brushRef="#br0" timeOffset="6">4199 1391 0,'0'-34'78,"136"34"1,-102 0-79,33 68 46,-67-34-30,0 0 0,-34 0-1,1-34 1,-69 101 31,136-101-16,0 0-15,0 34-1,33-34 17,-33 34-17,0-34 1,-34 68 15,-68-68 0,-33 34 1,-35-34-1,69 33-31</inkml:trace>
        </inkml:traceGroup>
        <inkml:traceGroup>
          <inkml:annotationXML>
            <emma:emma xmlns:emma="http://www.w3.org/2003/04/emma" version="1.0">
              <emma:interpretation id="{2F2D0587-30D8-40F6-8D12-9D94DAD00105}" emma:medium="tactile" emma:mode="ink">
                <msink:context xmlns:msink="http://schemas.microsoft.com/ink/2010/main" type="inkWord" rotatedBoundingBox="7222,4918 8644,5028 8554,6201 7132,6092">
                  <msink:destinationLink direction="with" ref="{B1918979-51A6-4EC9-83A2-F8119DD9BB46}"/>
                  <msink:destinationLink direction="with" ref="{A17156AB-A41B-4EED-AE9A-E307FF4CEB55}"/>
                </msink:context>
              </emma:interpretation>
              <emma:one-of disjunction-type="recognition" id="oneOf1">
                <emma:interpretation id="interp5" emma:lang="ru-RU" emma:confidence="0">
                  <emma:literal>20</emma:literal>
                </emma:interpretation>
                <emma:interpretation id="interp6" emma:lang="ru-RU" emma:confidence="0">
                  <emma:literal>о</emma:literal>
                </emma:interpretation>
                <emma:interpretation id="interp7" emma:lang="ru-RU" emma:confidence="0">
                  <emma:literal>го</emma:literal>
                </emma:interpretation>
                <emma:interpretation id="interp8" emma:lang="ru-RU" emma:confidence="0">
                  <emma:literal>°</emma:literal>
                </emma:interpretation>
                <emma:interpretation id="interp9" emma:lang="ru-RU" emma:confidence="0">
                  <emma:literal>Ф</emma:literal>
                </emma:interpretation>
              </emma:one-of>
            </emma:emma>
          </inkml:annotationXML>
          <inkml:trace contextRef="#ctx0" brushRef="#br0" timeOffset="7">6536 985 0,'0'-68'110,"34"68"-95,34 34 32,-1 0-16,-67 33-15,-67 1 15,-1 34 1,34-68-32,0 33 31,34-33-16,68 34 17,-34-68-17,34 34 1,-1-34 0,103 34-1</inkml:trace>
          <inkml:trace contextRef="#ctx0" brushRef="#br0" timeOffset="8">6638 748 0,'0'-68'140,"-34"34"-108,-102 34 15,-33 68-1,67-34-30,-33 135 31,101-101-31,34-34-1,-34 101 1,34 34 15,68-33 0,0-1 1,-1-33-17,69-34 16,-35-34-15,69-34 15,-35 0-15,35-34 15,-1-34 0,-34-68 1,-33 35-17,-34-35 32,-34 69-47,-34-1 16,-34-101 15,0 67-15,-135-67 31,33 135-32,34 0 1,-33 0-1,-34 34 1,-35 0 0</inkml:trace>
        </inkml:traceGroup>
        <inkml:traceGroup>
          <inkml:annotationXML>
            <emma:emma xmlns:emma="http://www.w3.org/2003/04/emma" version="1.0">
              <emma:interpretation id="{09EA072D-AAB9-4F89-8BFF-0B5CF0AD4726}" emma:medium="tactile" emma:mode="ink">
                <msink:context xmlns:msink="http://schemas.microsoft.com/ink/2010/main" type="inkWord" rotatedBoundingBox="14943,4945 16301,5023 16215,6515 14857,6436"/>
              </emma:interpretation>
              <emma:one-of disjunction-type="recognition" id="oneOf2">
                <emma:interpretation id="interp10" emma:lang="ru-RU" emma:confidence="0">
                  <emma:literal>А,</emma:literal>
                </emma:interpretation>
                <emma:interpretation id="interp11" emma:lang="ru-RU" emma:confidence="0">
                  <emma:literal>АО</emma:literal>
                </emma:interpretation>
                <emma:interpretation id="interp12" emma:lang="ru-RU" emma:confidence="0">
                  <emma:literal>А!</emma:literal>
                </emma:interpretation>
                <emma:interpretation id="interp13" emma:lang="ru-RU" emma:confidence="0">
                  <emma:literal>Ад.</emma:literal>
                </emma:interpretation>
                <emma:interpretation id="interp14" emma:lang="ru-RU" emma:confidence="0">
                  <emma:literal>Ао</emma:literal>
                </emma:interpretation>
              </emma:one-of>
            </emma:emma>
          </inkml:annotationXML>
          <inkml:trace contextRef="#ctx0" brushRef="#br0" timeOffset="103569.5777">14258 781 0,'-68'34'62,"0"135"-15,0 1-15,1-35-17,-1 34 16,0-33-15,0-1 15,1 35 1,67-136-32,-34-1 31,34-66 0,34-35-15,0-68-1,67-33 17,-33 34-17,0-35 1,-1 35-1,1-35 17,34 35-17,-68 33 17,-34 69-32,33-1 31,1 34-31,-34 34 31,34-1-31,-34 1 16,0 136 15,0-35 0,0 34-15,34 1-1,-34-35 17,34 35-1,-34-1 0,0-135-15</inkml:trace>
          <inkml:trace contextRef="#ctx0" brushRef="#br0" timeOffset="103850.8136">14054 1526 0,'68'34'94,"135"-34"-63,-101 34-31</inkml:trace>
          <inkml:trace contextRef="#ctx0" brushRef="#br0" timeOffset="104319.5711">14732 1899 0,'-34'101'62,"34"1"-30,34-102-17,33 68 1,-33-68 0,0 0-16,0 0 15,68-68 1,-68 34-1,-34-34 1,0 1 0,0 33-1,-68 34 1,34 0 0,-102 101 15,136-33-31</inkml:trace>
        </inkml:traceGroup>
      </inkml:traceGroup>
    </inkml:traceGroup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5:15.9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28E2B9-2F80-4B00-B113-A8315B73ADE9}" emma:medium="tactile" emma:mode="ink">
          <msink:context xmlns:msink="http://schemas.microsoft.com/ink/2010/main" type="writingRegion" rotatedBoundingBox="17818,3674 22858,3381 23137,8172 18097,8465">
            <msink:destinationLink direction="with" ref="{9080070E-F1A5-459F-A05E-BCAA5B96EA16}"/>
            <msink:destinationLink direction="with" ref="{7B797490-F446-454F-90E4-6EB50EB66610}"/>
          </msink:context>
        </emma:interpretation>
      </emma:emma>
    </inkml:annotationXML>
    <inkml:traceGroup>
      <inkml:annotationXML>
        <emma:emma xmlns:emma="http://www.w3.org/2003/04/emma" version="1.0">
          <emma:interpretation id="{AE655A0F-445F-452B-8441-A8BF1729C2D1}" emma:medium="tactile" emma:mode="ink">
            <msink:context xmlns:msink="http://schemas.microsoft.com/ink/2010/main" type="paragraph" rotatedBoundingBox="17926,3621 22726,3746 22707,4470 17907,43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A01F0E-73F2-4EC0-BD72-895D12124949}" emma:medium="tactile" emma:mode="ink">
              <msink:context xmlns:msink="http://schemas.microsoft.com/ink/2010/main" type="line" rotatedBoundingBox="17926,3621 22726,3746 22707,4470 17907,4345"/>
            </emma:interpretation>
          </emma:emma>
        </inkml:annotationXML>
        <inkml:traceGroup>
          <inkml:annotationXML>
            <emma:emma xmlns:emma="http://www.w3.org/2003/04/emma" version="1.0">
              <emma:interpretation id="{A39807E0-0BBE-4651-AE4E-093EA52C75EB}" emma:medium="tactile" emma:mode="ink">
                <msink:context xmlns:msink="http://schemas.microsoft.com/ink/2010/main" type="inkWord" rotatedBoundingBox="17925,3651 18122,3657 18105,4301 17908,4296"/>
              </emma:interpretation>
              <emma:one-of disjunction-type="recognition" id="oneOf0">
                <emma:interpretation id="interp0" emma:lang="ru-RU" emma:confidence="0">
                  <emma:literal>1</emma:literal>
                </emma:interpretation>
                <emma:interpretation id="interp1" emma:lang="ru-RU" emma:confidence="0">
                  <emma:literal>'</emma:literal>
                </emma:interpretation>
                <emma:interpretation id="interp2" emma:lang="ru-RU" emma:confidence="0">
                  <emma:literal>.</emma:literal>
                </emma:interpretation>
                <emma:interpretation id="interp3" emma:lang="ru-RU" emma:confidence="0">
                  <emma:literal>!</emma:literal>
                </emma:interpretation>
                <emma:interpretation id="interp4" emma:lang="ru-RU" emma:confidence="0">
                  <emma:literal>,</emma:literal>
                </emma:interpretation>
              </emma:one-of>
            </emma:emma>
          </inkml:annotationXML>
          <inkml:trace contextRef="#ctx0" brushRef="#br0">-2472-1321 0,'0'-34'94,"34"0"-63,67-101 16,-67 33-31,-34 35 0,34 33 15,-34 0 0,0 102 16,0 33-31,-68 35 15,68-1 0,0 68-15</inkml:trace>
        </inkml:traceGroup>
        <inkml:traceGroup>
          <inkml:annotationXML>
            <emma:emma xmlns:emma="http://www.w3.org/2003/04/emma" version="1.0">
              <emma:interpretation id="{1124D69A-E7F6-4540-9B63-600C623BFBBD}" emma:medium="tactile" emma:mode="ink">
                <msink:context xmlns:msink="http://schemas.microsoft.com/ink/2010/main" type="inkWord" rotatedBoundingBox="20397,3685 20593,3691 20575,4368 20380,4363"/>
              </emma:interpretation>
              <emma:one-of disjunction-type="recognition" id="oneOf1">
                <emma:interpretation id="interp5" emma:lang="ru-RU" emma:confidence="0">
                  <emma:literal>1</emma:literal>
                </emma:interpretation>
                <emma:interpretation id="interp6" emma:lang="ru-RU" emma:confidence="0">
                  <emma:literal>+</emma:literal>
                </emma:interpretation>
                <emma:interpretation id="interp7" emma:lang="ru-RU" emma:confidence="0">
                  <emma:literal>!</emma:literal>
                </emma:interpretation>
                <emma:interpretation id="interp8" emma:lang="ru-RU" emma:confidence="0">
                  <emma:literal>'</emma:literal>
                </emma:interpretation>
                <emma:interpretation id="interp9" emma:lang="ru-RU" emma:confidence="0">
                  <emma:literal>Г</emma:literal>
                </emma:interpretation>
              </emma:one-of>
            </emma:emma>
          </inkml:annotationXML>
          <inkml:trace contextRef="#ctx0" brushRef="#br0" timeOffset="4906.2187">203-1592 0,'-34'0'31,"34"34"-15,-33 135 31,33-33-16,0 33 31,33-135-46</inkml:trace>
          <inkml:trace contextRef="#ctx0" brushRef="#br0" timeOffset="4578.1009">0-1287 0,'0'-34'109,"34"0"-93,34-33 15,-1-69-15</inkml:trace>
          <inkml:trace contextRef="#ctx0" brushRef="#br0" timeOffset="4687.4754">169-1693 0,'34'-34'78</inkml:trace>
        </inkml:traceGroup>
        <inkml:traceGroup>
          <inkml:annotationXML>
            <emma:emma xmlns:emma="http://www.w3.org/2003/04/emma" version="1.0">
              <emma:interpretation id="{35EA043D-7622-41E9-80C4-C983554B2306}" emma:medium="tactile" emma:mode="ink">
                <msink:context xmlns:msink="http://schemas.microsoft.com/ink/2010/main" type="inkWord" rotatedBoundingBox="22529,3752 22725,3758 22707,4470 22510,4465"/>
              </emma:interpretation>
              <emma:one-of disjunction-type="recognition" id="oneOf2">
                <emma:interpretation id="interp10" emma:lang="ru-RU" emma:confidence="0">
                  <emma:literal>1</emma:literal>
                </emma:interpretation>
                <emma:interpretation id="interp11" emma:lang="ru-RU" emma:confidence="0">
                  <emma:literal>.</emma:literal>
                </emma:interpretation>
                <emma:interpretation id="interp12" emma:lang="ru-RU" emma:confidence="0">
                  <emma:literal>'</emma:literal>
                </emma:interpretation>
                <emma:interpretation id="interp13" emma:lang="ru-RU" emma:confidence="0">
                  <emma:literal>,</emma:literal>
                </emma:interpretation>
                <emma:interpretation id="interp14" emma:lang="ru-RU" emma:confidence="0">
                  <emma:literal>Л</emma:literal>
                </emma:interpretation>
              </emma:one-of>
            </emma:emma>
          </inkml:annotationXML>
          <inkml:trace contextRef="#ctx0" brushRef="#br0" timeOffset="7249.9617">2134-1287 0,'0'-34'63,"0"0"-48,135-101 48,-101 67-48,-34 34 1,0 0-16,34 0 62,-34 102-15,-34 102-15,0-35-1,34 0-16,0 1 17,34-68-32</inkml:trace>
        </inkml:traceGroup>
      </inkml:traceGroup>
    </inkml:traceGroup>
    <inkml:traceGroup>
      <inkml:annotationXML>
        <emma:emma xmlns:emma="http://www.w3.org/2003/04/emma" version="1.0">
          <emma:interpretation id="{90C60269-2D51-456F-AEBC-BFBF0F69028F}" emma:medium="tactile" emma:mode="ink">
            <msink:context xmlns:msink="http://schemas.microsoft.com/ink/2010/main" type="paragraph" rotatedBoundingBox="17921,5441 22961,5148 23137,8172 18097,84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F9F091-DBB3-4B37-8B9E-8741254769B2}" emma:medium="tactile" emma:mode="ink">
              <msink:context xmlns:msink="http://schemas.microsoft.com/ink/2010/main" type="line" rotatedBoundingBox="17921,5441 22961,5148 23137,8172 18097,8465"/>
            </emma:interpretation>
          </emma:emma>
        </inkml:annotationXML>
        <inkml:traceGroup>
          <inkml:annotationXML>
            <emma:emma xmlns:emma="http://www.w3.org/2003/04/emma" version="1.0">
              <emma:interpretation id="{75982916-85E0-4154-8910-A195A08EF6C0}" emma:medium="tactile" emma:mode="ink">
                <msink:context xmlns:msink="http://schemas.microsoft.com/ink/2010/main" type="inkWord" rotatedBoundingBox="17921,5441 18441,5410 18582,7840 18062,7871"/>
              </emma:interpretation>
              <emma:one-of disjunction-type="recognition" id="oneOf3">
                <emma:interpretation id="interp15" emma:lang="ru-RU" emma:confidence="0">
                  <emma:literal>во</emma:literal>
                </emma:interpretation>
                <emma:interpretation id="interp16" emma:lang="ru-RU" emma:confidence="0">
                  <emma:literal>10</emma:literal>
                </emma:interpretation>
                <emma:interpretation id="interp17" emma:lang="ru-RU" emma:confidence="0">
                  <emma:literal>%</emma:literal>
                </emma:interpretation>
                <emma:interpretation id="interp18" emma:lang="ru-RU" emma:confidence="0">
                  <emma:literal>По</emma:literal>
                </emma:interpretation>
                <emma:interpretation id="interp19" emma:lang="ru-RU" emma:confidence="0">
                  <emma:literal>го</emma:literal>
                </emma:interpretation>
              </emma:one-of>
            </emma:emma>
          </inkml:annotationXML>
          <inkml:trace contextRef="#ctx0" brushRef="#br0" timeOffset="33124.8253">-2167 2066 0,'-68'0'109,"-34"101"-62,102-67-47,0 0 16,34 135 15,0-169-15,102 34 15,-69-34-15,35-67-1,33-103 16,-135 136-15,0-67 0,0 33-1,-34 0 1,-33 68 0,-35 0-1,34 34 1,1 34-1,-1 0 1,68-1 0,34 69-16</inkml:trace>
          <inkml:trace contextRef="#ctx0" brushRef="#br0" timeOffset="28202.9734">-2337 406 0,'34'-34'109,"0"1"-93,0 33-1,68-136 32,-35 35 0,-67 67-47,0 0 16,0 0 62,0 169-16,-34 1-31,1-1-15,33-67 15,-34 68 1,34-69-17,0 35 1</inkml:trace>
        </inkml:traceGroup>
        <inkml:traceGroup>
          <inkml:annotationXML>
            <emma:emma xmlns:emma="http://www.w3.org/2003/04/emma" version="1.0">
              <emma:interpretation id="{BD2E39D3-0D6E-4CC6-994C-D447DB45447A}" emma:medium="tactile" emma:mode="ink">
                <msink:context xmlns:msink="http://schemas.microsoft.com/ink/2010/main" type="inkWord" rotatedBoundingBox="22297,5607 22985,5567 23137,8172 22448,8212">
                  <msink:destinationLink direction="with" ref="{5019EC3B-4796-4776-852A-83AB46E52776}"/>
                </msink:context>
              </emma:interpretation>
              <emma:one-of disjunction-type="recognition" id="oneOf4">
                <emma:interpretation id="interp20" emma:lang="ru-RU" emma:confidence="0">
                  <emma:literal>;</emma:literal>
                </emma:interpretation>
                <emma:interpretation id="interp21" emma:lang="ru-RU" emma:confidence="0">
                  <emma:literal>в</emma:literal>
                </emma:interpretation>
                <emma:interpretation id="interp22" emma:lang="ru-RU" emma:confidence="0">
                  <emma:literal>й</emma:literal>
                </emma:interpretation>
                <emma:interpretation id="interp23" emma:lang="ru-RU" emma:confidence="0">
                  <emma:literal>ж</emma:literal>
                </emma:interpretation>
                <emma:interpretation id="interp24" emma:lang="ru-RU" emma:confidence="0">
                  <emma:literal>б</emma:literal>
                </emma:interpretation>
              </emma:one-of>
            </emma:emma>
          </inkml:annotationXML>
          <inkml:trace contextRef="#ctx0" brushRef="#br0" timeOffset="31077.9612">1964 440 0,'-33'34'47,"33"0"-32,0 0 1,33 34 0,35-35-1,-34 1 1,101-34-1,-33 0 1,67-34 15,-135 1-15,68-69 0,-102 34-1,0 0 1,0 1-1,-34-1 1,-68 0 0,1 68-1,-1 0 1,-33 68 0,33 0 15,68 33-31</inkml:trace>
          <inkml:trace contextRef="#ctx0" brushRef="#br0" timeOffset="2140.614">2134 2235 0,'34'-34'110,"135"-101"-48,-169 101-46,34 34-1,-34-34 1,34 34-16,-34 34 78,-34 135-31,0 1-16,34-1 0,0-34 1,0-67-17,34-34-15</inkml:trace>
        </inkml:traceGroup>
      </inkml:traceGroup>
    </inkml:traceGroup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5:54.2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80070E-F1A5-459F-A05E-BCAA5B96EA16}" emma:medium="tactile" emma:mode="ink">
          <msink:context xmlns:msink="http://schemas.microsoft.com/ink/2010/main" type="inkDrawing" rotatedBoundingBox="23435,8837 23706,3416 24349,3448 24078,8870" semanticType="verticalRange" shapeName="Other">
            <msink:sourceLink direction="with" ref="{1488D8A0-C8F6-4DEC-8CD0-EFE277857D1B}"/>
            <msink:sourceLink direction="with" ref="{6A3CBC9A-F7A7-4BCC-9E12-0EC228428FDA}"/>
            <msink:sourceLink direction="with" ref="{ED28E2B9-2F80-4B00-B113-A8315B73ADE9}"/>
            <msink:sourceLink direction="with" ref="{5FAA293D-E5FB-4EED-BC9E-4851D66400F0}"/>
          </msink:context>
        </emma:interpretation>
      </emma:emma>
    </inkml:annotationXML>
    <inkml:trace contextRef="#ctx0" brushRef="#br0">339 0 0,'0'34'109,"101"101"-78,-67-33-15,0 67 15,0-33-15,0-1-1,0 34 1,0-33 0,-1-1-1,-33 1-15,34-1 0,-34 1 16,34 33-16,-34 0 16,34 1-1,-34-1 1,0-67-16,0 33 15,0 1-15,0-1 16,-34 170 15,0-170-31,0 1 0,34 33 16,-33-33-16,-35 33 16,34 0-1,0 1 1,-34-35-1,35 0-15,-1 1 16,0-1 0,-34 35-16,0-1 15,-33-33 17,-1 134-17</inkml:trace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4:42.2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918979-51A6-4EC9-83A2-F8119DD9BB46}" emma:medium="tactile" emma:mode="ink">
          <msink:context xmlns:msink="http://schemas.microsoft.com/ink/2010/main" type="inkDrawing" rotatedBoundingBox="3280,6130 11389,5017 11679,7131 3570,8244" semanticType="underline" shapeName="Other">
            <msink:sourceLink direction="with" ref="{9D501320-84FC-481F-A7FB-1849B103A338}"/>
            <msink:sourceLink direction="with" ref="{2F2D0587-30D8-40F6-8D12-9D94DAD00105}"/>
            <msink:destinationLink direction="from" ref="{1279EDD9-DBC8-4BC3-9B60-936F7B372529}"/>
            <msink:destinationLink direction="to" ref="{1279EDD9-DBC8-4BC3-9B60-936F7B372529}"/>
          </msink:context>
        </emma:interpretation>
      </emma:emma>
    </inkml:annotationXML>
    <inkml:trace contextRef="#ctx0" brushRef="#br0">1028 1295 0,'0'-33'125,"67"134"-47,-33-33-62,68 101 31,33 1-16,35-35-15,-35 34 15,34-33 0,1-1 1,-35-67-32,34 34 31,1-35 0,-35 1-15,1-34-1,33 34 1,-33-34 0,33-1-1,0 1 1,-33 0-1,33-34 1,0 34 0,1-34-1,-35 0 17,34 0-17,-67 0-15,34 0 16,-35-34-1,35 34-15,33-34 0,-34 34 32,35-34-17,-1 1 1,-33-1 0,33 0-1,0 34 1,1-34-1,-35-34 1,34 34 0,-33-33-1,-1 33 1,35 0 15,-35 0-15,1-34-1,-1 1 1,0 33 0,35-34-1,-1-34 1,0 35 15,-33-1-15,-1-34 15,1 35-15,33-35 15,1 0 0,-1 1 0,0-1 16,-67 1-15,-34 67-1,-35 0-31,35-68 62,-68 68-46,-34 34 78,-135 68-32,135-68-62,-135 34 47,67-34 16,238-102 15,33 68-47,-34 34 16,-101 0-32,-34 68 32,-34 68 0,34-102-47,-33-1 16,33 35-16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4:42.2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9EC089-254D-400D-A50C-3962D1240B5C}" emma:medium="tactile" emma:mode="ink">
          <msink:context xmlns:msink="http://schemas.microsoft.com/ink/2010/main" type="inkDrawing" rotatedBoundingBox="5747,3620 5758,4232 5555,4235 5544,3623" semanticType="callout" shapeName="Other">
            <msink:sourceLink direction="to" ref="{B6050055-DE67-470A-AEFF-BCF53FC584FF}"/>
          </msink:context>
        </emma:interpretation>
      </emma:emma>
    </inkml:annotationXML>
    <inkml:trace contextRef="#ctx0" brushRef="#br0">73 276 0,'0'-34'93,"-34"1"-77,34-1 31,0-102 0,0 102-32,34 34 1,0 0 0,34 0 30,-68 34-14,0 0-17,0 0 1,0 0 0,-136 135 30,103-135-30,33 34 0,0 67 15,33-67 16,1-68-32,34 0 17,-34 0-17,-34-34 17,34 0-17,-34 0 1,-34-67 15,0-1 16</inkml:trace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6:44.7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FD383A-F943-4313-A988-88457FFB978C}" emma:medium="tactile" emma:mode="ink">
          <msink:context xmlns:msink="http://schemas.microsoft.com/ink/2010/main" type="inkDrawing" rotatedBoundingBox="3419,9955 3491,13545 3179,13552 3107,9961" semanticType="verticalRange" shapeName="Other">
            <msink:sourceLink direction="with" ref="{47FF15CA-73F7-405C-91DC-95B7E3A10F93}"/>
          </msink:context>
        </emma:interpretation>
      </emma:emma>
    </inkml:annotationXML>
    <inkml:trace contextRef="#ctx0" brushRef="#br0">271 0 0,'-34'0'172,"34"34"-157,-34 0 1,-34 101 15,35 35 1,-1-35-1,0 1-16,34-1 1,-34 0 0,34 1-1,0-1 1,0 35 0,0-35 15,0 1-16,0-1 1,0 34 0,0-33-1,34 33 1,-34-33 0,34-1-1,-34 35 1,34-35-1,-1 0 17,1 1-17,0-1 1,0 35 15,0-69 0,-34-67-31,68 34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49:07.6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97604A1-7C7E-438E-96B7-0F740CF99E93}" emma:medium="tactile" emma:mode="ink">
          <msink:context xmlns:msink="http://schemas.microsoft.com/ink/2010/main" type="inkDrawing" rotatedBoundingBox="8195,5384 15746,5354 15747,5539 8195,5569" semanticType="callout" shapeName="Other"/>
        </emma:interpretation>
      </emma:emma>
    </inkml:annotationXML>
    <inkml:trace contextRef="#ctx0" brushRef="#br0">0 1 0,'34'0'94,"0"34"-78,135-34 46,-135 34-62,102-34 31,33 0-15,-34 0 15,1 0-31,-1 34 16,1-34-1,33 0-15,-33 0 16,33 0 0,0 0-1,-33 0-15,-1 0 16,-33 34 0,67-34-1,-67 0 1,202 0-1,-168 0-15,169 0 16,-170 0 0,1 0-1,-1 0 1,1 33-16,-1-33 16,34 0-16,-33 0 15,-1-33-15,1 33 31,-1 0-15,1 0-16,-1 0 16,1 0-1,-35 0-15,35 0 16,-1-34 0,1 34-1,-1 0 1,34 0-1,1 0 1,-1-34 0,-33 34-1,-1 0 1,34-34 0,1 34 15,-35 0-16,1-34 1,-1 34 15,-67 0-31,101 0 32,-101 0-17,67 0 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1:35.9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5780CC-13EB-49A2-9F69-16ED71141B21}" emma:medium="tactile" emma:mode="ink">
          <msink:context xmlns:msink="http://schemas.microsoft.com/ink/2010/main" type="inkDrawing" rotatedBoundingBox="11030,6690 12740,5548 12939,5844 11229,6987" semanticType="connector" shapeName="Other">
            <msink:sourceLink direction="with" ref="{E4BFE876-F878-4861-B335-BD55C9B723B2}"/>
            <msink:sourceLink direction="with" ref="{AB6FAF9E-D342-442C-92F0-179A617F25E6}"/>
          </msink:context>
        </emma:interpretation>
      </emma:emma>
    </inkml:annotationXML>
    <inkml:trace contextRef="#ctx0" brushRef="#br0">0 1151 0,'34'0'156,"-1"0"-124,137-135 30,-1 0-15,0 67-16,-33-68 16,-35 69-31,69-1 15,-1-34 0,0-33 0,-33 67 1,-68 0-1,-34 34 0,-1 34-31,1 0 31,-34-33-31,34 33 16,-34-34 0,34 0 62,0 34-16,-102 0-15,34 0-31,0 34-1,-67 0 17,67-34-32,0 0 15,-68 0 48,136 0-32,0-34-15,34 0 15,101 0 16,-135 34 0,-34 68 0,0-34-32,0-1 1,-34 35-1,34-34 17,0 0-32,34 0 15</inkml:trace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4:42.3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33566F6-9571-4746-9D2B-687A8BD4BA96}" emma:medium="tactile" emma:mode="ink">
          <msink:context xmlns:msink="http://schemas.microsoft.com/ink/2010/main" type="writingRegion" rotatedBoundingBox="7247,7891 7755,7891 7755,8602 7247,8602"/>
        </emma:interpretation>
      </emma:emma>
    </inkml:annotationXML>
    <inkml:traceGroup>
      <inkml:annotationXML>
        <emma:emma xmlns:emma="http://www.w3.org/2003/04/emma" version="1.0">
          <emma:interpretation id="{25457FBD-0AC7-4DFD-88F4-1687922B1F9D}" emma:medium="tactile" emma:mode="ink">
            <msink:context xmlns:msink="http://schemas.microsoft.com/ink/2010/main" type="paragraph" rotatedBoundingBox="7247,7891 7755,7891 7755,8602 7247,8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6DAD4B-9E11-4CB9-8495-4994EA4580D3}" emma:medium="tactile" emma:mode="ink">
              <msink:context xmlns:msink="http://schemas.microsoft.com/ink/2010/main" type="line" rotatedBoundingBox="7247,7891 7755,7891 7755,8602 7247,8602"/>
            </emma:interpretation>
          </emma:emma>
        </inkml:annotationXML>
        <inkml:traceGroup>
          <inkml:annotationXML>
            <emma:emma xmlns:emma="http://www.w3.org/2003/04/emma" version="1.0">
              <emma:interpretation id="{3D2D226E-B4FF-4A10-BBA6-89C13E1A24F4}" emma:medium="tactile" emma:mode="ink">
                <msink:context xmlns:msink="http://schemas.microsoft.com/ink/2010/main" type="inkWord" rotatedBoundingBox="7247,7891 7755,7891 7755,8602 7247,8602"/>
              </emma:interpretation>
              <emma:one-of disjunction-type="recognition" id="oneOf0">
                <emma:interpretation id="interp0" emma:lang="ru-RU" emma:confidence="0">
                  <emma:literal>5</emma:literal>
                </emma:interpretation>
                <emma:interpretation id="interp1" emma:lang="ru-RU" emma:confidence="0">
                  <emma:literal>у</emma:literal>
                </emma:interpretation>
                <emma:interpretation id="interp2" emma:lang="ru-RU" emma:confidence="0">
                  <emma:literal>9</emma:literal>
                </emma:interpretation>
                <emma:interpretation id="interp3" emma:lang="ru-RU" emma:confidence="0">
                  <emma:literal>S</emma:literal>
                </emma:interpretation>
              </emma:one-of>
            </emma:emma>
          </inkml:annotationXML>
          <inkml:trace contextRef="#ctx0" brushRef="#br0">6164 3592 0,'0'-33'62,"33"33"-46,137 0 15,-69 0 1,1 33-32</inkml:trace>
          <inkml:trace contextRef="#ctx0" brushRef="#br0" timeOffset="1">6197 3660 0,'-33'34'62,"33"0"-46,-34-34-16,-34 102 62,68-69-46,34-33 31,0-33-32,101 33 32,-67 0-15,0 33-32,-68 35 15,0 101 48,0-135-63,0 0 15,-34 0 1,-34 34 0,34-68-1,0 0 16,0-102-15</inkml:trace>
        </inkml:traceGroup>
      </inkml:traceGroup>
    </inkml:traceGroup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6:40.6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FF15CA-73F7-405C-91DC-95B7E3A10F93}" emma:medium="tactile" emma:mode="ink">
          <msink:context xmlns:msink="http://schemas.microsoft.com/ink/2010/main" type="writingRegion" rotatedBoundingBox="580,10741 9101,9097 10064,14084 1543,15729">
            <msink:destinationLink direction="with" ref="{9CFD383A-F943-4313-A988-88457FFB978C}"/>
            <msink:destinationLink direction="with" ref="{14ECBDF9-7D62-49F8-8C62-00D4D6A6A481}"/>
          </msink:context>
        </emma:interpretation>
      </emma:emma>
    </inkml:annotationXML>
    <inkml:traceGroup>
      <inkml:annotationXML>
        <emma:emma xmlns:emma="http://www.w3.org/2003/04/emma" version="1.0">
          <emma:interpretation id="{58CD88C9-C02E-4F61-8E33-281FDDD1E378}" emma:medium="tactile" emma:mode="ink">
            <msink:context xmlns:msink="http://schemas.microsoft.com/ink/2010/main" type="paragraph" rotatedBoundingBox="580,10741 9101,9097 9529,11314 1008,12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3BE2E7-B943-4E5D-9615-013B33B78D3A}" emma:medium="tactile" emma:mode="ink">
              <msink:context xmlns:msink="http://schemas.microsoft.com/ink/2010/main" type="line" rotatedBoundingBox="580,10741 9101,9097 9529,11314 1008,12959"/>
            </emma:interpretation>
          </emma:emma>
        </inkml:annotationXML>
        <inkml:traceGroup>
          <inkml:annotationXML>
            <emma:emma xmlns:emma="http://www.w3.org/2003/04/emma" version="1.0">
              <emma:interpretation id="{FAED54E5-B0CC-4822-89E4-F9BC9CB283A2}" emma:medium="tactile" emma:mode="ink">
                <msink:context xmlns:msink="http://schemas.microsoft.com/ink/2010/main" type="inkWord" rotatedBoundingBox="637,11035 1543,10860 1915,12784 1008,12959"/>
              </emma:interpretation>
              <emma:one-of disjunction-type="recognition" id="oneOf0">
                <emma:interpretation id="interp0" emma:lang="ru-RU" emma:confidence="0">
                  <emma:literal>А,</emma:literal>
                </emma:interpretation>
                <emma:interpretation id="interp1" emma:lang="ru-RU" emma:confidence="0">
                  <emma:literal>А.</emma:literal>
                </emma:interpretation>
                <emma:interpretation id="interp2" emma:lang="ru-RU" emma:confidence="0">
                  <emma:literal>А;</emma:literal>
                </emma:interpretation>
                <emma:interpretation id="interp3" emma:lang="ru-RU" emma:confidence="0">
                  <emma:literal>АИ</emma:literal>
                </emma:interpretation>
                <emma:interpretation id="interp4" emma:lang="ru-RU" emma:confidence="0">
                  <emma:literal>А</emma:literal>
                </emma:interpretation>
              </emma:one-of>
            </emma:emma>
          </inkml:annotationXML>
          <inkml:trace contextRef="#ctx0" brushRef="#br0">67 6877 0,'-33'34'110,"-35"135"-48,34-33-46,-34-1 15,1 1-15,33 33-1,0 0 16,0-67 1,34-68-1,0-68-15,34-135 15,34 33 0,-35 1-15,1-1-1,34-33-15,-34 33 16,34-33 15,-1 34-15,-33 67 15,-34 34-31,0-34 16,34 68-1,0 34 17,-34 68-1,0 33 0,0 1-15,0-1-1,0 1 1,0-1 0,-34 1-1,34 33 16,-34-101-15,34-34 0,-34-1-1</inkml:trace>
          <inkml:trace contextRef="#ctx0" brushRef="#br0" timeOffset="265.6222">-102 7419 0,'34'0'78,"0"0"-62,135 34 31,-67 0-47</inkml:trace>
          <inkml:trace contextRef="#ctx0" brushRef="#br0" timeOffset="906.2438">508 8029 0,'0'-34'125,"34"-34"-109,-34 34 0,33 0 15,1 34-16,-34-34-15,0 204 110,34-1-79,-68-135-15,34 101-1,34 1 17</inkml:trace>
        </inkml:traceGroup>
        <inkml:traceGroup>
          <inkml:annotationXML>
            <emma:emma xmlns:emma="http://www.w3.org/2003/04/emma" version="1.0">
              <emma:interpretation id="{19B03740-9C37-4B4D-A3D0-70A79AFFEB5D}" emma:medium="tactile" emma:mode="ink">
                <msink:context xmlns:msink="http://schemas.microsoft.com/ink/2010/main" type="inkWord" rotatedBoundingBox="4061,10070 9101,9097 9440,10853 4400,11825"/>
              </emma:interpretation>
              <emma:one-of disjunction-type="recognition" id="oneOf1">
                <emma:interpretation id="interp5" emma:lang="ru-RU" emma:confidence="0">
                  <emma:literal>111</emma:literal>
                </emma:interpretation>
                <emma:interpretation id="interp6" emma:lang="ru-RU" emma:confidence="0">
                  <emma:literal>„11</emma:literal>
                </emma:interpretation>
                <emma:interpretation id="interp7" emma:lang="ru-RU" emma:confidence="0">
                  <emma:literal>11</emma:literal>
                </emma:interpretation>
                <emma:interpretation id="interp8" emma:lang="ru-RU" emma:confidence="0">
                  <emma:literal>1“</emma:literal>
                </emma:interpretation>
                <emma:interpretation id="interp9" emma:lang="ru-RU" emma:confidence="0">
                  <emma:literal>11“</emma:literal>
                </emma:interpretation>
              </emma:one-of>
            </emma:emma>
          </inkml:annotationXML>
          <inkml:trace contextRef="#ctx0" brushRef="#br0" timeOffset="10109.3199">5520 6268 0,'-34'0'78,"68"-102"-31,34 34-16,67-101 16,-101 101-32,0 68 1,-34-34 46,0 102-30,0 101-1,-34 1 0,34-69 0,0 35 1,34-136-32,0 34 0</inkml:trace>
          <inkml:trace contextRef="#ctx0" brushRef="#br0" timeOffset="9234.3249">2980 6098 0,'-34'0'141,"34"-34"-125,68-33 30,-68 33-30,0 0-16,68-68 47,-35-33 47,-33 169-79,-33 135 32,-1-101-31,34 33-1,-34 35 1,68 33 0</inkml:trace>
          <inkml:trace contextRef="#ctx0" brushRef="#br0" timeOffset="10968.6911">7620 6301 0,'67'-67'94,"103"-35"-63,-1-33 16,-101 67-31,-34 0 62,-34 102-47,-68 101 0,0 35 1,68-69-17,-34-33 1,34 34-1,0-68 1,34 33-16</inkml:trace>
        </inkml:traceGroup>
      </inkml:traceGroup>
    </inkml:traceGroup>
    <inkml:traceGroup>
      <inkml:annotationXML>
        <emma:emma xmlns:emma="http://www.w3.org/2003/04/emma" version="1.0">
          <emma:interpretation id="{A7C665EE-709F-4724-8513-452045DE1C95}" emma:medium="tactile" emma:mode="ink">
            <msink:context xmlns:msink="http://schemas.microsoft.com/ink/2010/main" type="paragraph" rotatedBoundingBox="4206,11594 9489,11684 9446,14224 4163,141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C5A88F-C427-49CC-B4E5-70D20639CD30}" emma:medium="tactile" emma:mode="ink">
              <msink:context xmlns:msink="http://schemas.microsoft.com/ink/2010/main" type="line" rotatedBoundingBox="4206,11594 9489,11684 9446,14224 4163,14135"/>
            </emma:interpretation>
          </emma:emma>
        </inkml:annotationXML>
        <inkml:traceGroup>
          <inkml:annotationXML>
            <emma:emma xmlns:emma="http://www.w3.org/2003/04/emma" version="1.0">
              <emma:interpretation id="{D110070A-E6A0-4731-A7C0-52B6DC3F6813}" emma:medium="tactile" emma:mode="ink">
                <msink:context xmlns:msink="http://schemas.microsoft.com/ink/2010/main" type="inkWord" rotatedBoundingBox="4206,11594 9489,11684 9446,14224 4163,14135"/>
              </emma:interpretation>
              <emma:one-of disjunction-type="recognition" id="oneOf2">
                <emma:interpretation id="interp10" emma:lang="ru-RU" emma:confidence="0">
                  <emma:literal>#0 т““</emma:literal>
                </emma:interpretation>
                <emma:interpretation id="interp11" emma:lang="ru-RU" emma:confidence="0">
                  <emma:literal>10 1:</emma:literal>
                </emma:interpretation>
                <emma:interpretation id="interp12" emma:lang="ru-RU" emma:confidence="0">
                  <emma:literal>10“ 1 1</emma:literal>
                </emma:interpretation>
                <emma:interpretation id="interp13" emma:lang="ru-RU" emma:confidence="0">
                  <emma:literal>10“ 11</emma:literal>
                </emma:interpretation>
                <emma:interpretation id="interp14" emma:lang="ru-RU" emma:confidence="0">
                  <emma:literal>10: 1</emma:literal>
                </emma:interpretation>
              </emma:one-of>
            </emma:emma>
          </inkml:annotationXML>
          <inkml:trace contextRef="#ctx0" brushRef="#br0" timeOffset="15437.403">5554 7825 0,'34'0'171,"-34"-33"-171,34-35 47,-1 34-31,35-68 31,-68 68-47,34 1 62,0 66-30,-34 1-17,0 102 16,0-1 1,0 1-1,0 33 0,34-101-15</inkml:trace>
          <inkml:trace contextRef="#ctx0" brushRef="#br0" timeOffset="25343.6125">5622 9248 0,'67'-34'109,"-33"0"-93,68-135 15,-1 101 1,-101 34-32,34 34 46,-34 34-14,-34 101-17,1 1 17,-1-1-17,34 35 16,0-136-15,67 67-16</inkml:trace>
          <inkml:trace contextRef="#ctx0" brushRef="#br0" timeOffset="14578.0464">3048 7724 0,'-34'0'141,"135"-136"-79,-67 69-31,0 33-15,-34 0 0,0 0-1,34-34 17,-34 238 61,0-35-77,0 1 15,0-1-15,68 0-1</inkml:trace>
          <inkml:trace contextRef="#ctx0" brushRef="#br0" timeOffset="22437.3809">8026 7825 0,'0'-33'157,"34"-35"-126,68-102 0,-35 35 16,-67 67 16,0 136-32,-34 101 0,34-33 0,-33-1-15,-1 1 0,34-1-1,0 35 1</inkml:trace>
          <inkml:trace contextRef="#ctx0" brushRef="#br0" timeOffset="24562.3697">3285 9078 0,'-34'0'78,"34"34"-31,0 0-32,34 34 1,0-34 15,-34 0-31,101 33 31,-67-67-31,0 0 16,34-33 0,-1-1-1,1-68 1,-68 0 0,0 69-1,-34-69 1,-33 34-1,-1 34 1,34 34 0,-34 0-1,34 0-15,1 34 16,-35 68 0,68-34-1,0 33 1,68 35-16</inkml:trace>
          <inkml:trace contextRef="#ctx0" brushRef="#br0" timeOffset="26062.3505">7823 9417 0,'34'0'78,"0"0"-63,135-169 32,-67 33-16,-35 102-15,-67 1 0,0 100 31,-34 103-16,1-35 0,33 34-15,0-33-1,0-1 17,0-101-32,101-101 31</inkml:trace>
        </inkml:traceGroup>
      </inkml:traceGroup>
    </inkml:traceGroup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7:07.5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ECBDF9-7D62-49F8-8C62-00D4D6A6A481}" emma:medium="tactile" emma:mode="ink">
          <msink:context xmlns:msink="http://schemas.microsoft.com/ink/2010/main" type="inkDrawing" rotatedBoundingBox="10664,9481 10671,15204 10091,15205 10084,9482" semanticType="verticalRange" shapeName="Other">
            <msink:sourceLink direction="with" ref="{47FF15CA-73F7-405C-91DC-95B7E3A10F93}"/>
          </msink:context>
        </emma:interpretation>
      </emma:emma>
    </inkml:annotationXML>
    <inkml:trace contextRef="#ctx0" brushRef="#br0">135 0 0,'0'34'78,"0"0"-62,34 33 0,34 69-1,-34-1 1,-1 1 0,1 33-16,0-33 15,34 33 1,-68-34-1,34 35-15,-34-35 16,34 35-16,-34-35 16,34 34-16,-34 1 15,33-1-15,-33-34 16,0 35-16,0-1 16,0 0-16,0 1 15,0-1 1,0 0-16,-33-33 15,33 33-15,-34 1 16,34-35-16,-34 1 16,0-1-16,34 34 15,-68 1 1,34-35-16,0 34 16,1-67-16,-35 67 15,34-33 16,-34 33-15,-33 34 0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7:10.2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D7CB8A9-E6D3-49C4-8ACD-6BC5A9D5B465}" emma:medium="tactile" emma:mode="ink">
          <msink:context xmlns:msink="http://schemas.microsoft.com/ink/2010/main" type="writingRegion" rotatedBoundingBox="14248,11363 15178,12954 14203,13524 13273,11933"/>
        </emma:interpretation>
      </emma:emma>
    </inkml:annotationXML>
    <inkml:traceGroup>
      <inkml:annotationXML>
        <emma:emma xmlns:emma="http://www.w3.org/2003/04/emma" version="1.0">
          <emma:interpretation id="{4451C49C-2679-40E0-96DA-E6AC60F2C9C6}" emma:medium="tactile" emma:mode="ink">
            <msink:context xmlns:msink="http://schemas.microsoft.com/ink/2010/main" type="paragraph" rotatedBoundingBox="14248,11363 15178,12954 14203,13524 13273,11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8EE9DE-598A-434B-B8B7-5E8EE2D19302}" emma:medium="tactile" emma:mode="ink">
              <msink:context xmlns:msink="http://schemas.microsoft.com/ink/2010/main" type="line" rotatedBoundingBox="14248,11363 15178,12954 14203,13524 13273,11933"/>
            </emma:interpretation>
          </emma:emma>
        </inkml:annotationXML>
        <inkml:traceGroup>
          <inkml:annotationXML>
            <emma:emma xmlns:emma="http://www.w3.org/2003/04/emma" version="1.0">
              <emma:interpretation id="{EDBBD802-6E3A-436F-986B-EF961CF7D54B}" emma:medium="tactile" emma:mode="ink">
                <msink:context xmlns:msink="http://schemas.microsoft.com/ink/2010/main" type="inkWord" rotatedBoundingBox="14248,11363 15178,12954 14203,13524 13273,11933"/>
              </emma:interpretation>
              <emma:one-of disjunction-type="recognition" id="oneOf0">
                <emma:interpretation id="interp0" emma:lang="ru-RU" emma:confidence="0">
                  <emma:literal>Г-н</emma:literal>
                </emma:interpretation>
                <emma:interpretation id="interp1" emma:lang="ru-RU" emma:confidence="0">
                  <emma:literal>Г-н.</emma:literal>
                </emma:interpretation>
                <emma:interpretation id="interp2" emma:lang="ru-RU" emma:confidence="0">
                  <emma:literal>р.,</emma:literal>
                </emma:interpretation>
                <emma:interpretation id="interp3" emma:lang="ru-RU" emma:confidence="0">
                  <emma:literal>Ген.</emma:literal>
                </emma:interpretation>
                <emma:interpretation id="interp4" emma:lang="ru-RU" emma:confidence="0">
                  <emma:literal>Гаг.</emma:literal>
                </emma:interpretation>
              </emma:one-of>
            </emma:emma>
          </inkml:annotationXML>
          <inkml:trace contextRef="#ctx0" brushRef="#br0">-6299 6062 0,'-34'0'31,"34"34"-16,-34 0 17,34 0-17,0 33 17,-34-67-32,34 102 31,-34-34-16,1 67 1,-35 35 15,0-35 1,0 34-1,35-33 0,33-68 0,33-102 1,35-136-1,0 35-16,0 33 1,-35-67 0,69 0 15,-68 67-15,0-67-1,34 67 16,-68 68-15,0 0-16,33 0 31,1 34-15,-34 34-16,0 0 16,0 136 15,0-1 0,0-34-15,0 35 15,0-1-15,0 0 15,0-135-16</inkml:trace>
          <inkml:trace contextRef="#ctx0" brushRef="#br0" timeOffset="296.8878">-6333 6570 0,'34'0'78,"34"34"-62,-1 0-1,137 0 17</inkml:trace>
          <inkml:trace contextRef="#ctx0" brushRef="#br0" timeOffset="1703.1369">-5723 7146 0,'-34'0'47,"34"-34"78,34 34-110,101 0 48,-101 0-48,-34 34 1,0 0 0,0 0-1,0-1 1,-34 35 15,34-34-31,-34-34 16,0 34-16,-33 67 31,33-101-15,34 34-1,101 0 48,35-34-32,-35 34-15,-33 0 15</inkml:trace>
        </inkml:traceGroup>
      </inkml:traceGroup>
    </inkml:traceGroup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4:42.2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7156AB-A41B-4EED-AE9A-E307FF4CEB55}" emma:medium="tactile" emma:mode="ink">
          <msink:context xmlns:msink="http://schemas.microsoft.com/ink/2010/main" type="inkDrawing" rotatedBoundingBox="3713,4601 7306,4532 7318,5180 3725,5249" semanticType="strikethrough" shapeName="Other">
            <msink:sourceLink direction="with" ref="{9D501320-84FC-481F-A7FB-1849B103A338}"/>
            <msink:sourceLink direction="with" ref="{2F2D0587-30D8-40F6-8D12-9D94DAD00105}"/>
          </msink:context>
        </emma:interpretation>
      </emma:emma>
    </inkml:annotationXML>
    <inkml:trace contextRef="#ctx0" brushRef="#br0">2574 917 0,'-34'-34'94,"34"0"-78,0 0-1,169-67 32,0-1-15,-33 34-1,33 1-16,1 33 1,-69-34 0,35 34-1,33 0 1,-34 1 0,35-1-1,-35 34 1,35 0-1,-35 0 17,1 0-17,-1 34 1,34-1 0,-33 1-1,33 0 1,0 0 15,-33 0-15,-1 67 15,35-33 0,-136-68-15,33 68 46,-33-68 16,-34-34-31,0 0-31,0 0 0,-34 0-1,0-135 32,1 68 0,33 67 0,0 68-16,33-1-15,1 35 15,68 68 0,-68-69-15,0 1 15,-34-34-31,0 0 16,-68-34 31,-101 0-1,67-34-14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4:42.2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82DA0C0-A34D-45D7-9CF4-85581BF11193}" emma:medium="tactile" emma:mode="ink">
          <msink:context xmlns:msink="http://schemas.microsoft.com/ink/2010/main" type="inkDrawing" rotatedBoundingBox="8641,5304 11352,5415 11335,5819 8624,5708" semanticType="strikethrough" shapeName="Other">
            <msink:sourceLink direction="with" ref="{9D501320-84FC-481F-A7FB-1849B103A338}"/>
          </msink:context>
        </emma:interpretation>
      </emma:emma>
    </inkml:annotationXML>
    <inkml:trace contextRef="#ctx0" brushRef="#br0">10160 1256 0,'0'-34'78,"-170"34"0,1 0-47,0 0 1,33 0-1,1 0-16,-1 0 1,1 0 0,-1 0-1,1 0 1,0 0 0,-35 0-1,35-34 1,-1 34 15,-33 0-15,0 0 15,33 0-15,-33-34 30,67 34-14,34 0 77,68-34-93,34 34-1,0 0 1,0-34 0,0 34-1,0-34 1,34 1-1,-35-1 17,1 34 15,-169 67 31,-1 1-47,136-34-15,0 0-1,34 34 16,136-1 16,-103-67-31,-33 68-16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5:16.9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A5813F-46B6-4AF0-ABE9-E6C50FD972A9}" emma:medium="tactile" emma:mode="ink">
          <msink:context xmlns:msink="http://schemas.microsoft.com/ink/2010/main" type="inkDrawing" rotatedBoundingBox="20367,6224 20397,5412 20585,5419 20556,6231" semanticType="verticalRange" shapeName="Other">
            <msink:sourceLink direction="with" ref="{9774C2E6-ABE7-43C3-94DB-F093382ED7B8}"/>
          </msink:context>
        </emma:interpretation>
      </emma:emma>
    </inkml:annotationXML>
    <inkml:trace contextRef="#ctx0" brushRef="#br0">0 372 0,'0'-67'78,"0"33"-63,102-102 32,-35 35 0,-67 67-16,0 68 1,0 0-17,0 67 1,-33 1 15,33-1-15,0 35 15,0 33-15,33-33-1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4:42.2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79EDD9-DBC8-4BC3-9B60-936F7B372529}" emma:medium="tactile" emma:mode="ink">
          <msink:context xmlns:msink="http://schemas.microsoft.com/ink/2010/main" type="inkDrawing" rotatedBoundingBox="3720,5478 7420,5994 7289,6932 3589,6415" semanticType="callout" shapeName="Other">
            <msink:sourceLink direction="from" ref="{B1918979-51A6-4EC9-83A2-F8119DD9BB46}"/>
            <msink:sourceLink direction="to" ref="{B1918979-51A6-4EC9-83A2-F8119DD9BB46}"/>
          </msink:context>
        </emma:interpretation>
      </emma:emma>
    </inkml:annotationXML>
    <inkml:trace contextRef="#ctx0" brushRef="#br0">6231 1662 0,'0'34'125,"-34"0"-109,1 0 0,-69 33 15,0 1 0,-33 0-15,-1 0 15,1-1-15,-1-33-16,-33 34 15,34-34 1,-1 0 0,-33 0-1,0-1 1,33-33 15,1 0-15,-1 0-1,-33-33 1,-1-1 0,35-34 15,-34 0-16,-1 0 17,35-33-1,-1-1-15,-33 1 30,135 101-46,-135-136 63,135 102-47,0 34-16,34-34 15,-34 34 16,-33 0 1,67-33-32,-34 33 47,0 0 93,34 33-109,34-33-15,-34 34 0,34 0 15,33 34 0,-33 0 0,-34-34 63,0-68-63,0 0-15,-101-136 31,33 69-16,68 67-15,-34 0 31,34 0-32,102 68 48,33 0-32,-67 0-15,33 34-16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7:13.9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1CB206-886F-4AC6-8322-9AD767974D3C}" emma:medium="tactile" emma:mode="ink">
          <msink:context xmlns:msink="http://schemas.microsoft.com/ink/2010/main" type="inkDrawing" rotatedBoundingBox="16304,14643 16512,9899 17678,9950 17471,14695" semanticType="callout" shapeName="Other">
            <msink:sourceLink direction="to" ref="{7B797490-F446-454F-90E4-6EB50EB66610}"/>
          </msink:context>
        </emma:interpretation>
      </emma:emma>
    </inkml:annotationXML>
    <inkml:trace contextRef="#ctx0" brushRef="#br0">613 9 0,'0'-34'140,"-34"34"-124,34 34 0,-101 135 30,33 1-14,0-1-1,1-33-31,33-1 31,0 0-31,-34 35 31,34-35-15,0 35 0,1-35-1,33 1 1,0-1-16,-34 0 16,34 1-1,0 135 1,0-136-1,0 1-15,0-1 16,0 1 0,0-1-1,0 1-15,0 33 16,0-34 0,34 1-1,-34 33 1,33-33-1,1 33 1,0-33 0,0 33 15,0-101-15,0 67-1,0-33 1,33-68-16</inkml:trace>
    <inkml:trace contextRef="#ctx0" brushRef="#br0" timeOffset="2359.348">850 686 0,'34'-33'140,"102"-103"-77,-102 68-47,-34 34-1,33 34 1,1-67 15,-34 101 47,-34 135-31,1 0-16,33-33-15,0 33 15</inkml:trace>
    <inkml:trace contextRef="#ctx0" brushRef="#br0" timeOffset="7015.5882">918 4175 0,'34'-34'109,"0"0"-93,34-135 30,-35 135-30,-33-68 31,0 204 31,-33 67-47,-1 0 1,0-67-1,34 101-16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7:23.2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4A3032-BD74-4946-A0EC-A20BB70866DD}" emma:medium="tactile" emma:mode="ink">
          <msink:context xmlns:msink="http://schemas.microsoft.com/ink/2010/main" type="inkDrawing" rotatedBoundingBox="21945,10245 22512,15061 21492,15181 20925,10365" semanticType="callout" shapeName="Other">
            <msink:sourceLink direction="from" ref="{CB2A3E61-99CD-4871-B040-593DDEAFAC55}"/>
            <msink:sourceLink direction="to" ref="{BCF2E610-1A90-459D-95D9-6C3D9AB84FA1}"/>
          </msink:context>
        </emma:interpretation>
      </emma:emma>
    </inkml:annotationXML>
    <inkml:trace contextRef="#ctx0" brushRef="#br0">238 0 0,'33'34'63,"-33"0"-48,34 135 1,34-34 15,-34 35-15,0-1-1,0-33-15,-34-1 16,33 34-16,-33-33 16,0 33-1,0-33-15,34-1 16,-34 1-16,0-1 16,0 0-16,0 1 15,0-1-15,0 1 16,0-1-1,-34 1-15,34-1 16,0 1-16,-33-1 16,-1 35-1,34-35-15,-34 0 16,0 1-16,0 33 16,-34-33-1,35-1-15,-1 35 31,-34-1-31,34-101 16,-68 203 0</inkml:trace>
    <inkml:trace contextRef="#ctx0" brushRef="#br0" timeOffset="-5328.0831">-575 711 0,'0'-34'94,"0"0"-79,101-101 32,1-1-16,-102 69-15,34 67 0,-34-34 31,0 68-16,0 0-16,-34 135 17,0-34-1,0 1-15,34-68-16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1:37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6FAF9E-D342-442C-92F0-179A617F25E6}" emma:medium="tactile" emma:mode="ink">
          <msink:context xmlns:msink="http://schemas.microsoft.com/ink/2010/main" type="inkDrawing" rotatedBoundingBox="10999,6759 13541,4928 14097,5699 11554,7530" hotPoints="11420,6952 13164,5207 13853,5739 11566,7126" semanticType="container" shapeName="Quadrilateral">
            <msink:sourceLink direction="with" ref="{6F87C19C-DCE9-4A99-B96C-99F1E494A4AF}"/>
            <msink:destinationLink direction="with" ref="{9A5780CC-13EB-49A2-9F69-16ED71141B21}"/>
          </msink:context>
        </emma:interpretation>
      </emma:emma>
    </inkml:annotationXML>
    <inkml:trace contextRef="#ctx0" brushRef="#br0">175 247 0,'0'-34'94,"-68"34"-63,-34 135 31,102-67-46,0-34 0,0 34-1,34-34 1,0-1-16,0 35 15,34-34 1,101 34 15,0-68 1,-33 0-1,-1-34 0,-67 34-31,68-136 47,-103 1-16,-33 101-15,-33-101 15,33 101-15,-34 0-1,-136-102 32,170 103-47,-169-1 47,34 34-47,-1 0 31,35 0-15,-69 101 31,136-67-32,0 68 1</inkml:trace>
    <inkml:trace contextRef="#ctx0" brushRef="#br0" timeOffset="3765.5908">513 755 0,'-33'0'62,"33"-34"79,-34 34-126,0 0 1,0 34 0,0 0-1,-67 101 32,-69-33 0,35-1-16,-35 35 0,35-35 16,-1-33-15,-33 34-1,0-35 0,-1 1 16,137-34-31,-137 34 30,136-68-30,-67 34 15,67-34 1,0 0-32,-34 34 31,1-1 250,33-33-265,0 0 15,34 34-31,-34-34 16,34 34 109,0-68-94,135-135 47,1 33 63,-238 272-79,1-34-31,33-35 32,68-33-32,135-34 47,35 0-15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7:20.0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21B8A37-0CF0-4AD2-A5CA-29271AACD9D9}" emma:medium="tactile" emma:mode="ink">
          <msink:context xmlns:msink="http://schemas.microsoft.com/ink/2010/main" type="writingRegion" rotatedBoundingBox="20072,10145 21954,14104 18853,15579 16970,11619"/>
        </emma:interpretation>
      </emma:emma>
    </inkml:annotationXML>
    <inkml:traceGroup>
      <inkml:annotationXML>
        <emma:emma xmlns:emma="http://www.w3.org/2003/04/emma" version="1.0">
          <emma:interpretation id="{1E400B39-94BE-45EB-8EE3-A7C476291689}" emma:medium="tactile" emma:mode="ink">
            <msink:context xmlns:msink="http://schemas.microsoft.com/ink/2010/main" type="paragraph" rotatedBoundingBox="20072,10145 21954,14104 20909,14601 19026,106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31C8A1-8811-4391-A15A-52A45CD697CF}" emma:medium="tactile" emma:mode="ink">
              <msink:context xmlns:msink="http://schemas.microsoft.com/ink/2010/main" type="line" rotatedBoundingBox="20072,10145 21954,14104 20909,14601 19026,10642"/>
            </emma:interpretation>
          </emma:emma>
        </inkml:annotationXML>
        <inkml:traceGroup>
          <inkml:annotationXML>
            <emma:emma xmlns:emma="http://www.w3.org/2003/04/emma" version="1.0">
              <emma:interpretation id="{0FE1EC5A-AD54-413A-A794-587CF6FEE3F2}" emma:medium="tactile" emma:mode="ink">
                <msink:context xmlns:msink="http://schemas.microsoft.com/ink/2010/main" type="inkWord" rotatedBoundingBox="20990,12076 21253,12630 20895,12800 20631,12247"/>
              </emma:interpretation>
              <emma:one-of disjunction-type="recognition" id="oneOf0">
                <emma:interpretation id="interp0" emma:lang="ru-RU" emma:confidence="0">
                  <emma:literal>его</emma:literal>
                </emma:interpretation>
                <emma:interpretation id="interp1" emma:lang="ru-RU" emma:confidence="0">
                  <emma:literal>о“</emma:literal>
                </emma:interpretation>
                <emma:interpretation id="interp2" emma:lang="ru-RU" emma:confidence="0">
                  <emma:literal>ого</emma:literal>
                </emma:interpretation>
                <emma:interpretation id="interp3" emma:lang="ru-RU" emma:confidence="0">
                  <emma:literal>„го</emma:literal>
                </emma:interpretation>
                <emma:interpretation id="interp4" emma:lang="ru-RU" emma:confidence="0">
                  <emma:literal>П.</emma:literal>
                </emma:interpretation>
              </emma:one-of>
            </emma:emma>
          </inkml:annotationXML>
          <inkml:trace contextRef="#ctx0" brushRef="#br0">1456 1964 0,'34'-33'62,"0"-35"-30,-34 34-32,33 34 15,1-34-15,68-101 47,-68 135 0,-34 34-16,-34 135 16,0-34-31,34 35 15,-34-35 0,34-67-31</inkml:trace>
          <inkml:trace contextRef="#ctx0" brushRef="#br0" timeOffset="-2874.9984">0 339 0,'0'-34'46,"33"0"-30,1-34 15,0 1 1,68-69 46,-102 204-31,0-34-32,-34 34 16,34-35-31,0 69 16,0 33 15,0-33 1,34 34-17</inkml:trace>
          <inkml:trace contextRef="#ctx0" brushRef="#br0" timeOffset="2343.7377">1524 3929 0,'33'-34'109,"103"-135"-62,-35 67 15,-67 102-46,-68 34 31,34 0-31,-33 135 30,33-135-46,0 135 47,33-135-31</inkml:trace>
        </inkml:traceGroup>
      </inkml:traceGroup>
    </inkml:traceGroup>
    <inkml:traceGroup>
      <inkml:annotationXML>
        <emma:emma xmlns:emma="http://www.w3.org/2003/04/emma" version="1.0">
          <emma:interpretation id="{1B79DAC7-BCBE-47C6-8E74-746535F93C7D}" emma:medium="tactile" emma:mode="ink">
            <msink:context xmlns:msink="http://schemas.microsoft.com/ink/2010/main" type="paragraph" rotatedBoundingBox="17368,12002 19405,12157 19356,12799 17319,1264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F1C5297-D558-49AD-8750-F732EF65F7F9}" emma:medium="tactile" emma:mode="ink">
              <msink:context xmlns:msink="http://schemas.microsoft.com/ink/2010/main" type="inkBullet" rotatedBoundingBox="17368,12003 17624,12023 17576,12664 17319,12645"/>
            </emma:interpretation>
            <emma:one-of disjunction-type="recognition" id="oneOf1">
              <emma:interpretation id="interp5" emma:lang="ru-RU" emma:confidence="0">
                <emma:literal>1</emma:literal>
              </emma:interpretation>
              <emma:interpretation id="interp6" emma:lang="ru-RU" emma:confidence="0">
                <emma:literal>Л</emma:literal>
              </emma:interpretation>
              <emma:interpretation id="interp7" emma:lang="ru-RU" emma:confidence="0">
                <emma:literal>Г</emma:literal>
              </emma:interpretation>
              <emma:interpretation id="interp8" emma:lang="ru-RU" emma:confidence="0">
                <emma:literal>в</emma:literal>
              </emma:interpretation>
              <emma:interpretation id="interp9" emma:lang="ru-RU" emma:confidence="0">
                <emma:literal>И</emma:literal>
              </emma:interpretation>
            </emma:one-of>
          </emma:emma>
        </inkml:annotationXML>
        <inkml:trace contextRef="#ctx0" brushRef="#br0" timeOffset="-1281.2574">-1931 1964 0,'34'-33'78,"-34"-1"-62,34 0-1,34 0 1,67-135 31,-135 101 15,0 102-30,-34 101-1,0 1-16,34 33 17,0-101-1,34 33-31</inkml:trace>
      </inkml:traceGroup>
      <inkml:traceGroup>
        <inkml:annotationXML>
          <emma:emma xmlns:emma="http://www.w3.org/2003/04/emma" version="1.0">
            <emma:interpretation id="{4624A3D9-C3A3-477E-888E-6E8A87CFA5D7}" emma:medium="tactile" emma:mode="ink">
              <msink:context xmlns:msink="http://schemas.microsoft.com/ink/2010/main" type="line" rotatedBoundingBox="19122,12135 19405,12156 19361,12734 19078,12713"/>
            </emma:interpretation>
          </emma:emma>
        </inkml:annotationXML>
        <inkml:traceGroup>
          <inkml:annotationXML>
            <emma:emma xmlns:emma="http://www.w3.org/2003/04/emma" version="1.0">
              <emma:interpretation id="{CFE8EBEC-1C37-46BE-93C3-7D5582245ECB}" emma:medium="tactile" emma:mode="ink">
                <msink:context xmlns:msink="http://schemas.microsoft.com/ink/2010/main" type="inkWord" rotatedBoundingBox="19122,12135 19405,12156 19361,12734 19078,12713"/>
              </emma:interpretation>
              <emma:one-of disjunction-type="recognition" id="oneOf2">
                <emma:interpretation id="interp10" emma:lang="ru-RU" emma:confidence="0">
                  <emma:literal>1</emma:literal>
                </emma:interpretation>
                <emma:interpretation id="interp11" emma:lang="ru-RU" emma:confidence="0">
                  <emma:literal>л</emma:literal>
                </emma:interpretation>
                <emma:interpretation id="interp12" emma:lang="ru-RU" emma:confidence="0">
                  <emma:literal>Л</emma:literal>
                </emma:interpretation>
                <emma:interpretation id="interp13" emma:lang="ru-RU" emma:confidence="0">
                  <emma:literal>.</emma:literal>
                </emma:interpretation>
                <emma:interpretation id="interp14" emma:lang="ru-RU" emma:confidence="0">
                  <emma:literal>'</emma:literal>
                </emma:interpretation>
              </emma:one-of>
            </emma:emma>
          </inkml:annotationXML>
          <inkml:trace contextRef="#ctx0" brushRef="#br0" timeOffset="-640.6216">-170 2032 0,'0'-34'47,"34"34"-31,0-34 0,101-135 30,-67 101 1,-34 68-31,-102 136 46,1 33-30,67-67-17,0-34 1,0-35 0,0 1-16,67 0 0</inkml:trace>
        </inkml:traceGroup>
      </inkml:traceGroup>
    </inkml:traceGroup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7:45.5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6FDB17-09E5-48EC-B4CD-BFF54444BDE3}" emma:medium="tactile" emma:mode="ink">
          <msink:context xmlns:msink="http://schemas.microsoft.com/ink/2010/main" type="inkDrawing" rotatedBoundingBox="27426,10419 27514,15067 26417,15088 26329,10440" semanticType="callout" shapeName="Other">
            <msink:sourceLink direction="to" ref="{15CFDDCA-B815-4B83-BB12-6AA0C5D40D17}"/>
            <msink:sourceLink direction="to" ref="{965EEE1A-0BF9-4595-8E84-DF26A57BA792}"/>
          </msink:context>
        </emma:interpretation>
      </emma:emma>
    </inkml:annotationXML>
    <inkml:trace contextRef="#ctx0" brushRef="#br0">549 0 0,'-33'0'78,"33"34"-62,-68 135 31,68-101-32,-102 135 17,34-67-17,35-1 1,-1 1-1,0 33 1,0-33 0,0-1-1,34 0 1,-34 35-16,0-35 31,34 1-31,-33-1 16,33 1-1,0 33 1,0-34 0,0 35-16,0-35 31,33 1-15,-33 33-1,34-67-15,-34 33 16,0-33-1,34 33-15,-34 35 16,34-35 0,34 34 15,-34 1-15,67-1 15,-67-67 0,-34-35-31,34-67 16,0 34-16</inkml:trace>
    <inkml:trace contextRef="#ctx0" brushRef="#br0" timeOffset="968.7304">753 948 0,'0'-33'94,"0"-1"-79,33 0 1,69-135 31,-68 67-16,-34 68-31,34 0 63,-34 68-32,0 135 0,-34 1 0,0-35-15,34 35 46,0-137-62,68 1 0</inkml:trace>
    <inkml:trace contextRef="#ctx0" brushRef="#br0" timeOffset="6171.8423">922 4200 0,'0'-34'94,"0"0"-79,34-34 1,67-67 31,-67 101-31,0-34 46,-34 102-31,-34 135 16,34-135-47,-34 136 31,1-1 1,33-34-1,0-33-15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5:53.0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19EC3B-4796-4776-852A-83AB46E52776}" emma:medium="tactile" emma:mode="ink">
          <msink:context xmlns:msink="http://schemas.microsoft.com/ink/2010/main" type="inkDrawing" rotatedBoundingBox="20572,8019 20768,7335 21023,7409 20827,8092" semanticType="callout" shapeName="Other">
            <msink:sourceLink direction="with" ref="{BD2E39D3-0D6E-4CC6-994C-D447DB45447A}"/>
          </msink:context>
        </emma:interpretation>
      </emma:emma>
    </inkml:annotationXML>
    <inkml:trace contextRef="#ctx0" brushRef="#br0">271 2371 0,'0'-34'125,"0"0"-110,34 34 1,0 0-1,-34-34-15,135-68 47,-101 1-31,0 33 15,-34 34-31,-34 34 78,34 34-62,-34 34 0,-33 101 15,33-33 0,0-1 0,34-101-31,0 0 0,0 0 16,34 0 0,33-1-16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7:42.2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764FA6-4571-470A-8E1F-3060F68C5E79}" emma:medium="tactile" emma:mode="ink">
          <msink:context xmlns:msink="http://schemas.microsoft.com/ink/2010/main" type="writingRegion" rotatedBoundingBox="25162,11885 25909,13769 25135,14076 24387,12193"/>
        </emma:interpretation>
      </emma:emma>
    </inkml:annotationXML>
    <inkml:traceGroup>
      <inkml:annotationXML>
        <emma:emma xmlns:emma="http://www.w3.org/2003/04/emma" version="1.0">
          <emma:interpretation id="{0FBD9C67-4F62-4655-9278-5EF0C9139FFE}" emma:medium="tactile" emma:mode="ink">
            <msink:context xmlns:msink="http://schemas.microsoft.com/ink/2010/main" type="paragraph" rotatedBoundingBox="25162,11885 25909,13769 25135,14076 24387,121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22594E-5804-48C5-9E74-0AFBCFBB9ABF}" emma:medium="tactile" emma:mode="ink">
              <msink:context xmlns:msink="http://schemas.microsoft.com/ink/2010/main" type="line" rotatedBoundingBox="25162,11885 25909,13769 25135,14076 24387,12193"/>
            </emma:interpretation>
          </emma:emma>
        </inkml:annotationXML>
        <inkml:traceGroup>
          <inkml:annotationXML>
            <emma:emma xmlns:emma="http://www.w3.org/2003/04/emma" version="1.0">
              <emma:interpretation id="{B6E14382-898A-4E37-BE93-64E1F3F0DBAD}" emma:medium="tactile" emma:mode="ink">
                <msink:context xmlns:msink="http://schemas.microsoft.com/ink/2010/main" type="inkWord" rotatedBoundingBox="25162,11885 25909,13769 25135,14076 24387,12193"/>
              </emma:interpretation>
              <emma:one-of disjunction-type="recognition" id="oneOf0">
                <emma:interpretation id="interp0" emma:lang="ru-RU" emma:confidence="0">
                  <emma:literal>тот</emma:literal>
                </emma:interpretation>
                <emma:interpretation id="interp1" emma:lang="ru-RU" emma:confidence="0">
                  <emma:literal>От</emma:literal>
                </emma:interpretation>
                <emma:interpretation id="interp2" emma:lang="ru-RU" emma:confidence="0">
                  <emma:literal>т.,</emma:literal>
                </emma:interpretation>
                <emma:interpretation id="interp3" emma:lang="ru-RU" emma:confidence="0">
                  <emma:literal>Гам</emma:literal>
                </emma:interpretation>
                <emma:interpretation id="interp4" emma:lang="ru-RU" emma:confidence="0">
                  <emma:literal>Гот</emma:literal>
                </emma:interpretation>
              </emma:one-of>
            </emma:emma>
          </inkml:annotationXML>
          <inkml:trace contextRef="#ctx0" brushRef="#br0">-3827 914 0,'0'34'63,"0"0"-47,0 101 30,0 35-14,-34-35-17,-34 1 1,34-1 0,-34 34 15,68 1-16,-33-1 17,33-135-17,0 0 1,0 0-16,33-34 0,1-102 47,0-33-16,0-1-31,0 1 16,34-35 15,-68 1-15,0 33-1,33 1 1,-33-34-1,34 67 17,-34 0 15,0 238-1,34-1-14,-34 1-17,0-1 1,0 1 0,0-1-1,0 35 1,34-1 15,34 0 0</inkml:trace>
          <inkml:trace contextRef="#ctx0" brushRef="#br0" timeOffset="343.7615">-3963 1862 0,'68'0'110,"169"34"-79</inkml:trace>
          <inkml:trace contextRef="#ctx0" brushRef="#br0" timeOffset="984.3807">-3455 2201 0,'0'-34'78,"68"0"-63,-34 34 1,0 0 0,-1 0-1,1 0-15,-34 34 16,0 0-1,0 0 1,-34 34 15,1-35-15,33 1 0,33 0-1,35 0 1,-34-34-1,0 34 1,-34 0 0,34 67-1,-34-67 1,-68 34 15,34 0 0,0-68-31,0 0 32</inkml:trace>
        </inkml:traceGroup>
      </inkml:traceGroup>
    </inkml:traceGroup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7:47.3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B7E57DF-6DA0-4A88-90B0-35C31D8D8984}" emma:medium="tactile" emma:mode="ink">
          <msink:context xmlns:msink="http://schemas.microsoft.com/ink/2010/main" type="writingRegion" rotatedBoundingBox="27197,10971 30719,11152 30513,15172 26990,14991"/>
        </emma:interpretation>
      </emma:emma>
    </inkml:annotationXML>
    <inkml:traceGroup>
      <inkml:annotationXML>
        <emma:emma xmlns:emma="http://www.w3.org/2003/04/emma" version="1.0">
          <emma:interpretation id="{41CE083C-0AD3-4F1E-B850-1CB7C628249A}" emma:medium="tactile" emma:mode="ink">
            <msink:context xmlns:msink="http://schemas.microsoft.com/ink/2010/main" type="paragraph" rotatedBoundingBox="28901,11086 29192,11074 29219,11715 28929,117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4340DF3-462C-4BBD-9449-4708858479BD}" emma:medium="tactile" emma:mode="ink">
              <msink:context xmlns:msink="http://schemas.microsoft.com/ink/2010/main" type="line" rotatedBoundingBox="28901,11086 29192,11074 29219,11715 28929,11728"/>
            </emma:interpretation>
          </emma:emma>
        </inkml:annotationXML>
        <inkml:traceGroup>
          <inkml:annotationXML>
            <emma:emma xmlns:emma="http://www.w3.org/2003/04/emma" version="1.0">
              <emma:interpretation id="{FCF19081-71F3-4578-8903-A7675069B144}" emma:medium="tactile" emma:mode="ink">
                <msink:context xmlns:msink="http://schemas.microsoft.com/ink/2010/main" type="inkWord" rotatedBoundingBox="28901,11086 29192,11074 29219,11715 28929,11728">
                  <msink:destinationLink direction="to" ref="{1CDC7927-9695-4F1D-B4DF-C9D77A727EC4}"/>
                </msink:context>
              </emma:interpretation>
              <emma:one-of disjunction-type="recognition" id="oneOf0">
                <emma:interpretation id="interp0" emma:lang="ru-RU" emma:confidence="0">
                  <emma:literal>1</emma:literal>
                </emma:interpretation>
                <emma:interpretation id="interp1" emma:lang="ru-RU" emma:confidence="0">
                  <emma:literal>л</emma:literal>
                </emma:interpretation>
                <emma:interpretation id="interp2" emma:lang="ru-RU" emma:confidence="0">
                  <emma:literal>Л</emma:literal>
                </emma:interpretation>
                <emma:interpretation id="interp3" emma:lang="ru-RU" emma:confidence="0">
                  <emma:literal>'</emma:literal>
                </emma:interpretation>
                <emma:interpretation id="interp4" emma:lang="ru-RU" emma:confidence="0">
                  <emma:literal>.</emma:literal>
                </emma:interpretation>
              </emma:one-of>
            </emma:emma>
          </inkml:annotationXML>
          <inkml:trace contextRef="#ctx0" brushRef="#br0">0 474 0,'0'-34'78,"135"-135"-16,-135 135-62,102-68 31,-69-33 48,-33 236-17,-33 35-31,33-1-15,0 35 31,33-69-32</inkml:trace>
        </inkml:traceGroup>
      </inkml:traceGroup>
    </inkml:traceGroup>
    <inkml:traceGroup>
      <inkml:annotationXML>
        <emma:emma xmlns:emma="http://www.w3.org/2003/04/emma" version="1.0">
          <emma:interpretation id="{3510D895-6106-4D42-9E90-EA16880F2B23}" emma:medium="tactile" emma:mode="ink">
            <msink:context xmlns:msink="http://schemas.microsoft.com/ink/2010/main" type="paragraph" rotatedBoundingBox="27112,12619 30554,12795 30517,13513 27075,133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A2A8A7-297B-458E-A6FC-CFA28FC58F98}" emma:medium="tactile" emma:mode="ink">
              <msink:context xmlns:msink="http://schemas.microsoft.com/ink/2010/main" type="line" rotatedBoundingBox="27112,12619 30554,12795 30517,13513 27075,13336"/>
            </emma:interpretation>
          </emma:emma>
        </inkml:annotationXML>
        <inkml:traceGroup>
          <inkml:annotationXML>
            <emma:emma xmlns:emma="http://www.w3.org/2003/04/emma" version="1.0">
              <emma:interpretation id="{15CFDDCA-B815-4B83-BB12-6AA0C5D40D17}" emma:medium="tactile" emma:mode="ink">
                <msink:context xmlns:msink="http://schemas.microsoft.com/ink/2010/main" type="inkWord" rotatedBoundingBox="27112,12619 27364,12632 27337,13143 27086,13130">
                  <msink:destinationLink direction="to" ref="{A66FDB17-09E5-48EC-B4CD-BFF54444BDE3}"/>
                </msink:context>
              </emma:interpretation>
              <emma:one-of disjunction-type="recognition" id="oneOf1">
                <emma:interpretation id="interp5" emma:lang="ru-RU" emma:confidence="0">
                  <emma:literal>1</emma:literal>
                </emma:interpretation>
                <emma:interpretation id="interp6" emma:lang="ru-RU" emma:confidence="0">
                  <emma:literal>Л</emma:literal>
                </emma:interpretation>
                <emma:interpretation id="interp7" emma:lang="ru-RU" emma:confidence="0">
                  <emma:literal>л</emma:literal>
                </emma:interpretation>
                <emma:interpretation id="interp8" emma:lang="ru-RU" emma:confidence="0">
                  <emma:literal>'</emma:literal>
                </emma:interpretation>
                <emma:interpretation id="interp9" emma:lang="ru-RU" emma:confidence="0">
                  <emma:literal>.</emma:literal>
                </emma:interpretation>
              </emma:one-of>
            </emma:emma>
          </inkml:annotationXML>
          <inkml:trace contextRef="#ctx0" brushRef="#br0" timeOffset="1781.2401">-1829 1964 0,'0'-34'62,"34"0"-31,-34 0-15,135-135 47,-67 101-48,-68 1 16,34 67-31,-102 169 94,34-34-63,34 69 1</inkml:trace>
        </inkml:traceGroup>
        <inkml:traceGroup>
          <inkml:annotationXML>
            <emma:emma xmlns:emma="http://www.w3.org/2003/04/emma" version="1.0">
              <emma:interpretation id="{323B63F3-3D98-4F68-8465-93537644C559}" emma:medium="tactile" emma:mode="ink">
                <msink:context xmlns:msink="http://schemas.microsoft.com/ink/2010/main" type="inkWord" rotatedBoundingBox="28938,12823 29190,12836 29159,13444 28907,13431"/>
              </emma:interpretation>
              <emma:one-of disjunction-type="recognition" id="oneOf2">
                <emma:interpretation id="interp10" emma:lang="ru-RU" emma:confidence="0">
                  <emma:literal>1</emma:literal>
                </emma:interpretation>
                <emma:interpretation id="interp11" emma:lang="ru-RU" emma:confidence="0">
                  <emma:literal>л</emma:literal>
                </emma:interpretation>
                <emma:interpretation id="interp12" emma:lang="ru-RU" emma:confidence="0">
                  <emma:literal>Г</emma:literal>
                </emma:interpretation>
                <emma:interpretation id="interp13" emma:lang="ru-RU" emma:confidence="0">
                  <emma:literal>И</emma:literal>
                </emma:interpretation>
                <emma:interpretation id="interp14" emma:lang="ru-RU" emma:confidence="0">
                  <emma:literal>г</emma:literal>
                </emma:interpretation>
              </emma:one-of>
            </emma:emma>
          </inkml:annotationXML>
          <inkml:trace contextRef="#ctx0" brushRef="#br0" timeOffset="2624.9891">33 2099 0,'-33'0'46,"33"-33"-30,33-1 15,69-102 32,-34 35-16,-68 67-32,34 34-15,-34 34 63,0 135-16,-34 0-16,34-33 16,0-102-47,34 33 15</inkml:trace>
        </inkml:traceGroup>
        <inkml:traceGroup>
          <inkml:annotationXML>
            <emma:emma xmlns:emma="http://www.w3.org/2003/04/emma" version="1.0">
              <emma:interpretation id="{3F9732D1-F768-40CF-9DAD-6A39B3CFF048}" emma:medium="tactile" emma:mode="ink">
                <msink:context xmlns:msink="http://schemas.microsoft.com/ink/2010/main" type="inkWord" rotatedBoundingBox="30322,12789 30553,12801 30526,13343 30294,13331"/>
              </emma:interpretation>
              <emma:one-of disjunction-type="recognition" id="oneOf3">
                <emma:interpretation id="interp15" emma:lang="ru-RU" emma:confidence="0">
                  <emma:literal>1</emma:literal>
                </emma:interpretation>
                <emma:interpretation id="interp16" emma:lang="ru-RU" emma:confidence="0">
                  <emma:literal>.</emma:literal>
                </emma:interpretation>
                <emma:interpretation id="interp17" emma:lang="ru-RU" emma:confidence="0">
                  <emma:literal>л</emma:literal>
                </emma:interpretation>
                <emma:interpretation id="interp18" emma:lang="ru-RU" emma:confidence="0">
                  <emma:literal>'</emma:literal>
                </emma:interpretation>
                <emma:interpretation id="interp19" emma:lang="ru-RU" emma:confidence="0">
                  <emma:literal>г</emma:literal>
                </emma:interpretation>
              </emma:one-of>
            </emma:emma>
          </inkml:annotationXML>
          <inkml:trace contextRef="#ctx0" brushRef="#br0" timeOffset="3296.8568">1388 2032 0,'0'-34'46,"0"0"-30,34 0 15,101-135 32,-101 135-48,0 34 1,-34 135 62,-34 35-47,34-35 16,0-33-47</inkml:trace>
        </inkml:traceGroup>
      </inkml:traceGroup>
    </inkml:traceGroup>
    <inkml:traceGroup>
      <inkml:annotationXML>
        <emma:emma xmlns:emma="http://www.w3.org/2003/04/emma" version="1.0">
          <emma:interpretation id="{02E687C4-4817-40C7-8E20-57EC8AE4F0D2}" emma:medium="tactile" emma:mode="ink">
            <msink:context xmlns:msink="http://schemas.microsoft.com/ink/2010/main" type="paragraph" rotatedBoundingBox="28783,14331 30576,14499 30513,15172 28720,150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9B94559-8379-4E40-878C-43C33BC2181F}" emma:medium="tactile" emma:mode="ink">
              <msink:context xmlns:msink="http://schemas.microsoft.com/ink/2010/main" type="line" rotatedBoundingBox="28783,14331 30576,14499 30513,15172 28720,15003"/>
            </emma:interpretation>
          </emma:emma>
        </inkml:annotationXML>
        <inkml:traceGroup>
          <inkml:annotationXML>
            <emma:emma xmlns:emma="http://www.w3.org/2003/04/emma" version="1.0">
              <emma:interpretation id="{965EEE1A-0BF9-4595-8E84-DF26A57BA792}" emma:medium="tactile" emma:mode="ink">
                <msink:context xmlns:msink="http://schemas.microsoft.com/ink/2010/main" type="inkWord" rotatedBoundingBox="30333,14477 30576,14499 30513,15172 30270,15149">
                  <msink:destinationLink direction="from" ref="{1CDC7927-9695-4F1D-B4DF-C9D77A727EC4}"/>
                  <msink:destinationLink direction="to" ref="{A66FDB17-09E5-48EC-B4CD-BFF54444BDE3}"/>
                </msink:context>
              </emma:interpretation>
              <emma:one-of disjunction-type="recognition" id="oneOf4">
                <emma:interpretation id="interp20" emma:lang="ru-RU" emma:confidence="0">
                  <emma:literal>11</emma:literal>
                </emma:interpretation>
                <emma:interpretation id="interp21" emma:lang="ru-RU" emma:confidence="0">
                  <emma:literal>1 1</emma:literal>
                </emma:interpretation>
                <emma:interpretation id="interp22" emma:lang="ru-RU" emma:confidence="0">
                  <emma:literal>л 1</emma:literal>
                </emma:interpretation>
                <emma:interpretation id="interp23" emma:lang="ru-RU" emma:confidence="0">
                  <emma:literal>. 1</emma:literal>
                </emma:interpretation>
                <emma:interpretation id="interp24" emma:lang="ru-RU" emma:confidence="0">
                  <emma:literal>я 1</emma:literal>
                </emma:interpretation>
              </emma:one-of>
            </emma:emma>
          </inkml:annotationXML>
          <inkml:trace contextRef="#ctx0" brushRef="#br0" timeOffset="5874.9686">1388 3657 0,'34'-34'94,"0"1"-78,101-137 62,-135 306 15,0-35-77,-34-33 0,34 101 15,0-33 16,34-68-32</inkml:trace>
          <inkml:trace contextRef="#ctx0" brushRef="#br0" timeOffset="5093.7231">-170 3623 0,'0'-33'94,"34"-1"-79,34 0 1,-34-34 0,67 0 30,-101 34-30,34 170 93,-68 33-77,34-33 15,0-102-47,34 33 15</inkml:trace>
        </inkml:traceGroup>
      </inkml:traceGroup>
    </inkml:traceGroup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7:54.0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CDC7927-9695-4F1D-B4DF-C9D77A727EC4}" emma:medium="tactile" emma:mode="ink">
          <msink:context xmlns:msink="http://schemas.microsoft.com/ink/2010/main" type="inkDrawing" rotatedBoundingBox="30222,15656 30359,10978 31667,11016 31530,15694" semanticType="callout" shapeName="Other">
            <msink:sourceLink direction="from" ref="{965EEE1A-0BF9-4595-8E84-DF26A57BA792}"/>
            <msink:sourceLink direction="to" ref="{FCF19081-71F3-4578-8903-A7675069B144}"/>
          </msink:context>
        </emma:interpretation>
      </emma:emma>
    </inkml:annotationXML>
    <inkml:trace contextRef="#ctx0" brushRef="#br0">271 0 0,'0'-34'47,"0"68"-16,34-34-16,-34 34 1,34 33 0,0 69-1,0-1 1,0 35 0,-1-69-1,-33 35 1,34 33-16,-34-33 15,0-1-15,34 34 16,-34-33-16,0-1 16,0 1-16,0-1 15,0 35-15,0-35 16,34 0-16,-68 1 16,34 33-1,-34-33-15,34-1 16,-34 1-16,34 33 15,-67-34-15,33 35 16,0-35-16,0 1 16,-34-1-16,34 1 15,-33-1-15,-1 1 16,0 135 0</inkml:trace>
    <inkml:trace contextRef="#ctx0" brushRef="#br0" timeOffset="-5953.0788">-677 508 0,'0'-34'63,"34"0"-48,67-135 32,1-1 0,-102 137-31,34 33-1,-34 33 32,0 1-31,-34 102 15,0-1-15,34 35 30,0-69-46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0" timeString="2016-04-01T16:59:58.1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0 512 0,'0'0'0'0,"0"0"0"0,0 0 0 0,0 0 0 16,0 0 0-16,0 0 0 15,0 0 0-15,0 0 0 16,0 0 0 0,0 0 0-16,0 33 0 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57:21.7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B7EF5AB-A85C-4A07-8982-C0E631DF2796}" emma:medium="tactile" emma:mode="ink">
          <msink:context xmlns:msink="http://schemas.microsoft.com/ink/2010/main" type="writingRegion" rotatedBoundingBox="19032,13851 19303,13851 19303,14460 19032,14460"/>
        </emma:interpretation>
      </emma:emma>
    </inkml:annotationXML>
    <inkml:traceGroup>
      <inkml:annotationXML>
        <emma:emma xmlns:emma="http://www.w3.org/2003/04/emma" version="1.0">
          <emma:interpretation id="{B2781FAC-26E2-4CF1-AE6F-1BDBDCC6BBB1}" emma:medium="tactile" emma:mode="ink">
            <msink:context xmlns:msink="http://schemas.microsoft.com/ink/2010/main" type="paragraph" rotatedBoundingBox="19032,13851 19303,13851 19303,14460 19032,144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300BAB-B465-4626-B6E0-E0C63FF52A28}" emma:medium="tactile" emma:mode="ink">
              <msink:context xmlns:msink="http://schemas.microsoft.com/ink/2010/main" type="line" rotatedBoundingBox="19032,13851 19303,13851 19303,14460 19032,14460"/>
            </emma:interpretation>
          </emma:emma>
        </inkml:annotationXML>
        <inkml:traceGroup>
          <inkml:annotationXML>
            <emma:emma xmlns:emma="http://www.w3.org/2003/04/emma" version="1.0">
              <emma:interpretation id="{FC864FAF-01FD-466F-822E-7A3D22960EB4}" emma:medium="tactile" emma:mode="ink">
                <msink:context xmlns:msink="http://schemas.microsoft.com/ink/2010/main" type="inkWord" rotatedBoundingBox="19032,13851 19303,13851 19303,14460 19032,14460"/>
              </emma:interpretation>
              <emma:one-of disjunction-type="recognition" id="oneOf0">
                <emma:interpretation id="interp0" emma:lang="ru-RU" emma:confidence="0">
                  <emma:literal>1</emma:literal>
                </emma:interpretation>
                <emma:interpretation id="interp1" emma:lang="ru-RU" emma:confidence="0">
                  <emma:literal>л</emma:literal>
                </emma:interpretation>
                <emma:interpretation id="interp2" emma:lang="ru-RU" emma:confidence="0">
                  <emma:literal>'</emma:literal>
                </emma:interpretation>
                <emma:interpretation id="interp3" emma:lang="ru-RU" emma:confidence="0">
                  <emma:literal>.</emma:literal>
                </emma:interpretation>
                <emma:interpretation id="interp4" emma:lang="ru-RU" emma:confidence="0">
                  <emma:literal>“</emma:literal>
                </emma:interpretation>
              </emma:one-of>
            </emma:emma>
          </inkml:annotationXML>
          <inkml:trace contextRef="#ctx0" brushRef="#br0">-238 3793 0,'0'-34'47,"0"1"-31,34-1 15,68-102 16,33 1 31,-135 169-31,0-1-47,-33 137 47,-1-35-31,34 1 15,67-35-16</inkml:trace>
        </inkml:traceGroup>
      </inkml:traceGroup>
    </inkml:traceGroup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7:19.0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902C5D-C150-4BCE-B07A-2BE715FB3A1F}" emma:medium="tactile" emma:mode="ink">
          <msink:context xmlns:msink="http://schemas.microsoft.com/ink/2010/main" type="inkDrawing" rotatedBoundingBox="7581,8587 8112,9533 7218,10035 6687,9089" hotPoints="7922,9284 7397,9810 6871,9284 7397,8758" semanticType="enclosure" shapeName="Circle">
            <msink:destinationLink direction="to" ref="{26E973FB-361E-4CD9-A7BC-23A8052B118F}"/>
            <msink:destinationLink direction="with" ref="{618DDA84-24D4-48F1-9B1E-93DEB60F4B63}"/>
          </msink:context>
        </emma:interpretation>
      </emma:emma>
    </inkml:annotationXML>
    <inkml:trace contextRef="#ctx0" brushRef="#br0">-440-779 0,'-34'0'47,"0"-34"-32,-34 34 16,-67 0 32,101 0-63,-67 34 31,67 0-15,-102 102 31,102-35-32,34 1 17,34 67-1,-34-101-16,136 67 32,-1-33-15,34-34-1,-33-68 0,-34 0-15,-35 0-1,1-34 1,0-34 0,-1-67 30,-33 67-30,-34-101 15,0 33-15,-34 35 15,-67-35 0,-68 1 1,67 101-17,-67 0 1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7:44.9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128B596-C933-45E5-A8B8-D0940E49A082}" emma:medium="tactile" emma:mode="ink">
          <msink:context xmlns:msink="http://schemas.microsoft.com/ink/2010/main" type="inkDrawing" rotatedBoundingBox="7751,15082 11626,11927 12457,12947 8582,16103" semanticType="callout" shapeName="Other">
            <msink:sourceLink direction="to" ref="{5EBAD8FE-E49E-4E86-A571-FBA8A480527E}"/>
            <msink:sourceLink direction="from" ref="{EC8E2274-A9E4-451E-9CFC-79F08D340172}"/>
          </msink:context>
        </emma:interpretation>
      </emma:emma>
    </inkml:annotationXML>
    <inkml:trace contextRef="#ctx0" brushRef="#br0">3285 0 0,'0'-34'110,"-33"34"-64,-1 34-30,-34 0 15,-101 67 1,-1 1-17,35 0 16,-34-1-15,-1 35 0,1-1-1,33-33 1,-33 33 0,67-33-1,-67-1 1,34 1 15,-1 0-15,1-1 15,-1-33-15,1 34-1,-35-1 16,1-33 16,68 34 0,67-69-16,-34 1 1,34-34-17,0 34 1,0 0 0,-33 0 15,33 0-16,-68 33 48,68-67-63,0 102 16</inkml:trace>
    <inkml:trace contextRef="#ctx0" brushRef="#br0" timeOffset="-19656.1315">3455-1050 0,'0'-34'47,"-34"34"-47,34-34 15,-34 34 1,-101 0 62,101 0-62,-34 68 15,-67 101 16,67-67-31,34 67 15,34 1 0,0-103-15,0 1 15,0-34-31,34 0 16,101 135 15,-101-135-16,135 34 17,-33 0-1,-1-68-15,-33 0-1,67-34 16,-67-34 1,0-34 15,-35 35-32,-67-1 1,0-101 15,0 101-15,-67-101 31,-1 33-16,0 68-16,-101-33 17,33 33-17,1 34 1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3:30.5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582119-86BE-4D9E-8A44-4368D628F837}" emma:medium="tactile" emma:mode="ink">
          <msink:context xmlns:msink="http://schemas.microsoft.com/ink/2010/main" type="writingRegion" rotatedBoundingBox="10566,5350 13614,5350 13614,7382 10566,7382"/>
        </emma:interpretation>
      </emma:emma>
    </inkml:annotationXML>
    <inkml:traceGroup>
      <inkml:annotationXML>
        <emma:emma xmlns:emma="http://www.w3.org/2003/04/emma" version="1.0">
          <emma:interpretation id="{BB9299D1-03E0-4ACD-B5D4-2EBFA6300812}" emma:medium="tactile" emma:mode="ink">
            <msink:context xmlns:msink="http://schemas.microsoft.com/ink/2010/main" type="paragraph" rotatedBoundingBox="10566,5350 13614,5350 13614,7382 10566,73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5103E0-DDF6-4D01-A57E-E04C7470A5AD}" emma:medium="tactile" emma:mode="ink">
              <msink:context xmlns:msink="http://schemas.microsoft.com/ink/2010/main" type="line" rotatedBoundingBox="10566,5350 13614,5350 13614,7382 10566,7382"/>
            </emma:interpretation>
          </emma:emma>
        </inkml:annotationXML>
        <inkml:traceGroup>
          <inkml:annotationXML>
            <emma:emma xmlns:emma="http://www.w3.org/2003/04/emma" version="1.0">
              <emma:interpretation id="{158F1EE3-8486-4791-818C-4488C915DF49}" emma:medium="tactile" emma:mode="ink">
                <msink:context xmlns:msink="http://schemas.microsoft.com/ink/2010/main" type="inkWord" rotatedBoundingBox="10837,6855 10937,7381 10624,7442 10523,6916">
                  <msink:destinationLink direction="with" ref="{E4BFE876-F878-4861-B335-BD55C9B723B2}"/>
                </msink:context>
              </emma:interpretation>
              <emma:one-of disjunction-type="recognition" id="oneOf0">
                <emma:interpretation id="interp0" emma:lang="ru-RU" emma:confidence="0">
                  <emma:literal>2</emma:literal>
                </emma:interpretation>
                <emma:interpretation id="interp1" emma:lang="ru-RU" emma:confidence="0">
                  <emma:literal>г</emma:literal>
                </emma:interpretation>
                <emma:interpretation id="interp2" emma:lang="ru-RU" emma:confidence="0">
                  <emma:literal>ч</emma:literal>
                </emma:interpretation>
                <emma:interpretation id="interp3" emma:lang="ru-RU" emma:confidence="0">
                  <emma:literal>Г</emma:literal>
                </emma:interpretation>
                <emma:interpretation id="interp4" emma:lang="ru-RU" emma:confidence="0">
                  <emma:literal>Ч</emma:literal>
                </emma:interpretation>
              </emma:one-of>
            </emma:emma>
          </inkml:annotationXML>
          <inkml:trace contextRef="#ctx0" brushRef="#br0">0 116 0,'0'-68'109,"0"34"-93,34 34 0,135 0 62,-169 34-31,0 0-32,0 0 1,-102 135 31,102-135-47,-67 0 31,67 0-15,0-1 30,34 1-14,33-34-1,69 0 16,-35 34-47</inkml:trace>
        </inkml:traceGroup>
        <inkml:traceGroup>
          <inkml:annotationXML>
            <emma:emma xmlns:emma="http://www.w3.org/2003/04/emma" version="1.0">
              <emma:interpretation id="{6F87C19C-DCE9-4A99-B96C-99F1E494A4AF}" emma:medium="tactile" emma:mode="ink">
                <msink:context xmlns:msink="http://schemas.microsoft.com/ink/2010/main" type="inkWord" rotatedBoundingBox="13343,5350 13614,5350 13614,5723 13343,5723">
                  <msink:destinationLink direction="with" ref="{AB6FAF9E-D342-442C-92F0-179A617F25E6}"/>
                </msink:context>
              </emma:interpretation>
              <emma:one-of disjunction-type="recognition" id="oneOf1">
                <emma:interpretation id="interp5" emma:lang="ru-RU" emma:confidence="0">
                  <emma:literal>3</emma:literal>
                </emma:interpretation>
                <emma:interpretation id="interp6" emma:lang="ru-RU" emma:confidence="0">
                  <emma:literal>З</emma:literal>
                </emma:interpretation>
                <emma:interpretation id="interp7" emma:lang="ru-RU" emma:confidence="0">
                  <emma:literal>з</emma:literal>
                </emma:interpretation>
                <emma:interpretation id="interp8" emma:lang="ru-RU" emma:confidence="0">
                  <emma:literal>]</emma:literal>
                </emma:interpretation>
                <emma:interpretation id="interp9" emma:lang="ru-RU" emma:confidence="0">
                  <emma:literal>ъ</emma:literal>
                </emma:interpretation>
              </emma:one-of>
            </emma:emma>
          </inkml:annotationXML>
          <inkml:trace contextRef="#ctx0" brushRef="#br0" timeOffset="1484.3821">2811-1510 0,'34'-34'171,"33"34"-124,1 34 16,-68 0-48,0 0 1,0 0 0,-34-34-16,0 34 62,34-1-46,34-33 15,0 34-15,0 0-1,0-34 17,-34 34-17,0 0 16,-34 0 1,-135-34 30,101 0-46</inkml:trace>
        </inkml:traceGroup>
      </inkml:traceGroup>
    </inkml:traceGroup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7:16.6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6978F8-1A26-4B87-8D53-330A660E4520}" emma:medium="tactile" emma:mode="ink">
          <msink:context xmlns:msink="http://schemas.microsoft.com/ink/2010/main" type="inkDrawing" rotatedBoundingBox="7409,5091 8133,6166 7198,6794 6475,5720" hotPoints="7993,5941 7377,6557 6760,5941 7377,5324" semanticType="enclosure" shapeName="Circle">
            <msink:destinationLink direction="to" ref="{C13A0BFC-2CB9-4E67-8C9F-7ED152D14C80}"/>
            <msink:destinationLink direction="with" ref="{618DDA84-24D4-48F1-9B1E-93DEB60F4B63}"/>
          </msink:context>
        </emma:interpretation>
      </emma:emma>
    </inkml:annotationXML>
    <inkml:trace contextRef="#ctx0" brushRef="#br0">0 453 0,'0'136'0,"0"-1"0,474 407 0,-372-508 15,-35-34 1,69-34 15,-1-67 0,1-1-15,-68 0 15,-35-67 0,-33 68-15,0-69 15,-33 35-15,-1 67 0,-102-101 30,-33 67-14,101 68-17,-67 34 1,-1 0 0,-33 34 15,67 34-16,1 0 1,67 67-16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7:53.1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18DDA84-24D4-48F1-9B1E-93DEB60F4B63}" emma:medium="tactile" emma:mode="ink">
          <msink:context xmlns:msink="http://schemas.microsoft.com/ink/2010/main" type="inkDrawing" rotatedBoundingBox="7201,8715 7382,6634 8269,6711 8088,8792" semanticType="connector" shapeName="Other">
            <msink:sourceLink direction="with" ref="{F56978F8-1A26-4B87-8D53-330A660E4520}"/>
            <msink:sourceLink direction="with" ref="{4B902C5D-C150-4BCE-B07A-2BE715FB3A1F}"/>
          </msink:context>
        </emma:interpretation>
      </emma:emma>
    </inkml:annotationXML>
    <inkml:trace contextRef="#ctx0" brushRef="#br0">0 271 0,'34'-34'94,"-34"1"-78,67-69 15,-67 34-15,34 68-1,-34-34 1,0 0 15,0 170 47,0 33-47,0 1 1,0-1-1</inkml:trace>
    <inkml:trace contextRef="#ctx0" brushRef="#br0" timeOffset="-20593.6416">-610-711 0,'-34'0'93,"34"34"-77,0 0 0,0 0-1,0 0 1,0 135 31,34 0-16,-34 1-15,0-1 15,34-34-15,-34 35 15,0-35 0,0 1-15,0 33 15,34 0 0,-34 1 0,0-1 32,0-135 31,-34-34-79,34-34 32,0 0 0,-34 0-31,34 0-1,0-33 95,0 101-79,34 33 0,0-33 0,-34 0-15,34-34-16,-34 34 47,34-34-31,-34-34-1,34-34 32,-34 34-47,33-33 16,-33 33-1,34 0 1,-34 0 0,34-34-1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7:59.0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DEC977C-534E-4FD3-9D45-12C70E895BDC}" emma:medium="tactile" emma:mode="ink">
          <msink:context xmlns:msink="http://schemas.microsoft.com/ink/2010/main" type="writingRegion" rotatedBoundingBox="7823,12225 8094,12225 8094,12699 7823,12699"/>
        </emma:interpretation>
      </emma:emma>
    </inkml:annotationXML>
    <inkml:traceGroup>
      <inkml:annotationXML>
        <emma:emma xmlns:emma="http://www.w3.org/2003/04/emma" version="1.0">
          <emma:interpretation id="{C7F7D66E-7035-498C-B0F3-995B961EBD8C}" emma:medium="tactile" emma:mode="ink">
            <msink:context xmlns:msink="http://schemas.microsoft.com/ink/2010/main" type="paragraph" rotatedBoundingBox="7823,12225 8094,12225 8094,12699 7823,126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478224-C3E1-4047-BB19-D417B97F9755}" emma:medium="tactile" emma:mode="ink">
              <msink:context xmlns:msink="http://schemas.microsoft.com/ink/2010/main" type="line" rotatedBoundingBox="7823,12225 8094,12225 8094,12699 7823,12699"/>
            </emma:interpretation>
          </emma:emma>
        </inkml:annotationXML>
        <inkml:traceGroup>
          <inkml:annotationXML>
            <emma:emma xmlns:emma="http://www.w3.org/2003/04/emma" version="1.0">
              <emma:interpretation id="{D12E0D8B-2DAB-4D35-B536-5D73F6997DD4}" emma:medium="tactile" emma:mode="ink">
                <msink:context xmlns:msink="http://schemas.microsoft.com/ink/2010/main" type="inkWord" rotatedBoundingBox="7823,12225 8094,12225 8094,12699 7823,12699"/>
              </emma:interpretation>
              <emma:one-of disjunction-type="recognition" id="oneOf0">
                <emma:interpretation id="interp0" emma:lang="ru-RU" emma:confidence="0">
                  <emma:literal>З</emma:literal>
                </emma:interpretation>
                <emma:interpretation id="interp1" emma:lang="ru-RU" emma:confidence="0">
                  <emma:literal>3</emma:literal>
                </emma:interpretation>
                <emma:interpretation id="interp2" emma:lang="ru-RU" emma:confidence="0">
                  <emma:literal>з</emma:literal>
                </emma:interpretation>
                <emma:interpretation id="interp3" emma:lang="ru-RU" emma:confidence="0">
                  <emma:literal>]</emma:literal>
                </emma:interpretation>
              </emma:one-of>
            </emma:emma>
          </inkml:annotationXML>
          <inkml:trace contextRef="#ctx0" brushRef="#br0">2777 2135 0,'-34'0'62,"0"0"-31,1 0-15,66-34 62,1 34-62,0 0-1,0 0-15,0 34 16,0-34 15,-34 34-15,0 0 0,0 0-1,0-1 16,-34 1 1,34 0-32,34 0 47,0-34-32,0 34 16,-34 0-15,0 0 0,-68 33 31,0-33-16,34-34-31,0 0 15,0 0 1</inkml:trace>
        </inkml:traceGroup>
      </inkml:traceGroup>
    </inkml:traceGroup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7:56.4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380A20-9171-4F25-B0D1-E8FFCBAF1A2D}" emma:medium="tactile" emma:mode="ink">
          <msink:context xmlns:msink="http://schemas.microsoft.com/ink/2010/main" type="inkDrawing" rotatedBoundingBox="9924,10083 10065,10725 9890,10764 9749,10122" semanticType="callout" shapeName="Other"/>
        </emma:interpretation>
      </emma:emma>
    </inkml:annotationXML>
    <inkml:trace contextRef="#ctx0" brushRef="#br0">1863 644 0,'0'-34'32,"34"34"-17,0-34 17,-34-34-17,33 34 1,-33 1-1,34 33-15,0 135 157,-34 34-110,0 1-16,0-103-16,68 35 17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7:21.8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B75117-8377-421A-B79A-45CD34B6EA9C}" emma:medium="tactile" emma:mode="ink">
          <msink:context xmlns:msink="http://schemas.microsoft.com/ink/2010/main" type="writingRegion" rotatedBoundingBox="3352,10125 5452,10125 5452,12970 3352,12970"/>
        </emma:interpretation>
      </emma:emma>
    </inkml:annotationXML>
    <inkml:traceGroup>
      <inkml:annotationXML>
        <emma:emma xmlns:emma="http://www.w3.org/2003/04/emma" version="1.0">
          <emma:interpretation id="{A774BB86-9AD8-4004-8389-2DEC0637DB72}" emma:medium="tactile" emma:mode="ink">
            <msink:context xmlns:msink="http://schemas.microsoft.com/ink/2010/main" type="paragraph" rotatedBoundingBox="3352,10125 5452,10125 5452,12970 3352,129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927DC9-92CF-4E8E-9B99-832F27415E44}" emma:medium="tactile" emma:mode="ink">
              <msink:context xmlns:msink="http://schemas.microsoft.com/ink/2010/main" type="line" rotatedBoundingBox="3352,10125 5452,10125 5452,12970 3352,12970"/>
            </emma:interpretation>
          </emma:emma>
        </inkml:annotationXML>
        <inkml:traceGroup>
          <inkml:annotationXML>
            <emma:emma xmlns:emma="http://www.w3.org/2003/04/emma" version="1.0">
              <emma:interpretation id="{42FE862F-EDF3-4D9D-B10D-1CE512F0C4F8}" emma:medium="tactile" emma:mode="ink">
                <msink:context xmlns:msink="http://schemas.microsoft.com/ink/2010/main" type="inkWord" rotatedBoundingBox="3352,10125 5452,10125 5452,12970 3352,12970">
                  <msink:destinationLink direction="with" ref="{D53F5640-DF93-47F7-8A54-DBC372C79788}"/>
                  <msink:destinationLink direction="with" ref="{F8167110-36DF-45ED-AE4E-684A0D957E7A}"/>
                </msink:context>
              </emma:interpretation>
              <emma:one-of disjunction-type="recognition" id="oneOf0">
                <emma:interpretation id="interp0" emma:lang="ru-RU" emma:confidence="0">
                  <emma:literal>0:</emma:literal>
                </emma:interpretation>
                <emma:interpretation id="interp1" emma:lang="ru-RU" emma:confidence="0">
                  <emma:literal>0:2</emma:literal>
                </emma:interpretation>
                <emma:interpretation id="interp2" emma:lang="ru-RU" emma:confidence="0">
                  <emma:literal>д:</emma:literal>
                </emma:interpretation>
                <emma:interpretation id="interp3" emma:lang="ru-RU" emma:confidence="0">
                  <emma:literal>0“.</emma:literal>
                </emma:interpretation>
                <emma:interpretation id="interp4" emma:lang="ru-RU" emma:confidence="0">
                  <emma:literal>0.</emma:literal>
                </emma:interpretation>
              </emma:one-of>
            </emma:emma>
          </inkml:annotationXML>
          <inkml:trace contextRef="#ctx0" brushRef="#br0">-1117 1729 0,'-34'0'94,"0"-34"-79,0 0 1,0 34 0,0 0-1,-34 0 17,35 0-17,-1 0-15,-34 34 31,-101 67 16,101 1-15,34-34-1,34-34-31,0 33 15,-34 103 17,34-103-17,34 103 17,34-35 14,33 1-14,-67-103-17,34 1 1,34 0 15,-69-34-31,69 0 31,67-34 1,-33-33-1,-68-1-15,33-101 30,-101 101-14,34 0-32,-34 34 15,0-34 1,0-101 15,-34 135-15,-67-135 15,67 67-15,-136-33 31,103 101-32,-35 0 1,68 0-16</inkml:trace>
          <inkml:trace contextRef="#ctx0" brushRef="#br0" timeOffset="53343.4537">-1117 2237 0,'33'0'235,"-33"-34"-204,-33 34-31,33-34 16,-170 34 140,136 34-109,0 101 0,34-67-1,34 34-14,34-69-1,0-33-31</inkml:trace>
          <inkml:trace contextRef="#ctx0" brushRef="#br0" timeOffset="33296.6996">34 103 0,'0'-34'94,"-34"0"-63,68 0 16,0 34-32,34 0 17,-35 0-17,1 0 1,-34 34-16,0 0 47,0 0-32,-34 0 1,1 67 0,-103 69 62,136-136-63,34 0 17,0-34-17,135 0 32,-101 33-31</inkml:trace>
        </inkml:traceGroup>
      </inkml:traceGroup>
    </inkml:traceGroup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8:19.2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9911054-FF02-4432-96F8-F4C6D71650EB}" emma:medium="tactile" emma:mode="ink">
          <msink:context xmlns:msink="http://schemas.microsoft.com/ink/2010/main" type="writingRegion" rotatedBoundingBox="7401,15558 10327,14621 10551,15318 7624,16255"/>
        </emma:interpretation>
      </emma:emma>
    </inkml:annotationXML>
    <inkml:traceGroup>
      <inkml:annotationXML>
        <emma:emma xmlns:emma="http://www.w3.org/2003/04/emma" version="1.0">
          <emma:interpretation id="{EBD82721-AAF1-43A0-8A84-FB78AA44B5DA}" emma:medium="tactile" emma:mode="ink">
            <msink:context xmlns:msink="http://schemas.microsoft.com/ink/2010/main" type="paragraph" rotatedBoundingBox="7401,15558 10327,14621 10551,15318 7624,162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FA88BB-9FE7-4388-AD26-1894609DFEBA}" emma:medium="tactile" emma:mode="ink">
              <msink:context xmlns:msink="http://schemas.microsoft.com/ink/2010/main" type="line" rotatedBoundingBox="7401,15558 10327,14621 10551,15318 7624,16255"/>
            </emma:interpretation>
          </emma:emma>
        </inkml:annotationXML>
        <inkml:traceGroup>
          <inkml:annotationXML>
            <emma:emma xmlns:emma="http://www.w3.org/2003/04/emma" version="1.0">
              <emma:interpretation id="{FA9A8DEF-1469-4CFB-B837-6E478538AD32}" emma:medium="tactile" emma:mode="ink">
                <msink:context xmlns:msink="http://schemas.microsoft.com/ink/2010/main" type="inkWord" rotatedBoundingBox="7434,15660 7719,15569 7898,16129 7613,16220">
                  <msink:destinationLink direction="with" ref="{D53F5640-DF93-47F7-8A54-DBC372C79788}"/>
                  <msink:destinationLink direction="with" ref="{F8167110-36DF-45ED-AE4E-684A0D957E7A}"/>
                  <msink:destinationLink direction="with" ref="{59069E26-8034-41A3-A09E-86359D0C2485}"/>
                </msink:context>
              </emma:interpretation>
              <emma:one-of disjunction-type="recognition" id="oneOf0">
                <emma:interpretation id="interp0" emma:lang="ru-RU" emma:confidence="0">
                  <emma:literal>е</emma:literal>
                </emma:interpretation>
                <emma:interpretation id="interp1" emma:lang="ru-RU" emma:confidence="0">
                  <emma:literal>с</emma:literal>
                </emma:interpretation>
                <emma:interpretation id="interp2" emma:lang="ru-RU" emma:confidence="0">
                  <emma:literal>.</emma:literal>
                </emma:interpretation>
                <emma:interpretation id="interp3" emma:lang="ru-RU" emma:confidence="0">
                  <emma:literal>°</emma:literal>
                </emma:interpretation>
                <emma:interpretation id="interp4" emma:lang="ru-RU" emma:confidence="0">
                  <emma:literal>о</emma:literal>
                </emma:interpretation>
              </emma:one-of>
            </emma:emma>
          </inkml:annotationXML>
          <inkml:trace contextRef="#ctx0" brushRef="#br0">-2404 1016 0,'-34'0'94,"169"34"62,-67-34-140,-68-34 0,34 34-16,0 0 15,-34-34-15,0 0 31,0 0-15,0 1 0,-34-1-1,0 34 1,0-34 0,0 34-1,1 0 1,-1 34-1,0 0 1,0 33 0,34-33-1,0 0 1,34 34 15,101 101 16,35-67-16</inkml:trace>
        </inkml:traceGroup>
        <inkml:traceGroup>
          <inkml:annotationXML>
            <emma:emma xmlns:emma="http://www.w3.org/2003/04/emma" version="1.0">
              <emma:interpretation id="{F2528403-DF7D-456C-A4FB-35D50D741CEA}" emma:medium="tactile" emma:mode="ink">
                <msink:context xmlns:msink="http://schemas.microsoft.com/ink/2010/main" type="inkWord" rotatedBoundingBox="9804,14789 10327,14621 10551,15318 10027,15485"/>
              </emma:interpretation>
              <emma:one-of disjunction-type="recognition" id="oneOf1">
                <emma:interpretation id="interp5" emma:lang="ru-RU" emma:confidence="0">
                  <emma:literal>5</emma:literal>
                </emma:interpretation>
                <emma:interpretation id="interp6" emma:lang="ru-RU" emma:confidence="0">
                  <emma:literal>Г</emma:literal>
                </emma:interpretation>
                <emma:interpretation id="interp7" emma:lang="ru-RU" emma:confidence="0">
                  <emma:literal>г</emma:literal>
                </emma:interpretation>
                <emma:interpretation id="interp8" emma:lang="ru-RU" emma:confidence="0">
                  <emma:literal>55</emma:literal>
                </emma:interpretation>
                <emma:interpretation id="interp9" emma:lang="ru-RU" emma:confidence="0">
                  <emma:literal>р.</emma:literal>
                </emma:interpretation>
              </emma:one-of>
            </emma:emma>
          </inkml:annotationXML>
          <inkml:trace contextRef="#ctx0" brushRef="#br0" timeOffset="-16328.0388">68 0 0,'0'34'63,"-34"-34"-63,34 34 31,-34 0-15,34-1 31,0 1 0,34-34-1,0 0-30,34 0 15,-34 0-15,0 0 0,-34 34-16,33 0 31,-33 0-16,0 135 32,-33-33-15,-35-69 14,68-33-30,-34-34 0,68-203 46</inkml:trace>
          <inkml:trace contextRef="#ctx0" brushRef="#br0" timeOffset="-15937.4162">170-68 0,'0'-34'125,"101"34"-63,69 34 1</inkml:trace>
        </inkml:traceGroup>
      </inkml:traceGroup>
    </inkml:traceGroup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8:11.0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13A0BFC-2CB9-4E67-8C9F-7ED152D14C80}" emma:medium="tactile" emma:mode="ink">
          <msink:context xmlns:msink="http://schemas.microsoft.com/ink/2010/main" type="inkDrawing" rotatedBoundingBox="7099,6084 7191,5693 7597,5789 7506,6179" semanticType="callout" shapeName="Other">
            <msink:sourceLink direction="to" ref="{F56978F8-1A26-4B87-8D53-330A660E4520}"/>
          </msink:context>
        </emma:interpretation>
      </emma:emma>
    </inkml:annotationXML>
    <inkml:trace contextRef="#ctx0" brushRef="#br0">280 173 0,'0'-68'78,"-34"34"-63,34 1 17,-67-1-1,33 34-15,0 34-1,-34-1 1,34 69 15,34 34 16,0-103-47,0 1 31,34-34-31,0 0 16,34-34 15,-34 1-15,-1-35 15,1 34 31,0 136-15,-34-69-31,102 35-16</inkml:trace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8:13.2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6E973FB-361E-4CD9-A7BC-23A8052B118F}" emma:medium="tactile" emma:mode="ink">
          <msink:context xmlns:msink="http://schemas.microsoft.com/ink/2010/main" type="inkDrawing" rotatedBoundingBox="7333,9576 7395,8894 7637,8916 7575,9598" semanticType="callout" shapeName="Other">
            <msink:sourceLink direction="to" ref="{EC8E2274-A9E4-451E-9CFC-79F08D340172}"/>
            <msink:sourceLink direction="to" ref="{4B902C5D-C150-4BCE-B07A-2BE715FB3A1F}"/>
          </msink:context>
        </emma:interpretation>
      </emma:emma>
    </inkml:annotationXML>
    <inkml:trace contextRef="#ctx0" brushRef="#br0">0 542 0,'0'-34'156,"34"0"-125,-34 0-15,102-67 31,-102 33-32,34-33 1,-34 33 15,0 34-15,0 0 0,0 0 15,-34 34-16,34 34 1,-34 0 0,0 135 31,34 1-16,0-35 16,0-33-32,0-68 17,34-34-17,0 0 1,68-102 46,-102 34-46,0 34 15,-34 0-15,0 34-1,0 0 1,0 0 0,-34 34-16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7:57.7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932039-4169-4108-A976-E0BB31B42B7F}" emma:medium="tactile" emma:mode="ink">
          <msink:context xmlns:msink="http://schemas.microsoft.com/ink/2010/main" type="inkDrawing" rotatedBoundingBox="7496,11562 7542,11096 7733,11116 7687,11582" shapeName="Other"/>
        </emma:interpretation>
      </emma:emma>
    </inkml:annotationXML>
    <inkml:trace contextRef="#ctx0" brushRef="#br0">-338 1490 0,'-34'0'125,"34"-33"-94,101 33 32,-101 67-16,0-33-32,-135 102 48,135-103-63,0 1 15,0 0 1,0 0 15,169 68 0</inkml:trace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7:50.9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8E2274-A9E4-451E-9CFC-79F08D340172}" emma:medium="tactile" emma:mode="ink">
          <msink:context xmlns:msink="http://schemas.microsoft.com/ink/2010/main" type="inkDrawing" rotatedBoundingBox="4365,9491 11346,9556 11292,15347 4311,15282" shapeName="Other">
            <msink:destinationLink direction="to" ref="{26E973FB-361E-4CD9-A7BC-23A8052B118F}"/>
            <msink:destinationLink direction="from" ref="{E128B596-C933-45E5-A8B8-D0940E49A082}"/>
          </msink:context>
        </emma:interpretation>
      </emma:emma>
    </inkml:annotationXML>
    <inkml:trace contextRef="#ctx0" brushRef="#br0">3150 3116 0,'-34'0'157,"0"34"-142,-135 0 32,33-34-16,-33 34 1,33-34-17,1 33 1,0-33 0,-1 0-1,1 0 1,-35 34-1,1-34 1,33 34 0,-33-34-1,0 0 1,-1 0 0,1 0-1,68 0 1,-35 0-1,1 0 1,-1 0 15,-33 0-31,33 0 16,-33 0 0,34-34-1,-1 34 1,1-34-1,-35 34 1,1-33 0,33-1-1,1 34 1,-34-34 0,-1 34 15,35-34-16,-1 34 1,-33-34 15,0 34-15,67-34 15,1 34-15,-35-34 15,34 34-15,1-33 15,33 33-15,-101-34 30,101 34-30,-67-34 31,101 34-16,-34-34-15,34 34 15,0 0 16,0 0-16,34-34-15,34 34-1,102-34 64,-35 34-48,1 0 78,-238 0-62,69 0-16,33 34-15,-34-34 15,34 0-15,34 34-16,0 0 47,34-34-16,0 34-15,0-34-1,0 34-15,67-1 0</inkml:trace>
    <inkml:trace contextRef="#ctx0" brushRef="#br0" timeOffset="-8328.0814">-3556 3150 0,'-34'34'187,"34"0"-155,34-1-1,-34 1 0,34 0-15,34 0-1,67 135 32,1-67-15,-35 0-17,35 33 1,33 34-1,-33-67 17,33 67-1,-34-33 0,35 33 0,-1-33 1,0 33-1,-33-34 16,33-33-16,1 67 16,-103-135-16,69 68 0,33 33 32,-135-135-47,-34 34-16,34-34 109,-34-34-78,-34-101 47,0 67-46,34 34-32,0 0 31,0 0-31,-34 34 0,34-33 47,0 66-16,0 1-15,34-34-16,0 68 31,0 0 0,0-34-31,0 67 47,-34-33-16,-34-68 0,0 0 1,0 0-17,-102-34 32,69 34 0</inkml:trace>
    <inkml:trace contextRef="#ctx0" brushRef="#br0" timeOffset="-4656.2253">3285 3556 0,'-34'0'79,"-33"68"30,33-68-93,0 34-1,-135 67 32,67-67 0,68 0-16,68-34 0,68 0-15,-35-68 15,-33 68-31,0 0 16,0 0-16,135-101 47,-101 101 15,-34 0-46,-34 34 0,-34 101 30,0-67-30,0 34 15,0 33-15</inkml:trace>
    <inkml:trace contextRef="#ctx0" brushRef="#br0" timeOffset="-2140.6133">-3353 2540 0,'136'0'141,"67"-67"-94,-135 67-32,101-34 16,-33 0-15,-1 34 0,1-34-1,-1 34 1,0-34 0,35 0 15,-35 34-16,35-34 1,-1 0 0,-67 34-16,33 0 15,-33 0 1,33 0-16,34 0 16,-67 0-1,67 0 1,-33 0-1,-35 0 1,35 0-16,-1 0 16,-33 0-1,33 0-15,1 0 16,-35 34 0,69-34-1,-35 34 1,35 0-1,-1-34-15,-34 34 16,1-34 0,-1 34-1,1 0 1,33 0 0,-33-34-1,-1 67 16,1-33-15,33 0 0,0 34 15,-67-34 0,-34-1-15,-35-33 15,1 0 32,0-67 30,-68 33-77,-135-135 62,135 135-62,0 0 15,0 34-15,68 0 15,0 0 0,135 101 16,-101-67-31,68 102 30,-35-35 1,-101-67-31,0 0 15,-34-34-15,-33 0 15,-1 34-15,-101 0 31,101 0-47</inkml:trace>
    <inkml:trace contextRef="#ctx0" brushRef="#br0" timeOffset="-15093.6699">-914-135 0,'-34'34'78,"0"-34"-62,0 34-1,-34 33 1,1-33 15,-103 135 1,69-67-1,-69 34-16,35-1 17,-34 0-17,-1 1 1,35-1 0,-34 1 30,33-1-30,1-33 15,-69 101 1,69-67 14,-34 33-14,169-135-17,-34-34-15,-68 135 47,68-101-16,-67 34 32,67-68-47,34 34-16,-34 0 156,34-68-141,0 0 17,34 34-32,0-34 31,101-135 31,-101 135-62,-34 0 16,34 34 31,-68 0-16,0 34-15,34 0-1,0 0-15,-68-1 32,68 1-32,-33-34 15,-1 34 1,0 34 15,34 0 0,68-68 32,-35 0-47,1 0-1,34-34 1,34 34-1</inkml:trace>
    <inkml:trace contextRef="#ctx0" brushRef="#br0" timeOffset="-12656.183">0 0 0,'34'0'62,"-34"34"-46,34-34-1,-34 34 1,34 0 15,0 34 0,0-35-15,135 69 31,-68-34-16,69 67 16,-35 1-16,1-1 1,33-33-1,0 33 0,-33 1 0,33-1-15,-33-33 15,33 33 0,-34 35 16,35-35-15,-1-33-1,-101-68-16,0 33 17,-35-33-32,35 34 31,68 67 16,-102-135-32,-34 34-15,67-34 16,-67 34 0,170 102 46,-69-35 32</inkml:trace>
    <inkml:trace contextRef="#ctx0" brushRef="#br0" timeOffset="-11406.1903">68-34 0,'0'68'109,"0"34"-77,34-68-17,0 67 16,-34-67 1,0 34-1,0-102 16,0 0-32,-34 0 1,34 0 0,-34-101 31,34 101-47,0-101 46,-34 135-46,34-34 32,34 34 15,34 34-16,67 33 16,102 136-16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1:24.2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48CFCD9-3F8F-4F29-8AF4-BF42EA471E80}" emma:medium="tactile" emma:mode="ink">
          <msink:context xmlns:msink="http://schemas.microsoft.com/ink/2010/main" type="inkDrawing" rotatedBoundingBox="8130,11017 10194,7192 11202,7736 9138,11561" hotPoints="8574,11071 10128,8458 9346,11175 8602,11243" semanticType="container" shapeName="Quadrilateral">
            <msink:sourceLink direction="with" ref="{FACB5377-C09E-4658-AA24-610AD529D481}"/>
            <msink:destinationLink direction="with" ref="{915CB34F-8E91-4AB4-9A9D-B82939D96AD7}"/>
          </msink:context>
        </emma:interpretation>
      </emma:emma>
    </inkml:annotationXML>
    <inkml:trace contextRef="#ctx0" brushRef="#br0">0 2811 0,'0'-68'93,"-33"68"-93,-35-34 47,-68 0 0,102 34-47,-135 34 47,0 68-16,101-1 1,0 35-1,34-68-31,34 67 31,0 0 0,34-33-15,68 34 0,0-1 15,33-33 0,0-69-15,35-33 15,-102 0-15,33-33-1,-33-35 1,0-34 15,-68 68-15,33-135-1,-33 34 17,0-1-17,-33 1 16,-35-1 1,0 35-17,-67-1 17,67 102-32</inkml:trace>
    <inkml:trace contextRef="#ctx0" brushRef="#br0" timeOffset="-1015.6368">1592 0 0,'-34'0'78,"0"34"-31,34 0-31,0-1-1,-101 137 32,67-69-16,-68 69-15,35-35 15,-35 1-15,34-1-1,1 1 1,-1-1 0,-34 0-1,34 1 1,1 33 15,-69 1-15,69-1 15,-35-34-15,0 35 15,1-1 0,-1-33 0,68-69 1,34-33-32,0 0 31,-34 34 125,34-102-125,0 0-15,0 0 0,34-101 234,-34 101-219,0 0-15,0-34 15,34-33 0,-34 33 32,0 169-1,0 1-31,-34-34-15,34 0 15,0-35-31,68-33 78,-34 0-62,67-33 0,-33 33 30,-34 0-14,-34 33-17</inkml:trace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8:00.9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167110-36DF-45ED-AE4E-684A0D957E7A}" emma:medium="tactile" emma:mode="ink">
          <msink:context xmlns:msink="http://schemas.microsoft.com/ink/2010/main" type="inkDrawing" rotatedBoundingBox="5201,14353 5248,14833 5061,14851 5014,14372" semanticType="callout" shapeName="Other">
            <msink:sourceLink direction="with" ref="{42FE862F-EDF3-4D9D-B10D-1CE512F0C4F8}"/>
            <msink:sourceLink direction="with" ref="{FA9A8DEF-1469-4CFB-B837-6E478538AD32}"/>
          </msink:context>
        </emma:interpretation>
      </emma:emma>
    </inkml:annotationXML>
    <inkml:trace contextRef="#ctx0" brushRef="#br0">-2777 4708 0,'0'101'156,"-34"-67"-141,0 0 1,34 0 0,0 0-1,-33 0 1,33 33 15,33-33 0,-33 0-15,34-34 15,0 0-15,0 34 0,34 0 15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8:01.2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3F5640-DF93-47F7-8A54-DBC372C79788}" emma:medium="tactile" emma:mode="ink">
          <msink:context xmlns:msink="http://schemas.microsoft.com/ink/2010/main" type="inkDrawing" rotatedBoundingBox="5252,14696 5293,15102 5276,15104 5235,14698" semanticType="callout" shapeName="Other">
            <msink:sourceLink direction="with" ref="{42FE862F-EDF3-4D9D-B10D-1CE512F0C4F8}"/>
            <msink:sourceLink direction="with" ref="{FA9A8DEF-1469-4CFB-B837-6E478538AD32}"/>
          </msink:context>
        </emma:interpretation>
      </emma:emma>
    </inkml:annotationXML>
    <inkml:trace contextRef="#ctx0" brushRef="#br0">-2675 5046 0,'0'136'156,"34"33"-109,-34-67-31</inkml:trace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8:16.8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AFBE75D-CBBD-4C1D-9FEB-C100708D9157}" emma:medium="tactile" emma:mode="ink">
          <msink:context xmlns:msink="http://schemas.microsoft.com/ink/2010/main" type="writingRegion" rotatedBoundingBox="11412,12361 11751,12361 11751,13004 11412,13004"/>
        </emma:interpretation>
      </emma:emma>
    </inkml:annotationXML>
    <inkml:traceGroup>
      <inkml:annotationXML>
        <emma:emma xmlns:emma="http://www.w3.org/2003/04/emma" version="1.0">
          <emma:interpretation id="{A1693CE4-4E43-4F72-A89E-CA3F9C691E15}" emma:medium="tactile" emma:mode="ink">
            <msink:context xmlns:msink="http://schemas.microsoft.com/ink/2010/main" type="paragraph" rotatedBoundingBox="11412,12361 11751,12361 11751,13004 11412,130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8F9E5A-E305-4CAF-B23E-8CC21AA71808}" emma:medium="tactile" emma:mode="ink">
              <msink:context xmlns:msink="http://schemas.microsoft.com/ink/2010/main" type="line" rotatedBoundingBox="11412,12361 11751,12361 11751,13004 11412,13004"/>
            </emma:interpretation>
          </emma:emma>
        </inkml:annotationXML>
        <inkml:traceGroup>
          <inkml:annotationXML>
            <emma:emma xmlns:emma="http://www.w3.org/2003/04/emma" version="1.0">
              <emma:interpretation id="{5EBAD8FE-E49E-4E86-A571-FBA8A480527E}" emma:medium="tactile" emma:mode="ink">
                <msink:context xmlns:msink="http://schemas.microsoft.com/ink/2010/main" type="inkWord" rotatedBoundingBox="11412,12361 11751,12361 11751,13004 11412,13004">
                  <msink:destinationLink direction="to" ref="{E128B596-C933-45E5-A8B8-D0940E49A082}"/>
                </msink:context>
              </emma:interpretation>
              <emma:one-of disjunction-type="recognition" id="oneOf0">
                <emma:interpretation id="interp0" emma:lang="ru-RU" emma:confidence="0">
                  <emma:literal>Л</emma:literal>
                </emma:interpretation>
                <emma:interpretation id="interp1" emma:lang="ru-RU" emma:confidence="0">
                  <emma:literal>я</emma:literal>
                </emma:interpretation>
                <emma:interpretation id="interp2" emma:lang="ru-RU" emma:confidence="0">
                  <emma:literal>л</emma:literal>
                </emma:interpretation>
                <emma:interpretation id="interp3" emma:lang="ru-RU" emma:confidence="0">
                  <emma:literal>.</emma:literal>
                </emma:interpretation>
                <emma:interpretation id="interp4" emma:lang="ru-RU" emma:confidence="0">
                  <emma:literal>1</emma:literal>
                </emma:interpretation>
              </emma:one-of>
            </emma:emma>
          </inkml:annotationXML>
          <inkml:trace contextRef="#ctx0" brushRef="#br0">174 470 0,'0'-68'94,"-34"68"-94,34-34 16,-34 34-1,0 0 17,0 0-17,34 34 1,-34 0-1,34 0 1,0 0 15,0-1-15,34-33 0,0 0-1,0 0 1,34-67 15,0-35-15,-1-67 31,-33 33-1,-34 102-46,0 1 79,0 66-48,0 1-16,0 136 17,-34-35-1,34 1 16,0-69-47,34 1 15</inkml:trace>
        </inkml:traceGroup>
      </inkml:traceGroup>
    </inkml:traceGroup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8:33.3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D60293-E86E-4555-AD9D-0A33E2D3865B}" emma:medium="tactile" emma:mode="ink">
          <msink:context xmlns:msink="http://schemas.microsoft.com/ink/2010/main" type="writingRegion" rotatedBoundingBox="16236,5255 16034,12636 15351,12617 15553,5237"/>
        </emma:interpretation>
      </emma:emma>
    </inkml:annotationXML>
    <inkml:traceGroup>
      <inkml:annotationXML>
        <emma:emma xmlns:emma="http://www.w3.org/2003/04/emma" version="1.0">
          <emma:interpretation id="{6FC298DF-25C4-439A-A661-5A7AEC166A86}" emma:medium="tactile" emma:mode="ink">
            <msink:context xmlns:msink="http://schemas.microsoft.com/ink/2010/main" type="paragraph" rotatedBoundingBox="16236,5255 16034,12636 15351,12617 15553,52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E61F31-2B47-4C07-9293-AB33333D77DE}" emma:medium="tactile" emma:mode="ink">
              <msink:context xmlns:msink="http://schemas.microsoft.com/ink/2010/main" type="line" rotatedBoundingBox="16236,5255 16034,12636 15351,12617 15553,5237"/>
            </emma:interpretation>
          </emma:emma>
        </inkml:annotationXML>
        <inkml:traceGroup>
          <inkml:annotationXML>
            <emma:emma xmlns:emma="http://www.w3.org/2003/04/emma" version="1.0">
              <emma:interpretation id="{3B78812E-BF52-4CF9-97DD-7D6E3DCD1580}" emma:medium="tactile" emma:mode="ink">
                <msink:context xmlns:msink="http://schemas.microsoft.com/ink/2010/main" type="inkWord" rotatedBoundingBox="16236,5255 16034,12636 15351,12617 15553,5237"/>
              </emma:interpretation>
              <emma:one-of disjunction-type="recognition" id="oneOf0">
                <emma:interpretation id="interp0" emma:lang="ru-RU" emma:confidence="0">
                  <emma:literal>80-10 а</emma:literal>
                </emma:interpretation>
                <emma:interpretation id="interp1" emma:lang="ru-RU" emma:confidence="0">
                  <emma:literal>80-40 а</emma:literal>
                </emma:interpretation>
                <emma:interpretation id="interp2" emma:lang="ru-RU" emma:confidence="0">
                  <emma:literal>80-100 а</emma:literal>
                </emma:interpretation>
                <emma:interpretation id="interp3" emma:lang="ru-RU" emma:confidence="0">
                  <emma:literal>80-400 а</emma:literal>
                </emma:interpretation>
                <emma:interpretation id="interp4" emma:lang="ru-RU" emma:confidence="0">
                  <emma:literal>82-100 а</emma:literal>
                </emma:interpretation>
              </emma:one-of>
            </emma:emma>
          </inkml:annotationXML>
          <inkml:trace contextRef="#ctx0" brushRef="#br0">440 1462 0,'0'-169'79,"-33"169"-79,-35 0 46,0 135 17,68-33-47,-34 67 15,0 0-16,34-33 17,0-1-1,0-101-15,0 0-16,34 34 15,34-34 16,-34-34-15,0 0 0,0 0-16,33-102 47,-67 68-32,0-34 1,-34 1 15,1 67-15,-1 0-1,-34 0 1,34 0 0,0 33-1,0 1-15</inkml:trace>
          <inkml:trace contextRef="#ctx0" brushRef="#br0" timeOffset="-609.3695">203 1733 0,'34'0'94,"0"-34"-63,0-34-15,34 68-16</inkml:trace>
          <inkml:trace contextRef="#ctx0" brushRef="#br0" timeOffset="-1749.9885">508 175 0,'0'-102'156,"-34"68"-140,0 34 0,34-33-16,-33 33 15,-1 0 1,0 0-1,-68 33 17,-33 69-1,67 67 16,34-135-32,34 34 1,0-34 0,34 0-1,0 0-15,0-34 16,0 0 0,33 0-1,103-102 32,-136 68-47,33-67 31,-67 67-15,0 0 46,0 68-30,34 67-1,136 102 0</inkml:trace>
          <inkml:trace contextRef="#ctx0" brushRef="#br0" timeOffset="953.1224">440 3358 0,'-33'-33'110,"33"-1"-95,-34 34-15,-34-68 47,34 68-31,0 0 15,0 0-31,-67 0 16,101 34-16,-68 67 46,-34 69-14,102-136-17,0 101 17,34-101-17,0 34 1,68-1 15,-34-67-15,67 34-1</inkml:trace>
          <inkml:trace contextRef="#ctx0" brushRef="#br0" timeOffset="2328.1154">305 5289 0,'-34'0'110,"34"-34"-110,0 0 47,-34 0-32,0 34 1,1 0 0,-35 0 15,0 0-16,0 68 17,1 34-1,67-1-15,0-67 15,0 0-16,33 0 1,1-34 0,68-68 15,33-67 0,-101 101-15,-34-34-16,68 0 15,-34-101 17,0 101-17,-34 34 1,0-33 78,0 100-63,-34 137 0,34-35 0,0 35 1,0 33-17</inkml:trace>
          <inkml:trace contextRef="#ctx0" brushRef="#br0" timeOffset="3593.733">68 6847 0,'0'34'125,"68"-34"-62,-34 0-47,-1 0-16,1 0 15,0-68 1,0 68-1,0-34 1,-34 0-16,0 0 16,0-34 15,-34 35-31,0-1 31,0 34-31,-101 67 47,67-33-31,34 34-1,-34 101 17,68-67-17,0-34 1,34-1-1,68 35 17,67 0-1,-67-68-31</inkml:trace>
        </inkml:traceGroup>
      </inkml:traceGroup>
    </inkml:traceGroup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7:28.1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069E26-8034-41A3-A09E-86359D0C2485}" emma:medium="tactile" emma:mode="ink">
          <msink:context xmlns:msink="http://schemas.microsoft.com/ink/2010/main" type="inkDrawing" rotatedBoundingBox="6803,15986 7384,15000 8391,15594 7809,16580" hotPoints="8207,15791 7635,16363 7063,15791 7635,15219" semanticType="enclosure" shapeName="Circle">
            <msink:sourceLink direction="with" ref="{FA9A8DEF-1469-4CFB-B837-6E478538AD32}"/>
          </msink:context>
        </emma:interpretation>
      </emma:emma>
    </inkml:annotationXML>
    <inkml:trace contextRef="#ctx0" brushRef="#br0">-1930 576 0,'-34'0'62,"0"0"32,0 0-47,0-34-31,-33 0 15,-69 0 16,1 34 0,-35 34-16,69 34 16,-35 33-16,69 1 0,67 33-15,0 1 31,0-35-32,67 69 32,-33-102-31,34-35 0,101 69 30,-135-102-30,136 0 15,-35 0 1,0-34-1,-67 0-16,-34 34-15,0-67 16,34-1 15,33-68 1,-101 69-17,0-69 16,-34-33 1,1 101-17,-103-67 32,-33-35-16,101 136-31</inkml:trace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9:01.0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383564-F897-4FAC-B88F-732312935125}" emma:medium="tactile" emma:mode="ink">
          <msink:context xmlns:msink="http://schemas.microsoft.com/ink/2010/main" type="inkDrawing" rotatedBoundingBox="15341,4984 29736,5385 29734,5486 15338,5084" shapeName="Other"/>
        </emma:interpretation>
      </emma:emma>
    </inkml:annotationXML>
    <inkml:trace contextRef="#ctx0" brushRef="#br0">0 3 0,'-68'0'171,"102"0"-108,135 0-1,-33 0-46,33 33 15,-34-33 1,35 0-1,-1 0-16,-33 0 1,-1 0 0,34 0-1,1 34 17,-35-34-17,1 0 1,33 0-1,0 0 1,1 0-16,-1 0 16,0 0 15,-33 0-15,-1 0-16,1 34 15,-1-34 1,35 0-1,-35 0 1,0 0-16,1 0 0,33 34 16,1-34-1,-1 0 1,-34 34-16,1-34 16,-1 0-1,1 0 1,-1 0-16,1 34 0,33-34 15,0 0 1,-33 0-16,33 0 16,-33 34-16,-1-34 15,1 0 1,-1 0-16,1 0 16,33 0-1,-34 0-15,1 0 16,-1 0-16,1 33 15,-1-33-15,1 0 16,-1 0-16,34 0 16,-33 0-16,-1 0 15,35 0-15,-35 0 16,35 34 0,-35-34-1,0 0 1,-33 0-16,34 0 0,-1 0 15,0 0-15,35 0 16,-35 0-16,1 0 16,-1 0-1,1 0-15,-1 0 16,1 0-16,-1 0 16,1 0-1,-1 0-15,0 0 16,35 0-16,-35 0 0,35 0 15,-35 0-15,1 0 16,-1 34-16,0-34 16,35 0-1,-35 0 1,1 0 0,-1 0-16,1 0 0,-1 0 15,34 0 1,-33 0-1,-1 0 1,1 34-16,-1-34 0,35 0 16,-35 0-1,34 34 1,-33-34 0,-1 34-1,136 0-15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9:03.6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B524AB-2073-45B9-B0F2-A59C45FBBAD7}" emma:medium="tactile" emma:mode="ink">
          <msink:context xmlns:msink="http://schemas.microsoft.com/ink/2010/main" type="inkDrawing" rotatedBoundingBox="16345,13545 16361,4265 16594,4266 16577,13546" semanticType="verticalRange" shapeName="Other">
            <msink:sourceLink direction="with" ref="{91D1D78F-D461-4E64-9D13-35A3F9007FC9}"/>
            <msink:sourceLink direction="with" ref="{1B20CFD2-A04E-4C2E-BB04-303B1F81ADBB}"/>
            <msink:sourceLink direction="with" ref="{9F2AAC05-795E-4A92-8FEE-B0A210A85F5F}"/>
            <msink:sourceLink direction="with" ref="{25070180-2403-46EC-964E-0DA5E068713B}"/>
            <msink:sourceLink direction="with" ref="{1D5F9CDC-A7F7-4753-B3F0-8D3B929849CF}"/>
            <msink:sourceLink direction="with" ref="{0E0E7672-0A83-461A-BFCC-AFD8B32A0636}"/>
            <msink:sourceLink direction="with" ref="{E85D8DA4-3F5F-47F5-8DD5-C458259654C4}"/>
            <msink:sourceLink direction="with" ref="{C8DB9137-105C-4857-BAC1-BA0A92EB7AAC}"/>
            <msink:sourceLink direction="with" ref="{ECE5C961-D7DA-4334-B4B1-41BAEDE9A81D}"/>
            <msink:sourceLink direction="with" ref="{BB195944-3DDE-485B-9B9D-6B3502D647A7}"/>
            <msink:sourceLink direction="with" ref="{09D1DE54-45BA-4A54-BC30-D5E4ACD010B1}"/>
            <msink:sourceLink direction="with" ref="{D4E99E31-ADCD-43FF-AFDD-BF8CED57CA59}"/>
            <msink:sourceLink direction="with" ref="{8F292F78-2959-4793-9919-F89CE805A704}"/>
            <msink:sourceLink direction="with" ref="{1820D596-AD75-4209-8692-CC3435221516}"/>
            <msink:sourceLink direction="with" ref="{3C3BF82F-DB2D-4409-BCCD-F6DCD1150155}"/>
            <msink:sourceLink direction="with" ref="{A3F6658E-B8B9-493F-B20A-2792E0E006D2}"/>
          </msink:context>
        </emma:interpretation>
      </emma:emma>
    </inkml:annotationXML>
    <inkml:trace contextRef="#ctx0" brushRef="#br0">240 102 0,'-34'-34'63,"34"0"-47,0 0-1,-34 34-15,0 102 125,34 67-78,0 1-16,0-1 1,0-33-17,0-1 1,0 34 15,-33 1 0,-1-35-15,34 34 0,0 1 15,0-35-16,-34 35 17,34-1-17,0-34 1,0 1 0,-34 33 15,34 1-16,0-1 17,0-34-17,0 35 1,0-35 0,0 1-1,0 33 16,0-34-15,0 1 0,0-1-1,0 1 1,34-1 0,-34 1-1,0-1 1,0 1-1,0-1 1,34 1 15,-34-1-15,0 1 0,0 33-1,34-34 1,-34 35-1,0-35 1,0 1 0,0 33 15,0-34-15,0 1-1,0-1 1,0 1-1,0-1 1,0 1 0,0 33-1,0-33 1,0-1 0,0 34-1,0-33 1,0 33-1,0 0 1,0-33 0,0 33-1,0 1 17,0-35-17,0 1 1,0-1-1,0 34 17,33-67-17</inkml:trace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09:11.9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602A3BD-1F56-42BB-B3D2-5C1EBF8A9B5D}" emma:medium="tactile" emma:mode="ink">
          <msink:context xmlns:msink="http://schemas.microsoft.com/ink/2010/main" type="writingRegion" rotatedBoundingBox="17561,3844 28452,3907 28382,15997 17491,15934"/>
        </emma:interpretation>
      </emma:emma>
    </inkml:annotationXML>
    <inkml:traceGroup>
      <inkml:annotationXML>
        <emma:emma xmlns:emma="http://www.w3.org/2003/04/emma" version="1.0">
          <emma:interpretation id="{49340470-C222-4EC0-ACE2-A333EB95D970}" emma:medium="tactile" emma:mode="ink">
            <msink:context xmlns:msink="http://schemas.microsoft.com/ink/2010/main" type="paragraph" rotatedBoundingBox="17580,3844 28013,3905 28007,5045 17573,49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D1DE54-45BA-4A54-BC30-D5E4ACD010B1}" emma:medium="tactile" emma:mode="ink">
              <msink:context xmlns:msink="http://schemas.microsoft.com/ink/2010/main" type="line" rotatedBoundingBox="17580,3844 28013,3905 28007,5045 17573,4984">
                <msink:destinationLink direction="with" ref="{72B524AB-2073-45B9-B0F2-A59C45FBBAD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745DC38-AC2E-4337-A74C-63D25943EBC2}" emma:medium="tactile" emma:mode="ink">
                <msink:context xmlns:msink="http://schemas.microsoft.com/ink/2010/main" type="inkWord" rotatedBoundingBox="17580,3844 28013,3905 28007,5045 17573,4984"/>
              </emma:interpretation>
              <emma:one-of disjunction-type="recognition" id="oneOf0">
                <emma:interpretation id="interp0" emma:lang="ru-RU" emma:confidence="0">
                  <emma:literal>авале</emma:literal>
                </emma:interpretation>
                <emma:interpretation id="interp1" emma:lang="ru-RU" emma:confidence="0">
                  <emma:literal>аврал</emma:literal>
                </emma:interpretation>
                <emma:interpretation id="interp2" emma:lang="ru-RU" emma:confidence="0">
                  <emma:literal>аваля</emma:literal>
                </emma:interpretation>
                <emma:interpretation id="interp3" emma:lang="ru-RU" emma:confidence="0">
                  <emma:literal>аваре</emma:literal>
                </emma:interpretation>
                <emma:interpretation id="interp4" emma:lang="ru-RU" emma:confidence="0">
                  <emma:literal>ависте</emma:literal>
                </emma:interpretation>
              </emma:one-of>
            </emma:emma>
          </inkml:annotationXML>
          <inkml:trace contextRef="#ctx0" brushRef="#br0">-2659-7891 0,'0'-67'78,"-34"33"-62,0 0-1,0 34 1,0 0-1,0 0 1,-33 0 0,-35 102 15,68-102-31,34 67 16,0 35-1,0-68 1,0 0-16,68 33 15,-34-33 1,135 0 0,-33-34-1,-1 0-15</inkml:trace>
          <inkml:trace contextRef="#ctx0" brushRef="#br0" timeOffset="2140.613">1506-7654 0,'170'-67'94,"-103"33"-79,35-68 16,-68 68-15,-34 1-16,0-1 31,-34 34-31,-34 0 16,-67 67 15,67 1-15,34 0-1,34 0-15,0-35 16,102 103 0,-68-102-16,135 34 31,34-35-31</inkml:trace>
          <inkml:trace contextRef="#ctx0" brushRef="#br0" timeOffset="-2156.2533">-7841-7924 0,'0'-34'46,"-34"34"-46,34-34 16,-34 0 15,0 0 1,34 0-1,-67 0 0,33 34-31,0 0 16,-135 68 15,67 68 0,68-69-15,34 1-1,34-34 1,0 0 0,0-34-1,0 0 1,33-34 0,-33 0-1,68-68 16,-102 69 16,0 66-15,34 1-17,0 34 1,-1-34-1,137 0 1</inkml:trace>
          <inkml:trace contextRef="#ctx0" brushRef="#br0" timeOffset="1390.6173">-153-7823 0,'0'-34'47,"-34"0"-31,0 34 15,0-33-15,0 33-1,-101 67 32,101-33-31,0 0-16,34 0 15,0 34 17,0-35-17,0 1-15,34-34 16,34 0 0,-34 0-1,135-101 1,-67-35 15,-35 1-15,-33-1-1,0-33 17,0 0-1,-34 101 0,0 102 0,-34 135 1,0 0-1,0-33-16,34-34 1,0 67 15,102 34-15</inkml:trace>
          <inkml:trace contextRef="#ctx0" brushRef="#br0" timeOffset="-781.2461">-5843-7857 0,'34'-34'109,"102"-101"-62,-69 33 0,-33 68-47,-34-67 31,0 67-31,-68 34 47,1 68-16,-1 33-15,34 35-1,0-1 17,34 1-17,0-102 1,102 101 15,-68-135-15,33 0-1,-33-34 1,0 0 0,-34 0-1,0 1 1,-34-1 0,0 34-1,-33 0 1,33 0-16,34 34 15,68-1 1</inkml:trace>
        </inkml:traceGroup>
      </inkml:traceGroup>
    </inkml:traceGroup>
    <inkml:traceGroup>
      <inkml:annotationXML>
        <emma:emma xmlns:emma="http://www.w3.org/2003/04/emma" version="1.0">
          <emma:interpretation id="{FB365D39-10D9-4A1D-B955-C4E04939B4F2}" emma:medium="tactile" emma:mode="ink">
            <msink:context xmlns:msink="http://schemas.microsoft.com/ink/2010/main" type="paragraph" rotatedBoundingBox="17576,5553 26043,5553 26043,6265 17576,6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39A838-7A40-4451-AAB2-715428DA2F80}" emma:medium="tactile" emma:mode="ink">
              <msink:context xmlns:msink="http://schemas.microsoft.com/ink/2010/main" type="inkBullet" rotatedBoundingBox="25704,5689 26043,5689 26043,5723 25704,5723"/>
            </emma:interpretation>
            <emma:one-of disjunction-type="recognition" id="oneOf1">
              <emma:interpretation id="interp5" emma:lang="ru-RU" emma:confidence="0">
                <emma:literal>-</emma:literal>
              </emma:interpretation>
            </emma:one-of>
          </emma:emma>
        </inkml:annotationXML>
        <inkml:trace contextRef="#ctx0" brushRef="#br0" timeOffset="142889.8691">-255-6705 0,'34'0'78,"0"-34"-63,34 34 17,135 0-1</inkml:trace>
      </inkml:traceGroup>
      <inkml:traceGroup>
        <inkml:annotationXML>
          <emma:emma xmlns:emma="http://www.w3.org/2003/04/emma" version="1.0">
            <emma:interpretation id="{D4E99E31-ADCD-43FF-AFDD-BF8CED57CA59}" emma:medium="tactile" emma:mode="ink">
              <msink:context xmlns:msink="http://schemas.microsoft.com/ink/2010/main" type="line" rotatedBoundingBox="17576,5553 20286,5553 20286,6265 17576,6265">
                <msink:destinationLink direction="with" ref="{72B524AB-2073-45B9-B0F2-A59C45FBBAD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1C4A258-B599-4229-A543-248B60E0EE70}" emma:medium="tactile" emma:mode="ink">
                <msink:context xmlns:msink="http://schemas.microsoft.com/ink/2010/main" type="inkWord" rotatedBoundingBox="17436,5845 17839,5467 18084,5729 17681,6106"/>
              </emma:interpretation>
              <emma:one-of disjunction-type="recognition" id="oneOf2">
                <emma:interpretation id="interp6" emma:lang="ru-RU" emma:confidence="0">
                  <emma:literal>Да</emma:literal>
                </emma:interpretation>
                <emma:interpretation id="interp7" emma:lang="ru-RU" emma:confidence="0">
                  <emma:literal>о</emma:literal>
                </emma:interpretation>
                <emma:interpretation id="interp8" emma:lang="ru-RU" emma:confidence="0">
                  <emma:literal>А</emma:literal>
                </emma:interpretation>
                <emma:interpretation id="interp9" emma:lang="ru-RU" emma:confidence="0">
                  <emma:literal>€</emma:literal>
                </emma:interpretation>
                <emma:interpretation id="interp10" emma:lang="ru-RU" emma:confidence="0">
                  <emma:literal>А.</emma:literal>
                </emma:interpretation>
              </emma:one-of>
            </emma:emma>
          </inkml:annotationXML>
          <inkml:trace contextRef="#ctx0" brushRef="#br0" timeOffset="3937.4787">-8146-6739 0,'0'-34'47,"-34"34"-47</inkml:trace>
          <inkml:trace contextRef="#ctx0" brushRef="#br0" timeOffset="4234.3527">-8213-6841 0,'-34'0'32,"0"34"-32</inkml:trace>
          <inkml:trace contextRef="#ctx0" brushRef="#br0" timeOffset="4265.6028">-8315-6671 0,'0'33'16</inkml:trace>
          <inkml:trace contextRef="#ctx0" brushRef="#br0" timeOffset="4187.4771">-8247-6739 0,'-34'0'32,"0"0"-17,-34 135 17,68-101-32,0 0 15,0 34 1,0-34-16,34-34 15,68 0 1,-68 0 0,135-136 15,-101 102-31,-68 0 16,0-101 15,0 101-31,-34 0 0</inkml:trace>
        </inkml:traceGroup>
        <inkml:traceGroup>
          <inkml:annotationXML>
            <emma:emma xmlns:emma="http://www.w3.org/2003/04/emma" version="1.0">
              <emma:interpretation id="{E4C3EFF1-52CD-493F-A105-72E3C180C614}" emma:medium="tactile" emma:mode="ink">
                <msink:context xmlns:msink="http://schemas.microsoft.com/ink/2010/main" type="inkWord" rotatedBoundingBox="19974,6230 20114,5519 20290,5553 20150,6264"/>
              </emma:interpretation>
              <emma:one-of disjunction-type="recognition" id="oneOf3">
                <emma:interpretation id="interp11" emma:lang="ru-RU" emma:confidence="0">
                  <emma:literal>1</emma:literal>
                </emma:interpretation>
                <emma:interpretation id="interp12" emma:lang="ru-RU" emma:confidence="0">
                  <emma:literal>'</emma:literal>
                </emma:interpretation>
                <emma:interpretation id="interp13" emma:lang="ru-RU" emma:confidence="0">
                  <emma:literal>.</emma:literal>
                </emma:interpretation>
                <emma:interpretation id="interp14" emma:lang="ru-RU" emma:confidence="0">
                  <emma:literal>Ч</emma:literal>
                </emma:interpretation>
                <emma:interpretation id="interp15" emma:lang="ru-RU" emma:confidence="0">
                  <emma:literal>4</emma:literal>
                </emma:interpretation>
              </emma:one-of>
            </emma:emma>
          </inkml:annotationXML>
          <inkml:trace contextRef="#ctx0" brushRef="#br0" timeOffset="14046.8">-5911-6570 0,'34'0'109,"34"-68"-78,-34 35-31,34-69 31,-34 0 32,-102 238-1,68 33-30,-68-33-1,68-35-15,0 69-1</inkml:trace>
        </inkml:traceGroup>
      </inkml:traceGroup>
    </inkml:traceGroup>
    <inkml:traceGroup>
      <inkml:annotationXML>
        <emma:emma xmlns:emma="http://www.w3.org/2003/04/emma" version="1.0">
          <emma:interpretation id="{047BA7D9-A470-4622-8C26-464BDD9FE2D7}" emma:medium="tactile" emma:mode="ink">
            <msink:context xmlns:msink="http://schemas.microsoft.com/ink/2010/main" type="paragraph" rotatedBoundingBox="17542,7077 26043,7077 26043,7755 17542,7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CFA443-8FE9-40F0-A9EC-E7CB5099E118}" emma:medium="tactile" emma:mode="ink">
              <msink:context xmlns:msink="http://schemas.microsoft.com/ink/2010/main" type="inkBullet" rotatedBoundingBox="17542,7145 18016,7145 18016,7179 17542,7179"/>
            </emma:interpretation>
            <emma:one-of disjunction-type="recognition" id="oneOf4">
              <emma:interpretation id="interp16" emma:lang="ru-RU" emma:confidence="0">
                <emma:literal>-</emma:literal>
              </emma:interpretation>
            </emma:one-of>
          </emma:emma>
        </inkml:annotationXML>
        <inkml:trace contextRef="#ctx0" brushRef="#br0" timeOffset="30952.9606">-8417-5283 0,'34'0'157,"34"0"-126,101 0 0,34 34 0</inkml:trace>
      </inkml:traceGroup>
      <inkml:traceGroup>
        <inkml:annotationXML>
          <emma:emma xmlns:emma="http://www.w3.org/2003/04/emma" version="1.0">
            <emma:interpretation id="{8F292F78-2959-4793-9919-F89CE805A704}" emma:medium="tactile" emma:mode="ink">
              <msink:context xmlns:msink="http://schemas.microsoft.com/ink/2010/main" type="line" rotatedBoundingBox="19845,7077 26043,7077 26043,7755 19845,7755">
                <msink:destinationLink direction="with" ref="{72B524AB-2073-45B9-B0F2-A59C45FBBAD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9C1E53A-D5EE-4B0D-891F-5C310FBD5AA0}" emma:medium="tactile" emma:mode="ink">
                <msink:context xmlns:msink="http://schemas.microsoft.com/ink/2010/main" type="inkWord" rotatedBoundingBox="19836,7088 20413,7069 20429,7576 19853,7595"/>
              </emma:interpretation>
              <emma:one-of disjunction-type="recognition" id="oneOf5">
                <emma:interpretation id="interp17" emma:lang="ru-RU" emma:confidence="0">
                  <emma:literal>о</emma:literal>
                </emma:interpretation>
                <emma:interpretation id="interp18" emma:lang="ru-RU" emma:confidence="0">
                  <emma:literal>°</emma:literal>
                </emma:interpretation>
                <emma:interpretation id="interp19" emma:lang="ru-RU" emma:confidence="0">
                  <emma:literal>0</emma:literal>
                </emma:interpretation>
                <emma:interpretation id="interp20" emma:lang="ru-RU" emma:confidence="0">
                  <emma:literal>О</emma:literal>
                </emma:interpretation>
                <emma:interpretation id="interp21" emma:lang="ru-RU" emma:confidence="0">
                  <emma:literal>.</emma:literal>
                </emma:interpretation>
              </emma:one-of>
            </emma:emma>
          </inkml:annotationXML>
          <inkml:trace contextRef="#ctx0" brushRef="#br0" timeOffset="5812.4579">-6080-5181 0,'-34'0'31,"34"67"1,0-33-32,34 34 31,0 0-15,101 0 15,-101-35-16,0-33-15,34 0 16,0-33 0,-1-1-1,1-68 1,-34 34 0,-34 34-16,-34-135 31,0 135-16,-67 0 17,33 34-32,-68 34 31,103 0-15,-1-34-16,34 68 15,0 33 1,34-33-16</inkml:trace>
        </inkml:traceGroup>
        <inkml:traceGroup>
          <inkml:annotationXML>
            <emma:emma xmlns:emma="http://www.w3.org/2003/04/emma" version="1.0">
              <emma:interpretation id="{DA914923-93DC-4DC4-82B6-CDB1033A01EF}" emma:medium="tactile" emma:mode="ink">
                <msink:context xmlns:msink="http://schemas.microsoft.com/ink/2010/main" type="inkWord" rotatedBoundingBox="23063,7145 23537,7145 23537,7755 23063,7755"/>
              </emma:interpretation>
              <emma:one-of disjunction-type="recognition" id="oneOf6">
                <emma:interpretation id="interp22" emma:lang="ru-RU" emma:confidence="0">
                  <emma:literal>2</emma:literal>
                </emma:interpretation>
                <emma:interpretation id="interp23" emma:lang="ru-RU" emma:confidence="0">
                  <emma:literal>г</emma:literal>
                </emma:interpretation>
                <emma:interpretation id="interp24" emma:lang="ru-RU" emma:confidence="0">
                  <emma:literal>ч</emma:literal>
                </emma:interpretation>
                <emma:interpretation id="interp25" emma:lang="ru-RU" emma:confidence="0">
                  <emma:literal>Г</emma:literal>
                </emma:interpretation>
                <emma:interpretation id="interp26" emma:lang="ru-RU" emma:confidence="0">
                  <emma:literal>Ч</emma:literal>
                </emma:interpretation>
              </emma:one-of>
            </emma:emma>
          </inkml:annotationXML>
          <inkml:trace contextRef="#ctx0" brushRef="#br0" timeOffset="33749.822">-2761-5181 0,'-34'0'47,"34"-34"-47,-34 0 63,34 0-48,34 34 17,68 0-1,-34 0-15,-35 0-16,-33 34 15,0 0 1,0 0-1,-101 135 17,-69-33 15,137-103-47,33 1 15,0 0 1,33 0-1,137-34 17,-35 34-17,1 0-15</inkml:trace>
        </inkml:traceGroup>
        <inkml:traceGroup>
          <inkml:annotationXML>
            <emma:emma xmlns:emma="http://www.w3.org/2003/04/emma" version="1.0">
              <emma:interpretation id="{E0DD8426-39E9-4848-A625-5137FC3FDD0B}" emma:medium="tactile" emma:mode="ink">
                <msink:context xmlns:msink="http://schemas.microsoft.com/ink/2010/main" type="inkWord" rotatedBoundingBox="25603,7145 26043,7145 26043,7687 25603,7687"/>
              </emma:interpretation>
              <emma:one-of disjunction-type="recognition" id="oneOf7">
                <emma:interpretation id="interp27" emma:lang="ru-RU" emma:confidence="0">
                  <emma:literal>с</emma:literal>
                </emma:interpretation>
                <emma:interpretation id="interp28" emma:lang="ru-RU" emma:confidence="0">
                  <emma:literal>1</emma:literal>
                </emma:interpretation>
                <emma:interpretation id="interp29" emma:lang="ru-RU" emma:confidence="0">
                  <emma:literal>.</emma:literal>
                </emma:interpretation>
                <emma:interpretation id="interp30" emma:lang="ru-RU" emma:confidence="0">
                  <emma:literal>г</emma:literal>
                </emma:interpretation>
                <emma:interpretation id="interp31" emma:lang="ru-RU" emma:confidence="0">
                  <emma:literal>'</emma:literal>
                </emma:interpretation>
              </emma:one-of>
            </emma:emma>
          </inkml:annotationXML>
          <inkml:trace contextRef="#ctx0" brushRef="#br0" timeOffset="174217.8241">-221-5147 0,'-34'-68'0,"68"34"0,-34 0 0,0 102 0,-34 33 0,0-33 0,0 102 31,1-137-15,33 1-16,0 0 31,0 0 47,33-34-47,103 0 16,33 0 0,-169-34-31,34 34 109,34-101-94</inkml:trace>
        </inkml:traceGroup>
      </inkml:traceGroup>
    </inkml:traceGroup>
    <inkml:traceGroup>
      <inkml:annotationXML>
        <emma:emma xmlns:emma="http://www.w3.org/2003/04/emma" version="1.0">
          <emma:interpretation id="{0BDE32CE-6293-42B9-B51C-72116E9490C3}" emma:medium="tactile" emma:mode="ink">
            <msink:context xmlns:msink="http://schemas.microsoft.com/ink/2010/main" type="paragraph" rotatedBoundingBox="17662,8145 28225,8464 28193,9519 17631,92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058421-0313-47B4-9AB5-541820B7D91C}" emma:medium="tactile" emma:mode="ink">
              <msink:context xmlns:msink="http://schemas.microsoft.com/ink/2010/main" type="inkBullet" rotatedBoundingBox="17644,8762 18050,8775 18050,8805 17643,8792"/>
            </emma:interpretation>
            <emma:one-of disjunction-type="recognition" id="oneOf8">
              <emma:interpretation id="interp32" emma:lang="ru-RU" emma:confidence="0">
                <emma:literal>-</emma:literal>
              </emma:interpretation>
            </emma:one-of>
          </emma:emma>
        </inkml:annotationXML>
        <inkml:trace contextRef="#ctx0" brushRef="#br0" timeOffset="46515.3788">-8281-3657 0,'-34'0'94,"169"0"-31,1 0-32,-1 34-31</inkml:trace>
      </inkml:traceGroup>
      <inkml:traceGroup>
        <inkml:annotationXML>
          <emma:emma xmlns:emma="http://www.w3.org/2003/04/emma" version="1.0">
            <emma:interpretation id="{1820D596-AD75-4209-8692-CC3435221516}" emma:medium="tactile" emma:mode="ink">
              <msink:context xmlns:msink="http://schemas.microsoft.com/ink/2010/main" type="line" rotatedBoundingBox="20365,8227 28225,8464 28193,9519 20333,9281">
                <msink:destinationLink direction="with" ref="{72B524AB-2073-45B9-B0F2-A59C45FBBAD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DD7AD2C-1B96-4727-8BB9-7F0585DE1BC2}" emma:medium="tactile" emma:mode="ink">
                <msink:context xmlns:msink="http://schemas.microsoft.com/ink/2010/main" type="inkWord" rotatedBoundingBox="20358,8228 23407,8266 23396,9181 20346,9142"/>
              </emma:interpretation>
              <emma:one-of disjunction-type="recognition" id="oneOf9">
                <emma:interpretation id="interp33" emma:lang="ru-RU" emma:confidence="0">
                  <emma:literal>30</emma:literal>
                </emma:interpretation>
                <emma:interpretation id="interp34" emma:lang="ru-RU" emma:confidence="0">
                  <emma:literal>00</emma:literal>
                </emma:interpretation>
                <emma:interpretation id="interp35" emma:lang="ru-RU" emma:confidence="0">
                  <emma:literal>во</emma:literal>
                </emma:interpretation>
                <emma:interpretation id="interp36" emma:lang="ru-RU" emma:confidence="0">
                  <emma:literal>#0</emma:literal>
                </emma:interpretation>
                <emma:interpretation id="interp37" emma:lang="ru-RU" emma:confidence="0">
                  <emma:literal>#о</emma:literal>
                </emma:interpretation>
              </emma:one-of>
            </emma:emma>
          </inkml:annotationXML>
          <inkml:trace contextRef="#ctx0" brushRef="#br0" timeOffset="265139.2207">-5572-4131 0,'34'-68'0,"101"136"0,-135-35 0,0 35 0,-33 0 0,-1 0 15,-68-1 17,68-33-17,34 0 1,0 0-1,170 34 48,-103-68-47,-33 34-16,0-34 15,34 101 16,-34-33-15,-34-34 15,0 0-31,0 0 16,0-1-16,-68 1 31,34-34-15,-101 0 15,-1 0 16</inkml:trace>
          <inkml:trace contextRef="#ctx0" brushRef="#br0" timeOffset="7281.2112">-3167-3725 0,'0'68'94,"0"-34"-78,101 101 31,-67-67-32,34-34 1,0-34 0,-35 0-1,137-34 1,-136 0-1,0-34 1,33-33 0,-67 33-1,0 34 1,0 0-16,-34 0 16,-67-67-1,-1 101 1,-33 0-1,67 0 1,-34 67 15,69-67-31,33 34 16,0 34 0,33 34-16</inkml:trace>
        </inkml:traceGroup>
        <inkml:traceGroup>
          <inkml:annotationXML>
            <emma:emma xmlns:emma="http://www.w3.org/2003/04/emma" version="1.0">
              <emma:interpretation id="{E02AFD8E-0A50-4A0F-84FF-8913F6D7305A}" emma:medium="tactile" emma:mode="ink">
                <msink:context xmlns:msink="http://schemas.microsoft.com/ink/2010/main" type="inkWord" rotatedBoundingBox="27720,8489 28224,8504 28193,9519 27690,9504"/>
              </emma:interpretation>
              <emma:one-of disjunction-type="recognition" id="oneOf10">
                <emma:interpretation id="interp38" emma:lang="ru-RU" emma:confidence="0">
                  <emma:literal>24</emma:literal>
                </emma:interpretation>
                <emma:interpretation id="interp39" emma:lang="ru-RU" emma:confidence="0">
                  <emma:literal>44</emma:literal>
                </emma:interpretation>
                <emma:interpretation id="interp40" emma:lang="ru-RU" emma:confidence="0">
                  <emma:literal>#4</emma:literal>
                </emma:interpretation>
                <emma:interpretation id="interp41" emma:lang="ru-RU" emma:confidence="0">
                  <emma:literal>4?</emma:literal>
                </emma:interpretation>
                <emma:interpretation id="interp42" emma:lang="ru-RU" emma:confidence="0">
                  <emma:literal>4:</emma:literal>
                </emma:interpretation>
              </emma:one-of>
            </emma:emma>
          </inkml:annotationXML>
          <inkml:trace contextRef="#ctx0" brushRef="#br0" timeOffset="202858.3026">2116-3928 0,'-34'0'63,"0"34"-32,34 0-15,-34 33-1,-67 103 32,67-137-47,-34 137 47,34-102-31,0-35 15,68 35 0,0-68-15,0 0 0,0 34-1,67-34 16,1 0 1,-68 0-32,0 0 0</inkml:trace>
          <inkml:trace contextRef="#ctx0" brushRef="#br0" timeOffset="203155.1627">2251-3488 0,'0'34'125,"-67"135"-94,33-33 0,0 101 1</inkml:trace>
          <inkml:trace contextRef="#ctx0" brushRef="#br0" timeOffset="49405.9885">-255-3725 0,'0'-34'79,"68"0"-33,67 34-14,-67 0-17,-34 0 1,34 68 15,-68-34-15,-170 135 31,1-33 0,169-69-32,0-33 1,34 0-1,135 0 17,-33 0-1,33 34-15</inkml:trace>
        </inkml:traceGroup>
      </inkml:traceGroup>
    </inkml:traceGroup>
    <inkml:traceGroup>
      <inkml:annotationXML>
        <emma:emma xmlns:emma="http://www.w3.org/2003/04/emma" version="1.0">
          <emma:interpretation id="{8133C44D-3188-448D-BB92-F338C0AAF130}" emma:medium="tactile" emma:mode="ink">
            <msink:context xmlns:msink="http://schemas.microsoft.com/ink/2010/main" type="paragraph" rotatedBoundingBox="17769,9846 28425,10254 28386,11292 17729,108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3A5E77-E688-4335-9F9B-E5435A984E37}" emma:medium="tactile" emma:mode="ink">
              <msink:context xmlns:msink="http://schemas.microsoft.com/ink/2010/main" type="inkBullet" rotatedBoundingBox="17746,10447 18186,10464 18185,10487 17745,10470"/>
            </emma:interpretation>
            <emma:one-of disjunction-type="recognition" id="oneOf11">
              <emma:interpretation id="interp43" emma:lang="ru-RU" emma:confidence="0">
                <emma:literal>-</emma:literal>
              </emma:interpretation>
            </emma:one-of>
          </emma:emma>
        </inkml:annotationXML>
        <inkml:trace contextRef="#ctx0" brushRef="#br0" timeOffset="58702.8139">-8213-1964 0,'135'0'110,"34"0"-64,-33 0-46</inkml:trace>
      </inkml:traceGroup>
      <inkml:traceGroup>
        <inkml:annotationXML>
          <emma:emma xmlns:emma="http://www.w3.org/2003/04/emma" version="1.0">
            <emma:interpretation id="{3C3BF82F-DB2D-4409-BCCD-F6DCD1150155}" emma:medium="tactile" emma:mode="ink">
              <msink:context xmlns:msink="http://schemas.microsoft.com/ink/2010/main" type="line" rotatedBoundingBox="20368,9946 28425,10254 28386,11292 20329,10984">
                <msink:destinationLink direction="with" ref="{72B524AB-2073-45B9-B0F2-A59C45FBBAD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EB412C0-8995-4DC5-A849-D4D237571702}" emma:medium="tactile" emma:mode="ink">
                <msink:context xmlns:msink="http://schemas.microsoft.com/ink/2010/main" type="inkWord" rotatedBoundingBox="20418,9925 23650,10407 23544,11113 20312,10630"/>
              </emma:interpretation>
              <emma:one-of disjunction-type="recognition" id="oneOf12">
                <emma:interpretation id="interp44" emma:lang="ru-RU" emma:confidence="0">
                  <emma:literal>13</emma:literal>
                </emma:interpretation>
                <emma:interpretation id="interp45" emma:lang="ru-RU" emma:confidence="0">
                  <emma:literal>1</emma:literal>
                </emma:interpretation>
                <emma:interpretation id="interp46" emma:lang="ru-RU" emma:confidence="0">
                  <emma:literal>33</emma:literal>
                </emma:interpretation>
                <emma:interpretation id="interp47" emma:lang="ru-RU" emma:confidence="0">
                  <emma:literal>#з</emma:literal>
                </emma:interpretation>
                <emma:interpretation id="interp48" emma:lang="ru-RU" emma:confidence="0">
                  <emma:literal>31</emma:literal>
                </emma:interpretation>
              </emma:one-of>
            </emma:emma>
          </inkml:annotationXML>
          <inkml:trace contextRef="#ctx0" brushRef="#br0" timeOffset="57968.4431">-5606-1998 0,'0'-34'141,"0"0"-125,34 1 15,102-137 31,-69 103-30,-33-69 61,-68 305-30,0-33-32,34 33 0,0 68-15</inkml:trace>
          <inkml:trace contextRef="#ctx0" brushRef="#br0" timeOffset="61390.2972">-2693-1828 0,'-34'0'47,"34"-68"-1,0 34-30,169 34 47,-135 0-48,34 34 16,-68 0-15,-68 33 15,68-33-15,-34-34 0,34 34-1,0 0 1,68 0 15,-34 0-15,34 33-1,-68-33 1,0 0-16,-136 68 62,102-102-46,-101 0 31</inkml:trace>
        </inkml:traceGroup>
        <inkml:traceGroup>
          <inkml:annotationXML>
            <emma:emma xmlns:emma="http://www.w3.org/2003/04/emma" version="1.0">
              <emma:interpretation id="{7C70832B-9A33-4903-9FDD-797D851235A0}" emma:medium="tactile" emma:mode="ink">
                <msink:context xmlns:msink="http://schemas.microsoft.com/ink/2010/main" type="inkWord" rotatedBoundingBox="27804,10445 28417,10469 28386,11292 27773,11269"/>
              </emma:interpretation>
              <emma:one-of disjunction-type="recognition" id="oneOf13">
                <emma:interpretation id="interp49" emma:lang="ru-RU" emma:confidence="0">
                  <emma:literal>07</emma:literal>
                </emma:interpretation>
                <emma:interpretation id="interp50" emma:lang="ru-RU" emma:confidence="0">
                  <emma:literal>077</emma:literal>
                </emma:interpretation>
                <emma:interpretation id="interp51" emma:lang="ru-RU" emma:confidence="0">
                  <emma:literal>#07</emma:literal>
                </emma:interpretation>
                <emma:interpretation id="interp52" emma:lang="ru-RU" emma:confidence="0">
                  <emma:literal>707</emma:literal>
                </emma:interpretation>
                <emma:interpretation id="interp53" emma:lang="ru-RU" emma:confidence="0">
                  <emma:literal>#7</emma:literal>
                </emma:interpretation>
              </emma:one-of>
            </emma:emma>
          </inkml:annotationXML>
          <inkml:trace contextRef="#ctx0" brushRef="#br0" timeOffset="196623.9585">1913-1795 0,'-34'-33'0,"34"-69"0,-34 68 0,68 34 16,101 0 15,1 0 0,33 0 0,-135 34-31,0-34 32,0 0-1,0 34 0,-34 0-31,-34 33 47,-68 103 0,34-136-32,1 135 17,-1-101-1,68-34-31,-102 101 62,102-101-46,34-68 15</inkml:trace>
          <inkml:trace contextRef="#ctx0" brushRef="#br0" timeOffset="196936.4587">1980-1524 0,'34'0'110,"0"0"-95,68 34 17,-68-34-32,135 0 31,-101 34-31</inkml:trace>
          <inkml:trace contextRef="#ctx0" brushRef="#br0" timeOffset="9140.5863">-255-1964 0,'0'-34'157,"-34"34"-126,0 68-16,34 0 1,0-34 0,0-1-1,34 35 1,0-34-16,0-34 16,102 0 15,-103 0-16,35 0 1,-34-34-16,34-67 31,-68 67-31,0-68 32,-34 68-17,-68-34 1,1 68-1,33 0 1,0 0 0,34 34-1,0 34 1,34 34-16</inkml:trace>
        </inkml:traceGroup>
      </inkml:traceGroup>
    </inkml:traceGroup>
    <inkml:traceGroup>
      <inkml:annotationXML>
        <emma:emma xmlns:emma="http://www.w3.org/2003/04/emma" version="1.0">
          <emma:interpretation id="{3D05FB0D-D2D7-461B-AE94-00845A5E7470}" emma:medium="tactile" emma:mode="ink">
            <msink:context xmlns:msink="http://schemas.microsoft.com/ink/2010/main" type="paragraph" rotatedBoundingBox="18143,11499 28026,12070 27956,13290 18073,127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D03255-84E4-4792-A7B5-6AB27D8EBD83}" emma:medium="tactile" emma:mode="ink">
              <msink:context xmlns:msink="http://schemas.microsoft.com/ink/2010/main" type="inkBullet" rotatedBoundingBox="18084,12528 18596,12557 18592,12632 18079,12602"/>
            </emma:interpretation>
            <emma:one-of disjunction-type="recognition" id="oneOf14">
              <emma:interpretation id="interp54" emma:lang="ru-RU" emma:confidence="0">
                <emma:literal>-</emma:literal>
              </emma:interpretation>
            </emma:one-of>
          </emma:emma>
        </inkml:annotationXML>
        <inkml:trace contextRef="#ctx0" brushRef="#br0" timeOffset="71577.7472">-7875 102 0,'34'0'31,"102"34"16,33 0-31,0 0-1</inkml:trace>
      </inkml:traceGroup>
      <inkml:traceGroup>
        <inkml:annotationXML>
          <emma:emma xmlns:emma="http://www.w3.org/2003/04/emma" version="1.0">
            <emma:interpretation id="{A3F6658E-B8B9-493F-B20A-2792E0E006D2}" emma:medium="tactile" emma:mode="ink">
              <msink:context xmlns:msink="http://schemas.microsoft.com/ink/2010/main" type="line" rotatedBoundingBox="20587,11640 28026,12070 27956,13290 20517,12860">
                <msink:destinationLink direction="with" ref="{72B524AB-2073-45B9-B0F2-A59C45FBBAD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996FDDD-ABD5-4073-8DC5-E380A4BF6744}" emma:medium="tactile" emma:mode="ink">
                <msink:context xmlns:msink="http://schemas.microsoft.com/ink/2010/main" type="inkWord" rotatedBoundingBox="20502,12856 20593,11726 21077,11765 20986,12895"/>
              </emma:interpretation>
              <emma:one-of disjunction-type="recognition" id="oneOf15">
                <emma:interpretation id="interp55" emma:lang="ru-RU" emma:confidence="0">
                  <emma:literal>6</emma:literal>
                </emma:interpretation>
                <emma:interpretation id="interp56" emma:lang="ru-RU" emma:confidence="0">
                  <emma:literal>ь</emma:literal>
                </emma:interpretation>
                <emma:interpretation id="interp57" emma:lang="ru-RU" emma:confidence="0">
                  <emma:literal>Ь</emma:literal>
                </emma:interpretation>
                <emma:interpretation id="interp58" emma:lang="ru-RU" emma:confidence="0">
                  <emma:literal>°</emma:literal>
                </emma:interpretation>
                <emma:interpretation id="interp59" emma:lang="ru-RU" emma:confidence="0">
                  <emma:literal>в</emma:literal>
                </emma:interpretation>
              </emma:one-of>
            </emma:emma>
          </inkml:annotationXML>
          <inkml:trace contextRef="#ctx0" brushRef="#br0" timeOffset="240154.9807">-4928-542 0,'0'-33'0,"0"-1"0,-136-34 0,102 68 0,-67 68 0,-1 101 47,34-101-31,34 67 15,34 35 0,0-35 16,0 34-15,0-135-17,68 102 16,-34-102-15,0-34 0,68 0 15,-69 0-15,1 0-16,0-34 15,34 0 16,-34 0-15,-34-34 0,0-101 31,-34 67-16,-34 35 0,34 67-31,34-34 0,-135 0 47,33 34-31</inkml:trace>
        </inkml:traceGroup>
        <inkml:traceGroup>
          <inkml:annotationXML>
            <emma:emma xmlns:emma="http://www.w3.org/2003/04/emma" version="1.0">
              <emma:interpretation id="{A52F10C1-1B27-41A1-9E52-7FFF35B12A4F}" emma:medium="tactile" emma:mode="ink">
                <msink:context xmlns:msink="http://schemas.microsoft.com/ink/2010/main" type="inkWord" rotatedBoundingBox="23389,11802 23751,11823 23686,12950 23324,12929"/>
              </emma:interpretation>
              <emma:one-of disjunction-type="recognition" id="oneOf16">
                <emma:interpretation id="interp60" emma:lang="ru-RU" emma:confidence="0">
                  <emma:literal>8</emma:literal>
                </emma:interpretation>
                <emma:interpretation id="interp61" emma:lang="ru-RU" emma:confidence="0">
                  <emma:literal>﻿$</emma:literal>
                </emma:interpretation>
                <emma:interpretation id="interp62" emma:lang="ru-RU" emma:confidence="0">
                  <emma:literal>#Ы</emma:literal>
                </emma:interpretation>
                <emma:interpretation id="interp63" emma:lang="ru-RU" emma:confidence="0">
                  <emma:literal>#Ь</emma:literal>
                </emma:interpretation>
                <emma:interpretation id="interp64" emma:lang="ru-RU" emma:confidence="0">
                  <emma:literal>#Ъ</emma:literal>
                </emma:interpretation>
              </emma:one-of>
            </emma:emma>
          </inkml:annotationXML>
          <inkml:trace contextRef="#ctx0" brushRef="#br0" timeOffset="227967.5456">-2490-67 0,'237'-441'0,"-203"441"16,-34 34-1,0 34 17,-34 101-1,-34-33 0,1-35 0,33-33-15,34-34-16,-34-34 16,0 34-16,-68 101 46,102-101-46,-33 0 16,33 0 0,0 0-1,0 0 1,101 33 15,-67-67-15,101 0 31,-101 0-32,0 0 1,-34-34-16,0 1 31,0-103 0,-34 1 16,34 101-47,-67-136 47,67 137-31,-34-137 31,34 35 0,0-1-1,34 69-14,-1 67-17,1-34 1,0 34 15,-34 34 0,34 33-15</inkml:trace>
        </inkml:traceGroup>
        <inkml:traceGroup>
          <inkml:annotationXML>
            <emma:emma xmlns:emma="http://www.w3.org/2003/04/emma" version="1.0">
              <emma:interpretation id="{6FCDE594-4E7F-4F17-B885-046EDD9FF119}" emma:medium="tactile" emma:mode="ink">
                <msink:context xmlns:msink="http://schemas.microsoft.com/ink/2010/main" type="inkWord" rotatedBoundingBox="26019,12285 28036,12655 27888,13466 25871,13095"/>
              </emma:interpretation>
              <emma:one-of disjunction-type="recognition" id="oneOf17">
                <emma:interpretation id="interp65" emma:lang="ru-RU" emma:confidence="0">
                  <emma:literal>50</emma:literal>
                </emma:interpretation>
                <emma:interpretation id="interp66" emma:lang="ru-RU" emma:confidence="0">
                  <emma:literal>500</emma:literal>
                </emma:interpretation>
                <emma:interpretation id="interp67" emma:lang="ru-RU" emma:confidence="0">
                  <emma:literal>5</emma:literal>
                </emma:interpretation>
                <emma:interpretation id="interp68" emma:lang="ru-RU" emma:confidence="0">
                  <emma:literal>#о</emma:literal>
                </emma:interpretation>
                <emma:interpretation id="interp69" emma:lang="ru-RU" emma:confidence="0">
                  <emma:literal>#То</emma:literal>
                </emma:interpretation>
              </emma:one-of>
            </emma:emma>
          </inkml:annotationXML>
          <inkml:trace contextRef="#ctx0" brushRef="#br0" timeOffset="69484.0072">152 34 0,'-34'0'47,"34"-34"-47,-34 34 16,0 0 109,0 102-63,34-34-15,0-34-31,34-34-1,68 33 1,-35 1 15,-33 0-15,0 0-16,0 101 31,-68 1 16,0-102-31,0 34-1,0-68 1,1 0 15,33-68-15</inkml:trace>
          <inkml:trace contextRef="#ctx0" brushRef="#br0" timeOffset="69812.1157">118-101 0,'-34'0'46,"68"0"1,135 0-15,0 34-1</inkml:trace>
          <inkml:trace contextRef="#ctx0" brushRef="#br0" timeOffset="10906.1923">1574 441 0,'-34'0'78,"34"101"-15,0-67-47,34 34-1,34 0 1,-1-68-1,1 0 1,102-34 15,-137 0-15,1-34 0,-34 0-16,0 34 15,-34-33 1,-67-1-1,67 34 1,-68 34 0,1 0-1,33 34 1,34 0 0,0 34-16</inkml:trace>
        </inkml:traceGroup>
      </inkml:traceGroup>
    </inkml:traceGroup>
    <inkml:traceGroup>
      <inkml:annotationXML>
        <emma:emma xmlns:emma="http://www.w3.org/2003/04/emma" version="1.0">
          <emma:interpretation id="{3D2A8AD5-8C81-4ADC-9092-45D46E8F9E4C}" emma:medium="tactile" emma:mode="ink">
            <msink:context xmlns:msink="http://schemas.microsoft.com/ink/2010/main" type="paragraph" rotatedBoundingBox="17942,14517 28137,14403 28155,15963 17959,160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F886F2-9FEE-4B61-BF07-A06324AF7050}" emma:medium="tactile" emma:mode="ink">
              <msink:context xmlns:msink="http://schemas.microsoft.com/ink/2010/main" type="line" rotatedBoundingBox="17942,14517 28137,14403 28155,15963 17959,16077"/>
            </emma:interpretation>
          </emma:emma>
        </inkml:annotationXML>
        <inkml:traceGroup>
          <inkml:annotationXML>
            <emma:emma xmlns:emma="http://www.w3.org/2003/04/emma" version="1.0">
              <emma:interpretation id="{FD194177-219C-456A-86C7-3F1E8DD3567C}" emma:medium="tactile" emma:mode="ink">
                <msink:context xmlns:msink="http://schemas.microsoft.com/ink/2010/main" type="inkWord" rotatedBoundingBox="17946,14903 18859,14893 18866,15441 17952,15451"/>
              </emma:interpretation>
              <emma:one-of disjunction-type="recognition" id="oneOf18">
                <emma:interpretation id="interp70" emma:lang="ru-RU" emma:confidence="0">
                  <emma:literal>у</emma:literal>
                </emma:interpretation>
                <emma:interpretation id="interp71" emma:lang="ru-RU" emma:confidence="0">
                  <emma:literal>°</emma:literal>
                </emma:interpretation>
                <emma:interpretation id="interp72" emma:lang="ru-RU" emma:confidence="0">
                  <emma:literal>о</emma:literal>
                </emma:interpretation>
                <emma:interpretation id="interp73" emma:lang="ru-RU" emma:confidence="0">
                  <emma:literal>з</emma:literal>
                </emma:interpretation>
                <emma:interpretation id="interp74" emma:lang="ru-RU" emma:confidence="0">
                  <emma:literal>ь</emma:literal>
                </emma:interpretation>
              </emma:one-of>
            </emma:emma>
          </inkml:annotationXML>
          <inkml:trace contextRef="#ctx0" brushRef="#br0" timeOffset="366982.4345">-7875 2744 0,'-68'0'0,"102"-204"0,0 204 0,0-34 0,0 1 15,0 33-15,0 0 16,33 33 0,-33 1-1,-34 0 1,68 102 15,34 33 16,-35-101-31,1-34-1,-34-34 1,34 33 15,-34-33-31,-1 0 31,1-33 1,0-35-17,-34 0 16,0 34-15,0 0 0,0 1-16,-34-1 15,34 0 1,-34 34 0,1 0-1,-35 0 32,34 0-31,-34 34-1,-101 0 32,135-1-31,0-33-16,-135 0 47,101 0-32,0 0 17,34-33-32,1 33 15,-1-34 1,34 0-1,0-34 17</inkml:trace>
        </inkml:traceGroup>
        <inkml:traceGroup>
          <inkml:annotationXML>
            <emma:emma xmlns:emma="http://www.w3.org/2003/04/emma" version="1.0">
              <emma:interpretation id="{B6D733FF-AE96-40DD-8481-5823D936F850}" emma:medium="tactile" emma:mode="ink">
                <msink:context xmlns:msink="http://schemas.microsoft.com/ink/2010/main" type="inkWord" rotatedBoundingBox="20718,14736 21333,14729 21344,15676 20728,15683"/>
              </emma:interpretation>
              <emma:one-of disjunction-type="recognition" id="oneOf19">
                <emma:interpretation id="interp75" emma:lang="ru-RU" emma:confidence="0">
                  <emma:literal>6</emma:literal>
                </emma:interpretation>
                <emma:interpretation id="interp76" emma:lang="ru-RU" emma:confidence="0">
                  <emma:literal>°</emma:literal>
                </emma:interpretation>
                <emma:interpretation id="interp77" emma:lang="ru-RU" emma:confidence="0">
                  <emma:literal>в</emma:literal>
                </emma:interpretation>
                <emma:interpretation id="interp78" emma:lang="ru-RU" emma:confidence="0">
                  <emma:literal>6°</emma:literal>
                </emma:interpretation>
                <emma:interpretation id="interp79" emma:lang="ru-RU" emma:confidence="0">
                  <emma:literal>°C</emma:literal>
                </emma:interpretation>
              </emma:one-of>
            </emma:emma>
          </inkml:annotationXML>
          <inkml:trace contextRef="#ctx0" brushRef="#br0" timeOffset="368388.6635">-4624 2405 0,'-33'-34'78,"33"-34"-16,-102 68-15,68 0-31,-34 68 15,1-34-15,-1 0-1,-68 135 16,69-67 1,33 33-1,34-33-15,0-35-1,68 35 16,-1 0 1,-33-102-17,0 34 1,0-34 0,0 0-1,0-34 1,-34 0-1,0 0 1,0-68 31,0 68-31,-34-33-1,-34-1 16,34 68-15,0 0 15,0 0-15,34 34-16</inkml:trace>
        </inkml:traceGroup>
        <inkml:traceGroup>
          <inkml:annotationXML>
            <emma:emma xmlns:emma="http://www.w3.org/2003/04/emma" version="1.0">
              <emma:interpretation id="{2A6A3262-FCBD-4964-A703-5456E135D8C4}" emma:medium="tactile" emma:mode="ink">
                <msink:context xmlns:msink="http://schemas.microsoft.com/ink/2010/main" type="inkWord" rotatedBoundingBox="23562,14698 23868,14695 23877,15475 23571,15478"/>
              </emma:interpretation>
              <emma:one-of disjunction-type="recognition" id="oneOf20">
                <emma:interpretation id="interp80" emma:lang="ru-RU" emma:confidence="0">
                  <emma:literal>8</emma:literal>
                </emma:interpretation>
                <emma:interpretation id="interp81" emma:lang="ru-RU" emma:confidence="0">
                  <emma:literal>ъ</emma:literal>
                </emma:interpretation>
                <emma:interpretation id="interp82" emma:lang="ru-RU" emma:confidence="0">
                  <emma:literal>Ъ</emma:literal>
                </emma:interpretation>
                <emma:interpretation id="interp83" emma:lang="ru-RU" emma:confidence="0">
                  <emma:literal>в</emma:literal>
                </emma:interpretation>
                <emma:interpretation id="interp84" emma:lang="ru-RU" emma:confidence="0">
                  <emma:literal>﻿$</emma:literal>
                </emma:interpretation>
              </emma:one-of>
            </emma:emma>
          </inkml:annotationXML>
          <inkml:trace contextRef="#ctx0" brushRef="#br0" timeOffset="369951.1547">-2287 2506 0,'-34'0'47,"0"-33"-15,34-1-1,0 0-16,0 0 1,68-34 31,-34 68-31,0-34 15,0 34-16,0 0 1,0 0 0,-34 68 15,0-34-31,-68 68 62,68-69-62,-34 1 0,-34 68 32,0 0 15,68-69-47,-33 1 15,33 0 1,0 68 31,0-68-32,0-1 1,33-33-16,1 0 16,0 0-1,-34 34 1,34-34-16,0 0 15,0 0 17,0 0-32,0-34 15,-34 1 1,33-103 46,-33 102-62,-33-67 32,-35-69 30,34 136-46,34 1-1</inkml:trace>
        </inkml:traceGroup>
        <inkml:traceGroup>
          <inkml:annotationXML>
            <emma:emma xmlns:emma="http://www.w3.org/2003/04/emma" version="1.0">
              <emma:interpretation id="{5329C282-1894-4031-A487-C1BF824D098A}" emma:medium="tactile" emma:mode="ink">
                <msink:context xmlns:msink="http://schemas.microsoft.com/ink/2010/main" type="inkWord" rotatedBoundingBox="25525,14457 28115,14325 28195,15889 25605,16021"/>
              </emma:interpretation>
              <emma:one-of disjunction-type="recognition" id="oneOf21">
                <emma:interpretation id="interp85" emma:lang="ru-RU" emma:confidence="0">
                  <emma:literal>150 7</emma:literal>
                </emma:interpretation>
                <emma:interpretation id="interp86" emma:lang="ru-RU" emma:confidence="0">
                  <emma:literal>1507</emma:literal>
                </emma:interpretation>
                <emma:interpretation id="interp87" emma:lang="ru-RU" emma:confidence="0">
                  <emma:literal>9507</emma:literal>
                </emma:interpretation>
                <emma:interpretation id="interp88" emma:lang="ru-RU" emma:confidence="0">
                  <emma:literal>1501.</emma:literal>
                </emma:interpretation>
                <emma:interpretation id="interp89" emma:lang="ru-RU" emma:confidence="0">
                  <emma:literal>1507.</emma:literal>
                </emma:interpretation>
              </emma:one-of>
            </emma:emma>
          </inkml:annotationXML>
          <inkml:trace contextRef="#ctx0" brushRef="#br0" timeOffset="372529.2784">152 2439 0,'0'34'94,"-34"-34"-94,34 33 16,0 1 62,-34 0-47,34 0 0,0 34 94,-34-68-94,34 34-31,0 0 172,68-34-109,-34 0-48,33 67 48,-67-33-47,34 0-1,-34 0 1,0 0-1,0 0-15,0 33 32,0 1-1,-34-68-31,0 34 47,1-34-32,-35 0 32,0-34-15,68 0-32</inkml:trace>
          <inkml:trace contextRef="#ctx0" brushRef="#br0" timeOffset="372826.1405">118 2337 0</inkml:trace>
          <inkml:trace contextRef="#ctx0" brushRef="#br0" timeOffset="373029.2784">118 2337 0,'34'0'94,"135"34"-16,-67 0-62</inkml:trace>
          <inkml:trace contextRef="#ctx0" brushRef="#br0" timeOffset="371529.2715">152 2439 0</inkml:trace>
          <inkml:trace contextRef="#ctx0" brushRef="#br0" timeOffset="388029.1992">558 2236 0,'0'-68'110,"-34"68"-110,34-34 15,-34 0 16,0 0 1,1 34-17,-35-68 17,-34 68-1,34 0-16,-101 34 32,34 34-15,67-34-17,0 68 16,34-69-15,-33 103 0,33 33 15,34 1 0,0-35-15,34 34 15,33 1 0,69-35 1,-1 1 14,-67-103-30,-34 1-16,135-34 47,-67 0-31,-68 0-1,33-34 1,1-67 15,-34 101-31,34-102 31,-34 35-15,33-103 15,-33 35 0,-34-35 1,0 1-1,0 101-15,-68-67 30,68 67-30,-33 0 0,-1 1-1,-136-69 17,137 136-32</inkml:trace>
          <inkml:trace contextRef="#ctx0" brushRef="#br0" timeOffset="374732.3936">1879 2676 0,'-34'0'78,"0"-68"0,0 68-62,34-34-16,-34 0 47,34 0-31,102-33 46,-68 67-46,135 0 46,-135 0-46,0 0-1,0 0 17,0 0-1,-34 34-31,0-1 47,-34 1-32,-68 136 64,1-1-33,33-101-14,68-1-17,0-33 17,-34 34 46</inkml:trace>
          <inkml:trace contextRef="#ctx0" brushRef="#br0" timeOffset="375060.5166">1709 2777 0,'34'34'93,"68"-34"-61,33 34-1,-67 0-31</inkml:trace>
        </inkml:traceGroup>
      </inkml:traceGroup>
    </inkml:traceGroup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10:44.3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1" timeString="2016-04-01T17:12:06.528"/>
    </inkml:context>
  </inkml:definitions>
  <inkml:traceGroup>
    <inkml:annotationXML>
      <emma:emma xmlns:emma="http://www.w3.org/2003/04/emma" version="1.0">
        <emma:interpretation id="{86BEBA15-1D16-4741-A4D3-448C4F62287D}" emma:medium="tactile" emma:mode="ink">
          <msink:context xmlns:msink="http://schemas.microsoft.com/ink/2010/main" type="writingRegion" rotatedBoundingBox="22995,5655 28210,5655 28210,6569 22995,6569"/>
        </emma:interpretation>
      </emma:emma>
    </inkml:annotationXML>
    <inkml:traceGroup>
      <inkml:annotationXML>
        <emma:emma xmlns:emma="http://www.w3.org/2003/04/emma" version="1.0">
          <emma:interpretation id="{9E141CDF-B3AC-4B36-9BE7-422324291797}" emma:medium="tactile" emma:mode="ink">
            <msink:context xmlns:msink="http://schemas.microsoft.com/ink/2010/main" type="paragraph" rotatedBoundingBox="22995,5655 28210,5655 28210,6569 22995,65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6FD77D-F36F-4D75-A86B-923A156AB36E}" emma:medium="tactile" emma:mode="ink">
              <msink:context xmlns:msink="http://schemas.microsoft.com/ink/2010/main" type="line" rotatedBoundingBox="22995,5655 28210,5655 28210,6569 22995,6569"/>
            </emma:interpretation>
          </emma:emma>
        </inkml:annotationXML>
        <inkml:traceGroup>
          <inkml:annotationXML>
            <emma:emma xmlns:emma="http://www.w3.org/2003/04/emma" version="1.0">
              <emma:interpretation id="{0817CE08-6140-44DE-A6A9-D1657981DA18}" emma:medium="tactile" emma:mode="ink">
                <msink:context xmlns:msink="http://schemas.microsoft.com/ink/2010/main" type="inkWord" rotatedBoundingBox="22955,6323 23106,5607 23500,5689 23349,6406"/>
              </emma:interpretation>
              <emma:one-of disjunction-type="recognition" id="oneOf0">
                <emma:interpretation id="interp0" emma:lang="ru-RU" emma:confidence="0">
                  <emma:literal>З</emma:literal>
                </emma:interpretation>
                <emma:interpretation id="interp1" emma:lang="ru-RU" emma:confidence="0">
                  <emma:literal>3</emma:literal>
                </emma:interpretation>
                <emma:interpretation id="interp2" emma:lang="ru-RU" emma:confidence="0">
                  <emma:literal>з</emma:literal>
                </emma:interpretation>
                <emma:interpretation id="interp3" emma:lang="ru-RU" emma:confidence="0">
                  <emma:literal>S</emma:literal>
                </emma:interpretation>
              </emma:one-of>
            </emma:emma>
          </inkml:annotationXML>
          <inkml:trace contextRef="#ctx0" brushRef="#br0">-2795-6705 0,'-34'-34'0,"0"0"0,272 34 0,-171 34 0,-67 34 0,-34-35 16,1 35 0,-103 34 30,102-102 1,170 0 31,-69 34-62,-33 0 31,-34-1-31,0 1-1,0 0 1,0 0-1,-34 0 1,-67 34 31,67-68-47,34 33 16,-34-33-16,0 34 31,0-34-31,0 0 31,-33 0 0,33 0 16</inkml:trace>
        </inkml:traceGroup>
        <inkml:traceGroup>
          <inkml:annotationXML>
            <emma:emma xmlns:emma="http://www.w3.org/2003/04/emma" version="1.0">
              <emma:interpretation id="{0DF115C3-0F85-487D-8F02-342540D11B3F}" emma:medium="tactile" emma:mode="ink">
                <msink:context xmlns:msink="http://schemas.microsoft.com/ink/2010/main" type="inkWord" rotatedBoundingBox="25563,5692 28206,5652 28220,6534 25576,6573"/>
              </emma:interpretation>
              <emma:one-of disjunction-type="recognition" id="oneOf1">
                <emma:interpretation id="interp4" emma:lang="ru-RU" emma:confidence="0">
                  <emma:literal>57</emma:literal>
                </emma:interpretation>
                <emma:interpretation id="interp5" emma:lang="ru-RU" emma:confidence="0">
                  <emma:literal>5 *</emma:literal>
                </emma:interpretation>
                <emma:interpretation id="interp6" emma:lang="ru-RU" emma:confidence="0">
                  <emma:literal>Г *</emma:literal>
                </emma:interpretation>
                <emma:interpretation id="interp7" emma:lang="ru-RU" emma:confidence="0">
                  <emma:literal>Б *</emma:literal>
                </emma:interpretation>
                <emma:interpretation id="interp8" emma:lang="ru-RU" emma:confidence="0">
                  <emma:literal>т *</emma:literal>
                </emma:interpretation>
              </emma:one-of>
            </emma:emma>
          </inkml:annotationXML>
          <inkml:trace contextRef="#ctx0" brushRef="#br0" timeOffset="49999.7361">-221-6671 0,'0'-34'0,"-102"237"0,69-135 0,-1 33 0,203-101 93,-101 0-77,-34 34 0,33 34 15,-33-68-31,-34 34 15,0 135 32,0-67-15,0-68-17,-34-1 1,-33-33-1,-1 0 17,34 0-17,-34-33 1,34 33 15</inkml:trace>
          <inkml:trace contextRef="#ctx1" brushRef="#br0">157-5045 512 0,'0'33'0'0,"0"-33"0"16,0 0 0-16,0 0 0 15,0 0 0-15,0 0 0 16,0 34 0-16,0-34 0 15,0 34 0 1,0-34 0-16,0 34 0 16,0-34 0-16,-36 33 0 15,36 0 0-15,0 2 0 16,0-2 0-16,0 2 0 31,-34-2 0-31,34 2 0 0,0-2 0 0,0 2 0 16,0-2 0-16,34 0 0 15,-34-33 0 1,0 0 0-16,0 34 0 16</inkml:trace>
          <inkml:trace contextRef="#ctx0" brushRef="#br0" timeOffset="36234.1858">1709-6197 0,'-33'0'63,"134"0"-16,69 34 0,33-1-47</inkml:trace>
          <inkml:trace contextRef="#ctx0" brushRef="#br0" timeOffset="35906.0456">1608-6536 0,'0'-34'0,"68"0"0,67 34 0,34 0 0,1 0 47,-136 0-31,33 34 62,-67 0-62,0 0-1,-135 101 48,101-101-63,0 34 31,-101 101 31,67-101-30,68-34-17,-68 0 32,68 0-31,-34-34-16,34 34 125</inkml:trace>
        </inkml:traceGroup>
      </inkml:traceGroup>
    </inkml:traceGroup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11:54.0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5C5FDA-5F87-43AF-AB6B-7FD674E3EB6C}" emma:medium="tactile" emma:mode="ink">
          <msink:context xmlns:msink="http://schemas.microsoft.com/ink/2010/main" type="writingRegion" rotatedBoundingBox="27770,7077 28176,7077 28176,7890 27770,7890"/>
        </emma:interpretation>
      </emma:emma>
    </inkml:annotationXML>
    <inkml:traceGroup>
      <inkml:annotationXML>
        <emma:emma xmlns:emma="http://www.w3.org/2003/04/emma" version="1.0">
          <emma:interpretation id="{A6D4428E-F7F4-406E-90D3-E8120A7A4CC3}" emma:medium="tactile" emma:mode="ink">
            <msink:context xmlns:msink="http://schemas.microsoft.com/ink/2010/main" type="paragraph" rotatedBoundingBox="27770,7077 28176,7077 28176,7890 27770,78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A34305-C33C-48EF-9158-4668849910C6}" emma:medium="tactile" emma:mode="ink">
              <msink:context xmlns:msink="http://schemas.microsoft.com/ink/2010/main" type="line" rotatedBoundingBox="27770,7077 28176,7077 28176,7890 27770,7890"/>
            </emma:interpretation>
          </emma:emma>
        </inkml:annotationXML>
        <inkml:traceGroup>
          <inkml:annotationXML>
            <emma:emma xmlns:emma="http://www.w3.org/2003/04/emma" version="1.0">
              <emma:interpretation id="{C0E316AB-864C-4E29-A9DD-1C1C1EE0C892}" emma:medium="tactile" emma:mode="ink">
                <msink:context xmlns:msink="http://schemas.microsoft.com/ink/2010/main" type="inkWord" rotatedBoundingBox="27770,7077 28176,7077 28176,7890 27770,7890"/>
              </emma:interpretation>
              <emma:one-of disjunction-type="recognition" id="oneOf0">
                <emma:interpretation id="interp0" emma:lang="ru-RU" emma:confidence="0">
                  <emma:literal>6</emma:literal>
                </emma:interpretation>
                <emma:interpretation id="interp1" emma:lang="ru-RU" emma:confidence="0">
                  <emma:literal>в</emma:literal>
                </emma:interpretation>
                <emma:interpretation id="interp2" emma:lang="ru-RU" emma:confidence="0">
                  <emma:literal>€</emma:literal>
                </emma:interpretation>
                <emma:interpretation id="interp3" emma:lang="ru-RU" emma:confidence="0">
                  <emma:literal>0</emma:literal>
                </emma:interpretation>
                <emma:interpretation id="interp4" emma:lang="ru-RU" emma:confidence="0">
                  <emma:literal>°</emma:literal>
                </emma:interpretation>
              </emma:one-of>
            </emma:emma>
          </inkml:annotationXML>
          <inkml:trace contextRef="#ctx0" brushRef="#br0">2150-5215 0,'34'0'31,"-34"-34"-31,0-34 47,-34 68-47,0-34 31,0 34-15,-34 0 15,34 0-15,-67 34-1,67 34 16,34-34-15,-34 34 0,34-1-1,0 69 17,0 33 14,0-135-30,0 34 0,136 67 46,-103-135-46,1 0-1,68 0 17,-34-34-1,-68 0-15,33 1-1,-33-1 1,0 0-1,-33-34 1,33 34 0,-34 0-1,-102-67 48,69 101-48,33 0 1,-34 68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3:33.3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CB5377-C09E-4658-AA24-610AD529D481}" emma:medium="tactile" emma:mode="ink">
          <msink:context xmlns:msink="http://schemas.microsoft.com/ink/2010/main" type="writingRegion" rotatedBoundingBox="8805,10362 9110,10362 9110,11141 8805,11141">
            <msink:destinationLink direction="with" ref="{C48CFCD9-3F8F-4F29-8AF4-BF42EA471E80}"/>
          </msink:context>
        </emma:interpretation>
      </emma:emma>
    </inkml:annotationXML>
    <inkml:traceGroup>
      <inkml:annotationXML>
        <emma:emma xmlns:emma="http://www.w3.org/2003/04/emma" version="1.0">
          <emma:interpretation id="{EB359821-1282-4774-A237-D424B23E7F92}" emma:medium="tactile" emma:mode="ink">
            <msink:context xmlns:msink="http://schemas.microsoft.com/ink/2010/main" type="paragraph" rotatedBoundingBox="8805,10362 9110,10362 9110,11141 8805,111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84BA03-F658-4E00-AAF4-29791899DF97}" emma:medium="tactile" emma:mode="ink">
              <msink:context xmlns:msink="http://schemas.microsoft.com/ink/2010/main" type="line" rotatedBoundingBox="8805,10362 9110,10362 9110,11141 8805,11141"/>
            </emma:interpretation>
          </emma:emma>
        </inkml:annotationXML>
        <inkml:traceGroup>
          <inkml:annotationXML>
            <emma:emma xmlns:emma="http://www.w3.org/2003/04/emma" version="1.0">
              <emma:interpretation id="{80651E84-776B-4D48-82CB-07DC1B93A2CB}" emma:medium="tactile" emma:mode="ink">
                <msink:context xmlns:msink="http://schemas.microsoft.com/ink/2010/main" type="inkWord" rotatedBoundingBox="8805,10362 9110,10362 9110,11141 8805,11141"/>
              </emma:interpretation>
              <emma:one-of disjunction-type="recognition" id="oneOf0">
                <emma:interpretation id="interp0" emma:lang="ru-RU" emma:confidence="0">
                  <emma:literal>4</emma:literal>
                </emma:interpretation>
                <emma:interpretation id="interp1" emma:lang="ru-RU" emma:confidence="0">
                  <emma:literal>Ч</emma:literal>
                </emma:interpretation>
                <emma:interpretation id="interp2" emma:lang="ru-RU" emma:confidence="0">
                  <emma:literal>',</emma:literal>
                </emma:interpretation>
                <emma:interpretation id="interp3" emma:lang="ru-RU" emma:confidence="0">
                  <emma:literal>П,</emma:literal>
                </emma:interpretation>
                <emma:interpretation id="interp4" emma:lang="ru-RU" emma:confidence="0">
                  <emma:literal>т,</emma:literal>
                </emma:interpretation>
              </emma:one-of>
            </emma:emma>
          </inkml:annotationXML>
          <inkml:trace contextRef="#ctx0" brushRef="#br0">204 0 0,'-34'34'63,"0"0"-47,-34 102 46,68-102-46,-33-1-1,33 1 1,-34-34-16,34 34 31,0 0 0,34 0 16,33 0-31,-33-34 15,34 34 0,0-1-15</inkml:trace>
          <inkml:trace contextRef="#ctx0" brushRef="#br0" timeOffset="343.7453">306 305 0,'0'68'141,"-34"67"-110,0-67-15,34 34 31,0-1-47</inkml:trace>
        </inkml:traceGroup>
      </inkml:traceGroup>
    </inkml:traceGroup>
  </inkml:traceGroup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0:27.7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D7F3BE-C1E9-4B1C-881B-A79A7EE007CD}" emma:medium="tactile" emma:mode="ink">
          <msink:context xmlns:msink="http://schemas.microsoft.com/ink/2010/main" type="inkDrawing" rotatedBoundingBox="19671,4035 27911,3634 28278,11161 20038,11563" hotPoints="27912,4160 27889,11540 20509,11517 20532,4137" semanticType="enclosure" shapeName="Square">
            <msink:destinationLink direction="to" ref="{3C618122-F4E7-4B1C-952F-90E10C5AE5F1}"/>
            <msink:destinationLink direction="with" ref="{2AF6BF7D-817C-400D-9E11-3BF22027D1BB}"/>
            <msink:destinationLink direction="with" ref="{2C646467-FECB-44E7-957F-8B0E91904ED4}"/>
            <msink:destinationLink direction="with" ref="{AF5011EF-0486-4E95-BBE6-E67D5B7B682E}"/>
          </msink:context>
        </emma:interpretation>
      </emma:emma>
    </inkml:annotationXML>
    <inkml:trace contextRef="#ctx0" brushRef="#br0">0 0 0,'135'0'62,"1"0"-31,33 0 1,-33 0-17,-1 0 16,0 0-15,35 34 0,-35-34 15,35 0-15,-1 34 15,0-34-16,-33 0 17,33 34-17,-33-34 1,-1 0 0,34 0 15,-33 0-16,33 0 17,-33 0-17,-1 34 1,34-34 0,-33 0 15,33 0-16,1 0 17,-35 0-17,0 0 1,1 34 0,33-34 15,-33 0-16,-1 0 1,1 0 0,-1 0-1,34 0 17,1 0-17,-1 0 16,0 0-15,-33 34 15,33-34-15,-33 0 0,-35 0-1,69 0 16,-35 0-15,1 0 15,33 0-15,-34 0 15,1 0 0,33 0 1,-33 0-1,33 0 0,-67 0 0,-102-34-15,33 34-16,1 0 16,136 0 77,-103 0 64,-100 34-79,33 135 0,0 0-31,-34-33-16,34-35 0,0 69 1,0-1-1,0-34 16,-34-67-47,34 0 15,0 101 17,0 1-1,0-1 16,34 0-16,-68-135-31,34 135 31,0 1 0,0-35 1,0 35-1,0-35 0,0 34-15,0-33 15,0 33 0,0-33 1,0 33-17,0-34 16,0 35 1,0-1-1,0 0 0,0 1-15,0-35 15,34 35 0,-34-1-15,0-34 15,0 1-15,0 33-1,0-33 17,0 33-17,34-34 17,-34 1-17,33-1 1,-33 1 15,34-68-31,-34 33 31,0 69 1,0-1-1,0-34 16</inkml:trace>
    <inkml:trace contextRef="#ctx0" brushRef="#br0" timeOffset="-2843.7331">-407 0 0,'136'0'172,"-35"0"-156</inkml:trace>
    <inkml:trace contextRef="#ctx0" brushRef="#br0" timeOffset="-4093.7258">-508 339 0,'0'136'0,"0"-1"0,34 610 0,-34-609 0,67 338 0,-33-305 16,-34 0 15,34-33-16,0 33 1,-34 0 15,34-33-15,-34 33 15,34 1-15,-34-35-1,34 1 1,-34 33 15,0-34-15,0 1 15,0-1-15,33 35-1,-33-35 17,0 34-1,0 1-15,0-1 15,34-33 0,-34 33 0,0-34 1,0 35-1,0-1 0,0-34 16,0 35-16,0-1 16,0-33 0,0 33 15,34-101-30,0-34-1</inkml:trace>
    <inkml:trace contextRef="#ctx0" brushRef="#br0" timeOffset="2624.9861">0 6672 0,'-102'0'157,"136"0"-111,0 0-30,0 0 0,135 0 31,-33 34-16,33-34-16,-34 0 17,1 0-17,33 0 17,1 0-17,-35 0 1,34 34-1,-33-34 1,33 0 0,-33 0-1,33 0 1,-34 34 0,35-34-1,-35 0 1,35 34-1,-35-34 1,34 33 0,-33-33-1,33 0 1,-33 0 15,33 34-15,-34-34-1,1 0 1,33 0 0,-33 34-1,33-34 1,-34 0 0,35 0-1,-35 0 1,35 34-1,-35-34 1,34 0 0,1 0-1,-1 34 1,0-34 0,-33 0-1,-1 34 1,1-34-1,-1 34-15,1-34 32,33 34-17,0-34 17,-33 33-17,33-33 16,-33 0 1,33 0-1,0 34 16,1-34 31,-35 0 156,-135-169-109,0 0-47,0 67-46</inkml:trace>
  </inkml:traceGroup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0:22.5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09B74F6-0541-4C86-9094-1B23A938875D}" emma:medium="tactile" emma:mode="ink">
          <msink:context xmlns:msink="http://schemas.microsoft.com/ink/2010/main" type="writingRegion" rotatedBoundingBox="19695,4165 19710,4165 19710,4266 19695,4266"/>
        </emma:interpretation>
      </emma:emma>
    </inkml:annotationXML>
    <inkml:traceGroup>
      <inkml:annotationXML>
        <emma:emma xmlns:emma="http://www.w3.org/2003/04/emma" version="1.0">
          <emma:interpretation id="{DBC5B66F-CFA2-4A0D-B832-FCE564CD88D3}" emma:medium="tactile" emma:mode="ink">
            <msink:context xmlns:msink="http://schemas.microsoft.com/ink/2010/main" type="paragraph" rotatedBoundingBox="19695,4165 19710,4165 19710,4266 19695,42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1C1D5-33F1-4083-9206-59EEE6C57972}" emma:medium="tactile" emma:mode="ink">
              <msink:context xmlns:msink="http://schemas.microsoft.com/ink/2010/main" type="line" rotatedBoundingBox="19695,4165 19710,4165 19710,4266 19695,4266"/>
            </emma:interpretation>
          </emma:emma>
        </inkml:annotationXML>
        <inkml:traceGroup>
          <inkml:annotationXML>
            <emma:emma xmlns:emma="http://www.w3.org/2003/04/emma" version="1.0">
              <emma:interpretation id="{DD142577-BBF3-4166-8E83-57483EC7E732}" emma:medium="tactile" emma:mode="ink">
                <msink:context xmlns:msink="http://schemas.microsoft.com/ink/2010/main" type="inkWord" rotatedBoundingBox="19695,4165 19710,4165 19710,4266 19695,4266"/>
              </emma:interpretation>
              <emma:one-of disjunction-type="recognition" id="oneOf0">
                <emma:interpretation id="interp0" emma:lang="ru-RU" emma:confidence="0">
                  <emma:literal>'</emma:literal>
                </emma:interpretation>
                <emma:interpretation id="interp1" emma:lang="ru-RU" emma:confidence="0">
                  <emma:literal>1</emma:literal>
                </emma:interpretation>
                <emma:interpretation id="interp2" emma:lang="ru-RU" emma:confidence="0">
                  <emma:literal>.</emma:literal>
                </emma:interpretation>
                <emma:interpretation id="interp3" emma:lang="ru-RU" emma:confidence="0">
                  <emma:literal>!</emma:literal>
                </emma:interpretation>
                <emma:interpretation id="interp4" emma:lang="ru-RU" emma:confidence="0">
                  <emma:literal>,</emma:literal>
                </emma:interpretation>
              </emma:one-of>
            </emma:emma>
          </inkml:annotationXML>
          <inkml:trace contextRef="#ctx0" brushRef="#br0">0 0 0,'0'101'0</inkml:trace>
        </inkml:traceGroup>
      </inkml:traceGroup>
    </inkml:traceGroup>
  </inkml:traceGroup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9:40.3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E8062D6-4FBD-4CC4-9008-EACBDAD7EB47}" emma:medium="tactile" emma:mode="ink">
          <msink:context xmlns:msink="http://schemas.microsoft.com/ink/2010/main" type="inkDrawing" rotatedBoundingBox="6171,11820 10052,15049 9431,15795 5550,12567" hotPoints="0,0 10723,16117 6255,12564" semanticType="enclosure" shapeName="RightTriangle">
            <msink:destinationLink direction="with" ref="{C9FB2E1F-25D9-4CDD-AEE3-451BE1946DC0}"/>
          </msink:context>
        </emma:interpretation>
      </emma:emma>
    </inkml:annotationXML>
    <inkml:trace contextRef="#ctx0" brushRef="#br0">-2595 2466 0,'-170'135'109,"102"1"-78,68-1 1,0 35-1,0-136-31,34 101 47,68 0-32,-68-101 1,101 34 0,35-34 15,-69-34-15,35-34-1,-35 0 1,1-34-1,-34-33 17,-68-1-17,0-33 17,0 33-17,-34 1 1,0 33-1,-102-34 17,1 35-1,33 67-15,-33 0 15,67 33-31,34-33 31,34 34-31,0 0 0</inkml:trace>
    <inkml:trace contextRef="#ctx0" brushRef="#br0" timeOffset="9765.5875">-1884 3346 0,'-34'0'94,"34"34"-63,34 0 1,0 0-17,135 102 32,-34-35-16,1 35 1,-35-69-17,35 69 1,-1-35 0,35 35 15,-35-35 0,35 35-15,-35-34 15,34-1 0,-33 35 0,33-1 1,0 34-1,-33-33 16,33-1 0,1 1 0,-1-1 15,-101-67-31,-34-34 1,-1-34-32,1 0 15,-34 34-15,34-34 47,0 34 47,-34-68-32,-102-136 1,69 103-32,-1-1-15,0 0 46,135 170 1,-67-34-48,-34-35-15,68 69 47,-68-34-16,-34-34 1,0-34-17,0 0 17,1 0-17,-1 33 1,34 1 31,34 0-47</inkml:trace>
  </inkml:traceGroup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9:39.0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E4C902B-967D-43E6-BFE7-E549DEB6138E}" emma:medium="tactile" emma:mode="ink">
          <msink:context xmlns:msink="http://schemas.microsoft.com/ink/2010/main" type="inkDrawing" rotatedBoundingBox="6405,11624 9333,9313 10080,10259 7152,12570" rotationAngle="273717240" semanticType="container">
            <msink:sourceLink direction="with" ref="{6375A555-F568-4EE3-80C6-3D81BB44826E}"/>
            <msink:destinationLink direction="with" ref="{C9FB2E1F-25D9-4CDD-AEE3-451BE1946DC0}"/>
          </msink:context>
        </emma:interpretation>
      </emma:emma>
    </inkml:annotationXML>
    <inkml:trace contextRef="#ctx0" brushRef="#br0">-203-169 0,'-34'-68'0,"0"68"0,-203 136 0,135 33 0,68-135 0,34 68 15,0 67 17,34-101-17,0-1 1,68 35 15,33-34 0,34-34 1,-33 33-1,-102-67-31,0 0 15,135 0 17,-101-33-32,33-1 31,35-68 0,-102 68-15,-1-135 15,-33 135-15,0-135 15,-33 101-15,-35-34-1,-68-67 32,1 101-16,-34 1 1,67 33-17,34 34-15,-67 34 31,-1 33-15</inkml:trace>
    <inkml:trace contextRef="#ctx0" brushRef="#br0" timeOffset="6734.3405">-441 542 0,'-33'0'141,"-1"0"-126,-102 102 32,-33 33 0,0 1-31,-1-1 15,35-33 0,-1 33-15,1-33-1,-1-34 17,1 101-1,-34 0 0,-1 1 16,69-103 0,67-33-31,34 0-16,-34-34 15,-34 68 16,34-68-31,0 68 63,1-68 31,33-34-63,33-34 16,1 0-32,-34 1 1,34 67 0,0-102 77,-169 271 1,135-135-94,-34 0 31,34 0-31,0 0 16,0 0 15,34 0-15,-1-34 0,137 0 30,-102 33-46</inkml:trace>
  </inkml:traceGroup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9:58.1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56C700-E4E8-41A3-B3DA-EB4F6EAB4C59}" emma:medium="tactile" emma:mode="ink">
          <msink:context xmlns:msink="http://schemas.microsoft.com/ink/2010/main" type="inkDrawing" rotatedBoundingBox="6155,12858 6317,12449 6643,12578 6481,12987" shapeName="Other"/>
        </emma:interpretation>
      </emma:emma>
    </inkml:annotationXML>
    <inkml:trace contextRef="#ctx0" brushRef="#br0">106 4 0,'33'0'94,"1"0"-79,0 0 1,0 0 0,0 34-16,-34 34 47,-34-34-32,-135 101 32,135-101-31,0-34-1,34 34 1,0 0 0,34-34-1,0 33 1,0-33-1,169 34 17</inkml:trace>
  </inkml:traceGroup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9:43.5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C5C430-2636-414F-9216-C78AF9C616DE}" emma:medium="tactile" emma:mode="ink">
          <msink:context xmlns:msink="http://schemas.microsoft.com/ink/2010/main" type="inkDrawing" rotatedBoundingBox="10433,14930 11261,15698 10562,16452 9734,15684" hotPoints="10962,15644 10428,16177 9894,15644 10428,15110" semanticType="enclosure" shapeName="Circle"/>
        </emma:interpretation>
      </emma:emma>
    </inkml:annotationXML>
    <inkml:trace contextRef="#ctx0" brushRef="#br0">1875 5853 0,'0'-34'31,"-34"34"-31,0-34 32,34 0-17,-68 0 32,-33 34-16,-68 34 1,101 0-1,0 34-16,34-1 1,0 69 0,68 33 15,0-67-15,34-1-1,101 35 32,-33-68-31,-1-68 15,1 0-15,33-34 30,-101 0-30,-35-34 0,35-101 31,0 67-16,-68 68-31,0-101 31,-34 67-15,-68-67 15,1-1-15,-1 68 15,68 68-16,-33-33 1,-35 33 0,-33 33-16</inkml:trace>
  </inkml:traceGroup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32:02.6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F2B2B2A-EED4-43FC-BFA9-2EAAF812AC4C}" emma:medium="tactile" emma:mode="ink">
          <msink:context xmlns:msink="http://schemas.microsoft.com/ink/2010/main" type="writingRegion" rotatedBoundingBox="17156,10808 26319,11853 25939,15185 16776,14139"/>
        </emma:interpretation>
      </emma:emma>
    </inkml:annotationXML>
    <inkml:traceGroup>
      <inkml:annotationXML>
        <emma:emma xmlns:emma="http://www.w3.org/2003/04/emma" version="1.0">
          <emma:interpretation id="{2F4EA741-5BAE-49ED-BEB7-B66829AFC410}" emma:medium="tactile" emma:mode="ink">
            <msink:context xmlns:msink="http://schemas.microsoft.com/ink/2010/main" type="paragraph" rotatedBoundingBox="18000,10904 25728,11786 25605,12869 17877,119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C751F9-058A-495C-8299-61205DF760AF}" emma:medium="tactile" emma:mode="ink">
              <msink:context xmlns:msink="http://schemas.microsoft.com/ink/2010/main" type="line" rotatedBoundingBox="18000,10904 25728,11786 25605,12869 17877,11987"/>
            </emma:interpretation>
          </emma:emma>
        </inkml:annotationXML>
        <inkml:traceGroup>
          <inkml:annotationXML>
            <emma:emma xmlns:emma="http://www.w3.org/2003/04/emma" version="1.0">
              <emma:interpretation id="{B96BA1A6-974E-4BD0-98C5-1D8F36803380}" emma:medium="tactile" emma:mode="ink">
                <msink:context xmlns:msink="http://schemas.microsoft.com/ink/2010/main" type="inkWord" rotatedBoundingBox="25027,12187 25674,12260 25627,12673 24980,12599"/>
              </emma:interpretation>
              <emma:one-of disjunction-type="recognition" id="oneOf0">
                <emma:interpretation id="interp0" emma:lang="ru-RU" emma:confidence="0">
                  <emma:literal>эти?</emma:literal>
                </emma:interpretation>
                <emma:interpretation id="interp1" emma:lang="ru-RU" emma:confidence="0">
                  <emma:literal>г-на?</emma:literal>
                </emma:interpretation>
                <emma:interpretation id="interp2" emma:lang="ru-RU" emma:confidence="0">
                  <emma:literal>этак?</emma:literal>
                </emma:interpretation>
                <emma:interpretation id="interp3" emma:lang="ru-RU" emma:confidence="0">
                  <emma:literal>этик?</emma:literal>
                </emma:interpretation>
                <emma:interpretation id="interp4" emma:lang="ru-RU" emma:confidence="0">
                  <emma:literal>этика?</emma:literal>
                </emma:interpretation>
              </emma:one-of>
            </emma:emma>
          </inkml:annotationXML>
          <inkml:trace contextRef="#ctx0" brushRef="#br0">8094-203 0,'34'0'47,"101"136"16,-33-69-48</inkml:trace>
          <inkml:trace contextRef="#ctx0" brushRef="#br0" timeOffset="906.2365">8636-33 0,'0'-34'31,"-34"0"-15,34 0 15,-34 34-31,68 68 109,34 33-62,-35-33-31,-33-34 15,0 0 16,0 0-16,-33-34-15,-137 0 77,1 34-30,169-68-63,-34 34 16</inkml:trace>
          <inkml:trace contextRef="#ctx0" brushRef="#br0" timeOffset="281.2507">8602 102 0,'0'34'63,"34"-34"31,33 0-94</inkml:trace>
          <inkml:trace contextRef="#ctx0" brushRef="#br0" timeOffset="-1468.7549">982-406 0,'-34'0'109,"34"-34"-93,34 0 15,135-67 0,-33-1 1,33 1-17,-34 101 17,35-34 30,-35 0-31,35-68 1,-103 68-17,-33 34 1,136 0 31,-69 0-16,102-34-31</inkml:trace>
          <inkml:trace contextRef="#ctx0" brushRef="#br0" timeOffset="-1374.9908">2946-1016 0,'34'0'62,"101"34"-62</inkml:trace>
          <inkml:trace contextRef="#ctx0" brushRef="#br0" timeOffset="-874.9937">4267-982 0,'135'0'63,"35"-34"-32,-35 34 0,35 0 0,-1 0 1,-68 0-1,-67 0-16,0 0 1,237 34 15</inkml:trace>
          <inkml:trace contextRef="#ctx0" brushRef="#br0" timeOffset="-687.4985">5926-914 0,'34'0'47,"102"34"-16</inkml:trace>
          <inkml:trace contextRef="#ctx0" brushRef="#br0" timeOffset="-374.9931">6434-812 0,'68'34'47,"68"-1"-1,-103-33-46,69 34 47,-68-34-47,34 34 16,-34-34 15,-1 0-31,35 34 31,0 0-15,0-34 0,33 34-1</inkml:trace>
          <inkml:trace contextRef="#ctx0" brushRef="#br0" timeOffset="-234.3715">7586-474 0,'101'68'63</inkml:trace>
        </inkml:traceGroup>
      </inkml:traceGroup>
    </inkml:traceGroup>
    <inkml:traceGroup>
      <inkml:annotationXML>
        <emma:emma xmlns:emma="http://www.w3.org/2003/04/emma" version="1.0">
          <emma:interpretation id="{CC23311E-27B3-4EB2-9274-A7B4019D990D}" emma:medium="tactile" emma:mode="ink">
            <msink:context xmlns:msink="http://schemas.microsoft.com/ink/2010/main" type="paragraph" rotatedBoundingBox="16956,12323 26156,12808 26042,14982 16841,144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A3ABD3-5D84-4333-B214-81FD3FE4BEBB}" emma:medium="tactile" emma:mode="ink">
              <msink:context xmlns:msink="http://schemas.microsoft.com/ink/2010/main" type="line" rotatedBoundingBox="16956,12323 26156,12808 26106,13764 16905,13280"/>
            </emma:interpretation>
          </emma:emma>
        </inkml:annotationXML>
        <inkml:traceGroup>
          <inkml:annotationXML>
            <emma:emma xmlns:emma="http://www.w3.org/2003/04/emma" version="1.0">
              <emma:interpretation id="{AFB688AC-FA4A-4099-B4AC-E86EF5534EDE}" emma:medium="tactile" emma:mode="ink">
                <msink:context xmlns:msink="http://schemas.microsoft.com/ink/2010/main" type="inkWord" rotatedBoundingBox="16953,12371 17374,12394 17329,13251 16908,13229"/>
              </emma:interpretation>
              <emma:one-of disjunction-type="recognition" id="oneOf1">
                <emma:interpretation id="interp5" emma:lang="ru-RU" emma:confidence="0">
                  <emma:literal>1</emma:literal>
                </emma:interpretation>
                <emma:interpretation id="interp6" emma:lang="ru-RU" emma:confidence="0">
                  <emma:literal>Ч</emma:literal>
                </emma:interpretation>
                <emma:interpretation id="interp7" emma:lang="ru-RU" emma:confidence="0">
                  <emma:literal>4</emma:literal>
                </emma:interpretation>
                <emma:interpretation id="interp8" emma:lang="ru-RU" emma:confidence="0">
                  <emma:literal>и</emma:literal>
                </emma:interpretation>
                <emma:interpretation id="interp9" emma:lang="ru-RU" emma:confidence="0">
                  <emma:literal>ч</emma:literal>
                </emma:interpretation>
              </emma:one-of>
            </emma:emma>
          </inkml:annotationXML>
          <inkml:trace contextRef="#ctx0" brushRef="#br0" timeOffset="-118264.9986">135 271 0,'-34'0'31,"0"0"-15,34 34 0,-33-34-1,33 34 1,-34 0 31,34 0 31,34-34-47,101-102 16,-33 35-31,-1-103 46,-67 136-62,0 34 16,-34-34 62,0 68-47,-34 34-15,0 68 15,0-69-15,1 69 15,-35 33 16,34-67-16,34-35-15,0 1 46</inkml:trace>
        </inkml:traceGroup>
        <inkml:traceGroup>
          <inkml:annotationXML>
            <emma:emma xmlns:emma="http://www.w3.org/2003/04/emma" version="1.0">
              <emma:interpretation id="{80063E88-A3D9-4E40-85B8-97C39A5EFBCB}" emma:medium="tactile" emma:mode="ink">
                <msink:context xmlns:msink="http://schemas.microsoft.com/ink/2010/main" type="inkWord" rotatedBoundingBox="18398,12764 19309,12812 19282,13316 18371,13268"/>
              </emma:interpretation>
              <emma:one-of disjunction-type="recognition" id="oneOf2">
                <emma:interpretation id="interp10" emma:lang="ru-RU" emma:confidence="0">
                  <emma:literal>л</emma:literal>
                </emma:interpretation>
                <emma:interpretation id="interp11" emma:lang="ru-RU" emma:confidence="0">
                  <emma:literal>я</emma:literal>
                </emma:interpretation>
                <emma:interpretation id="interp12" emma:lang="ru-RU" emma:confidence="0">
                  <emma:literal>и</emma:literal>
                </emma:interpretation>
                <emma:interpretation id="interp13" emma:lang="ru-RU" emma:confidence="0">
                  <emma:literal>ч</emma:literal>
                </emma:interpretation>
                <emma:interpretation id="interp14" emma:lang="ru-RU" emma:confidence="0">
                  <emma:literal>г</emma:literal>
                </emma:interpretation>
              </emma:one-of>
            </emma:emma>
          </inkml:annotationXML>
          <inkml:trace contextRef="#ctx0" brushRef="#br0" timeOffset="-112061.9063">1456 542 0,'68'0'156,"101"34"-124,0-34-1,-33 0-15,33 0 15,-101 0 0,-68-34 0,0 0-15,-102-33 15,102 33-15,-34 34-1,102 0 32,102 34-15,-137-34-17,-33 67 1,0-33-1,-135 136 48,67-103-47,68 1-1,0-34 16,34 0-31</inkml:trace>
        </inkml:traceGroup>
        <inkml:traceGroup>
          <inkml:annotationXML>
            <emma:emma xmlns:emma="http://www.w3.org/2003/04/emma" version="1.0">
              <emma:interpretation id="{9BB2728F-6D13-4B8F-8062-CD85C7E3544C}" emma:medium="tactile" emma:mode="ink">
                <msink:context xmlns:msink="http://schemas.microsoft.com/ink/2010/main" type="inkWord" rotatedBoundingBox="20474,12442 20827,13336 20337,13530 19985,12635"/>
              </emma:interpretation>
              <emma:one-of disjunction-type="recognition" id="oneOf3">
                <emma:interpretation id="interp15" emma:lang="ru-RU" emma:confidence="0">
                  <emma:literal>г</emma:literal>
                </emma:interpretation>
                <emma:interpretation id="interp16" emma:lang="ru-RU" emma:confidence="0">
                  <emma:literal>2</emma:literal>
                </emma:interpretation>
                <emma:interpretation id="interp17" emma:lang="ru-RU" emma:confidence="0">
                  <emma:literal>ч</emma:literal>
                </emma:interpretation>
                <emma:interpretation id="interp18" emma:lang="ru-RU" emma:confidence="0">
                  <emma:literal>Г</emma:literal>
                </emma:interpretation>
                <emma:interpretation id="interp19" emma:lang="ru-RU" emma:confidence="0">
                  <emma:literal>]</emma:literal>
                </emma:interpretation>
              </emma:one-of>
            </emma:emma>
          </inkml:annotationXML>
          <inkml:trace contextRef="#ctx0" brushRef="#br0" timeOffset="-110905.6618">3183 271 0,'34'0'157,"0"-67"-126,34-1 16,-1 68-32,69 0 17,-68 34-1,-68 0-15,0 33-1,0-33-15,-170 136 47,35-35 0,101-101-47,34 0 16,0 0-16,0 0 15,135-1 16,1 1 32,-1 0-47,-101 0 15,0-34-31,0 34 15,-34 0 1,34 0 0</inkml:trace>
        </inkml:traceGroup>
        <inkml:traceGroup>
          <inkml:annotationXML>
            <emma:emma xmlns:emma="http://www.w3.org/2003/04/emma" version="1.0">
              <emma:interpretation id="{755434A2-D837-4F1E-A02C-E83AD1448846}" emma:medium="tactile" emma:mode="ink">
                <msink:context xmlns:msink="http://schemas.microsoft.com/ink/2010/main" type="inkWord" rotatedBoundingBox="21377,12613 25071,12706 25052,13447 21358,13354"/>
              </emma:interpretation>
              <emma:one-of disjunction-type="recognition" id="oneOf4">
                <emma:interpretation id="interp20" emma:lang="ru-RU" emma:confidence="0">
                  <emma:literal>144 а</emma:literal>
                </emma:interpretation>
                <emma:interpretation id="interp21" emma:lang="ru-RU" emma:confidence="0">
                  <emma:literal>-44 а</emma:literal>
                </emma:interpretation>
                <emma:interpretation id="interp22" emma:lang="ru-RU" emma:confidence="0">
                  <emma:literal>144 т</emma:literal>
                </emma:interpretation>
                <emma:interpretation id="interp23" emma:lang="ru-RU" emma:confidence="0">
                  <emma:literal>144 ч</emma:literal>
                </emma:interpretation>
                <emma:interpretation id="interp24" emma:lang="ru-RU" emma:confidence="0">
                  <emma:literal>144 1</emma:literal>
                </emma:interpretation>
              </emma:one-of>
            </emma:emma>
          </inkml:annotationXML>
          <inkml:trace contextRef="#ctx0" brushRef="#br0" timeOffset="-104874.4431">4436 542 0,'136'0'125,"33"0"-94,-101 0-15,101 0 15,-33 34-15,-1 0-1,1-34 1,-1 0 15,34 0 0,-135 0-15,-34-34 0,-68 0 15,35 0-16,-1 1 17,34-1-1,34 34 0,-1 0-15,103 67 15,-136-33-15,34-34-1,-34 34 1,-34 0 0,0 0-1,-34 0 1,34-34-1,34 34 1,-33 0 15,66-1-31</inkml:trace>
          <inkml:trace contextRef="#ctx0" brushRef="#br0" timeOffset="-103905.713">6502 305 0,'0'-34'109,"-169"204"1,169-103-95,0-33-15,-34 0 32,34 0-17,0 34 17,34-68-32,0 34 31,0-34-31,135 0 47,-101 0-32,-68-34-15,33 34 32,1 0-17,-34-34-15,34 0 47,-34 0-16,0 0 32,34 34-48,-68 34 1,0 68 15,0-68-15,-33 135 31,67-67-16,34-69-31</inkml:trace>
          <inkml:trace contextRef="#ctx0" brushRef="#br0" timeOffset="-97483.8707">7315 610 0,'135'0'141,"-101"0"-126,0 0-15,102 0 31,-1 0-15,34 34 15,-101-34-15,-34 0-16,-136-136 109,69 136-93,-1-33 15,68 33 0,-1 33-15,69 35 31,-34 0-47,-68-34 31,0 0-15,-34 33-1,-68-33 17,35 68-1</inkml:trace>
        </inkml:traceGroup>
        <inkml:traceGroup>
          <inkml:annotationXML>
            <emma:emma xmlns:emma="http://www.w3.org/2003/04/emma" version="1.0">
              <emma:interpretation id="{FB982707-9BE9-44D8-9FFC-A170AD18FB56}" emma:medium="tactile" emma:mode="ink">
                <msink:context xmlns:msink="http://schemas.microsoft.com/ink/2010/main" type="inkWord" rotatedBoundingBox="25670,12927 26149,12952 26106,13764 25627,13739"/>
              </emma:interpretation>
              <emma:one-of disjunction-type="recognition" id="oneOf5">
                <emma:interpretation id="interp25" emma:lang="ru-RU" emma:confidence="0">
                  <emma:literal>3</emma:literal>
                </emma:interpretation>
                <emma:interpretation id="interp26" emma:lang="ru-RU" emma:confidence="0">
                  <emma:literal>З</emma:literal>
                </emma:interpretation>
                <emma:interpretation id="interp27" emma:lang="ru-RU" emma:confidence="0">
                  <emma:literal>з</emma:literal>
                </emma:interpretation>
                <emma:interpretation id="interp28" emma:lang="ru-RU" emma:confidence="0">
                  <emma:literal>ъ</emma:literal>
                </emma:interpretation>
                <emma:interpretation id="interp29" emma:lang="ru-RU" emma:confidence="0">
                  <emma:literal>]</emma:literal>
                </emma:interpretation>
              </emma:one-of>
            </emma:emma>
          </inkml:annotationXML>
          <inkml:trace contextRef="#ctx0" brushRef="#br0" timeOffset="-98577.6018">8771 576 0,'-34'0'94,"34"-34"-78,34 34 30,102 0 1,-35 34-15,-67 0-17,34 34 1,-68 0-1,0-35 1,0 1-16,-34-34 16,-68 68-1,69-68 1,-1 34 15,34 0-31,169 67 63,-67-33-32,-102-34-15,0 0-1,0 0 1,0 0-1,0-1-15,-34 1 16,-68 0 0,68-34 15,-67 0 0,67 0-31</inkml:trace>
        </inkml:traceGroup>
      </inkml:traceGroup>
      <inkml:traceGroup>
        <inkml:annotationXML>
          <emma:emma xmlns:emma="http://www.w3.org/2003/04/emma" version="1.0">
            <emma:interpretation id="{BFA75594-8D78-473D-BFB4-CA26CD8C6778}" emma:medium="tactile" emma:mode="ink">
              <msink:context xmlns:msink="http://schemas.microsoft.com/ink/2010/main" type="line" rotatedBoundingBox="20551,13110 25742,13851 25546,15226 20354,14484"/>
            </emma:interpretation>
          </emma:emma>
        </inkml:annotationXML>
        <inkml:traceGroup>
          <inkml:annotationXML>
            <emma:emma xmlns:emma="http://www.w3.org/2003/04/emma" version="1.0">
              <emma:interpretation id="{AAF78F68-9EA2-46B9-A669-8A8033A16845}" emma:medium="tactile" emma:mode="ink">
                <msink:context xmlns:msink="http://schemas.microsoft.com/ink/2010/main" type="inkWord" rotatedBoundingBox="21807,13289 25742,13851 25546,15226 21610,14664"/>
              </emma:interpretation>
              <emma:one-of disjunction-type="recognition" id="oneOf6">
                <emma:interpretation id="interp30" emma:lang="ru-RU" emma:confidence="0">
                  <emma:literal>икон““</emma:literal>
                </emma:interpretation>
                <emma:interpretation id="interp31" emma:lang="ru-RU" emma:confidence="0">
                  <emma:literal>окон““</emma:literal>
                </emma:interpretation>
                <emma:interpretation id="interp32" emma:lang="ru-RU" emma:confidence="0">
                  <emma:literal>опок““</emma:literal>
                </emma:interpretation>
                <emma:interpretation id="interp33" emma:lang="ru-RU" emma:confidence="0">
                  <emma:literal>Тон““</emma:literal>
                </emma:interpretation>
                <emma:interpretation id="interp34" emma:lang="ru-RU" emma:confidence="0">
                  <emma:literal>инок““</emma:literal>
                </emma:interpretation>
              </emma:one-of>
            </emma:emma>
          </inkml:annotationXML>
          <inkml:trace contextRef="#ctx0" brushRef="#br0" timeOffset="-43249.7721">5012 2202 0,'-102'-34'47,"69"34"-32,-1 0-15,0-68 32,-68 34-17</inkml:trace>
          <inkml:trace contextRef="#ctx0" brushRef="#br0" timeOffset="-43421.6573">5791 2405 0,'-169'0'78,"101"-34"-63,-68 0 32,35 34-16,67-34-31</inkml:trace>
          <inkml:trace contextRef="#ctx0" brushRef="#br0" timeOffset="-43656.0156">6604 2337 0,'-34'0'31,"0"0"-16,-101 0 48,-35 34-16,1-34-16</inkml:trace>
          <inkml:trace contextRef="#ctx0" brushRef="#br0" timeOffset="-43890.3907">7789 2134 0,'-34'0'31,"-101"34"16,67 0-15,-101 34 14,67-68-14,-33 0 15,33 33-32,0-33 32,1 34-31</inkml:trace>
          <inkml:trace contextRef="#ctx0" brushRef="#br0" timeOffset="-44249.7642">8128 2066 0,'-136'0'78,"102"0"-63,34 34-15</inkml:trace>
          <inkml:trace contextRef="#ctx0" brushRef="#br0" timeOffset="-44437.263">8500 1829 0,'-34'34'47,"-33"0"-32,67 0 1,-34 0-16</inkml:trace>
          <inkml:trace contextRef="#ctx0" brushRef="#br0" timeOffset="-44577.8869">8805 1457 0,'0'34'125,"-68"33"-78,34-33-31,1 34-1</inkml:trace>
          <inkml:trace contextRef="#ctx0" brushRef="#br0" timeOffset="-42952.9037">4335 1829 0,'-102'0'47,"102"-34"-32,-34 34-15,0-33 16,0 33 0,34-34-1,-101-34 32</inkml:trace>
          <inkml:trace contextRef="#ctx0" brushRef="#br0" timeOffset="-42687.2719">3962 1626 0,'-34'0'31,"34"-34"-31,-34 0 31,1 34-15,-1-34 0,34 1-1,0-1 1,-34 34-16,34-34 47,0 0-32,-34 34-15,0-68 47,34 34-31,-34 34-16</inkml:trace>
          <inkml:trace contextRef="#ctx0" brushRef="#br0" timeOffset="-42468.5233">3623 1220 0,'-33'0'109,"33"-34"-77</inkml:trace>
          <inkml:trace contextRef="#ctx0" brushRef="#br0" timeOffset="-41671.6672">3556 1152 0,'0'34'141,"0"0"-126,0 0 1,34-1 0,-34 35 15,33-68-31,-33 68 16,34-34-1,-34 0 48,0-68-32,0 0-15,-34-34-1,34 34 1,0-101 31,34 101 15,0 34-46,0 0-1,34 34 17,101 67 15,-67-67-32,-35-34 1,1 68-16</inkml:trace>
        </inkml:traceGroup>
      </inkml:traceGroup>
    </inkml:traceGroup>
  </inkml:traceGroup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9:53.5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B257A4-FF21-46EC-BAFC-B611E034C0CB}" emma:medium="tactile" emma:mode="ink">
          <msink:context xmlns:msink="http://schemas.microsoft.com/ink/2010/main" type="inkDrawing" rotatedBoundingBox="12777,13207 13037,13586 12673,13836 12413,13456" semanticType="callout" shapeName="Other">
            <msink:sourceLink direction="from" ref="{C8B66F98-13B1-4B4B-AAD1-D0A62CA188F8}"/>
            <msink:sourceLink direction="from" ref="{3A087460-8822-429F-9EF7-ACB58ADCB5F8}"/>
            <msink:sourceLink direction="to" ref="{38B2B96D-0596-4E67-AF23-0129892729BA}"/>
          </msink:context>
        </emma:interpretation>
      </emma:emma>
    </inkml:annotationXML>
    <inkml:trace contextRef="#ctx0" brushRef="#br0">4144 3685 0,'-34'0'140,"0"34"-124,0 0 0,-101 34 46,101-68-62,-68 101 110,136-101-64,68-68-14,-68 68-17,101 0 48,-67 0-48,-34 0 17,-34 102 15,0-68-32,0 0-15,0 34 31,0-1 1,-34-67-32,34 34 15</inkml:trace>
  </inkml:traceGroup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21.8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5C5E9D-D6A2-4AC4-86BA-6C60219A3F35}" emma:medium="tactile" emma:mode="ink">
          <msink:context xmlns:msink="http://schemas.microsoft.com/ink/2010/main" type="inkDrawing" rotatedBoundingBox="19917,5400 21408,5471 21403,5586 19911,5516" semanticType="underline" shapeName="Other">
            <msink:sourceLink direction="with" ref="{2A3073E7-EED4-4FDE-8342-7FA6A5901251}"/>
          </msink:context>
        </emma:interpretation>
      </emma:emma>
    </inkml:annotationXML>
    <inkml:trace contextRef="#ctx0" brushRef="#br0">-6570-4233 0,'135'0'203,"-33"-34"-187,67 34 15,-33 0 16,-35 0-31,35 0-1,33 0 17,-33 0-1,-35 34-15,35-34 30,-35 0-30,-101 34 0,34-34-16,0 0 78,-34 33-63,0 1 1</inkml:trace>
  </inkml:traceGroup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33.1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F5011EF-0486-4E95-BBE6-E67D5B7B682E}" emma:medium="tactile" emma:mode="ink">
          <msink:context xmlns:msink="http://schemas.microsoft.com/ink/2010/main" type="inkDrawing" rotatedBoundingBox="24908,6614 26296,8316 25438,9016 24050,7314" semanticType="callout" shapeName="Other">
            <msink:sourceLink direction="with" ref="{40FB65A2-622A-410F-A955-FBC1500E7908}"/>
            <msink:sourceLink direction="with" ref="{DFD7F3BE-C1E9-4B1C-881B-A79A7EE007CD}"/>
            <msink:destinationLink direction="with" ref="{FEA542F5-D123-477F-ACE5-C44AE71D0577}"/>
          </msink:context>
        </emma:interpretation>
      </emma:emma>
    </inkml:annotationXML>
    <inkml:trace contextRef="#ctx0" brushRef="#br0">-203-1389 0,'0'-33'63,"-34"33"-63,-135 0 156,-1 0-109,1 0 0,0 0-1,33 0-14,-33 0-1,135-34-15,-68 34 15,-67 0 16,34 0 265,135-170-218,0 1-47,-34 67-32,34-33 17,0 67-17,0-33 1,0-35 31,0-33-16,0 0 16,0 67-16,-34 102-15,34-34-16,0 0 31,0-67 157,0 67-173,34 34 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4:24.1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65CA1FA-5797-4F5B-A752-A7440AFE2685}" emma:medium="tactile" emma:mode="ink">
          <msink:context xmlns:msink="http://schemas.microsoft.com/ink/2010/main" type="writingRegion" rotatedBoundingBox="1687,5526 8785,5019 8906,6705 1808,7211"/>
        </emma:interpretation>
      </emma:emma>
    </inkml:annotationXML>
    <inkml:traceGroup>
      <inkml:annotationXML>
        <emma:emma xmlns:emma="http://www.w3.org/2003/04/emma" version="1.0">
          <emma:interpretation id="{FDBC8366-86D2-451B-BB82-3FF238EADAF3}" emma:medium="tactile" emma:mode="ink">
            <msink:context xmlns:msink="http://schemas.microsoft.com/ink/2010/main" type="paragraph" rotatedBoundingBox="2463,5474 5185,5276 5246,6125 2524,63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1D59FED-4A7C-4DA4-9628-DFC6FBFF6D5E}" emma:medium="tactile" emma:mode="ink">
              <msink:context xmlns:msink="http://schemas.microsoft.com/ink/2010/main" type="line" rotatedBoundingBox="2463,5474 5185,5276 5246,6125 2524,6322"/>
            </emma:interpretation>
          </emma:emma>
        </inkml:annotationXML>
        <inkml:traceGroup>
          <inkml:annotationXML>
            <emma:emma xmlns:emma="http://www.w3.org/2003/04/emma" version="1.0">
              <emma:interpretation id="{C944D347-F5F3-467A-B648-B9E0B9855E24}" emma:medium="tactile" emma:mode="ink">
                <msink:context xmlns:msink="http://schemas.microsoft.com/ink/2010/main" type="inkWord" rotatedBoundingBox="2462,5482 5168,5277 5232,6121 2526,6326"/>
              </emma:interpretation>
              <emma:one-of disjunction-type="recognition" id="oneOf0">
                <emma:interpretation id="interp0" emma:lang="ru-RU" emma:confidence="0">
                  <emma:literal>неправ.</emma:literal>
                </emma:interpretation>
                <emma:interpretation id="interp1" emma:lang="ru-RU" emma:confidence="0">
                  <emma:literal>Неправ.</emma:literal>
                </emma:interpretation>
                <emma:interpretation id="interp2" emma:lang="ru-RU" emma:confidence="0">
                  <emma:literal>неправ</emma:literal>
                </emma:interpretation>
                <emma:interpretation id="interp3" emma:lang="ru-RU" emma:confidence="0">
                  <emma:literal>Неправ</emma:literal>
                </emma:interpretation>
                <emma:interpretation id="interp4" emma:lang="ru-RU" emma:confidence="0">
                  <emma:literal>Неправ,</emma:literal>
                </emma:interpretation>
              </emma:one-of>
            </emma:emma>
          </inkml:annotationXML>
          <inkml:trace contextRef="#ctx0" brushRef="#br0">33 0 0,'0'136'156,"0"33"-109,-33 1 0,33-137 0,0-100 0,0 33-31,0 0-1,33 0 32,1 34-31,0 0 31,102-68-1,-103 34-30,1-135 47,-68 203-17,34 0-30,0 135 31,0-101-31,0-34-1,68 0-15</inkml:trace>
          <inkml:trace contextRef="#ctx0" brushRef="#br0" timeOffset="1578.1165">440 373 0,'34'0'94,"0"-34"-78,67-34 15,-33-33 16,-68 33-31,-68 68 30,34 0-30,0 34 0,-33 34-1,67-1 1,0 1 0,0-34-16,67 34 46,1-68-30,0 0 0,-34 0-16,67-102 31,1-33 0,-102 101-15,0 0 31,0 169 15,34-33 16,34-238-31,-1 69-16,-33 67-15,-34 34 31,34 67-31,0-33 15,0-68 0,33-34 0,-33 0-31,34-101 78,-68 169-62,-34 135 15,0-34 1,0 35-1,34-204 31,0-68-30,34 35-17,34-103 16,0 69-15,33 33 15,1 68 1,-102 34-32,34 0 15,-34-1 1,0 1-1,0 0-15,-34 34 16,34 0 15</inkml:trace>
          <inkml:trace contextRef="#ctx0" brushRef="#br0" timeOffset="2562.4718">2032 237 0,'0'-33'47,"0"-1"-16,0 0-15,-34 0 15,0 34-15,0 0-1,0 0 1,-34 34 0,1 101 15,67-101 0,33 0-31,1-34 31,0-34-15,34 0 46,-34 34-46,-34 34 0,34 0-1,0-34-15,-1 0 16,35 0 0,68-34 15,-69 0-16,69-101 17,-35-34-1,-33 33-15,-68 102-1,0 0 1,0 0-1,-34 34 1,-67 34 15,-1 102-15,34 33 15,34-67-15,34-35-1,0-33 1,34 0 0,0 34-1,0-68 1,0 0 0,-34-34 15,-34 34 0,0 0-15,34-34-16</inkml:trace>
          <inkml:trace contextRef="#ctx0" brushRef="#br0" timeOffset="2749.97">2709 339 0</inkml:trace>
        </inkml:traceGroup>
      </inkml:traceGroup>
    </inkml:traceGroup>
    <inkml:traceGroup>
      <inkml:annotationXML>
        <emma:emma xmlns:emma="http://www.w3.org/2003/04/emma" version="1.0">
          <emma:interpretation id="{6FCCDBCC-EAF1-411F-8AC5-D48668DA0162}" emma:medium="tactile" emma:mode="ink">
            <msink:context xmlns:msink="http://schemas.microsoft.com/ink/2010/main" type="paragraph" rotatedBoundingBox="1716,5928 8814,5422 8906,6705 1808,72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AD8670-60AD-4E5E-99C7-4CE738DD432F}" emma:medium="tactile" emma:mode="ink">
              <msink:context xmlns:msink="http://schemas.microsoft.com/ink/2010/main" type="line" rotatedBoundingBox="1716,5928 8814,5422 8906,6704 1808,7211"/>
            </emma:interpretation>
          </emma:emma>
        </inkml:annotationXML>
        <inkml:traceGroup>
          <inkml:annotationXML>
            <emma:emma xmlns:emma="http://www.w3.org/2003/04/emma" version="1.0">
              <emma:interpretation id="{5EBAF7D5-C6B8-4C23-B0BF-2B3472831D11}" emma:medium="tactile" emma:mode="ink">
                <msink:context xmlns:msink="http://schemas.microsoft.com/ink/2010/main" type="inkWord" rotatedBoundingBox="1754,6463 3596,6331 3636,6888 1794,7019"/>
              </emma:interpretation>
              <emma:one-of disjunction-type="recognition" id="oneOf1">
                <emma:interpretation id="interp5" emma:lang="ru-RU" emma:confidence="0">
                  <emma:literal>знач.</emma:literal>
                </emma:interpretation>
                <emma:interpretation id="interp6" emma:lang="ru-RU" emma:confidence="0">
                  <emma:literal>„нач.</emma:literal>
                </emma:interpretation>
                <emma:interpretation id="interp7" emma:lang="ru-RU" emma:confidence="0">
                  <emma:literal>Знач.</emma:literal>
                </emma:interpretation>
                <emma:interpretation id="interp8" emma:lang="ru-RU" emma:confidence="0">
                  <emma:literal>„нег.</emma:literal>
                </emma:interpretation>
                <emma:interpretation id="interp9" emma:lang="ru-RU" emma:confidence="0">
                  <emma:literal>„наг.</emma:literal>
                </emma:interpretation>
              </emma:one-of>
            </emma:emma>
          </inkml:annotationXML>
          <inkml:trace contextRef="#ctx0" brushRef="#br0" timeOffset="4156.2247">-712 1016 0,'-34'-33'62,"136"-1"1,0 34-32,-68 0-15,-1 0-1,-33 67 16,0-33-15,-33 0 0,33 0 15,0 34 0,33-34-15,-33 67 15,-101 35 32,67-136-48,0 0 1,0 0-1</inkml:trace>
          <inkml:trace contextRef="#ctx0" brushRef="#br0" timeOffset="5406.221">-305 949 0,'0'-34'79,"0"68"-48,0 33 0,-34 35 47,34-136-47,68-34 1,-68 35 15,33 33-32,1 0 1,34 0 15,-34 0-15,0-34-1,0 34 1,0 0 31,-1 34-16,-33 33 0,34-33-15,0-34 0,0 0-1,0 0-15,135-34 47,-135 0-31,34-33-1,-68 33 17,0 0-17,-34 0 1,0 34-1,0 0 1,-67 0 0,67 0-1,0 34 1,-34 34 15,68-1-15,0-33-1,34-34 1,0 0 0,0 0-1,67-34 17,-33 1-1,-34 33 0,-34 101 32,34-101-63,67 0 46,-67 0-46</inkml:trace>
          <inkml:trace contextRef="#ctx0" brushRef="#br0" timeOffset="5968.7242">609 983 0,'0'-68'94,"0"0"-63,0 34-16,34 34-15,0 0 32,-34 34-17,101 0 32,-67-34-31,34-34-1,-68 68 64,-34 34-48,34-1-16,0-33 1,0 0 0,0 0-16,34-34 15,34 34 1</inkml:trace>
          <inkml:trace contextRef="#ctx0" brushRef="#br0" timeOffset="6140.5919">1083 1118 0,'34'34'94</inkml:trace>
        </inkml:traceGroup>
        <inkml:traceGroup>
          <inkml:annotationXML>
            <emma:emma xmlns:emma="http://www.w3.org/2003/04/emma" version="1.0">
              <emma:interpretation id="{E1044E74-AB64-43D8-842F-BBB6FDC8CA10}" emma:medium="tactile" emma:mode="ink">
                <msink:context xmlns:msink="http://schemas.microsoft.com/ink/2010/main" type="inkWord" rotatedBoundingBox="6947,5555 8814,5422 8905,6705 7038,6838"/>
              </emma:interpretation>
              <emma:one-of disjunction-type="recognition" id="oneOf2">
                <emma:interpretation id="interp10" emma:lang="ru-RU" emma:confidence="0">
                  <emma:literal>Мукаев?</emma:literal>
                </emma:interpretation>
                <emma:interpretation id="interp11" emma:lang="ru-RU" emma:confidence="0">
                  <emma:literal>правдам.</emma:literal>
                </emma:interpretation>
                <emma:interpretation id="interp12" emma:lang="ru-RU" emma:confidence="0">
                  <emma:literal>правдах.</emma:literal>
                </emma:interpretation>
                <emma:interpretation id="interp13" emma:lang="ru-RU" emma:confidence="0">
                  <emma:literal>Вякав?..</emma:literal>
                </emma:interpretation>
                <emma:interpretation id="interp14" emma:lang="ru-RU" emma:confidence="0">
                  <emma:literal>Выкав?..</emma:literal>
                </emma:interpretation>
              </emma:one-of>
            </emma:emma>
          </inkml:annotationXML>
          <inkml:trace contextRef="#ctx0" brushRef="#br0" timeOffset="10156.1966">4538 136 0,'-34'0'78,"34"34"-47,-34 33 1,34 35-1,0-34 63,0-102-63,34-34-16,0 34 1,33-67 15,-33 101-15,-34 34 15,34-1-15,-34 1-1,34 68 1,-34-68 0,34-34-1,0 0 1,0 0 0,-1 0-1,1-34 1,0-68-1,-34 68 17,34 34-32,-68 170 93,0-1-61,34-67 15,-34-102-47,34-102 62,0 1-46,34 33-1,34 0 17,-34 34-32,34-67 31,-34 101-16,33 0 1,-33 0 0,0 0-16,-34 33 15,0 35 17,0-34-17,-34 0 1,34 34-1</inkml:trace>
          <inkml:trace contextRef="#ctx0" brushRef="#br0" timeOffset="11234.3011">5452 237 0,'0'-33'63,"0"-1"-32,-34 34 0,-34 34 16,68-1-31,-33 1-1,-1 34 1,34-34 15,67-34 0,1-34 1,-34 0-17,-34 68 32,34 0-31,-34 0-1,68-34 17,33-34-1,-67 0-16,102-101 17,-35-35-1,-67 103 0,-34-1 0,-34 68 1,0 0-17,0 68 1,-33 33 15,67 102 0,0-135-15,34 0 15,-1-34 1,1-34-32,0-34 31,-34 0-16,0 0 1,-34 0 0,0 34-1,1 0 17,33 34-32</inkml:trace>
          <inkml:trace contextRef="#ctx0" brushRef="#br0" timeOffset="11421.8139">6197 407 0,'-34'0'78</inkml:trace>
          <inkml:trace contextRef="#ctx0" brushRef="#br0" timeOffset="12484.3091">4538 847 0,'-34'0'62,"34"-34"-15,0 0-31,34 34 0,0 0-1,-34 34-15,0 0 47,0 0-31,-34 34 15,34-34-15,34-34 15,-34 33-31,67 1 47,-67 0-32,0 0 17,0 0-17,-34-34 1,34 34-16,-33-34 31,-1 0-15,34-34 15,0 0-15,67 34-16</inkml:trace>
          <inkml:trace contextRef="#ctx0" brushRef="#br0" timeOffset="13749.9128">4876 813 0,'0'34'125,"0"0"-109,-34 101 46,34-168-15,0-1-31,68-34 31,0 68 15,-34 0-30,34 0-1,-35-34 16,1 136 15,-34-35-31,34-33-15,0-34 0,0 0-1,135 0 32,-135 0-47,-34-34 16,102-33 15,-102 33-15,0 0-1,-34 0 17,0 34-17,0 0 1,-34 68 15,68-34-15,0 0-1,0-1 1,34 1 15,0-34-15,0 0-1,34-34 17,-34 34-32,-1-33 15,-33-1 1,0 68 31,34-1-32,-34 1 17,34 0-17,0-34 1,0 0 0,0 0-16,33-34 0</inkml:trace>
          <inkml:trace contextRef="#ctx0" brushRef="#br0" timeOffset="14296.7855">5892 983 0,'0'-68'93,"0"34"-77,34 0 0,-34 0 15,34 34-15,0 34 15,0-34-16,0 0 1,33 0 15,-33 0-31,0 0 78,-68 68-31,34-34-31,0 0 0,0-1-1,0 1 1,34-34-16,34 34 31</inkml:trace>
          <inkml:trace contextRef="#ctx0" brushRef="#br0" timeOffset="14421.7835">6333 1084 0,'67'68'109</inkml:trace>
        </inkml:traceGroup>
      </inkml:traceGroup>
    </inkml:traceGroup>
  </inkml:traceGroup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55.7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6765ED-69DC-4F3F-83CD-3832E6E46FF9}" emma:medium="tactile" emma:mode="ink">
          <msink:context xmlns:msink="http://schemas.microsoft.com/ink/2010/main" type="inkDrawing" rotatedBoundingBox="27160,4741 27175,4741 27175,4756 27160,4756" shapeName="Other"/>
        </emma:interpretation>
      </emma:emma>
    </inkml:annotationXML>
    <inkml:trace contextRef="#ctx0" brushRef="#br0">677-4978 0</inkml:trace>
  </inkml:traceGroup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51.7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B7FE36-DC95-44E3-AA78-1CB6A1FC05D2}" emma:medium="tactile" emma:mode="ink">
          <msink:context xmlns:msink="http://schemas.microsoft.com/ink/2010/main" type="inkDrawing" rotatedBoundingBox="22182,4673 22216,4673 22216,4688 22182,4688" shapeName="Other"/>
        </emma:interpretation>
      </emma:emma>
    </inkml:annotationXML>
    <inkml:trace contextRef="#ctx0" brushRef="#br0">-4301-5046 0,'34'0'172</inkml:trace>
  </inkml:traceGroup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55.1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8637E1-BF7D-45E3-9593-E9E1FBA07A9D}" emma:medium="tactile" emma:mode="ink">
          <msink:context xmlns:msink="http://schemas.microsoft.com/ink/2010/main" type="inkDrawing" rotatedBoundingBox="25704,4842 25719,4842 25719,4857 25704,4857" shapeName="Other"/>
        </emma:interpretation>
      </emma:emma>
    </inkml:annotationXML>
    <inkml:trace contextRef="#ctx0" brushRef="#br0">-779-4877 0</inkml:trace>
  </inkml:traceGroup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50.8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AD8463-A219-4D6C-BA1C-290D3E0D6D51}" emma:medium="tactile" emma:mode="ink">
          <msink:context xmlns:msink="http://schemas.microsoft.com/ink/2010/main" type="inkDrawing" rotatedBoundingBox="20590,4741 20624,4741 20624,4756 20590,4756" shapeName="Other"/>
        </emma:interpretation>
      </emma:emma>
    </inkml:annotationXML>
    <inkml:trace contextRef="#ctx0" brushRef="#br0">-5893-4978 0,'34'0'125</inkml:trace>
  </inkml:traceGroup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54.4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523972B-483A-4CD0-90AE-07E69E3D9DB5}" emma:medium="tactile" emma:mode="ink">
          <msink:context xmlns:msink="http://schemas.microsoft.com/ink/2010/main" type="inkDrawing" rotatedBoundingBox="24350,4876 24365,4876 24365,4891 24350,4891" shapeName="Other"/>
        </emma:interpretation>
      </emma:emma>
    </inkml:annotationXML>
    <inkml:trace contextRef="#ctx0" brushRef="#br0">-2133-4843 0</inkml:trace>
  </inkml:traceGroup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35.3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AF6BF7D-817C-400D-9E11-3BF22027D1BB}" emma:medium="tactile" emma:mode="ink">
          <msink:context xmlns:msink="http://schemas.microsoft.com/ink/2010/main" type="inkDrawing" rotatedBoundingBox="26322,4328 26483,5485 26421,5494 26261,4336" semanticType="callout" shapeName="Other">
            <msink:sourceLink direction="with" ref="{2DE2185B-4166-4C98-85A4-9C7DC6AB3B61}"/>
            <msink:sourceLink direction="with" ref="{DFD7F3BE-C1E9-4B1C-881B-A79A7EE007CD}"/>
          </msink:context>
        </emma:interpretation>
      </emma:emma>
    </inkml:annotationXML>
    <inkml:trace contextRef="#ctx0" brushRef="#br0">-203-5385 0,'0'34'141,"0"68"-110,34-102-15,-34 34-16,34 33 31,-34-33-31,0 0 16,0 135 31,34 1 0,-34-1-1,33-34 17,-33-101-47,0 0 15,0 0 0,34 34 94,-34-34 94,34-34-188</inkml:trace>
  </inkml:traceGroup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26.3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1407838-ADDC-4C0B-9F04-ED3F8421119C}" emma:medium="tactile" emma:mode="ink">
          <msink:context xmlns:msink="http://schemas.microsoft.com/ink/2010/main" type="inkDrawing" rotatedBoundingBox="23811,5837 25031,5916 25027,5993 23806,5915" shapeName="Other">
            <msink:destinationLink direction="with" ref="{D3E90814-5D76-402D-B3BC-7D7DF1836545}"/>
          </msink:context>
        </emma:interpretation>
      </emma:emma>
    </inkml:annotationXML>
    <inkml:trace contextRef="#ctx0" brushRef="#br0">-2675-3827 0,'135'0'157,"34"0"-111,1 0-14,-136 0-32,135 0 31,0 0 0,-101 34-15,101-34 31,-101 0 0,-68 34-32,34-34-15,0 34 0</inkml:trace>
  </inkml:traceGroup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58.6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8BF5F0-8268-4DF5-82D2-5CBF091AAC2F}" emma:medium="tactile" emma:mode="ink">
          <msink:context xmlns:msink="http://schemas.microsoft.com/ink/2010/main" type="inkDrawing" rotatedBoundingBox="22351,6095 22385,6129 22374,6139 22340,6105" shapeName="Other">
            <msink:destinationLink direction="with" ref="{AE5555C7-DFB1-4A79-B7A7-BD6A0445DFC0}"/>
          </msink:context>
        </emma:interpretation>
      </emma:emma>
    </inkml:annotationXML>
    <inkml:trace contextRef="#ctx0" brushRef="#br0">-4132-3624 0,'34'34'141</inkml:trace>
  </inkml:traceGroup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57.8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82B7C1-65B5-4323-BDF0-CC14AED08E01}" emma:medium="tactile" emma:mode="ink">
          <msink:context xmlns:msink="http://schemas.microsoft.com/ink/2010/main" type="inkDrawing" rotatedBoundingBox="20430,6079 20494,6119 20479,6144 20415,6104" shapeName="Other"/>
        </emma:interpretation>
      </emma:emma>
    </inkml:annotationXML>
    <inkml:trace contextRef="#ctx0" brushRef="#br0">-5994-3590 0,'-34'0'62,"34"-34"-62,-34 34 94</inkml:trace>
  </inkml:traceGroup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2:00.0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FD809D-FCDF-4C29-A474-2C8F573DFB06}" emma:medium="tactile" emma:mode="ink">
          <msink:context xmlns:msink="http://schemas.microsoft.com/ink/2010/main" type="inkDrawing" rotatedBoundingBox="24383,6231 24417,6231 24417,6246 24383,6246" shapeName="Other"/>
        </emma:interpretation>
      </emma:emma>
    </inkml:annotationXML>
    <inkml:trace contextRef="#ctx0" brushRef="#br0">-2100-3488 0,'34'0'125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1:08.5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73918D-A790-4E9D-869F-BFA23B31491F}" emma:medium="tactile" emma:mode="ink">
          <msink:context xmlns:msink="http://schemas.microsoft.com/ink/2010/main" type="inkDrawing" rotatedBoundingBox="6620,6616 6778,7917 5564,8064 5406,6763" hotPoints="6720,7376 6070,8026 5420,7376 6070,6725" semanticType="container" shapeName="Circle">
            <msink:destinationLink direction="with" ref="{183F4612-EFF4-4835-86B3-E20FEBCB31A5}"/>
            <msink:destinationLink direction="with" ref="{915CB34F-8E91-4AB4-9A9D-B82939D96AD7}"/>
          </msink:context>
        </emma:interpretation>
      </emma:emma>
    </inkml:annotationXML>
    <inkml:trace contextRef="#ctx0" brushRef="#br0">555 136 0,'-136'-67'0,"-67"100"0,169 35 0,-34-34 15,-33 102 32,101-69-31,0 103 31,0-35-16,34 34 16,0-135-32,-34 0-15,0 0 16,67 68 15,1-35 1,-34-67-32,-34 34 0,169 34 46,-33-34-14,-1-34-1,34-34 0,-67 0 0,-68 34-31,0-34 16,34 0 0,-1-135 31,1 67-32,-68-67 32,0 67-31,-34-67 15,0 68 0,-67-69 0,-69 69 16,136 67-31,1 34 0,-35-34-1,0 34 1,-101 0 15,67 0-15,1 34-1</inkml:trace>
  </inkml:traceGroup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2:00.8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8B41C4-FBC9-42D7-BA3D-93B7C5E762B4}" emma:medium="tactile" emma:mode="ink">
          <msink:context xmlns:msink="http://schemas.microsoft.com/ink/2010/main" type="inkDrawing" rotatedBoundingBox="25874,6265 25907,6265 25907,6280 25874,6280" shapeName="Other"/>
        </emma:interpretation>
      </emma:emma>
    </inkml:annotationXML>
    <inkml:trace contextRef="#ctx0" brushRef="#br0">-609-3454 0,'33'0'110</inkml:trace>
  </inkml:traceGroup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2:15.7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A4013F-AE13-4CAE-A03D-DD841425FE48}" emma:medium="tactile" emma:mode="ink">
          <msink:context xmlns:msink="http://schemas.microsoft.com/ink/2010/main" type="inkDrawing" rotatedBoundingBox="20726,7111 20794,7111 20794,7126 20726,7126" shapeName="Other"/>
        </emma:interpretation>
      </emma:emma>
    </inkml:annotationXML>
    <inkml:trace contextRef="#ctx0" brushRef="#br0">-5757-2608 0,'68'0'140</inkml:trace>
  </inkml:traceGroup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28.3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E5555C7-DFB1-4A79-B7A7-BD6A0445DFC0}" emma:medium="tactile" emma:mode="ink">
          <msink:context xmlns:msink="http://schemas.microsoft.com/ink/2010/main" type="inkDrawing" rotatedBoundingBox="21899,6596 22046,7924 21953,7934 21805,6607" semanticType="callout" shapeName="Other">
            <msink:sourceLink direction="with" ref="{368BF5F0-8268-4DF5-82D2-5CBF091AAC2F}"/>
            <msink:sourceLink direction="with" ref="{8ADDAAF0-46C7-4F14-85F4-EBECEDEC77CC}"/>
          </msink:context>
        </emma:interpretation>
      </emma:emma>
    </inkml:annotationXML>
    <inkml:trace contextRef="#ctx0" brushRef="#br0">-4640-3116 0,'0'34'109,"0"0"-93,34 135 31,0 1 0,-34-35-16,34 34 0,-34 1 1,0-35-1,0 35 16,0-103-32,34-67 1,-34 34 0,34-34-1,0 34 1</inkml:trace>
  </inkml:traceGroup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24.8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E90814-5D76-402D-B3BC-7D7DF1836545}" emma:medium="tactile" emma:mode="ink">
          <msink:context xmlns:msink="http://schemas.microsoft.com/ink/2010/main" type="inkDrawing" rotatedBoundingBox="23757,5992 23842,7348 23791,7351 23706,5996" semanticType="callout" shapeName="Other">
            <msink:sourceLink direction="with" ref="{CB0BADB6-2CDA-427D-B199-71EC446D4E06}"/>
            <msink:sourceLink direction="with" ref="{D1407838-ADDC-4C0B-9F04-ED3F8421119C}"/>
          </msink:context>
        </emma:interpretation>
      </emma:emma>
    </inkml:annotationXML>
    <inkml:trace contextRef="#ctx0" brushRef="#br0">-2743-3725 0,'0'67'141,"0"69"-110,0 33 16,0-33-16,34 33 0,-34-67-15,0 67 15,0-34 16,34 35 0,-34-69-16,34-101 16</inkml:trace>
  </inkml:traceGroup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2:16.3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18CC788-5C60-412C-B798-B69757B2C31D}" emma:medium="tactile" emma:mode="ink">
          <msink:context xmlns:msink="http://schemas.microsoft.com/ink/2010/main" type="inkDrawing" rotatedBoundingBox="22689,7280 22724,7314 22713,7324 22679,7291" shapeName="Other"/>
        </emma:interpretation>
      </emma:emma>
    </inkml:annotationXML>
    <inkml:trace contextRef="#ctx0" brushRef="#br0">-3793-2438 0,'34'33'141</inkml:trace>
  </inkml:traceGroup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2:17.0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0BADB6-2CDA-427D-B199-71EC446D4E06}" emma:medium="tactile" emma:mode="ink">
          <msink:context xmlns:msink="http://schemas.microsoft.com/ink/2010/main" type="inkDrawing" rotatedBoundingBox="24282,7314 24297,7314 24297,7329 24282,7329" shapeName="Other">
            <msink:destinationLink direction="with" ref="{D3E90814-5D76-402D-B3BC-7D7DF1836545}"/>
          </msink:context>
        </emma:interpretation>
      </emma:emma>
    </inkml:annotationXML>
    <inkml:trace contextRef="#ctx0" brushRef="#br0">-2201-2405 0</inkml:trace>
  </inkml:traceGroup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2:17.7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DDC752-D121-4B0C-AE8A-F52DB25A6392}" emma:medium="tactile" emma:mode="ink">
          <msink:context xmlns:msink="http://schemas.microsoft.com/ink/2010/main" type="inkDrawing" rotatedBoundingBox="25636,7450 25670,7450 25670,7465 25636,7465" shapeName="Other"/>
        </emma:interpretation>
      </emma:emma>
    </inkml:annotationXML>
    <inkml:trace contextRef="#ctx0" brushRef="#br0">-847-2269 0,'34'0'125</inkml:trace>
  </inkml:traceGroup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38.9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618122-F4E7-4B1C-952F-90E10C5AE5F1}" emma:medium="tactile" emma:mode="ink">
          <msink:context xmlns:msink="http://schemas.microsoft.com/ink/2010/main" type="inkDrawing" rotatedBoundingBox="20962,8195 23628,8179 23638,9853 20972,9869" semanticType="callout" shapeName="Other">
            <msink:sourceLink direction="to" ref="{DFD7F3BE-C1E9-4B1C-881B-A79A7EE007CD}"/>
          </msink:context>
        </emma:interpretation>
      </emma:emma>
    </inkml:annotationXML>
    <inkml:trace contextRef="#ctx0" brushRef="#br0">-3624-1118 0,'68'34'188,"-34"-34"-173,0 0 1,101 34 15,-67-34-15,68 34 15,-69-34-15,35 34-1,-34-34 32,-68 34-47,0 0 47,0 101 16,33 34-16,-33 1-16,0-103-16,0 103 17,0-35 15,34 1-16,-34-102 0,0-1 16,-101-66 31,-69-1-31,35 0-16,-34 34 0,33-34-15,-33 34 15,-1 0 1,1 0-1,0-34 0,33 34 16,1 0 0,33-34-32,35 34 17,-69 0 30,68 0-46,34 0 15,1 0 0,-35 0 16,34 34-16,0-34 1,0 0-17,0 34 1,1-34 31,-69 34 156,68-68-125,34-34-47,-34 34-15,34 1 0,0-137 30,-34 102-30,34-67 15,-34-34 1,34 33-17,0-33 16,-33 0 1,-1 33-1,34 68-15,-34 1-1,34-35 1</inkml:trace>
  </inkml:traceGroup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31.2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A542F5-D123-477F-ACE5-C44AE71D0577}" emma:medium="tactile" emma:mode="ink">
          <msink:context xmlns:msink="http://schemas.microsoft.com/ink/2010/main" type="inkDrawing" rotatedBoundingBox="26409,8393 26500,9649 26436,9654 26345,8398" semanticType="callout" shapeName="Other">
            <msink:sourceLink direction="with" ref="{2DE2185B-4166-4C98-85A4-9C7DC6AB3B61}"/>
            <msink:sourceLink direction="with" ref="{AF5011EF-0486-4E95-BBE6-E67D5B7B682E}"/>
          </msink:context>
        </emma:interpretation>
      </emma:emma>
    </inkml:annotationXML>
    <inkml:trace contextRef="#ctx0" brushRef="#br0">-135-1321 0,'0'34'93,"34"0"-61,-34 0-1,0 0-15,33 0-1,-33 33 16,0 69 32,34 33-16,-34 0 0,0 1 15,0-35-15,0 35 0,0-137-31,0 1 30,34-34-30</inkml:trace>
  </inkml:traceGroup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1:30.0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646467-FECB-44E7-957F-8B0E91904ED4}" emma:medium="tactile" emma:mode="ink">
          <msink:context xmlns:msink="http://schemas.microsoft.com/ink/2010/main" type="inkDrawing" rotatedBoundingBox="26536,9712 26686,10972 26623,10979 26474,9720" semanticType="callout" shapeName="Other">
            <msink:sourceLink direction="with" ref="{DFD7F3BE-C1E9-4B1C-881B-A79A7EE007CD}"/>
            <msink:sourceLink direction="with" ref="{2DE2185B-4166-4C98-85A4-9C7DC6AB3B61}"/>
          </msink:context>
        </emma:interpretation>
      </emma:emma>
    </inkml:annotationXML>
    <inkml:trace contextRef="#ctx0" brushRef="#br0">0 0 0,'0'34'94,"34"34"-63,0-1 0,-34 69 16,34-35-31,-34 35 15,0-1 0,0 35 16,34-103-47,-34 69 47,0 33 16,33-135-48,1-34 1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1:21.0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4BFE876-F878-4861-B335-BD55C9B723B2}" emma:medium="tactile" emma:mode="ink">
          <msink:context xmlns:msink="http://schemas.microsoft.com/ink/2010/main" type="inkDrawing" rotatedBoundingBox="10118,6780 11101,6760 11117,7541 10134,7561" hotPoints="11065,7154 10614,7605 10162,7154 10614,6702" semanticType="container" shapeName="Circle">
            <msink:sourceLink direction="with" ref="{158F1EE3-8486-4791-818C-4488C915DF49}"/>
            <msink:destinationLink direction="with" ref="{183F4612-EFF4-4835-86B3-E20FEBCB31A5}"/>
            <msink:destinationLink direction="with" ref="{9A5780CC-13EB-49A2-9F69-16ED71141B21}"/>
          </msink:context>
        </emma:interpretation>
      </emma:emma>
    </inkml:annotationXML>
    <inkml:trace contextRef="#ctx0" brushRef="#br0">-237-20 0,'0'-34'78,"-136"102"0,69 34-47,67-35-15,0 1 0,33 68 15,-33-69-15,68 1-1,0-34 1,101 34 15,-33-34-15,-1-68 15,-33 34-15,33-102 15,-67 34-16,0-33 1,-68-1 0,0 34-1,-34-67 17,0 101-17,-34-34-15,-67 34 31,-1 1-15,1 33 0,67 0-1,0 67 17</inkml:trace>
  </inkml:traceGroup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9:47.7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087460-8822-429F-9EF7-ACB58ADCB5F8}" emma:medium="tactile" emma:mode="ink">
          <msink:context xmlns:msink="http://schemas.microsoft.com/ink/2010/main" type="inkDrawing" rotatedBoundingBox="11908,9875 13316,14707 11142,15341 9733,10509" rotationAngle="273717240" semanticType="container">
            <msink:destinationLink direction="from" ref="{53B257A4-FF21-46EC-BAFC-B611E034C0CB}"/>
          </msink:context>
        </emma:interpretation>
      </emma:emma>
    </inkml:annotationXML>
    <inkml:trace contextRef="#ctx0" brushRef="#br0">1231 908 0,'0'34'94,"0"0"-79,170 67 32,-1 1 0,-33 0-31,33 33 15,-34-33-15,35-1 15,-1 1 0,0 33 0,1-33-15,-1 0 15,-33-1 1,33 1-1,-34-35 0,-67 1-15,101 34 15,1-34 16,-35 33 0,-101-67-32,0-34 17,-34 34-32,0-68 78,-34 0-63,34 0 1,-34 0 0,0-33 15,0-1 0,34 34-31,0 0 63,0 68-32,136 102 31,-136-69-30,34 1-1,-102-34 47,34-34-62,-135 34 15</inkml:trace>
    <inkml:trace contextRef="#ctx0" brushRef="#br0" timeOffset="4453.1019">4144 3651 0,'0'34'172,"-34"0"-156,0 0 0,-67 135 46,-1-33-15,102-102-47,-68 67 31,-33 68 0,-35 1 1,35-1 15,-35-33-16,1-1 0,67-33 0,0-35-15,-67 69 31,-1-1-16,102-67-15,-33 0 15,33-34-15,-34 0-1,0 101 48,35-135-48,33 34 32,67-68 47</inkml:trace>
  </inkml:traceGroup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33:06.9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110CA56-4ABE-4240-B22C-8404BD8CB621}" emma:medium="tactile" emma:mode="ink">
          <msink:context xmlns:msink="http://schemas.microsoft.com/ink/2010/main" type="writingRegion" rotatedBoundingBox="4653,8702 6338,11777 5286,12354 3600,9280"/>
        </emma:interpretation>
      </emma:emma>
    </inkml:annotationXML>
    <inkml:traceGroup>
      <inkml:annotationXML>
        <emma:emma xmlns:emma="http://www.w3.org/2003/04/emma" version="1.0">
          <emma:interpretation id="{6B6D1CA8-589B-4891-AE65-E6273E3086BD}" emma:medium="tactile" emma:mode="ink">
            <msink:context xmlns:msink="http://schemas.microsoft.com/ink/2010/main" type="paragraph" rotatedBoundingBox="4653,8702 6338,11777 5286,12354 3600,92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2A03B0-19E3-461A-BB28-BFBFFA53A611}" emma:medium="tactile" emma:mode="ink">
              <msink:context xmlns:msink="http://schemas.microsoft.com/ink/2010/main" type="line" rotatedBoundingBox="4653,8702 6338,11777 5286,12354 3600,9280"/>
            </emma:interpretation>
          </emma:emma>
        </inkml:annotationXML>
        <inkml:traceGroup>
          <inkml:annotationXML>
            <emma:emma xmlns:emma="http://www.w3.org/2003/04/emma" version="1.0">
              <emma:interpretation id="{D4CB3D11-8A11-4BFE-82A9-A1BE36B74227}" emma:medium="tactile" emma:mode="ink">
                <msink:context xmlns:msink="http://schemas.microsoft.com/ink/2010/main" type="inkWord" rotatedBoundingBox="4653,8702 6338,11777 5286,12354 3600,9280"/>
              </emma:interpretation>
              <emma:one-of disjunction-type="recognition" id="oneOf0">
                <emma:interpretation id="interp0" emma:lang="ru-RU" emma:confidence="0">
                  <emma:literal>Об.</emma:literal>
                </emma:interpretation>
                <emma:interpretation id="interp1" emma:lang="ru-RU" emma:confidence="0">
                  <emma:literal>Обо</emma:literal>
                </emma:interpretation>
                <emma:interpretation id="interp2" emma:lang="ru-RU" emma:confidence="0">
                  <emma:literal>Оба</emma:literal>
                </emma:interpretation>
                <emma:interpretation id="interp3" emma:lang="ru-RU" emma:confidence="0">
                  <emma:literal>Об“.</emma:literal>
                </emma:interpretation>
                <emma:interpretation id="interp4" emma:lang="ru-RU" emma:confidence="0">
                  <emma:literal>Очи.</emma:literal>
                </emma:interpretation>
              </emma:one-of>
            </emma:emma>
          </inkml:annotationXML>
          <inkml:trace contextRef="#ctx0" brushRef="#br0">622 139 0,'-68'0'62,"34"-34"-46,-33 34 15,-1 0 0,-34 0 1,1 101-1,67-67-16,-68 136 17,68-103-32,34 103 31,0-69-15,34 1 15,34-1-16,101 35 17,-33-68-1,-35-68-15,69 0 15,-69 0-16,1-68 1,-1-34 15,35-33-15,-102-1 15,-34 1-15,0-1 15,-34 35-15,-34-35-1,-67 35 17,33 33-17,-33 34 16,101 34-31,-34 0 16,-67 68 0,101 0-16</inkml:trace>
          <inkml:trace contextRef="#ctx0" brushRef="#br0" timeOffset="2578.1089">859 1121 0,'0'34'188,"34"0"-173,0-1 1,33 137 31,69-35 0,-68 35-16,33-1 0,-33-34 0,34 35 1,-35-1-1,35-34 0,0 35 0,-35-1 16,35-33 0,-102-103-47,34 1 31,-34 0-15,34-34-16,-1-135 172,-33-35-125,0 69 47,0 202-32,34 35-15,0-35-31,-34 35 93,-34-136-78,0 0-15,1-34-1,-35 0 17,34 0-17,0 34 17,0 0-17,0 0 1</inkml:trace>
          <inkml:trace contextRef="#ctx0" brushRef="#br0" timeOffset="8906.2032">554 240 0,'0'136'156,"-34"-35"-140,0-33 31,34-34 0,34-34-16,34 0 0,-34 0-15,0 0-1,0 34 1,-34 0 0,0 33 15,0-33-15,0 0-16,-34 0 15,0 34 16,0-68-15,0 0 15,0-34-15,34-34-16</inkml:trace>
          <inkml:trace contextRef="#ctx0" brushRef="#br0" timeOffset="9281.2012">622 274 0,'135'0'157,"35"0"-126</inkml:trace>
        </inkml:traceGroup>
      </inkml:traceGroup>
    </inkml:traceGroup>
  </inkml:traceGroup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30:00.5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E519AB-A0E8-43AF-8525-3661300633E5}" emma:medium="tactile" emma:mode="ink">
          <msink:context xmlns:msink="http://schemas.microsoft.com/ink/2010/main" type="inkDrawing" rotatedBoundingBox="10701,15442 10859,15840 10549,15963 10391,15564" shapeName="Other"/>
        </emma:interpretation>
      </emma:emma>
    </inkml:annotationXML>
    <inkml:trace contextRef="#ctx0" brushRef="#br0">237 0 0,'-67'34'141,"-1"0"-126,-34 102 32,102-102-31,0-1 31,0 1-47,34-34 15,34 0 17,0 0-17,-1 0 1,-33-34 15,0 34-31,-34-33 16,0 66 77,-68 69-46,34-68-31,34 34 15</inkml:trace>
  </inkml:traceGroup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2:01.2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FF9E24-0FE7-4608-BCC0-26A9A71E9ACC}" emma:medium="tactile" emma:mode="ink">
          <msink:context xmlns:msink="http://schemas.microsoft.com/ink/2010/main" type="inkDrawing" rotatedBoundingBox="27127,6197 27127,6231 27112,6231 27112,6197" shapeName="Other"/>
        </emma:interpretation>
      </emma:emma>
    </inkml:annotationXML>
    <inkml:trace contextRef="#ctx0" brushRef="#br0">644-3522 0,'0'34'93</inkml:trace>
  </inkml:traceGroup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2:18.1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03F8A7-6EB7-4C27-95A5-D7A3C7B10A28}" emma:medium="tactile" emma:mode="ink">
          <msink:context xmlns:msink="http://schemas.microsoft.com/ink/2010/main" type="inkDrawing" rotatedBoundingBox="26991,7416 26991,7450 26976,7450 26976,7416" shapeName="Other"/>
        </emma:interpretation>
      </emma:emma>
    </inkml:annotationXML>
    <inkml:trace contextRef="#ctx0" brushRef="#br0">508-2303 0,'0'34'94</inkml:trace>
  </inkml:traceGroup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9:57.1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375A555-F568-4EE3-80C6-3D81BB44826E}" emma:medium="tactile" emma:mode="ink">
          <msink:context xmlns:msink="http://schemas.microsoft.com/ink/2010/main" type="writingRegion" rotatedBoundingBox="9313,9854 9516,9854 9516,10396 9313,10396">
            <msink:destinationLink direction="with" ref="{EE4C902B-967D-43E6-BFE7-E549DEB6138E}"/>
          </msink:context>
        </emma:interpretation>
      </emma:emma>
    </inkml:annotationXML>
    <inkml:traceGroup>
      <inkml:annotationXML>
        <emma:emma xmlns:emma="http://www.w3.org/2003/04/emma" version="1.0">
          <emma:interpretation id="{8E7AD74A-71F4-4099-B503-E5EA27A711B5}" emma:medium="tactile" emma:mode="ink">
            <msink:context xmlns:msink="http://schemas.microsoft.com/ink/2010/main" type="paragraph" rotatedBoundingBox="9313,9854 9516,9854 9516,10396 9313,103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8A2DDD-85A3-4171-871D-3E951EA28094}" emma:medium="tactile" emma:mode="ink">
              <msink:context xmlns:msink="http://schemas.microsoft.com/ink/2010/main" type="line" rotatedBoundingBox="9313,9854 9516,9854 9516,10396 9313,10396"/>
            </emma:interpretation>
          </emma:emma>
        </inkml:annotationXML>
        <inkml:traceGroup>
          <inkml:annotationXML>
            <emma:emma xmlns:emma="http://www.w3.org/2003/04/emma" version="1.0">
              <emma:interpretation id="{89DCF9E4-36B2-4E9B-8325-40CB10AC9E99}" emma:medium="tactile" emma:mode="ink">
                <msink:context xmlns:msink="http://schemas.microsoft.com/ink/2010/main" type="inkWord" rotatedBoundingBox="9313,9854 9516,9854 9516,10396 9313,10396"/>
              </emma:interpretation>
              <emma:one-of disjunction-type="recognition" id="oneOf0">
                <emma:interpretation id="interp0" emma:lang="ru-RU" emma:confidence="0">
                  <emma:literal>1</emma:literal>
                </emma:interpretation>
                <emma:interpretation id="interp1" emma:lang="ru-RU" emma:confidence="0">
                  <emma:literal>'</emma:literal>
                </emma:interpretation>
                <emma:interpretation id="interp2" emma:lang="ru-RU" emma:confidence="0">
                  <emma:literal>.</emma:literal>
                </emma:interpretation>
                <emma:interpretation id="interp3" emma:lang="ru-RU" emma:confidence="0">
                  <emma:literal>,</emma:literal>
                </emma:interpretation>
                <emma:interpretation id="interp4" emma:lang="ru-RU" emma:confidence="0">
                  <emma:literal>:</emma:literal>
                </emma:interpretation>
              </emma:one-of>
            </emma:emma>
          </inkml:annotationXML>
          <inkml:trace contextRef="#ctx0" brushRef="#br0">0 238 0,'0'-34'47,"34"34"-31,-1-34 15,69-136 47,-68 170-78,-68 68 78,34-34-62,-34 102 15,0-35 0,34-67-31,-34 0 16,34 101 31</inkml:trace>
        </inkml:traceGroup>
      </inkml:traceGroup>
    </inkml:traceGroup>
  </inkml:traceGroup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9:59.3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9E85CC-657B-4113-8115-223F8D672CA4}" emma:medium="tactile" emma:mode="ink">
          <msink:context xmlns:msink="http://schemas.microsoft.com/ink/2010/main" type="writingRegion" rotatedBoundingBox="12903,12530 13207,12530 13207,13140 12903,13140">
            <msink:destinationLink direction="with" ref="{4D06417F-164F-4986-9C8C-622896EC12F1}"/>
          </msink:context>
        </emma:interpretation>
      </emma:emma>
    </inkml:annotationXML>
    <inkml:traceGroup>
      <inkml:annotationXML>
        <emma:emma xmlns:emma="http://www.w3.org/2003/04/emma" version="1.0">
          <emma:interpretation id="{C8DC36AF-DD95-4D77-AF24-794D0B431375}" emma:medium="tactile" emma:mode="ink">
            <msink:context xmlns:msink="http://schemas.microsoft.com/ink/2010/main" type="paragraph" rotatedBoundingBox="12903,12530 13207,12530 13207,13140 12903,131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009FC4-735F-4814-B79B-9F5E05025146}" emma:medium="tactile" emma:mode="ink">
              <msink:context xmlns:msink="http://schemas.microsoft.com/ink/2010/main" type="line" rotatedBoundingBox="12903,12530 13207,12530 13207,13140 12903,13140"/>
            </emma:interpretation>
          </emma:emma>
        </inkml:annotationXML>
        <inkml:traceGroup>
          <inkml:annotationXML>
            <emma:emma xmlns:emma="http://www.w3.org/2003/04/emma" version="1.0">
              <emma:interpretation id="{38B2B96D-0596-4E67-AF23-0129892729BA}" emma:medium="tactile" emma:mode="ink">
                <msink:context xmlns:msink="http://schemas.microsoft.com/ink/2010/main" type="inkWord" rotatedBoundingBox="12903,12530 13207,12530 13207,13140 12903,13140">
                  <msink:destinationLink direction="to" ref="{53B257A4-FF21-46EC-BAFC-B611E034C0CB}"/>
                </msink:context>
              </emma:interpretation>
              <emma:one-of disjunction-type="recognition" id="oneOf0">
                <emma:interpretation id="interp0" emma:lang="ru-RU" emma:confidence="0">
                  <emma:literal>З</emma:literal>
                </emma:interpretation>
                <emma:interpretation id="interp1" emma:lang="ru-RU" emma:confidence="0">
                  <emma:literal>з</emma:literal>
                </emma:interpretation>
                <emma:interpretation id="interp2" emma:lang="ru-RU" emma:confidence="0">
                  <emma:literal>3</emma:literal>
                </emma:interpretation>
                <emma:interpretation id="interp3" emma:lang="ru-RU" emma:confidence="0">
                  <emma:literal>,</emma:literal>
                </emma:interpretation>
                <emma:interpretation id="interp4" emma:lang="ru-RU" emma:confidence="0">
                  <emma:literal>У</emma:literal>
                </emma:interpretation>
              </emma:one-of>
            </emma:emma>
          </inkml:annotationXML>
          <inkml:trace contextRef="#ctx0" brushRef="#br0">4279 3143 0,'0'-34'47,"-33"1"-32,33-1 16,0 0-15,33 34-16,1-34 31,0 34-15,68 0 15,-102 34-31,34 0 31,-34 0 1,0 33-1,0 35 16,0-68-32,67 33 17,-67 35-1,0-68-15,-33 34 30,-1-68-30,-34 0 15,34 34-15</inkml:trace>
        </inkml:traceGroup>
      </inkml:traceGroup>
    </inkml:traceGroup>
  </inkml:traceGroup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9:55.7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9FB2E1F-25D9-4CDD-AEE3-451BE1946DC0}" emma:medium="tactile" emma:mode="ink">
          <msink:context xmlns:msink="http://schemas.microsoft.com/ink/2010/main" type="inkDrawing" rotatedBoundingBox="6913,12284 12400,12401 12391,12806 6904,12689" semanticType="connector" shapeName="Other">
            <msink:sourceLink direction="with" ref="{0E8062D6-4FBD-4CC4-9008-EACBDAD7EB47}"/>
            <msink:sourceLink direction="with" ref="{EE4C902B-967D-43E6-BFE7-E549DEB6138E}"/>
          </msink:context>
        </emma:interpretation>
      </emma:emma>
    </inkml:annotationXML>
    <inkml:trace contextRef="#ctx0" brushRef="#br0">3738 3109 0,'-170'0'141,"69"-33"-110,-69 33 0,1-34 0,34 34-15,-1 0 0,1 0-1,-1-34 1,1 34-1,-35-34 1,1 34 0,0 0-1,33 0 1,1 0 0,33-34-1,-33 34-15,-1 0 16,-33 0 15,33 0-15,-33-34-1,34 34 1,-35 0 0,35 0-1,-1 0 1,-33 0-1,34 0 17,-1 0-32,-33 0 31,-1 0-15,35 0-1,-34 0 16,-1 0 1,35 0-1,-35 34 0,103-34 16,33 0-16,0 34-15,0-34 0,-135 0 77,67 34 48,102-68-125,34 34-1,-34-34-15,34 0 31,0 34-15,101-101 31,-33 67-16,-68 0 0,0 34 1,-102 0 15,-101 101-1,135-67-30,0 0 15,0-34-15,34 34 0,0 0 15,34 0-16,34 0 17,-1 0-17,-33-34 17,68 33-1,-35 1-16</inkml:trace>
  </inkml:traceGroup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29:41.8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06417F-164F-4986-9C8C-622896EC12F1}" emma:medium="tactile" emma:mode="ink">
          <msink:context xmlns:msink="http://schemas.microsoft.com/ink/2010/main" type="inkDrawing" rotatedBoundingBox="12738,11941 13989,12739 13388,13681 12137,12882" hotPoints="13739,12860 13102,13497 12465,12860 13102,12223" semanticType="enclosure" shapeName="Circle">
            <msink:sourceLink direction="with" ref="{699E85CC-657B-4113-8115-223F8D672CA4}"/>
          </msink:context>
        </emma:interpretation>
      </emma:emma>
    </inkml:annotationXML>
    <inkml:trace contextRef="#ctx0" brushRef="#br0">3839 2872 0,'-34'0'47,"0"0"-31,34 34-16,-33 136 62,33-35-31,33 34 1,103 1-17,-1-35 32,35-33-31,-35-68 15,1-34-15,-1 0 15,1-34-16,33 0 1,-101 0 0,-34-34-1,33-67 1,-67-1 15,-34-33 0,1 34-15,-103-1 15,34 68-15,1-33 0,-35 67 15,1 0-16,-34 34 1,33 0 15,68 34-31,-67 0 16</inkml:trace>
  </inkml:traceGroup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33:32.5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9E55B6-9348-4F0B-AA62-95447A138334}" emma:medium="tactile" emma:mode="ink">
          <msink:context xmlns:msink="http://schemas.microsoft.com/ink/2010/main" type="writingRegion" rotatedBoundingBox="16859,15245 19804,12879 20492,13735 17548,16101"/>
        </emma:interpretation>
      </emma:emma>
    </inkml:annotationXML>
    <inkml:traceGroup>
      <inkml:annotationXML>
        <emma:emma xmlns:emma="http://www.w3.org/2003/04/emma" version="1.0">
          <emma:interpretation id="{FBC16BB7-DFB3-4975-933E-2A376F548656}" emma:medium="tactile" emma:mode="ink">
            <msink:context xmlns:msink="http://schemas.microsoft.com/ink/2010/main" type="paragraph" rotatedBoundingBox="16859,15245 19804,12879 20492,13735 17548,161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ED691F-B317-46E4-BA68-257A77A9AABB}" emma:medium="tactile" emma:mode="ink">
              <msink:context xmlns:msink="http://schemas.microsoft.com/ink/2010/main" type="line" rotatedBoundingBox="16859,15245 19804,12879 20492,13735 17548,16101"/>
            </emma:interpretation>
          </emma:emma>
        </inkml:annotationXML>
        <inkml:traceGroup>
          <inkml:annotationXML>
            <emma:emma xmlns:emma="http://www.w3.org/2003/04/emma" version="1.0">
              <emma:interpretation id="{CA38F367-8C16-4BA8-B42A-AE3D863234F1}" emma:medium="tactile" emma:mode="ink">
                <msink:context xmlns:msink="http://schemas.microsoft.com/ink/2010/main" type="inkWord" rotatedBoundingBox="19028,14169 20130,13284 20472,13710 19371,14595"/>
              </emma:interpretation>
              <emma:one-of disjunction-type="recognition" id="oneOf0">
                <emma:interpretation id="interp0" emma:lang="ru-RU" emma:confidence="0">
                  <emma:literal>5-е“.</emma:literal>
                </emma:interpretation>
                <emma:interpretation id="interp1" emma:lang="ru-RU" emma:confidence="0">
                  <emma:literal>5.. 7--4.</emma:literal>
                </emma:interpretation>
                <emma:interpretation id="interp2" emma:lang="ru-RU" emma:confidence="0">
                  <emma:literal>5.. 1--4.</emma:literal>
                </emma:interpretation>
                <emma:interpretation id="interp3" emma:lang="ru-RU" emma:confidence="0">
                  <emma:literal>5-е!“.</emma:literal>
                </emma:interpretation>
                <emma:interpretation id="interp4" emma:lang="ru-RU" emma:confidence="0">
                  <emma:literal>5.. 7--5.</emma:literal>
                </emma:interpretation>
              </emma:one-of>
            </emma:emma>
          </inkml:annotationXML>
          <inkml:trace contextRef="#ctx0" brushRef="#br0">1999-203 0,'0'-34'62,"68"-34"-15,-68 34-31,68 0-16</inkml:trace>
          <inkml:trace contextRef="#ctx0" brushRef="#br0" timeOffset="234.3876">2338-542 0,'0'-34'78,"68"-33"-31,-35 67-47</inkml:trace>
          <inkml:trace contextRef="#ctx0" brushRef="#br0" timeOffset="484.3718">2541-813 0,'0'-34'78,"0"0"-62,34 1 0,34-35 15</inkml:trace>
          <inkml:trace contextRef="#ctx0" brushRef="#br0" timeOffset="718.732">2676-1185 0,'0'-68'125,"0"34"-109,34 0-1</inkml:trace>
          <inkml:trace contextRef="#ctx0" brushRef="#br0" timeOffset="1593.741">2778-1490 0,'-34'34'234,"0"0"-203,0-34-15,1 33 0,-1 1 15,0-34-16,34 34-15,68-102 157,-68 35-142,33 33 1,1 0 0,-34-34-16,34 34 31,0 0 16,-34 34-47,0 135 78,34-34-16,-34-67-62</inkml:trace>
          <inkml:trace contextRef="#ctx0" brushRef="#br0" timeOffset="-13703.0531">136 0 0,'0'102'125,"-33"-69"-109,33 1-16,-68 136 47,34-69-16,34-67 16,34-34-16,67 0 16,-67 0-31,34 34-1,-34 0 1,0 0-1,0 135 17,-34 0-1,0-135-31,-34 136 47,0-103-32,0 1 1,0-68 0,0 0-1,0 0 17,34-34-17,34-169 16</inkml:trace>
          <inkml:trace contextRef="#ctx0" brushRef="#br0" timeOffset="-13249.9379">170-102 0,'136'0'141,"33"0"-110,-67 34-31</inkml:trace>
          <inkml:trace contextRef="#ctx0" brushRef="#br0" timeOffset="-437.5124">915 542 0,'34'0'156,"0"0"-140,0-34 15,0 0-15,67 0 31,-67 0-32,34 1 16,-34 33-31,0-68 94,67 0-63,-33 34-15</inkml:trace>
          <inkml:trace contextRef="#ctx0" brushRef="#br0" timeOffset="-249.9991">1593 135 0,'34'-33'94,"33"-35"-63,-33 68-15,0-34-16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5:14.5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62D82F5-5357-4FD5-B26D-BB7235AC9B46}" emma:medium="tactile" emma:mode="ink">
          <msink:context xmlns:msink="http://schemas.microsoft.com/ink/2010/main" type="writingRegion" rotatedBoundingBox="27457,4846 28120,9270 27726,9329 27063,4905"/>
        </emma:interpretation>
      </emma:emma>
    </inkml:annotationXML>
    <inkml:traceGroup>
      <inkml:annotationXML>
        <emma:emma xmlns:emma="http://www.w3.org/2003/04/emma" version="1.0">
          <emma:interpretation id="{F752357B-B156-4491-82A8-7BDB3ED1DC13}" emma:medium="tactile" emma:mode="ink">
            <msink:context xmlns:msink="http://schemas.microsoft.com/ink/2010/main" type="paragraph" rotatedBoundingBox="27457,4846 28120,9270 27726,9329 27063,49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BDE7DF-A1FC-4CAB-888A-ED4BD81B64DA}" emma:medium="tactile" emma:mode="ink">
              <msink:context xmlns:msink="http://schemas.microsoft.com/ink/2010/main" type="line" rotatedBoundingBox="27457,4846 28120,9270 27726,9329 27063,4905"/>
            </emma:interpretation>
          </emma:emma>
        </inkml:annotationXML>
        <inkml:traceGroup>
          <inkml:annotationXML>
            <emma:emma xmlns:emma="http://www.w3.org/2003/04/emma" version="1.0">
              <emma:interpretation id="{8ADD16F9-B00C-405C-BBFD-FA26E1034E48}" emma:medium="tactile" emma:mode="ink">
                <msink:context xmlns:msink="http://schemas.microsoft.com/ink/2010/main" type="inkWord" rotatedBoundingBox="27457,4846 27577,5646 27202,5702 27082,4902"/>
              </emma:interpretation>
              <emma:one-of disjunction-type="recognition" id="oneOf0">
                <emma:interpretation id="interp0" emma:lang="ru-RU" emma:confidence="0">
                  <emma:literal>о</emma:literal>
                </emma:interpretation>
                <emma:interpretation id="interp1" emma:lang="ru-RU" emma:confidence="0">
                  <emma:literal>ю</emma:literal>
                </emma:interpretation>
                <emma:interpretation id="interp2" emma:lang="ru-RU" emma:confidence="0">
                  <emma:literal>U</emma:literal>
                </emma:interpretation>
                <emma:interpretation id="interp3" emma:lang="ru-RU" emma:confidence="0">
                  <emma:literal>и</emma:literal>
                </emma:interpretation>
                <emma:interpretation id="interp4" emma:lang="ru-RU" emma:confidence="0">
                  <emma:literal>у</emma:literal>
                </emma:interpretation>
              </emma:one-of>
            </emma:emma>
          </inkml:annotationXML>
          <inkml:trace contextRef="#ctx0" brushRef="#br0">610-1456 0,'0'-34'47,"-34"34"-47,34-34 15,0 170 157,0 33-125,0-34-16,0 35 16,34-35 16,-34-67 327,0-102-374,-34 0-1,34-34 17,-34 35-17,0-1 1,34 0 0,-34 0-1,34 0 16,0 0 16,68 102 16,-68-34-48,34 34 17,0-35-17,0 1 1,-34 0 15,34-34-15,0 0 31,-34-34-47,67-101 47,-67 67-16,68 34-16</inkml:trace>
        </inkml:traceGroup>
        <inkml:traceGroup>
          <inkml:annotationXML>
            <emma:emma xmlns:emma="http://www.w3.org/2003/04/emma" version="1.0">
              <emma:interpretation id="{AC8355D1-78D4-4703-964E-3764AF174979}" emma:medium="tactile" emma:mode="ink">
                <msink:context xmlns:msink="http://schemas.microsoft.com/ink/2010/main" type="inkWord" rotatedBoundingBox="28056,8847 28119,9270 27726,9329 27663,8906"/>
              </emma:interpretation>
              <emma:one-of disjunction-type="recognition" id="oneOf1">
                <emma:interpretation id="interp5" emma:lang="ru-RU" emma:confidence="0">
                  <emma:literal>°</emma:literal>
                </emma:interpretation>
                <emma:interpretation id="interp6" emma:lang="ru-RU" emma:confidence="0">
                  <emma:literal>о</emma:literal>
                </emma:interpretation>
                <emma:interpretation id="interp7" emma:lang="ru-RU" emma:confidence="0">
                  <emma:literal>.</emma:literal>
                </emma:interpretation>
                <emma:interpretation id="interp8" emma:lang="ru-RU" emma:confidence="0">
                  <emma:literal>0</emma:literal>
                </emma:interpretation>
                <emma:interpretation id="interp9" emma:lang="ru-RU" emma:confidence="0">
                  <emma:literal>7</emma:literal>
                </emma:interpretation>
              </emma:one-of>
            </emma:emma>
          </inkml:annotationXML>
          <inkml:trace contextRef="#ctx0" brushRef="#br0" timeOffset="-2046.8641">982 2506 0,'0'34'141,"34"0"-110,0 0-15,0 67 31,0-33-32,-34-34 17,0 34-1,34-34 78,0-68-77,0 0-17,33-68 32,1 1-16,-68 67 1,34 0-32</inkml:trace>
        </inkml:traceGroup>
      </inkml:traceGroup>
    </inkml:traceGroup>
  </inkml:traceGroup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39:34.8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01F4C3-FB24-4C80-9D56-63CF94D8FDC4}" emma:medium="tactile" emma:mode="ink">
          <msink:context xmlns:msink="http://schemas.microsoft.com/ink/2010/main" type="inkDrawing" rotatedBoundingBox="11703,9031 16249,12312 13722,15812 9176,12531" semanticType="enclosure" shapeName="Other"/>
        </emma:interpretation>
      </emma:emma>
    </inkml:annotationXML>
    <inkml:trace contextRef="#ctx0" brushRef="#br0">1128 814 0,'0'33'109,"170"103"-62,-1-1-15,-33 1-1,33-35 0,0 69 0,1-69 1,-35 35-17,34-35 16,-33 35 1,33-1 15,1-33-16,-1 33 16,-34-33 15,-101-68-46,0-34 46,0 0-15,-34-68 16,0 34-48,-34 0 1,0-33 15,0-1 0,0 0 1,34 34 15,34 34-16,68 170 16,-34-1 0,-34-135-32,-34 34 1,33-68-1,-33 33 1,0 1 47,-67-68-17,-35 1-14,-33-1 15,101 34-47,-34 0 15</inkml:trace>
    <inkml:trace contextRef="#ctx0" brushRef="#br0" timeOffset="-1906.2478">146 712 0,'-34'0'78,"-135"169"15,0-67-61,101-34-17,-101 67 17,33-33-1,1-1-16,-35 1 1,1-1 0,34 1 15,-35 0 0,35 33 32,-1 1 46,103-136-15,33 33-63,33-66-15,-33-1-1,34 0 1,34-34 15,0-33 16,-68 67-47,34 0 31,-34 0-31,0 0 63,-102 170-1,-33-1-30,67-67-17,34 33 16,34-67-15,0 0 15,68-34 1,101-34 14,-101 34-30,67-34 15,-33 0-15,-34 34-16</inkml:trace>
    <inkml:trace contextRef="#ctx0" brushRef="#br0" timeOffset="4249.9775">3601 3286 0,'0'-34'62,"0"68"32,0 0-78,-102 135 31,34-34-16,-33 35 0,-1-1-15,34-33 15,1-1-15,-35 34-1,1-33 17,33 33-1,-34-33-16,34-1 17,1-67-17,-1 33 1,0 69 31,1-35 0,33-101-32,34 0 32,-34 34 94,34-102-126,0 0 1,34 0 0,0 0-1,-34 0 1,33-33 0,-33 33 15,0 0-31,34-34 47,-34 34-32,0 68 17,0 0-17,-67 102 32,33-69-31,34 1-1,-34-34 1,34 67 62,34-101-47,101-135 32,-67 101-48,0-34 17,-35 68-17,1 0 1,0 0 15</inkml:trace>
    <inkml:trace contextRef="#ctx0" brushRef="#br0" timeOffset="2203.1134">-1784 2879 0,'0'34'62,"34"0"-46,34 102 31,101-1 0,-34 1-32,35-1 16,-35 0 1,34 1-17,-33-1 17,-1 1-32,35 33 15,-69-101 1,1 67-1,67 1 32,-33-1-31,-1 1 0,1-1-1,-1 35 16,34-35 16,-33 1 0,33 33 0,-135-135-16,0 0-15,0-1 0,-34 1-1,34-34 16,0 0 63,-34-34-63,0-33 1,-34 33-17,-34-135 32,0 33-16,68 68-15,-34 68 0,34-34 15,34 68 0,68 136 16,-34-69-31,-35 69 15,35-35 16,-68 1 0,-135-136 46,101 0-77,0-34 15</inkml:trace>
  </inkml:traceGroup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39:23.8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A65F4F-2D3B-4561-96BD-794DD0025388}" emma:medium="tactile" emma:mode="ink">
          <msink:context xmlns:msink="http://schemas.microsoft.com/ink/2010/main" type="writingRegion" rotatedBoundingBox="13162,9820 7767,15470 6721,14471 12116,8821"/>
        </emma:interpretation>
      </emma:emma>
    </inkml:annotationXML>
    <inkml:traceGroup>
      <inkml:annotationXML>
        <emma:emma xmlns:emma="http://www.w3.org/2003/04/emma" version="1.0">
          <emma:interpretation id="{596347D5-0CF2-459A-80E0-F6634E18B35B}" emma:medium="tactile" emma:mode="ink">
            <msink:context xmlns:msink="http://schemas.microsoft.com/ink/2010/main" type="paragraph" rotatedBoundingBox="13162,9820 7767,15470 6721,14471 12116,8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5433BF-737D-4E8B-BEFF-3566FE95C9FD}" emma:medium="tactile" emma:mode="ink">
              <msink:context xmlns:msink="http://schemas.microsoft.com/ink/2010/main" type="line" rotatedBoundingBox="13162,9820 7767,15470 6721,14471 12116,8821"/>
            </emma:interpretation>
          </emma:emma>
        </inkml:annotationXML>
        <inkml:traceGroup>
          <inkml:annotationXML>
            <emma:emma xmlns:emma="http://www.w3.org/2003/04/emma" version="1.0">
              <emma:interpretation id="{88F1C424-0FAF-4D43-85B8-2454889B46E2}" emma:medium="tactile" emma:mode="ink">
                <msink:context xmlns:msink="http://schemas.microsoft.com/ink/2010/main" type="inkWord" rotatedBoundingBox="13162,9820 12450,10566 11546,9703 12259,8957"/>
              </emma:interpretation>
              <emma:one-of disjunction-type="recognition" id="oneOf0">
                <emma:interpretation id="interp0" emma:lang="ru-RU" emma:confidence="0">
                  <emma:literal>а</emma:literal>
                </emma:interpretation>
                <emma:interpretation id="interp1" emma:lang="ru-RU" emma:confidence="0">
                  <emma:literal>А</emma:literal>
                </emma:interpretation>
                <emma:interpretation id="interp2" emma:lang="ru-RU" emma:confidence="0">
                  <emma:literal>е</emma:literal>
                </emma:interpretation>
                <emma:interpretation id="interp3" emma:lang="ru-RU" emma:confidence="0">
                  <emma:literal>с</emma:literal>
                </emma:interpretation>
                <emma:interpretation id="interp4" emma:lang="ru-RU" emma:confidence="0">
                  <emma:literal>€</emma:literal>
                </emma:interpretation>
              </emma:one-of>
            </emma:emma>
          </inkml:annotationXML>
          <inkml:trace contextRef="#ctx0" brushRef="#br0">146 170 0,'-34'0'0,"-33"102"0,33-1 0,34 102 0,68-67 15,33-1 17,69-33-1,-1-68 0,-135-34-31,135 0 31,0-68 1,-67 34-17,-34 0 1,-1-33 0,-33-69 15,-34 35-16,-34-69 17,1 103-17,-103-69 17,35 34-17,-69 69 16,35-1 1,-1 34-17,-33 0 1,101 0 0,0 34-1,1 67-15</inkml:trace>
          <inkml:trace contextRef="#ctx0" brushRef="#br0" timeOffset="73858.9761">891 272 0,'0'-34'110,"-33"34"-95,-137 135 48,102-67-48,68-34 1,-33 0 15,66-68-15</inkml:trace>
          <inkml:trace contextRef="#ctx0" brushRef="#br0" timeOffset="74171.4892">756 204 0,'0'-34'32,"0"0"46,-34 170 0,0-1-47,34-67-15,-34 33-1,34 1 1</inkml:trace>
          <inkml:trace contextRef="#ctx0" brushRef="#br0" timeOffset="73499.6152">451 272 0,'0'-34'140,"68"102"-93,-34-68-31,0 0-16,-34 33 15,67 35 1,103 68 47,-103-136-48</inkml:trace>
        </inkml:traceGroup>
        <inkml:traceGroup>
          <inkml:annotationXML>
            <emma:emma xmlns:emma="http://www.w3.org/2003/04/emma" version="1.0">
              <emma:interpretation id="{2DA46D16-C22B-4BBC-9A12-E1AF601D3162}" emma:medium="tactile" emma:mode="ink">
                <msink:context xmlns:msink="http://schemas.microsoft.com/ink/2010/main" type="inkWord" rotatedBoundingBox="10586,12280 7648,15356 6721,14471 9659,11394"/>
              </emma:interpretation>
              <emma:one-of disjunction-type="recognition" id="oneOf1">
                <emma:interpretation id="interp5" emma:lang="ru-RU" emma:confidence="0">
                  <emma:literal>желтев</emma:literal>
                </emma:interpretation>
                <emma:interpretation id="interp6" emma:lang="ru-RU" emma:confidence="0">
                  <emma:literal>Полтев</emma:literal>
                </emma:interpretation>
                <emma:interpretation id="interp7" emma:lang="ru-RU" emma:confidence="0">
                  <emma:literal>желтев.</emma:literal>
                </emma:interpretation>
                <emma:interpretation id="interp8" emma:lang="ru-RU" emma:confidence="0">
                  <emma:literal>толев</emma:literal>
                </emma:interpretation>
                <emma:interpretation id="interp9" emma:lang="ru-RU" emma:confidence="0">
                  <emma:literal>желтее</emma:literal>
                </emma:interpretation>
              </emma:one-of>
            </emma:emma>
          </inkml:annotationXML>
          <inkml:trace contextRef="#ctx0" brushRef="#br0" timeOffset="76640.2262">-1953 2338 0,'0'-34'47,"0"203"93,0-34-93,0 35-31</inkml:trace>
          <inkml:trace contextRef="#ctx0" brushRef="#br0" timeOffset="1609.3692">-2224 2338 0,'-34'0'31,"0"0"-15,-34 67 15,68-33-15,-34 0-1,34 0 1,0 135 31,0-101-32,102 67 17,-34-67-17,-1-68 1,69 0 15,-68 0-15,-35 0-1,69-68 1,-68 35 0,-34-69-1,0-34 16,0 1 1,-68 67-17,0 1 1,-67-1 15,-34 68 16,135 0-47,-34 34 31,34 0-15,0 33-16,34 69 16</inkml:trace>
          <inkml:trace contextRef="#ctx0" brushRef="#br0" timeOffset="76233.9798">-2055 2507 0,'-68'0'188,"102"0"-141,102 34-1,-103-34-30,-33 34 0,34-34-16,0 0 31,34 33-15</inkml:trace>
          <inkml:trace contextRef="#ctx0" brushRef="#br0" timeOffset="18140.5351">-2123 2879 0,'-34'0'63,"1"0"-32,-1 34-15,0 34-1,34-34 1,-170 135 31,69 1 0,-1-35-32,-33 34 32,-1 1-16,1-1-15,-1 0 15,1-33 0,-1 33 1,1 0 15,101-135-32,0 0 16,34 0-15,0 0 0,-34-34-16,34 34 15,0-68 110,34 0-93,-34 0-17,34 0-15,0 0 31,34-67 16,-34 33-15,-34 34 46,0 68-47,-102 102 16,34-1 0,68-101-47,-34 0 109,34-68-46,0 0-48,0 0 1,34 34-16,0-68 47,-34 35 0,0-1-32,34 34-15,0-34 31,-34 0-15,0 0 0,34 34-16,-34-34 109,34 68-46,-68 0-48,-34 135 48,34-101-48,0 0 1,34-34 0,-34 0-1,34-1 1,-33-33 31,66 0 0,69-33-16,-68-1-16,34 0 17,-35 34-32,103-34 47,-68 34-16</inkml:trace>
          <inkml:trace contextRef="#ctx0" brushRef="#br0" timeOffset="5109.3547">-4392 4979 0,'-34'0'62,"0"0"-46,34 34-16,-33-34 15,33 34 1,-34 0 15,0 0 0,0 67-15,0 69 15,68-1 1,0-68-1,67 35 0,35-34 0,-1-102-15,-67 0 0,68-34 30,-69 0-30,35-102 15,-34 1 1,-34 33-17,-34-33 16,0 33-15,-34 1 0,0 33-1,-68 0 17,-33 0-1,-1 68 0,1 34 0,67 0-15,34-34-16,34 102 16</inkml:trace>
          <inkml:trace contextRef="#ctx0" brushRef="#br0" timeOffset="153139.8074">-4121 5555 0,'0'-68'94,"0"34"-79,68 34 1</inkml:trace>
          <inkml:trace contextRef="#ctx0" brushRef="#br0" timeOffset="154874.1871">-4019 5250 0,'-34'34'79,"34"0"-64,0 135 32,0-33 0,68-136 0,-35 0-32,1-34-15,34-102 32,-34 35-1,-34 33-15,0-68 15,-34 136-31,-34 0 47,34 0-32,-67 102 32,101-34-47</inkml:trace>
          <inkml:trace contextRef="#ctx0" brushRef="#br0" timeOffset="154280.4263">-4290 5216 0,'-34'0'62,"34"-34"-62,0-33 172,0 202-94,0-67-62,0 67 31,0-67 0,34-68-47,0 34 0</inkml:trace>
        </inkml:traceGroup>
      </inkml:traceGroup>
    </inkml:traceGroup>
  </inkml:traceGroup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42:25.8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DFDDA1-6F4F-4D4A-AB67-C1A2952EDF20}" emma:medium="tactile" emma:mode="ink">
          <msink:context xmlns:msink="http://schemas.microsoft.com/ink/2010/main" type="writingRegion" rotatedBoundingBox="12185,8442 33916,9338 33515,19062 11784,18165"/>
        </emma:interpretation>
      </emma:emma>
    </inkml:annotationXML>
    <inkml:traceGroup>
      <inkml:annotationXML>
        <emma:emma xmlns:emma="http://www.w3.org/2003/04/emma" version="1.0">
          <emma:interpretation id="{7AD81F5B-038E-4276-8457-13B2B4784180}" emma:medium="tactile" emma:mode="ink">
            <msink:context xmlns:msink="http://schemas.microsoft.com/ink/2010/main" type="paragraph" rotatedBoundingBox="24329,9072 31174,9218 31146,10506 24302,1036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E82CE00-F10C-40BC-AB4D-752635ED23DD}" emma:medium="tactile" emma:mode="ink">
              <msink:context xmlns:msink="http://schemas.microsoft.com/ink/2010/main" type="line" rotatedBoundingBox="24329,9072 31174,9218 31146,10506 24302,10361"/>
            </emma:interpretation>
          </emma:emma>
        </inkml:annotationXML>
        <inkml:traceGroup>
          <inkml:annotationXML>
            <emma:emma xmlns:emma="http://www.w3.org/2003/04/emma" version="1.0">
              <emma:interpretation id="{53561310-8DCC-48D4-A1A3-953D79457940}" emma:medium="tactile" emma:mode="ink">
                <msink:context xmlns:msink="http://schemas.microsoft.com/ink/2010/main" type="inkWord" rotatedBoundingBox="24329,9072 31174,9218 31146,10506 24302,10361"/>
              </emma:interpretation>
              <emma:one-of disjunction-type="recognition" id="oneOf0">
                <emma:interpretation id="interp0" emma:lang="ru-RU" emma:confidence="0">
                  <emma:literal>(1,233543</emma:literal>
                </emma:interpretation>
                <emma:interpretation id="interp1" emma:lang="ru-RU" emma:confidence="0">
                  <emma:literal>(1,2, 3,43</emma:literal>
                </emma:interpretation>
                <emma:interpretation id="interp2" emma:lang="ru-RU" emma:confidence="0">
                  <emma:literal>(1,4, 3,43</emma:literal>
                </emma:interpretation>
                <emma:interpretation id="interp3" emma:lang="ru-RU" emma:confidence="0">
                  <emma:literal>(1233,43</emma:literal>
                </emma:interpretation>
                <emma:interpretation id="interp4" emma:lang="ru-RU" emma:confidence="0">
                  <emma:literal>41,2, 3,43</emma:literal>
                </emma:interpretation>
              </emma:one-of>
            </emma:emma>
          </inkml:annotationXML>
          <inkml:trace contextRef="#ctx0" brushRef="#br0">443 0 0,'0'68'250,"-34"-35"-235,-34 137 32,-33-35-15,67-67-32,-68 0 46,68-68-30,1 0 0,-1 0-1,34-34 1,0 0 15,0 68 16,34 101 0,-34-67-31,33-34-16,1 68 31,102 33 0,-102-101-15,67-34-1,35 34 1</inkml:trace>
          <inkml:trace contextRef="#ctx0" brushRef="#br0" timeOffset="2656.221">951 508 0,'0'-34'109,"0"0"-93,68 0-1,-1-67 16,35-35 1,-102 102-17,0-67 95,0 135-95,-34 135 32,34-34-31,-34-33 15,34 0-15,0-69-1,0 1 1,0 0-16,0 0 16,34-34-16,0 34 0</inkml:trace>
          <inkml:trace contextRef="#ctx0" brushRef="#br0" timeOffset="3093.7334">1730 779 0,'-34'135'125,"-34"35"-78,68-103-31</inkml:trace>
          <inkml:trace contextRef="#ctx0" brushRef="#br0" timeOffset="3781.2302">2306 203 0,'0'-68'78,"0"34"-62,101 34 31,-33 34-16,-68 0-15,-34 34-1,-135 101 17,101-101-17,68-34 1,0 0 0,0 0-1,34-1 1,-34 1-16,68-34 15,67 34 1,-33-34 15,-68 34 1,-34 0-17,-68 0-15</inkml:trace>
          <inkml:trace contextRef="#ctx0" brushRef="#br0" timeOffset="4890.5988">3322 779 0,'0'101'140,"-34"-67"-124,-34 68 0,-34 33 31</inkml:trace>
          <inkml:trace contextRef="#ctx0" brushRef="#br0" timeOffset="6937.4605">3999 203 0,'-102'0'172,"102"-34"-172,102 34 125,-34 0-109,-1 34-1,-33 0 16,-34 34-15,-34-1 15,-67 1 1,101-34-17,-34-34 1,34 34-1,34-34 1,135 101 47,-101-67-48,-68 0 1,0 68 15,0-68-15,-102 33 15,1-33-15,33-34-1,-68-34 16,103 34-31</inkml:trace>
          <inkml:trace contextRef="#ctx0" brushRef="#br0" timeOffset="8453.0804">4913 847 0,'34'33'188,"-102"69"-157,1 0 0,33-69-31,0-33 16,0 34-16</inkml:trace>
          <inkml:trace contextRef="#ctx0" brushRef="#br0" timeOffset="9499.9504">5794 135 0,'-34'34'109,"0"0"-93,34 0-1,-34 34 1,0-34 0,1 33-1,33-33 1,0 0 0,33 34 15,1-68-16,0 0 1,34 0 0,-34 0-1,33-34 1,-33 34 0,0 0 46,-34 34-31,-34 0-15,0 33 31,1 1-32,33-34-15,-34 0 16,34 0 0,0 0-1,34 33 1</inkml:trace>
          <inkml:trace contextRef="#ctx0" brushRef="#br0" timeOffset="10484.3196">6471-34 0,'34'0'94,"0"34"-79,-34 0 1,34 135 15,-34 0 1,-34 1-1,68-35 0,0-67-15,33 0-1,1-68 1,-34 0 0,0 0-1,0-34 1,-34 0-1,0 68 48,-34 135-16,0-101-32,34-34-15,-68 33 16,34-33 0,-33-34-1,33 0-15,0 68 0</inkml:trace>
        </inkml:traceGroup>
      </inkml:traceGroup>
    </inkml:traceGroup>
    <inkml:traceGroup>
      <inkml:annotationXML>
        <emma:emma xmlns:emma="http://www.w3.org/2003/04/emma" version="1.0">
          <emma:interpretation id="{965F69AC-1F2D-4248-AAAD-D018C79A10B0}" emma:medium="tactile" emma:mode="ink">
            <msink:context xmlns:msink="http://schemas.microsoft.com/ink/2010/main" type="paragraph" rotatedBoundingBox="22367,11050 32828,11482 32740,13618 22279,131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68801B1-6C03-44C8-864B-04660356BF93}" emma:medium="tactile" emma:mode="ink">
              <msink:context xmlns:msink="http://schemas.microsoft.com/ink/2010/main" type="inkBullet" rotatedBoundingBox="22374,11049 23568,11119 23511,12082 22317,12011"/>
            </emma:interpretation>
            <emma:one-of disjunction-type="recognition" id="oneOf1">
              <emma:interpretation id="interp5" emma:lang="ru-RU" emma:confidence="0">
                <emma:literal>211</emma:literal>
              </emma:interpretation>
              <emma:interpretation id="interp6" emma:lang="ru-RU" emma:confidence="0">
                <emma:literal>21</emma:literal>
              </emma:interpretation>
              <emma:interpretation id="interp7" emma:lang="ru-RU" emma:confidence="0">
                <emma:literal>44</emma:literal>
              </emma:interpretation>
              <emma:interpretation id="interp8" emma:lang="ru-RU" emma:confidence="0">
                <emma:literal>43</emma:literal>
              </emma:interpretation>
              <emma:interpretation id="interp9" emma:lang="ru-RU" emma:confidence="0">
                <emma:literal>2“</emma:literal>
              </emma:interpretation>
            </emma:one-of>
          </emma:emma>
        </inkml:annotationXML>
        <inkml:trace contextRef="#ctx0" brushRef="#br0" timeOffset="16124.8999">-1657 1930 0,'-34'0'62,"34"34"16,0 0-46,-34 0-17,-33 67 17,-35-67-1,102 0-16,-34-34 1,0 0 15,68-68 16,0 68-31,-34 34 15,0 136 0,-34-35-15,0 1 15,34-103-15,34 35-1,0-34 1,34 0-16,-34-34 16,0 0-1,101-34 1</inkml:trace>
        <inkml:trace contextRef="#ctx0" brushRef="#br0" timeOffset="17140.5317">-1487 2269 0,'-34'0'47,"68"0"31,-1-34-78,103-101 62,-102 101 1,-34 68-32,-34-1-15,0 137 30,0-1-14,34-67-1,34-68-15</inkml:trace>
        <inkml:trace contextRef="#ctx0" brushRef="#br0" timeOffset="17906.1493">-979 1896 0,'0'-33'94,"33"33"-63,1 33-15,-34 1-16,0 0 16,0 34-1,-34 101 16,34-67 1,0-34-17,34-1 1,0-67 0,0 0-16,0 0 15,0-34 79,-68 204-32,0-69-30,-34 35-1,34-136-15,1 0-1</inkml:trace>
      </inkml:traceGroup>
      <inkml:traceGroup>
        <inkml:annotationXML>
          <emma:emma xmlns:emma="http://www.w3.org/2003/04/emma" version="1.0">
            <emma:interpretation id="{426271D7-F0DE-4E48-A344-F71CDDD1F4BF}" emma:medium="tactile" emma:mode="ink">
              <msink:context xmlns:msink="http://schemas.microsoft.com/ink/2010/main" type="line" rotatedBoundingBox="25234,11063 32295,11481 32217,12809 25156,12392"/>
            </emma:interpretation>
          </emma:emma>
        </inkml:annotationXML>
        <inkml:traceGroup>
          <inkml:annotationXML>
            <emma:emma xmlns:emma="http://www.w3.org/2003/04/emma" version="1.0">
              <emma:interpretation id="{ECB0F5C3-14A2-4886-9DE3-B39EFA6855A8}" emma:medium="tactile" emma:mode="ink">
                <msink:context xmlns:msink="http://schemas.microsoft.com/ink/2010/main" type="inkWord" rotatedBoundingBox="25226,11110 32288,11471 32220,12808 25158,12448"/>
              </emma:interpretation>
              <emma:one-of disjunction-type="recognition" id="oneOf2">
                <emma:interpretation id="interp10" emma:lang="ru-RU" emma:confidence="0">
                  <emma:literal>(23 В</emma:literal>
                </emma:interpretation>
                <emma:interpretation id="interp11" emma:lang="ru-RU" emma:confidence="0">
                  <emma:literal>(21 В</emma:literal>
                </emma:interpretation>
                <emma:interpretation id="interp12" emma:lang="ru-RU" emma:confidence="0">
                  <emma:literal>(2,43443</emma:literal>
                </emma:interpretation>
                <emma:interpretation id="interp13" emma:lang="ru-RU" emma:confidence="0">
                  <emma:literal>1413314)</emma:literal>
                </emma:interpretation>
                <emma:interpretation id="interp14" emma:lang="ru-RU" emma:confidence="0">
                  <emma:literal>1443314)</emma:literal>
                </emma:interpretation>
              </emma:one-of>
            </emma:emma>
          </inkml:annotationXML>
          <inkml:trace contextRef="#ctx0" brushRef="#br0" timeOffset="20015.5191">1357 1964 0,'-34'0'94,"34"136"-32,-67-1-31,-1-67-15,-34 67 0,35-101-1,33 0 17,0-34-32,0 0 15,0 0 1,34-34-1,34 34 1,0 0 0,-34 34 15,34 0-15,-34 135 15,-34-101-16,34 0 1,0-1 0,34 35 15,0-102-31,101 34 16</inkml:trace>
          <inkml:trace contextRef="#ctx0" brushRef="#br0" timeOffset="20593.6263">1527 2404 0,'0'-33'63,"0"-1"-48,34 34 1,33 0 15,-33 0-15,-34 34 15,-34-1-15,-67 137 31,67-136-47,34-1 15,0 1 1,34 0 0,33 68 15,-33-102-16,136 68 17</inkml:trace>
          <inkml:trace contextRef="#ctx0" brushRef="#br0" timeOffset="21765.5102">2035 2032 0,'0'-34'78,"101"34"-16,-101 34-30,-34 67-1,1 69 0,33-35 0,0-33-15,0-68-16,33 0 16,69 67 15,-68-101-31,67 0 47,-101-34-47,0 68 78,0 0-62,0 0-1,-33 34 1,-1 33 15,0-67-15,-68 68 15,68-102-31,-33 0 16</inkml:trace>
          <inkml:trace contextRef="#ctx0" brushRef="#br0" timeOffset="23328.0015">4270 2133 0,'-34'-33'78,"0"168"-16,0 34-15,-67-33-15,67-102-17,0-34 1,0 0 15,68 0 16,68 67-16,-102-33-15,0 0-1,-34 136 17,-34-35 15,68-67-47,0-34 15,34-1 1,-34 1-16,68-34 15,135 34 1</inkml:trace>
          <inkml:trace contextRef="#ctx0" brushRef="#br0" timeOffset="24109.2469">4575 2404 0,'0'-33'94,"34"33"-63,-1 0-15,1 0 0,34 33-1,-34 1 1,-34 0-1,-34 34 1,0-34 0,0 0 15,34-1-15,0 1-1,0 0 1,136 102 46,-136-102-62,-68 33 47,34-67-31,-34 34-1,1-34 1,33 0 15</inkml:trace>
          <inkml:trace contextRef="#ctx0" brushRef="#br0" timeOffset="25062.368">5015 2133 0,'34'0'62,"0"34"-46,0-34 0,-34 34-1,0 0 1,0 0-16,-34 135 31,0-67 0,34-68-15,0 33 0,34-33-1,33 34 1,-33-68-16,34 0 31,-34 0 0,-34 34 1,0 34-17,0 101 32,0-135-47,-34 101 31,0-101 1,34 34-17,-34-68-15,0 0 16,-33 0-1</inkml:trace>
          <inkml:trace contextRef="#ctx0" brushRef="#br0" timeOffset="26156.0968">6810 2167 0,'-68'170'125,"68"-136"-125,-101 101 46,33-33 1,34-102-31,68 33 31,0-33-32,-34 34 1,0 0 0,0 0-16,-68 135 47,34-67-16,34 67 0,0-101-15,34-34-1,0 0 1,34 34 0,33-35-1</inkml:trace>
          <inkml:trace contextRef="#ctx0" brushRef="#br0" timeOffset="27046.7319">7284 2506 0,'-34'0'47,"0"68"15,0-34-46,-67 135 31,101-135-32,0 0 1,34-34-1,135 0 48,-135 0-16,-68 67-16,34-33-15,-34 34-1,34 0 1,0-34 15,34-34-15</inkml:trace>
          <inkml:trace contextRef="#ctx0" brushRef="#br0" timeOffset="27812.3389">7555 2235 0,'102'34'109,"-35"0"-93,-67 0-1,0 33 1,0-33-1,-34 68 1,34 67 15,0-101-15,0 0 0,34-34-1,34-1 16,-34-33-31,67 0 79,-101 136-17,0-102-62,0 67 31,-33 35 1,-1-1-17,0-101 1,0-34-1,0 68-15</inkml:trace>
        </inkml:traceGroup>
      </inkml:traceGroup>
      <inkml:traceGroup>
        <inkml:annotationXML>
          <emma:emma xmlns:emma="http://www.w3.org/2003/04/emma" version="1.0">
            <emma:interpretation id="{7CF8EC38-976C-4E6A-853D-B64DB21150C1}" emma:medium="tactile" emma:mode="ink">
              <msink:context xmlns:msink="http://schemas.microsoft.com/ink/2010/main" type="line" rotatedBoundingBox="22975,11857 32796,12262 32740,13618 22919,13213">
                <msink:destinationLink direction="with" ref="{89BFF1D4-FAC0-47F3-A64F-06B2ED46C48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20B8BD9-9FB2-409C-9D00-0CE0CA836AFB}" emma:medium="tactile" emma:mode="ink">
                <msink:context xmlns:msink="http://schemas.microsoft.com/ink/2010/main" type="inkWord" rotatedBoundingBox="22975,11857 32796,12262 32740,13618 22919,13213"/>
              </emma:interpretation>
              <emma:one-of disjunction-type="recognition" id="oneOf3">
                <emma:interpretation id="interp15" emma:lang="ru-RU" emma:confidence="0">
                  <emma:literal>«</emma:literal>
                </emma:interpretation>
                <emma:interpretation id="interp16" emma:lang="ru-RU" emma:confidence="0">
                  <emma:literal>$</emma:literal>
                </emma:interpretation>
                <emma:interpretation id="interp17" emma:lang="ru-RU" emma:confidence="0">
                  <emma:literal>ф</emma:literal>
                </emma:interpretation>
                <emma:interpretation id="interp18" emma:lang="ru-RU" emma:confidence="0">
                  <emma:literal>й</emma:literal>
                </emma:interpretation>
                <emma:interpretation id="interp19" emma:lang="ru-RU" emma:confidence="0">
                  <emma:literal>к</emma:literal>
                </emma:interpretation>
              </emma:one-of>
            </emma:emma>
          </inkml:annotationXML>
          <inkml:trace contextRef="#ctx0" brushRef="#br0" timeOffset="62968.4031">680 3048 0,'-34'0'63,"-34"34"-16,-33 33-16,-69 1 0,35 0 0,0-34-15,-35 34 0,35-1-1,-1-33 1,1 0 0,101 0-16,-102 34 31,1-35-16,0 1 17,-35 34-1,102-68-15,1 34-16,-1-34 31,34 0-16,34 34-15,0 0 32</inkml:trace>
          <inkml:trace contextRef="#ctx0" brushRef="#br0" timeOffset="64905.8923">-1183 2946 0,'34'0'171,"0"0"-155,135 136 31,-33-1 0,33-33-16,-33 33 0,33-33 1,-101-34-17,101 67 16,0-33 16,-33-1 0</inkml:trace>
          <inkml:trace contextRef="#ctx0" brushRef="#br0" timeOffset="70265.239">-370 2845 0,'68'34'172,"101"-1"-125,1 35-16,-35-34-16,34 0 1,-33 34 15,-1-35-15,35 1 0,-35 0-1,1 0 1,33 34 15,-34-34-15,35 33 15,-1-33-15,-34 0-1,35 34 16,-35-68-15,35 68 15,-35-35 1,-67 1-1,0 0-16,33 0 17,-67-34-32,0 0 31,34 34-31</inkml:trace>
          <inkml:trace contextRef="#ctx0" brushRef="#br0" timeOffset="66702.758">3660 3149 0,'-67'0'141,"33"34"-126,0-34 1,-136 34 15,35 34 16,0-34-31,33 0-1,-34 0 16,1 33 1,67-33-17,-101 34 17,33 0-1,1 67 31,67-101-30,34-34-17,34 34-15,-33-34 31,-1 34-15</inkml:trace>
          <inkml:trace contextRef="#ctx0" brushRef="#br0" timeOffset="74921.4855">2577 2777 0,'33'0'281,"1"0"-265,0 34-1,0 0 1,34 0 15,-34-1-15,33 1 15,-33 0-15,34 0 15,101 68 16,1-1 0,-1-33-16,0 0 0,-33 33 0,-102-67-15,135 34 31,-101 0-31,67 33 15,1-33-16,-103-34 1,103 34 31,-1 67-16,1-101 0,-68 34 16,33-1 0,-33-33-31</inkml:trace>
          <inkml:trace contextRef="#ctx0" brushRef="#br0" timeOffset="75718.3502">4609 3217 0,'67'102'125,"-67"-68"-109,34 0 0,102 135 46,-35 0-15,1-67-31</inkml:trace>
          <inkml:trace contextRef="#ctx0" brushRef="#br0" timeOffset="71718.374">6268 3319 0,'-34'0'109,"0"0"-93,0 34 0,1-34-1,-35 34 1,34-34 0,-135 33 15,-1 1 0,35 0 16,67-34-31,0 34-1,-67 0 16,67 0-15,-101 0 15,-1 33 16,69-33-31,33 0 15,34-34-31,0 68 16</inkml:trace>
          <inkml:trace contextRef="#ctx0" brushRef="#br0" timeOffset="82249.5626">5489 2980 0,'34'34'78,"135"34"-31,1-1-16,-35 1 0,34 34-15,-33-1 15,33-33-15,-33 0-1,-1 0 1,1-1 0,-1-33-1,1 34 17,33 0-17,-34-34 1,1-1-1,-1 1 17,35 0-17,-35 0 17,1 0-1,-69 0-16,1 0 17,0-34-17,-1 67 1</inkml:trace>
          <inkml:trace contextRef="#ctx0" brushRef="#br0" timeOffset="81249.5706">7047 3522 0,'0'-34'78,"34"34"-31,-34 34-32,0 34 32,0 67 0,0-33-16,-34-102-15,34 34-16,0 67 0</inkml:trace>
          <inkml:trace contextRef="#ctx0" brushRef="#br0" timeOffset="82765.1825">7927 3285 0,'68'34'78,"68"135"-31,-35-33-31,-33 33 15,67 0-15</inkml:trace>
        </inkml:traceGroup>
      </inkml:traceGroup>
    </inkml:traceGroup>
    <inkml:traceGroup>
      <inkml:annotationXML>
        <emma:emma xmlns:emma="http://www.w3.org/2003/04/emma" version="1.0">
          <emma:interpretation id="{47EA7CA4-1A02-4D13-9C82-837FD837473E}" emma:medium="tactile" emma:mode="ink">
            <msink:context xmlns:msink="http://schemas.microsoft.com/ink/2010/main" type="paragraph" rotatedBoundingBox="21291,12109 33807,12893 33653,15352 21138,145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2E80C6B-FC0B-4CFC-8891-69DB06EDAF82}" emma:medium="tactile" emma:mode="ink">
              <msink:context xmlns:msink="http://schemas.microsoft.com/ink/2010/main" type="line" rotatedBoundingBox="21291,12109 33807,12893 33653,15352 21138,14569"/>
            </emma:interpretation>
          </emma:emma>
        </inkml:annotationXML>
        <inkml:traceGroup>
          <inkml:annotationXML>
            <emma:emma xmlns:emma="http://www.w3.org/2003/04/emma" version="1.0">
              <emma:interpretation id="{223105AB-E225-42BE-9709-4B9494989B9B}" emma:medium="tactile" emma:mode="ink">
                <msink:context xmlns:msink="http://schemas.microsoft.com/ink/2010/main" type="inkWord" rotatedBoundingBox="21291,12109 23486,12247 23332,14706 21138,14569"/>
              </emma:interpretation>
              <emma:one-of disjunction-type="recognition" id="oneOf4">
                <emma:interpretation id="interp20" emma:lang="ru-RU" emma:confidence="0">
                  <emma:literal>(1:4,5</emma:literal>
                </emma:interpretation>
                <emma:interpretation id="interp21" emma:lang="ru-RU" emma:confidence="0">
                  <emma:literal>1,4:</emma:literal>
                </emma:interpretation>
                <emma:interpretation id="interp22" emma:lang="ru-RU" emma:confidence="0">
                  <emma:literal>(1:4,5“</emma:literal>
                </emma:interpretation>
                <emma:interpretation id="interp23" emma:lang="ru-RU" emma:confidence="0">
                  <emma:literal>1,44</emma:literal>
                </emma:interpretation>
                <emma:interpretation id="interp24" emma:lang="ru-RU" emma:confidence="0">
                  <emma:literal>(1:4,8.</emma:literal>
                </emma:interpretation>
              </emma:one-of>
            </emma:emma>
          </inkml:annotationXML>
          <inkml:trace contextRef="#ctx0" brushRef="#br0" timeOffset="57390.3345">-2537 3488 0,'-34'0'31,"0"0"1,0 0 15,34 34-47,-34 34 46,0 67-14,-33 35-1,33-35-15,-34 34 15,-67 1 0,101-136-15,0-34-1,0 0 1,34-34 31,0 0-32,0 203 64,34 0-33,-34-67-30,34 34 0,0-35-1,67 1 17,-33-68-32</inkml:trace>
          <inkml:trace contextRef="#ctx0" brushRef="#br0" timeOffset="29702.9678">-2673 4301 0,'-34'0'109,"68"-34"-77,102-101 30,-69 67-46,-33 34 15,-34 0-15,0 0 30,0 68-14,-34 135 15,1-33-32,-1 33 16,34-33-15</inkml:trace>
          <inkml:trace contextRef="#ctx0" brushRef="#br0" timeOffset="30015.466">-2300 4606 0,'0'34'78,"0"-1"-62,-34 137 31,0-136-16,68-34-15</inkml:trace>
          <inkml:trace contextRef="#ctx0" brushRef="#br0" timeOffset="127202.4525">-2063 3014 0,'0'34'125,"0"101"-78,0 35-15,0-1 30,0-135 1,34-68-17,135-68 17,-101 69-32,-34 33 0,-1 33-15</inkml:trace>
          <inkml:trace contextRef="#ctx0" brushRef="#br0" timeOffset="61234.0484">-1725 2946 0,'0'68'172,"-33"-68"-156,-69 169 31,34-33-16,-33-1 0,67-67 0,34 0-31</inkml:trace>
          <inkml:trace contextRef="#ctx0" brushRef="#br0" timeOffset="30484.2136">-2029 4267 0,'0'-34'47,"0"0"-32,34 0 17,-1 34-17,1 0-15,0-33 16,0 33 0,101 0 15,-135 67-16,-33 1 1,-137 68 31,136-103-47,1 1 16,33 34-1,0 0 1,0-34-1,67 33 1,1-67 0,-34 0-16,34 68 15</inkml:trace>
          <inkml:trace contextRef="#ctx0" brushRef="#br0" timeOffset="58249.6776">-1521 3657 0,'0'34'94,"0"0"-79,0 136 32,0-35-31,0 0 0,0-33-1,0 0 1,101-1 15,-67-33-15,0-68-1,34 0 1,-68 34 78,0 0-79,-34 135 17,34-33-1,-34-35-16,34-67-15,-169 135 32,33 35-1</inkml:trace>
          <inkml:trace contextRef="#ctx0" brushRef="#br0" timeOffset="127983.6986">-1115 3387 0,'-102'135'125,"69"-101"-109,-35 0-1,68 0 1,-34-1 31,34 1 0,34 0-16,34-34 0,67 0 1,34 0 14,-135 34-46,0 34 47</inkml:trace>
        </inkml:traceGroup>
        <inkml:traceGroup>
          <inkml:annotationXML>
            <emma:emma xmlns:emma="http://www.w3.org/2003/04/emma" version="1.0">
              <emma:interpretation id="{93C847AD-A944-430D-86E0-D8A0BCDB40EE}" emma:medium="tactile" emma:mode="ink">
                <msink:context xmlns:msink="http://schemas.microsoft.com/ink/2010/main" type="inkWord" rotatedBoundingBox="24802,12904 26571,13015 26472,14588 24704,14478"/>
              </emma:interpretation>
              <emma:one-of disjunction-type="recognition" id="oneOf5">
                <emma:interpretation id="interp25" emma:lang="ru-RU" emma:confidence="0">
                  <emma:literal>(1.1)</emma:literal>
                </emma:interpretation>
                <emma:interpretation id="interp26" emma:lang="ru-RU" emma:confidence="0">
                  <emma:literal>(1.3)</emma:literal>
                </emma:interpretation>
                <emma:interpretation id="interp27" emma:lang="ru-RU" emma:confidence="0">
                  <emma:literal>(1,1)</emma:literal>
                </emma:interpretation>
                <emma:interpretation id="interp28" emma:lang="ru-RU" emma:confidence="0">
                  <emma:literal>(1,3)</emma:literal>
                </emma:interpretation>
                <emma:interpretation id="interp29" emma:lang="ru-RU" emma:confidence="0">
                  <emma:literal>1,4,</emma:literal>
                </emma:interpretation>
              </emma:one-of>
            </emma:emma>
          </inkml:annotationXML>
          <inkml:trace contextRef="#ctx0" brushRef="#br0" timeOffset="54890.3355">985 3691 0,'-34'0'31,"-34"68"16,68-34-32,-34 68 17,-33 33-1,-1 34-15,0-67 15,-67 67 0,101-169 0,0 0-15,34-34 15,0 1-15,34 33-16,0 0 31,0 0-15,-1 0-1,1 169 32,0 0-31,0-33 15,0 33 0,34-67-15,33-1 0</inkml:trace>
          <inkml:trace contextRef="#ctx0" brushRef="#br0" timeOffset="31796.7071">849 4436 0,'-34'0'109,"136"-67"-46,0-103-1,-68 69 16,-34 135-47,-34 135 1,0-34-1,0-67-15,34 34-1,0 33 1</inkml:trace>
          <inkml:trace contextRef="#ctx0" brushRef="#br0" timeOffset="32109.1947">1222 4775 0,'0'102'94,"-34"-68"-79,0 33 1,34 1 15,68-68-15</inkml:trace>
          <inkml:trace contextRef="#ctx0" brushRef="#br0" timeOffset="32656.0624">1527 4538 0,'0'-102'79,"0"69"-64,0-1 1,34 0-1,-1 34-15,103 0 32,-68 0-17,-68 34 17,0 0-17,-34 33 1,-34 1 15,68-34-15,68 67 31,-68-67-32,0 0 16,0 0-15,-68 34 15,34-68 1,68 68-17</inkml:trace>
          <inkml:trace contextRef="#ctx0" brushRef="#br0" timeOffset="55843.4407">1933 3996 0,'-34'0'63,"34"-34"-63,68 204 109,-34-1-78,0 0 1,-34-101-1,34-34-31,33 34 31,-33-68 0,0 0-31,-34-34 0,0 0 32,-34 34-1,0 0-15,0 34-1,1 0 1,33 33-1,-34 69 17,34-102-32,-34 135 47,0-101-32,0-34 1,-68 67 15,1-33-15</inkml:trace>
        </inkml:traceGroup>
        <inkml:traceGroup>
          <inkml:annotationXML>
            <emma:emma xmlns:emma="http://www.w3.org/2003/04/emma" version="1.0">
              <emma:interpretation id="{0FD06A43-2C2A-42A4-BC40-01E6372FF1CE}" emma:medium="tactile" emma:mode="ink">
                <msink:context xmlns:msink="http://schemas.microsoft.com/ink/2010/main" type="inkWord" rotatedBoundingBox="27363,13004 30309,13003 30310,14493 27364,14494"/>
              </emma:interpretation>
              <emma:one-of disjunction-type="recognition" id="oneOf6">
                <emma:interpretation id="interp30" emma:lang="ru-RU" emma:confidence="0">
                  <emma:literal>14,29</emma:literal>
                </emma:interpretation>
                <emma:interpretation id="interp31" emma:lang="ru-RU" emma:confidence="0">
                  <emma:literal>(1,4342</emma:literal>
                </emma:interpretation>
                <emma:interpretation id="interp32" emma:lang="ru-RU" emma:confidence="0">
                  <emma:literal>(1,4322</emma:literal>
                </emma:interpretation>
                <emma:interpretation id="interp33" emma:lang="ru-RU" emma:confidence="0">
                  <emma:literal>(1,4422</emma:literal>
                </emma:interpretation>
                <emma:interpretation id="interp34" emma:lang="ru-RU" emma:confidence="0">
                  <emma:literal>(1,4442</emma:literal>
                </emma:interpretation>
              </emma:one-of>
            </emma:emma>
          </inkml:annotationXML>
          <inkml:trace contextRef="#ctx0" brushRef="#br0" timeOffset="52671.5961">3491 3759 0,'-34'0'78,"34"34"-62,0 135 31,-34-101-32,0 34 1,-33 33 0,-69 34 15,35-67 0,67-102 0,34-34 1,34 34-17,-1 0 32,-33 34-31,34 101 15,-34 35 0,34-35 1,0 1-1,-34-102-31,102-1 0</inkml:trace>
          <inkml:trace contextRef="#ctx0" brushRef="#br0" timeOffset="33906.0565">3355 4470 0,'34'0'62,"0"-34"-46,102-101 31,-35 33-16,-101 68-15,0 68 31,-34 136-16,-33-35 16,67-33-32,0 67 32,34-135-47</inkml:trace>
          <inkml:trace contextRef="#ctx0" brushRef="#br0" timeOffset="35765.4359">3830 4877 0,'0'34'172,"0"-1"-156,-102 137 15,34-35-15</inkml:trace>
          <inkml:trace contextRef="#ctx0" brushRef="#br0" timeOffset="34624.8173">4168 4199 0,'-34'68'141,"1"101"-95,-1-101-30,34 0 15,0-34-15,135-68 15,1 0 16,-136 0-31,0 68 46,-68 135-15,68 35 0</inkml:trace>
          <inkml:trace contextRef="#ctx0" brushRef="#br0" timeOffset="53515.3276">4473 3928 0,'-34'-33'125,"34"66"-94,34 35-15,-34-34-16,0 135 31,0-67-15,-34 67 15,34-101-15,0 67 15,34-101-31,0-34 31,0 0-15,-34 34 78,-34 102-48,0-69-30,-34 103 47,34-35-63</inkml:trace>
          <inkml:trace contextRef="#ctx0" brushRef="#br0" timeOffset="38046.6734">5726 4403 0,'0'-34'63,"34"0"-32,0 34-15,34 0-1,67 34 16,-135 0-31,0-1 16,0 1 0,0 0-1,-102 102 17,1-35-1,67-67-31,-34 0 31,68 0-15,0 0-1,0 0 1,68-34 0,135 33 15</inkml:trace>
          <inkml:trace contextRef="#ctx0" brushRef="#br0" timeOffset="50655.9683">5658 3861 0,'0'34'47,"-33"-1"-31,-1 1 0,0 136 15,0-103-16,-34 103 17,-33-69-1,-1-33 0,68-68-31,34-34 31,0 0-15,34 0 15,0 34 1,34 34-17,-68 0 1,0 135 15,0-33-15,33-68-1,1 101 17,0-101-17,34-1-15</inkml:trace>
        </inkml:traceGroup>
        <inkml:traceGroup>
          <inkml:annotationXML>
            <emma:emma xmlns:emma="http://www.w3.org/2003/04/emma" version="1.0">
              <emma:interpretation id="{D40D9427-09C0-4262-88EA-987316C2F45E}" emma:medium="tactile" emma:mode="ink">
                <msink:context xmlns:msink="http://schemas.microsoft.com/ink/2010/main" type="inkWord" rotatedBoundingBox="30873,13057 33498,13481 33233,15122 30608,14698"/>
              </emma:interpretation>
              <emma:one-of disjunction-type="recognition" id="oneOf7">
                <emma:interpretation id="interp35" emma:lang="ru-RU" emma:confidence="0">
                  <emma:literal>3243,44</emma:literal>
                </emma:interpretation>
                <emma:interpretation id="interp36" emma:lang="ru-RU" emma:confidence="0">
                  <emma:literal>3243,414</emma:literal>
                </emma:interpretation>
                <emma:interpretation id="interp37" emma:lang="ru-RU" emma:confidence="0">
                  <emma:literal>3243,444</emma:literal>
                </emma:interpretation>
                <emma:interpretation id="interp38" emma:lang="ru-RU" emma:confidence="0">
                  <emma:literal>3243,411</emma:literal>
                </emma:interpretation>
                <emma:interpretation id="interp39" emma:lang="ru-RU" emma:confidence="0">
                  <emma:literal>3243,441</emma:literal>
                </emma:interpretation>
              </emma:one-of>
            </emma:emma>
          </inkml:annotationXML>
          <inkml:trace contextRef="#ctx0" brushRef="#br0" timeOffset="43546.6318">7453 4538 0,'0'-34'78,"0"0"-63,34 0 17,0 1-17,0 33 1,0 0 0,67 0 15,-101 33-31,0 103 78,0-102-62,-33 0-1,-35 33 1,0 35 31,68-68-32,34 0 1,0-34 0,0 0-1,67 34 1</inkml:trace>
          <inkml:trace contextRef="#ctx0" brushRef="#br0" timeOffset="44234.1412">8029 4436 0,'-102'136'109,"102"-102"-109,0 0 16,0 67 15,0-67-15,34-34 0,68 0 15,-68 0-16,34-34 1,-35 0 31,-100 204 15,33-69-30,34 35-17</inkml:trace>
          <inkml:trace contextRef="#ctx0" brushRef="#br0" timeOffset="45406.0096">8740 4673 0,'0'-33'47,"34"-1"0,0 34-31,0 0-1,0 0 1,0 34 0,-34-1-1,0 1 1,-34 34-1,0-34 1,-34 34 15,68-34-15,0-1 0,34 1 15,0-34-31,0 0 15,-34 34-15,0 0 32,-136 34 30,102-1-62</inkml:trace>
          <inkml:trace contextRef="#ctx0" brushRef="#br0" timeOffset="45702.8829">9011 5283 0,'0'34'78,"-34"0"-62,-67 135 46</inkml:trace>
          <inkml:trace contextRef="#ctx0" brushRef="#br0" timeOffset="47031.0013">8571 4199 0,'0'136'94,"-34"-1"-63,-34 1 0,1 33 16,67-135-47,-34-34 16,34 34-1,101-34 64,-67 34-48,-34 0-16,0 135 17,68 0-1,-34-67 0,-34-68-31,101 33 0</inkml:trace>
          <inkml:trace contextRef="#ctx0" brushRef="#br0" timeOffset="48718.4926">7487 3962 0,'-34'0'78,"0"102"-31,34-34-31,-33-35 0,-69 137 15,102-136-16,-68 0 1,1 33 15,100-67 16,1 0-31,0 34 31,-34 135 0,0-33-32,34-1 32,0-67-31,-34-34-16,101 0 0</inkml:trace>
          <inkml:trace contextRef="#ctx0" brushRef="#br0" timeOffset="49562.224">8097 4165 0,'34'0'109,"0"34"-93,-34 0-1,0 34 1,-34 101 31,0 34-16,34-135-15,0 34-1,68-34 16,-35-68-15,1 0 31,-34 33-16,0 1-15,-34 0-1,1 34 17,33-34-17,0 67 17,0 1-17,0 0 16,-34-102-31,34 33 0</inkml:trace>
          <inkml:trace contextRef="#ctx0" brushRef="#br0" timeOffset="39468.5415">6471 4403 0,'0'-34'63,"102"0"15,-34 34-63,-1 34 1,-67 0 0,0 67 15,-67-33 0,67-34-15,-34-34-1,34 34 1,67-1 15,69 69 16,-136-68-31,0 0-1,0 0 1,-68 33 15,0-33-15,35-34 15,-1 0-31,34 34 16,-34 0-16</inkml:trace>
          <inkml:trace contextRef="#ctx0" brushRef="#br0" timeOffset="51501.7288">6641 3996 0,'67'68'109,"-67"-34"-93,0 101 15,0 35 0,0-69-15,34-67 0,68 135 15,-68-169 0,-1 0-31,-33 34 0,0 0 63,0 102-16,-33-1-16,-1 34 0,-34-33 0,34-35-15,0-33-16</inkml:trace>
        </inkml:traceGroup>
        <inkml:traceGroup>
          <inkml:annotationXML>
            <emma:emma xmlns:emma="http://www.w3.org/2003/04/emma" version="1.0">
              <emma:interpretation id="{8D256F6A-FAB9-4E6A-8C9A-9C93DF80D822}" emma:medium="tactile" emma:mode="ink">
                <msink:context xmlns:msink="http://schemas.microsoft.com/ink/2010/main" type="inkWord" rotatedBoundingBox="33628,13741 33762,14889 33578,14910 33444,13762"/>
              </emma:interpretation>
              <emma:one-of disjunction-type="recognition" id="oneOf8">
                <emma:interpretation id="interp40" emma:lang="ru-RU" emma:confidence="0">
                  <emma:literal>$</emma:literal>
                </emma:interpretation>
                <emma:interpretation id="interp41" emma:lang="ru-RU" emma:confidence="0">
                  <emma:literal>'</emma:literal>
                </emma:interpretation>
                <emma:interpretation id="interp42" emma:lang="ru-RU" emma:confidence="0">
                  <emma:literal>Л</emma:literal>
                </emma:interpretation>
                <emma:interpretation id="interp43" emma:lang="ru-RU" emma:confidence="0">
                  <emma:literal>“</emma:literal>
                </emma:interpretation>
                <emma:interpretation id="interp44" emma:lang="ru-RU" emma:confidence="0">
                  <emma:literal>»</emma:literal>
                </emma:interpretation>
              </emma:one-of>
            </emma:emma>
          </inkml:annotationXML>
          <inkml:trace contextRef="#ctx0" brushRef="#br0" timeOffset="46265.3662">9248 4707 0,'0'68'79,"-34"-68"-64,1 68 1,33 0-1,0-35 1,33 1 0,1 34 15,0-68-15,34 0 30,-68 34-46,-68 67 47,68-67-31,-34 102 0</inkml:trace>
          <inkml:trace contextRef="#ctx0" brushRef="#br0" timeOffset="47718.4952">9248 4504 0,'34'34'125,"-34"0"-110,0 0-15,0 135 31,0-33 16,34-103-47,-34 35 32,34-34-17,-34 0 1,34-34-16,-34 34 62,0 101-15,0 35-16,-34-103-15,34 103 0</inkml:trace>
        </inkml:traceGroup>
      </inkml:traceGroup>
    </inkml:traceGroup>
    <inkml:traceGroup>
      <inkml:annotationXML>
        <emma:emma xmlns:emma="http://www.w3.org/2003/04/emma" version="1.0">
          <emma:interpretation id="{3227F13B-EF34-4BB3-99D5-46E8B3DE7A33}" emma:medium="tactile" emma:mode="ink">
            <msink:context xmlns:msink="http://schemas.microsoft.com/ink/2010/main" type="paragraph" rotatedBoundingBox="11630,15923 28441,14001 28766,16840 11954,187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1824B9-8475-46CA-A715-89B6143D7FA9}" emma:medium="tactile" emma:mode="ink">
              <msink:context xmlns:msink="http://schemas.microsoft.com/ink/2010/main" type="inkBullet" rotatedBoundingBox="22221,15397 22517,15363 22636,16407 22340,16441"/>
            </emma:interpretation>
            <emma:one-of disjunction-type="recognition" id="oneOf9">
              <emma:interpretation id="interp45" emma:lang="ru-RU" emma:confidence="0">
                <emma:literal>1,</emma:literal>
              </emma:interpretation>
              <emma:interpretation id="interp46" emma:lang="ru-RU" emma:confidence="0">
                <emma:literal>1</emma:literal>
              </emma:interpretation>
              <emma:interpretation id="interp47" emma:lang="ru-RU" emma:confidence="0">
                <emma:literal>“</emma:literal>
              </emma:interpretation>
              <emma:interpretation id="interp48" emma:lang="ru-RU" emma:confidence="0">
                <emma:literal>в,</emma:literal>
              </emma:interpretation>
              <emma:interpretation id="interp49" emma:lang="ru-RU" emma:confidence="0">
                <emma:literal>г,</emma:literal>
              </emma:interpretation>
            </emma:one-of>
          </emma:emma>
        </inkml:annotationXML>
        <inkml:trace contextRef="#ctx0" brushRef="#br0" timeOffset="99733.8334">-1725 6739 0,'0'34'47,"-33"0"-47,33 0 31,-34 101 0,0 1 0,34-68-31</inkml:trace>
        <inkml:trace contextRef="#ctx0" brushRef="#br0" timeOffset="99452.5853">-2063 6401 0,'34'0'141,"33"-102"-125,1 0 31,-68 35-16,0 101 16,-34 135 0,0-34-32,1 35 16,33-69-15</inkml:trace>
      </inkml:traceGroup>
      <inkml:traceGroup>
        <inkml:annotationXML>
          <emma:emma xmlns:emma="http://www.w3.org/2003/04/emma" version="1.0">
            <emma:interpretation id="{8FA47ACF-87CC-4827-9C49-77EAC001F67F}" emma:medium="tactile" emma:mode="ink">
              <msink:context xmlns:msink="http://schemas.microsoft.com/ink/2010/main" type="line" rotatedBoundingBox="11630,15923 28441,14001 28766,16840 11954,18762"/>
            </emma:interpretation>
          </emma:emma>
        </inkml:annotationXML>
        <inkml:traceGroup>
          <inkml:annotationXML>
            <emma:emma xmlns:emma="http://www.w3.org/2003/04/emma" version="1.0">
              <emma:interpretation id="{469D666F-BBD6-42A9-A435-26EDF6C63A9D}" emma:medium="tactile" emma:mode="ink">
                <msink:context xmlns:msink="http://schemas.microsoft.com/ink/2010/main" type="inkWord" rotatedBoundingBox="11630,15923 16042,15418 16366,18257 11954,18762"/>
              </emma:interpretation>
              <emma:one-of disjunction-type="recognition" id="oneOf10">
                <emma:interpretation id="interp50" emma:lang="ru-RU" emma:confidence="0">
                  <emma:literal>80 250</emma:literal>
                </emma:interpretation>
                <emma:interpretation id="interp51" emma:lang="ru-RU" emma:confidence="0">
                  <emma:literal>50 250</emma:literal>
                </emma:interpretation>
                <emma:interpretation id="interp52" emma:lang="ru-RU" emma:confidence="0">
                  <emma:literal>5050</emma:literal>
                </emma:interpretation>
                <emma:interpretation id="interp53" emma:lang="ru-RU" emma:confidence="0">
                  <emma:literal>8050</emma:literal>
                </emma:interpretation>
                <emma:interpretation id="interp54" emma:lang="ru-RU" emma:confidence="0">
                  <emma:literal>«050</emma:literal>
                </emma:interpretation>
              </emma:one-of>
            </emma:emma>
          </inkml:annotationXML>
          <inkml:trace contextRef="#ctx0" brushRef="#br0" timeOffset="-88155.7844">-8159 7959 0,'-34'-34'32,"0"34"-17,-34-34 17,34 0-17,1 34 1,-137 0 31,1 34-16,33 0-15,-33 33 15,68 1-16,-69 68 17,136-69-17,34 69 1,0-1 0,34 1-1,34-1 1,34-67-1,33 34 1,-67-35-16,67-33 31,35-34-15,-69 0 0,68-101 15,-67-1-16,0 0 1,-68-67 15,-1 34-15,1-1 0,-101-33 15,-1 101-16,34 0-15,-135 1 32,33 33-32</inkml:trace>
          <inkml:trace contextRef="#ctx0" brushRef="#br0" timeOffset="-89374.5415">-11681 7857 0,'-34'-34'62,"0"34"-46,0-34 15,-34-34 0,34 68-15,-67 0 15,-68 34 0,-1 34 1,69 34-1,67-68-15,0 101-1,34 0 16,0-33-15,34 0 0,101 67 15,1-34-15,-1-67 15,1 0-16,-1-34 1,-33-34 0,33-34-1,-67-34 17,-34 34-17,-34-33 1,0-103 15,0 1 0,0 135-31,-34-135 32,34 101-17,-102-101 16,68 135-15,-135-68 15,0 102-15</inkml:trace>
          <inkml:trace contextRef="#ctx0" brushRef="#br0" timeOffset="-93187.0209">-12054 8128 0,'0'-68'125,"34"68"-94,34 34 16,-34-34-47,-1 34 0,1-34 16,-34 34-1,0 0 16,-67 33 1,-103 35 15,69-68-16,101 0-16,34 0 1,-1-34 0,1 0-16,136 101 47,-137-101-32,1 34 16,68 34-31</inkml:trace>
          <inkml:trace contextRef="#ctx0" brushRef="#br0" timeOffset="-91499.5158">-10225 6401 0,'-34'0'125,"68"34"-78,34 33-32,-34-33 1,101 102 31,-67-69-31,101 103 15,-33-1 0,-1-34 0,-33 1-15,-1-1 15,35 35 16,-1-35 16,-135-101-48,34-34 32,-34-135 16,0-35-32,0 103 0,0-1 16,0 102-16,0 0-15,34 67 15,-34-33-31,34-68 16,-68 101 15,0-33 0,0-68-15,0 0-1,0 34 48</inkml:trace>
          <inkml:trace contextRef="#ctx0" brushRef="#br0" timeOffset="-90718.2703">-8837 8094 0,'0'-34'62,"0"68"1,34-34-47,0 34-16,34 34 31,-68-1 0,0-33-15,0 0-1,-34 0 1,-68 0 15,102 0-15,0 0-1,102 67 32,-68-33-15,-34-34-32,0 0 15,0-1 1,-34 35-1,0-34 1,0-34 0,0 0 31,68 0-32</inkml:trace>
        </inkml:traceGroup>
        <inkml:traceGroup>
          <inkml:annotationXML>
            <emma:emma xmlns:emma="http://www.w3.org/2003/04/emma" version="1.0">
              <emma:interpretation id="{8FC6A448-F514-4579-8E18-0B5DB032718C}" emma:medium="tactile" emma:mode="ink">
                <msink:context xmlns:msink="http://schemas.microsoft.com/ink/2010/main" type="inkWord" rotatedBoundingBox="21595,15358 24335,15045 24498,16467 21758,16780"/>
              </emma:interpretation>
              <emma:one-of disjunction-type="recognition" id="oneOf11">
                <emma:interpretation id="interp55" emma:lang="ru-RU" emma:confidence="0">
                  <emma:literal>[2,3,</emma:literal>
                </emma:interpretation>
                <emma:interpretation id="interp56" emma:lang="ru-RU" emma:confidence="0">
                  <emma:literal>(2,3,</emma:literal>
                </emma:interpretation>
                <emma:interpretation id="interp57" emma:lang="ru-RU" emma:confidence="0">
                  <emma:literal>12,3,</emma:literal>
                </emma:interpretation>
                <emma:interpretation id="interp58" emma:lang="ru-RU" emma:confidence="0">
                  <emma:literal>(4,3,</emma:literal>
                </emma:interpretation>
                <emma:interpretation id="interp59" emma:lang="ru-RU" emma:confidence="0">
                  <emma:literal>24,33</emma:literal>
                </emma:interpretation>
              </emma:one-of>
            </emma:emma>
          </inkml:annotationXML>
          <inkml:trace contextRef="#ctx0" brushRef="#br0" timeOffset="98436.9796">-2266 6062 0,'0'68'140,"-34"-34"-124,-102 135 15,102-135-15,1 0 0,-35 0-16,34 33 31,0-67-31,0 0 15,34-34 1,0 1 0,68 33-1,-68-34 1,34 34 0,0 0-1,-34 34 1,0 33-1,0 103 17,34-35-17,-1 1 1,1-69 0,0-33-1,34 0 1,0-34-1,33 0-15</inkml:trace>
          <inkml:trace contextRef="#ctx0" brushRef="#br0" timeOffset="100233.8311">-1487 6367 0,'0'-34'47,"33"34"-31,1-34-1,0 34 1,0 0 0,0 0-16,34 34 15,-68 0 16,0 34-15,-136 67 15,102-67-15,34-34 0,0-1-16,34 1 15,0 34 1,34-68-1,67 34 17,-135 0-32,34 34 15</inkml:trace>
          <inkml:trace contextRef="#ctx0" brushRef="#br0" timeOffset="100593.2181">-844 6909 0,'0'34'47,"-34"135"-1,0-135-30,0 67 0,1-67-16</inkml:trace>
          <inkml:trace contextRef="#ctx0" brushRef="#br0" timeOffset="101218.2148">-539 6231 0,'34'0'78,"0"0"-62,33 68 15,-33-68-31,-34 34 16,0 0-1,-34 34 1,0-35 0,1 1-16,33 0 15,0 0 1,0 0-1,67 34 17,-33-1-17,-34-33 1,0 0 0,-34 0-1,0 68 1,-33-69 15,33-33-15,34 68-16</inkml:trace>
          <inkml:trace contextRef="#ctx0" brushRef="#br0" timeOffset="102311.9568">-99 6028 0,'-34'-34'94,"102"68"-63,-34 0-15,0 0-16,-34 0 16,0 67-1,-68 69 17,68-35-17,0-33 1,0-35-1,34-33 1,34 0 15,-35-34-15,1 0 31,0 34-32,-34 0 1,0 101 15,0-67-15,-68 34 0,-33-1 15,67-101-16</inkml:trace>
        </inkml:traceGroup>
        <inkml:traceGroup>
          <inkml:annotationXML>
            <emma:emma xmlns:emma="http://www.w3.org/2003/04/emma" version="1.0">
              <emma:interpretation id="{ACF05B9E-AE31-45E6-93CF-DF955AFF2E29}" emma:medium="tactile" emma:mode="ink">
                <msink:context xmlns:msink="http://schemas.microsoft.com/ink/2010/main" type="inkWord" rotatedBoundingBox="25710,15521 28578,15193 28756,16753 25888,17081"/>
              </emma:interpretation>
              <emma:one-of disjunction-type="recognition" id="oneOf12">
                <emma:interpretation id="interp60" emma:lang="ru-RU" emma:confidence="0">
                  <emma:literal>10,23,</emma:literal>
                </emma:interpretation>
                <emma:interpretation id="interp61" emma:lang="ru-RU" emma:confidence="0">
                  <emma:literal>10,24,</emma:literal>
                </emma:interpretation>
                <emma:interpretation id="interp62" emma:lang="ru-RU" emma:confidence="0">
                  <emma:literal>10,24.</emma:literal>
                </emma:interpretation>
                <emma:interpretation id="interp63" emma:lang="ru-RU" emma:confidence="0">
                  <emma:literal>10,234,</emma:literal>
                </emma:interpretation>
                <emma:interpretation id="interp64" emma:lang="ru-RU" emma:confidence="0">
                  <emma:literal>1:17,43</emma:literal>
                </emma:interpretation>
              </emma:one-of>
            </emma:emma>
          </inkml:annotationXML>
          <inkml:trace contextRef="#ctx0" brushRef="#br0" timeOffset="103280.7037">1798 6265 0,'0'136'78,"-34"-102"-63,-68 135 17,68-135-17,0 0 1,-67-1-1,67-33 48,68 0-16,-34 34-32,0 136 17,0-35-1,0-67-15,34 0-1,67 33-15</inkml:trace>
          <inkml:trace contextRef="#ctx0" brushRef="#br0" timeOffset="103296.3147">1730 7281 0</inkml:trace>
          <inkml:trace contextRef="#ctx0" brushRef="#br0" timeOffset="102874.4457">1798 6231 0</inkml:trace>
          <inkml:trace contextRef="#ctx0" brushRef="#br0" timeOffset="103608.8182">1933 6638 0</inkml:trace>
          <inkml:trace contextRef="#ctx0" brushRef="#br0" timeOffset="103968.1946">1933 6672 0,'0'-34'62,"136"-34"-30,-69-34-1,-67 69 31,0 66-46,-34 137 31,34-136-47,-33 67 31,-1-67-31,0 102 31,68-69 1</inkml:trace>
          <inkml:trace contextRef="#ctx0" brushRef="#br0" timeOffset="103983.8135">2136 6943 0</inkml:trace>
          <inkml:trace contextRef="#ctx0" brushRef="#br0" timeOffset="104655.6968">2577 6502 0,'0'-34'93,"33"34"-77,1-33 0,136 33 30,-137 0-46,-33 33 32,0 1-17,-33 34 1,-103 34 31,136-69-32,0 1 1,0 0-16,68 34 16,101 34 31,-101-35-32</inkml:trace>
          <inkml:trace contextRef="#ctx0" brushRef="#br0" timeOffset="104968.1801">2339 6909 0,'-33'101'78,"33"-33"-62,-34 34-16</inkml:trace>
          <inkml:trace contextRef="#ctx0" brushRef="#br0" timeOffset="105311.9429">3186 6976 0,'-34'102'94,"0"0"-48,1-1-46</inkml:trace>
          <inkml:trace contextRef="#ctx0" brushRef="#br0" timeOffset="105968.1758">3694 6468 0,'-34'34'63,"34"34"-32,0 67 0,0-67-15,0-34 0,68-34 15,-34 0-31,0 0 47,0-34-32,-34 68 17,-34-34-32,0 169 46,34-33-14</inkml:trace>
          <inkml:trace contextRef="#ctx0" brushRef="#br0" timeOffset="106796.3081">4067 6265 0,'-34'0'47,"68"0"-16,0 0-15,-1 34-16,1 0 31,0 0-15,-34 0-16,0 135 31,0-34 0,0-67-15,34 0-1,0-68 1,0 0 0,0 0 31,-1 34-32,-33 0 1,0 67-1,0-67 1,0 0-16,-33 101 31,-35-33-15,-68 67 31,103-135-47,-1 0 0</inkml:trace>
        </inkml:traceGroup>
      </inkml:traceGroup>
    </inkml:traceGroup>
  </inkml:traceGroup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39:26.8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7811B4-5906-432D-914F-F388F65AF8ED}" emma:medium="tactile" emma:mode="ink">
          <msink:context xmlns:msink="http://schemas.microsoft.com/ink/2010/main" type="writingRegion" rotatedBoundingBox="16217,12141 13150,17256 12277,16733 15345,11617"/>
        </emma:interpretation>
      </emma:emma>
    </inkml:annotationXML>
    <inkml:traceGroup>
      <inkml:annotationXML>
        <emma:emma xmlns:emma="http://www.w3.org/2003/04/emma" version="1.0">
          <emma:interpretation id="{EEDECE59-2EDD-4605-9810-59B70F588E48}" emma:medium="tactile" emma:mode="ink">
            <msink:context xmlns:msink="http://schemas.microsoft.com/ink/2010/main" type="paragraph" rotatedBoundingBox="16217,12141 13150,17256 12277,16733 15345,11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0C667A-3B53-4672-82B9-22C409A0BE59}" emma:medium="tactile" emma:mode="ink">
              <msink:context xmlns:msink="http://schemas.microsoft.com/ink/2010/main" type="line" rotatedBoundingBox="16217,12141 13150,17256 12277,16733 15345,11617"/>
            </emma:interpretation>
          </emma:emma>
        </inkml:annotationXML>
        <inkml:traceGroup>
          <inkml:annotationXML>
            <emma:emma xmlns:emma="http://www.w3.org/2003/04/emma" version="1.0">
              <emma:interpretation id="{780346BC-5A2F-4D71-A2BE-379F703AD97E}" emma:medium="tactile" emma:mode="ink">
                <msink:context xmlns:msink="http://schemas.microsoft.com/ink/2010/main" type="inkWord" rotatedBoundingBox="16217,12141 15784,12863 14952,12365 15386,11642"/>
              </emma:interpretation>
              <emma:one-of disjunction-type="recognition" id="oneOf0">
                <emma:interpretation id="interp0" emma:lang="ru-RU" emma:confidence="0">
                  <emma:literal>°</emma:literal>
                </emma:interpretation>
                <emma:interpretation id="interp1" emma:lang="ru-RU" emma:confidence="0">
                  <emma:literal>е</emma:literal>
                </emma:interpretation>
                <emma:interpretation id="interp2" emma:lang="ru-RU" emma:confidence="0">
                  <emma:literal>о</emma:literal>
                </emma:interpretation>
                <emma:interpretation id="interp3" emma:lang="ru-RU" emma:confidence="0">
                  <emma:literal>S</emma:literal>
                </emma:interpretation>
                <emma:interpretation id="interp4" emma:lang="ru-RU" emma:confidence="0">
                  <emma:literal>в</emma:literal>
                </emma:interpretation>
              </emma:one-of>
            </emma:emma>
          </inkml:annotationXML>
          <inkml:trace contextRef="#ctx0" brushRef="#br0">-9141 2811 0,'-34'0'94,"0"101"-32,34-33-46,34 68-1,34-69 17,67 103-1,-67-136-15,67-34-1,1 0 16,-1-34-15,1-34 0,-69 0 15,1-33-15,-68-1-1,0 0 1,-34 35-1,-101-35 17,67 34-17,-67 1 17,67 67-32,-34 0 15,-67 33 16,101 1-15,34 0 0,-67 68-1,67-102 1,34 68-16</inkml:trace>
          <inkml:trace contextRef="#ctx0" brushRef="#br0" timeOffset="75155.8577">-8803 2912 0,'0'-33'62,"0"33"79,170 0-110,-1 0 32,-101 33-32</inkml:trace>
        </inkml:traceGroup>
        <inkml:traceGroup>
          <inkml:annotationXML>
            <emma:emma xmlns:emma="http://www.w3.org/2003/04/emma" version="1.0">
              <emma:interpretation id="{FCA88B45-B385-4DCC-BBD0-2F760788E770}" emma:medium="tactile" emma:mode="ink">
                <msink:context xmlns:msink="http://schemas.microsoft.com/ink/2010/main" type="inkWord" rotatedBoundingBox="14274,15188 13064,17205 12277,16733 13487,14716"/>
              </emma:interpretation>
              <emma:one-of disjunction-type="recognition" id="oneOf1">
                <emma:interpretation id="interp5" emma:lang="ru-RU" emma:confidence="0">
                  <emma:literal>д,</emma:literal>
                </emma:interpretation>
                <emma:interpretation id="interp6" emma:lang="ru-RU" emma:confidence="0">
                  <emma:literal>д.</emma:literal>
                </emma:interpretation>
                <emma:interpretation id="interp7" emma:lang="ru-RU" emma:confidence="0">
                  <emma:literal>Еда</emma:literal>
                </emma:interpretation>
                <emma:interpretation id="interp8" emma:lang="ru-RU" emma:confidence="0">
                  <emma:literal>Едет</emma:literal>
                </emma:interpretation>
                <emma:interpretation id="interp9" emma:lang="ru-RU" emma:confidence="0">
                  <emma:literal>ЕД.</emma:literal>
                </emma:interpretation>
              </emma:one-of>
            </emma:emma>
          </inkml:annotationXML>
          <inkml:trace contextRef="#ctx0" brushRef="#br0" timeOffset="4124.964">-10869 5825 0,'-101'0'125,"33"68"-78,-33 33-16,101-67-15,-34 102-1,34-103 1,101 137 31,35-35-16,-35-67-15,1-68-1,33 0 17,-33-34-17,-34 0 1,67-101 15,-33-35 0,-102 35 1,0 0-17,-34 67 1,-34 0 0,0 34-1,-33 0 16,-68 34 1,101 0-32,-68 34 31,136 0-31</inkml:trace>
          <inkml:trace contextRef="#ctx0" brushRef="#br0" timeOffset="81108.9322">-10767 6028 0,'0'-68'140,"0"102"-93,34-34-31,-34 34-16,34 0 31,34 0 0,-35-34-31,69 101 63,-34-101-16,-34-33-32</inkml:trace>
          <inkml:trace contextRef="#ctx0" brushRef="#br0" timeOffset="81983.9414">-10530 5893 0,'0'-34'63,"-34"34"-63,34 101 109,0 69-62,0-35 0,34 1-16</inkml:trace>
          <inkml:trace contextRef="#ctx0" brushRef="#br0" timeOffset="81608.9437">-10394 5859 0,'0'-34'63,"-34"34"-16,0 34-16,-68 101 31,68-67-46,-67 67 31,101-101-47,0 0 47,0-68 0,34 0-32,0 1-15</inkml:trace>
          <inkml:trace contextRef="#ctx0" brushRef="#br0" timeOffset="84530.8032">-10869 6536 0,'0'68'203,"-33"-68"-203,33 34 16,-34 0 15,0-1-15,34 1-1,0 0-15,-102 102 47,1 33 0,-1-34-16,0 35 1,-33-35 30,33 35-15,69-170-31,33 33 46,0-100-15,0 33-31,0 0-1,0-135 48,33 101 15,-66 68-62,33 34-1,0 135 32,0-135-47,0 34 16,33-34-1,1-34 1,0 33 0,102-66 15,-69 33 0,-33-34-31,0 34 31,34 0 16,-34 34-47</inkml:trace>
        </inkml:traceGroup>
      </inkml:traceGroup>
    </inkml:traceGroup>
  </inkml:traceGroup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43:45.3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9BFF1D4-FAC0-47F3-A64F-06B2ED46C488}" emma:medium="tactile" emma:mode="ink">
          <msink:context xmlns:msink="http://schemas.microsoft.com/ink/2010/main" type="inkDrawing" rotatedBoundingBox="26748,12143 31428,13304 31394,13444 26714,12282" semanticType="strikethrough" shapeName="Other">
            <msink:sourceLink direction="with" ref="{7CF8EC38-976C-4E6A-853D-B64DB21150C1}"/>
          </msink:context>
        </emma:interpretation>
      </emma:emma>
    </inkml:annotationXML>
    <inkml:trace contextRef="#ctx0" brushRef="#br0">0 0 0,'-34'0'109,"170"0"-46,33 34-16,0 0-16,1 33 0,-1-33-15,-34 0 15,35 0-15,-102 0-1,101 0 16,0 0 1,1 0-17,-1-34 17,-34 33-1,1 1 0,-35-34-15,35 34-1,33 0 17,-33 0-1,33 34 0,-34-35-15,1 1 15,-1 34 0,-67-68-15,0 34-1,0-34-15,67 34 32,34 34-1,1-35 0,-1 35 16,-135-68-47,135 34 47,-33 34 0,-69-34-32,-33-34 1,34 33 0,0 1 46</inkml:trace>
  </inkml:traceGroup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49:39.3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99C61D-B469-4714-99FA-56717257A1E7}" emma:medium="tactile" emma:mode="ink">
          <msink:context xmlns:msink="http://schemas.microsoft.com/ink/2010/main" type="inkDrawing" rotatedBoundingBox="5880,4204 10755,5099 10227,7970 5353,7074" semanticType="connector" shapeName="Other">
            <msink:sourceLink direction="with" ref="{2D8EB296-5FB2-4E81-8EA2-1689DAC1967C}"/>
            <msink:sourceLink direction="with" ref="{04D73E69-0C16-4CC5-9864-68EBDC60384B}"/>
            <msink:sourceLink direction="with" ref="{3D5B7918-F486-4056-BDDC-D4D879D79798}"/>
          </msink:context>
        </emma:interpretation>
      </emma:emma>
    </inkml:annotationXML>
    <inkml:trace contextRef="#ctx0" brushRef="#br0">1326 480 0,'169'0'141,"0"0"-110,-101 34-15,101-34 15,-33 34-15,-1-34-1,1 34 1,-1-34 0,35 0 15,-1 34-15,-34-34-1,35 0 1,-1 33-1,0-33 1,1 0 0,-1 34-1,0-34 1,-33 0 0,-1 0-1,35 0 1,-1 0-1,-33 0 1,-1 34 0,0-34-1,1 0 1,33 0 15,-33 0-15,33 0 15,-101 34-15,33-34 31,-134 0 46,-1 0-77,0 0 0,0-34-1,0 0 1,0 34-1,0-34 1,0 34 15,34-33-15,0-1 46,34 34-46,136 0 31,-136 34-47,135-1 47,-135 1-32,0-34 1,-34 34 0,-34 0 31,0-34-32,-34 34 1,-67 34 15,-69 101-15</inkml:trace>
    <inkml:trace contextRef="#ctx0" brushRef="#br0" timeOffset="874.9961">6236 1056 0,'0'34'79,"-33"0"-48,-103 135 16,34 0-16,-33-33 0,-34 33-15,67-34-1,-33 35 17,-1-35-17,35 35 1,-35-35 0,34 34 15,1-33 0,-35 33-15,1 1 15,33-35 16,68-135-47,34 34 31,34-68-15</inkml:trace>
    <inkml:trace contextRef="#ctx0" brushRef="#br0" timeOffset="1890.6315">6135 1191 0,'0'-34'109,"-34"34"-93,34 34 0,-34-34-16,-68 102 62,69-102-62,-137 135 47,136-101-31,1-34-1,66 0 16,35-34 1,101-101 15,1 101-1,-136 34-14,0 0-17,-34 34 1,0 0 0,-34 67 15,34-67-31,0 34 15,-34-34 1,34 135 15,-34-101-15,34 33-16</inkml:trace>
  </inkml:traceGroup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49:27.5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D73E69-0C16-4CC5-9864-68EBDC60384B}" emma:medium="tactile" emma:mode="ink">
          <msink:context xmlns:msink="http://schemas.microsoft.com/ink/2010/main" type="inkDrawing" rotatedBoundingBox="10304,4711 11601,4369 11886,5451 10589,5793" hotPoints="11659,5111 11046,5724 10433,5111 11046,4498" semanticType="enclosure" shapeName="Circle">
            <msink:destinationLink direction="with" ref="{2E99C61D-B469-4714-99FA-56717257A1E7}"/>
            <msink:destinationLink direction="from" ref="{265D6BD8-0A13-4609-B02F-40B5AFB6DCF1}"/>
            <msink:destinationLink direction="with" ref="{CE67BB73-6A11-4AC7-A6E9-E7604F0F1FA9}"/>
          </msink:context>
        </emma:interpretation>
      </emma:emma>
    </inkml:annotationXML>
    <inkml:trace contextRef="#ctx0" brushRef="#br0">6304 311 0,'-68'0'109,"35"0"-93,33 34-1,-102 135 32,34 0-16,68-33 1,0-35-17,34 1 17,0-34-17,135 67 16,1-101 1,-35-34-17,-101 0 1,0 0-16,135-34 31,-33-34 0,-1-33-15,1-35 15,-69 35 1,-67-1-17,0-67 16,0 135-31,0-68 16,-101-33 15,33 67-15,-101 34 15,33 0-15,1 34-1,33 0 1,-67 34 0,67 0-1,1 68 1</inkml:trace>
  </inkml:traceGroup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49:25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5B7918-F486-4056-BDDC-D4D879D79798}" emma:medium="tactile" emma:mode="ink">
          <msink:context xmlns:msink="http://schemas.microsoft.com/ink/2010/main" type="inkDrawing" rotatedBoundingBox="8861,7585 9524,9050 8275,9615 7612,8150" hotPoints="9307,8582 8576,9313 7845,8582 8576,7851" semanticType="container" shapeName="Circle">
            <msink:sourceLink direction="with" ref="{343C3A09-728E-4D33-9119-7429D264B18A}"/>
            <msink:destinationLink direction="with" ref="{2E99C61D-B469-4714-99FA-56717257A1E7}"/>
          </msink:context>
        </emma:interpretation>
      </emma:emma>
    </inkml:annotationXML>
    <inkml:trace contextRef="#ctx0" brushRef="#br0">4001 3596 0,'-34'0'62,"-33"-68"16,33 68-62,0 0 0,0 0-1,-68 34 1,1 101 31,33 35-16,0-1 0,68 0 0,0-101-15,34 101 15,34-33 1,0-34-17,101 67 16,-67-101 1,33-68-17,1 33 17,-1-33-17,0 0 1,-33-67 15,67-35 0,-67-33 1,-68-1-17,-34-33 16,0 33 1,-34-33-1,-34 34 0,-67-35 16,-35 35-16,1 67-15,68 34 0,-35 0 15,-67 34-16</inkml:trace>
  </inkml:traceGroup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49:46.5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65D6BD8-0A13-4609-B02F-40B5AFB6DCF1}" emma:medium="tactile" emma:mode="ink">
          <msink:context xmlns:msink="http://schemas.microsoft.com/ink/2010/main" type="inkDrawing" rotatedBoundingBox="11582,5353 13835,8474 13499,8717 11246,5595" semanticType="callout" shapeName="Other">
            <msink:sourceLink direction="to" ref="{EAA9CDA9-7ED1-473E-A39A-86AF0C55A0BF}"/>
            <msink:sourceLink direction="from" ref="{04D73E69-0C16-4CC5-9864-68EBDC60384B}"/>
          </msink:context>
        </emma:interpretation>
      </emma:emma>
    </inkml:annotationXML>
    <inkml:trace contextRef="#ctx0" brushRef="#br0">-237 407 0,'-68'0'110,"68"34"-48,34 33-31,34 69 1,-34-68-17,67 101 32,-33-34-16,34 35 1,-35-35-17,35 35 17,34-35-1,-35 34 0,35-33 0,-35-1-15,35 35 15,-1-1 16,1 0-16,-35 1 16,1-35-16,-34-33 1,-1-35-17,1 103 32,101-1 31,-169-135-78,68 0 32,-68 0-17,0 0 16,34-1 16,0 1 47,-34-68-47,0 1-31,0-103 62,0 34-63,-68-33 32,34 33-16,34 69-15,0-1 31,0 101 0,0 69 0,0 33-16,34-101-15,-34 34 30,-34-102 33,0 0-64,-33-68 16,33 68-15,0 0 31</inkml:trace>
  </inkml:traceGroup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49:23.7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8EB296-5FB2-4E81-8EA2-1689DAC1967C}" emma:medium="tactile" emma:mode="ink">
          <msink:context xmlns:msink="http://schemas.microsoft.com/ink/2010/main" type="inkDrawing" rotatedBoundingBox="4917,4119 6041,4982 5267,5991 4143,5128" hotPoints="5701,5022 5042,5681 4383,5022 5042,4362" semanticType="container" shapeName="Circle">
            <msink:destinationLink direction="with" ref="{2E99C61D-B469-4714-99FA-56717257A1E7}"/>
          </msink:context>
        </emma:interpretation>
      </emma:emma>
    </inkml:annotationXML>
    <inkml:trace contextRef="#ctx0" brushRef="#br0">377 175 0,'-135'0'0,"101"34"0,-135 135 0,169-101 0,-34 102 0,34-35 0,0-67 16,68 101 15,-1-101 0,103 67 0,-35-101-15,1 0 15,33-34-15,-101 0 0,67-34 15,-67 0-16,0 0 1,67-33 15,-33-103 16,-102 136-31,0-101 15,0-34-15,-34 67 15,-68-67 0,68 101-15,-135-67 15,0 67 0,-1 34 1,69 34-17,-69 34 16,35 0-15,33 67-16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4:52.1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44FBC1A-33D1-4FF0-BA9D-BC8ECACC619C}" emma:medium="tactile" emma:mode="ink">
          <msink:context xmlns:msink="http://schemas.microsoft.com/ink/2010/main" type="inkDrawing" rotatedBoundingBox="25705,5615 29587,5791 29483,8088 25601,7912" hotPoints="29880,7055 28194,8159 25669,6999 27354,5894" semanticType="enclosure" shapeName="Parallelogram">
            <msink:sourceLink direction="with" ref="{40274766-04C3-4050-90FF-CA676E00BF4C}"/>
          </msink:context>
        </emma:interpretation>
      </emma:emma>
    </inkml:annotationXML>
    <inkml:trace contextRef="#ctx0" brushRef="#br0">542-542 0,'-34'0'93,"0"34"-61,-135 68 14,34 67-14,-35-67-1,1 33 0,34 1-15,-35-1 15,35 0 0,-35 1 16,35-34-16,33-35 1,68-33 30,34 0-31,170 0 16,-1 0-15,0 0-1,-33-1 0,-1 1-15,1 34-1,-1-34 1,1 34-16,-1-1 31,1-33-31,-1 0 31,35 34 1,-35 0-17,34-1 1,-33 1 0,-1-34 15,1 34 0,-102-68-31,33 0 0</inkml:trace>
    <inkml:trace contextRef="#ctx0" brushRef="#br0" timeOffset="1531.2418">610-711 0,'34'0'109,"67"34"-77,69 101 14,-1 1 1,-33-35-31,-1-33 15,0 0-15,1-1-1,-1 1 1,35 34 0,-35-34-16,35 33 31,-35 1 16,0-35-47,35 1 31,-35 0 0,-135-34-15,34-34 0,-34 34 46,0 0-46,-34-34-1,-101 33 32,-35 1-16,35 34 16,101-34-47,-135 34 32,-1 33-1,1 1 0,34-1 16,-35 1-16,1 0 0,67-35 16,69-67-47,33 68 0</inkml:trace>
  </inkml:traceGroup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51:11.5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344C65-C81D-49F5-82C7-506F5D41D92D}" emma:medium="tactile" emma:mode="ink">
          <msink:context xmlns:msink="http://schemas.microsoft.com/ink/2010/main" type="inkDrawing" rotatedBoundingBox="4819,5373 4953,4599 5212,4644 5079,5418" shapeName="Other"/>
        </emma:interpretation>
      </emma:emma>
    </inkml:annotationXML>
    <inkml:trace contextRef="#ctx0" brushRef="#br0">445 649 0,'170'-169'110,"-103"67"-79,1 1 0,-68 67 1,0 68-1,0 0-16,-34 33 1,34-33-16,0 136 47,-34-69-31,34 35-1,-34-69 1,34 69-1</inkml:trace>
  </inkml:traceGroup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51:12.5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E67BB73-6A11-4AC7-A6E9-E7604F0F1FA9}" emma:medium="tactile" emma:mode="ink">
          <msink:context xmlns:msink="http://schemas.microsoft.com/ink/2010/main" type="inkDrawing" rotatedBoundingBox="11214,4690 11480,5350 11165,5476 10900,4816" semanticType="callout" shapeName="Other">
            <msink:sourceLink direction="with" ref="{04D73E69-0C16-4CC5-9864-68EBDC60384B}"/>
          </msink:context>
        </emma:interpretation>
      </emma:emma>
    </inkml:annotationXML>
    <inkml:trace contextRef="#ctx0" brushRef="#br0">0 71 0,'0'-34'62,"0"0"-46,34 34-1,0 0 1,0 0-16,33 0 16,1 68 31,-68-34-32,0 0-15,-135 135 47,101-135-47,34 68 31,0-68 1,169 33-1,-67-67-16,33 34-15</inkml:trace>
  </inkml:traceGroup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51:15.1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3C3A09-728E-4D33-9119-7429D264B18A}" emma:medium="tactile" emma:mode="ink">
          <msink:context xmlns:msink="http://schemas.microsoft.com/ink/2010/main" type="writingRegion" rotatedBoundingBox="8432,8161 8872,8161 8872,9008 8432,9008">
            <msink:destinationLink direction="with" ref="{3D5B7918-F486-4056-BDDC-D4D879D79798}"/>
          </msink:context>
        </emma:interpretation>
      </emma:emma>
    </inkml:annotationXML>
    <inkml:traceGroup>
      <inkml:annotationXML>
        <emma:emma xmlns:emma="http://www.w3.org/2003/04/emma" version="1.0">
          <emma:interpretation id="{51F379DA-2875-4C19-A5F9-BB4F59C17EA2}" emma:medium="tactile" emma:mode="ink">
            <msink:context xmlns:msink="http://schemas.microsoft.com/ink/2010/main" type="paragraph" rotatedBoundingBox="8432,8161 8872,8161 8872,9008 8432,90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1A9C02-E6FE-4FC8-A070-41D465EB428E}" emma:medium="tactile" emma:mode="ink">
              <msink:context xmlns:msink="http://schemas.microsoft.com/ink/2010/main" type="line" rotatedBoundingBox="8432,8161 8872,8161 8872,9008 8432,9008"/>
            </emma:interpretation>
          </emma:emma>
        </inkml:annotationXML>
        <inkml:traceGroup>
          <inkml:annotationXML>
            <emma:emma xmlns:emma="http://www.w3.org/2003/04/emma" version="1.0">
              <emma:interpretation id="{F8710771-3D35-4DA8-B4FD-3BB016B2C788}" emma:medium="tactile" emma:mode="ink">
                <msink:context xmlns:msink="http://schemas.microsoft.com/ink/2010/main" type="inkWord" rotatedBoundingBox="8432,8161 8872,8161 8872,9008 8432,9008"/>
              </emma:interpretation>
              <emma:one-of disjunction-type="recognition" id="oneOf0">
                <emma:interpretation id="interp0" emma:lang="ru-RU" emma:confidence="0">
                  <emma:literal>ч</emma:literal>
                </emma:interpretation>
                <emma:interpretation id="interp1" emma:lang="ru-RU" emma:confidence="0">
                  <emma:literal>и</emma:literal>
                </emma:interpretation>
                <emma:interpretation id="interp2" emma:lang="ru-RU" emma:confidence="0">
                  <emma:literal>“</emma:literal>
                </emma:interpretation>
                <emma:interpretation id="interp3" emma:lang="ru-RU" emma:confidence="0">
                  <emma:literal>„</emma:literal>
                </emma:interpretation>
                <emma:interpretation id="interp4" emma:lang="ru-RU" emma:confidence="0">
                  <emma:literal>4</emma:literal>
                </emma:interpretation>
              </emma:one-of>
            </emma:emma>
          </inkml:annotationXML>
          <inkml:trace contextRef="#ctx0" brushRef="#br0">176 0 0,'-34'34'125,"34"0"-109,-34 34 0,-34 67 15,34-67 0,34-34-31,0 0 16,0-1-1,34 35 1,0-34 0,0-34-1,34 0 1,33-34-1,35-67 32,-103 67-31,-33 0 62,0 68-47,-33 101 1,-1 34-1,34-101-16,67 34 1</inkml:trace>
        </inkml:traceGroup>
      </inkml:traceGroup>
    </inkml:traceGroup>
  </inkml:traceGroup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49:32.2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A9CDA9-7ED1-473E-A39A-86AF0C55A0BF}" emma:medium="tactile" emma:mode="ink">
          <msink:context xmlns:msink="http://schemas.microsoft.com/ink/2010/main" type="inkDrawing" rotatedBoundingBox="13177,9086 16071,5393 17097,6197 14203,9890" hotPoints="13478,8703 16154,5926 15543,5315 14561,9413" semanticType="enclosure" shapeName="Quadrilateral">
            <msink:sourceLink direction="with" ref="{27A50878-F50E-49D4-9730-B39AB5AC67FA}"/>
            <msink:destinationLink direction="to" ref="{265D6BD8-0A13-4609-B02F-40B5AFB6DCF1}"/>
          </msink:context>
        </emma:interpretation>
      </emma:emma>
    </inkml:annotationXML>
    <inkml:trace contextRef="#ctx0" brushRef="#br0">9454 4239 0,'0'-34'63,"34"34"-17,-34-67 17,0 33-47,-34 34-1,-68 0 63,1 34-46,33 0-1,0 67 0,34-67-31,0-34 16,0 169 31,34-33-16,0-35-16,68 35 17,-34-35-17,102 35 17,-1-68-17,-33-34 16,67-1-15,-34-33 15,35-67 1,-1-69-1,-101 68-16,-34-33 1,-34-35 31,0-33-31,-34 34 15,-34 33-16,-101-33 32,101 33-31,0 102 0,-67-34-1,33 34 1,-67 34-1,0 68 17</inkml:trace>
    <inkml:trace contextRef="#ctx0" brushRef="#br0" timeOffset="15999.9147">10097 4070 0,'0'-34'125,"34"-34"-109,34-33 15,33-35 0,35 1-15,-68-1 0,33 1 15,35-34-16,-35-1 1,1 35 0,-1-35 15,1 35-15,34-1-1,-35-33 1,-33 34 15,67-35 0,1 1 1,-35 0-1,69-1 63,-136 136 31,-68 34-94,-102 102 16,1 0 15,67-68-15,34-34-31,102-34 46,-34-34-46,101-34 31,-101 68-47,102-33 62,-103 67-15,-33 101 16,0-67-48,0 0-15,-33 135 47,-1-33-31</inkml:trace>
  </inkml:traceGroup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51:13.7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413AF5-B00F-45EA-B3E7-27C8916AAE8D}" emma:medium="tactile" emma:mode="ink">
          <msink:context xmlns:msink="http://schemas.microsoft.com/ink/2010/main" type="writingRegion" rotatedBoundingBox="17426,5108 14393,9576 13362,8876 16395,4408"/>
        </emma:interpretation>
      </emma:emma>
    </inkml:annotationXML>
    <inkml:traceGroup>
      <inkml:annotationXML>
        <emma:emma xmlns:emma="http://www.w3.org/2003/04/emma" version="1.0">
          <emma:interpretation id="{F6AA37B6-CC34-4A16-9622-87F0DB9E33B4}" emma:medium="tactile" emma:mode="ink">
            <msink:context xmlns:msink="http://schemas.microsoft.com/ink/2010/main" type="paragraph" rotatedBoundingBox="17426,5108 14393,9576 13362,8876 16395,44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3BBE53-E47B-47B5-BBD2-BD846DE22355}" emma:medium="tactile" emma:mode="ink">
              <msink:context xmlns:msink="http://schemas.microsoft.com/ink/2010/main" type="line" rotatedBoundingBox="17426,5108 14393,9576 13362,8876 16395,4408"/>
            </emma:interpretation>
          </emma:emma>
        </inkml:annotationXML>
        <inkml:traceGroup>
          <inkml:annotationXML>
            <emma:emma xmlns:emma="http://www.w3.org/2003/04/emma" version="1.0">
              <emma:interpretation id="{CFC4B950-8B0D-4115-9A4A-740C73DBE824}" emma:medium="tactile" emma:mode="ink">
                <msink:context xmlns:msink="http://schemas.microsoft.com/ink/2010/main" type="inkWord" rotatedBoundingBox="17426,5108 16737,6123 15706,5423 16395,4408"/>
              </emma:interpretation>
              <emma:one-of disjunction-type="recognition" id="oneOf0">
                <emma:interpretation id="interp0" emma:lang="ru-RU" emma:confidence="0">
                  <emma:literal>в.</emma:literal>
                </emma:interpretation>
                <emma:interpretation id="interp1" emma:lang="ru-RU" emma:confidence="0">
                  <emma:literal>«</emma:literal>
                </emma:interpretation>
                <emma:interpretation id="interp2" emma:lang="ru-RU" emma:confidence="0">
                  <emma:literal>б.</emma:literal>
                </emma:interpretation>
                <emma:interpretation id="interp3" emma:lang="ru-RU" emma:confidence="0">
                  <emma:literal>°.</emma:literal>
                </emma:interpretation>
                <emma:interpretation id="interp4" emma:lang="ru-RU" emma:confidence="0">
                  <emma:literal>«о</emma:literal>
                </emma:interpretation>
              </emma:one-of>
            </emma:emma>
          </inkml:annotationXML>
          <inkml:trace contextRef="#ctx0" brushRef="#br0">2611-3590 0,'0'-34'94,"169"34"-47,-101 0-31,0 34-1,-68 0 1,0 0 0,-68 0 15,34 0-31,0-34 15,34 34 1,0-1 0,0 1-1,68 0 1,0 0 15,-35-34-31,1 34 16,-34 0-1,0 0 1,0 0 0,-34-1-1,-67-33 1,-68 34 15</inkml:trace>
          <inkml:trace contextRef="#ctx0" brushRef="#br0" timeOffset="-96827.613">2306-3624 0,'-34'34'109,"34"0"-93,-34 0 0,34 34-1,0 67 17,34 35-1,0-103-16,34-33 1,-34-34-16,33 68 16,69-34 15,-68-34-15,101-34-1,-101 34 1,33-68-1,1-67 17,-68 67-17,-34-101 17,0 33-17,0 102 1,-68-101-1,-34 33 1,1 68 15,-1 34-15,-67 34 15,135-34-31,-135 136 31,67-1-15</inkml:trace>
          <inkml:trace contextRef="#ctx0" brushRef="#br0" timeOffset="15359.2915">1866-3556 0,'34'0'94,"-1"0"-78,1 34-1,68 0 32,-34 34 16,-68-35-16,0 1-32,-34 0 32,0-34-31,-34 34-1,34-34 1,-33 34 0,33-34-1,0 34 1,34 0 0,-34 0-16</inkml:trace>
        </inkml:traceGroup>
        <inkml:traceGroup>
          <inkml:annotationXML>
            <emma:emma xmlns:emma="http://www.w3.org/2003/04/emma" version="1.0">
              <emma:interpretation id="{27A50878-F50E-49D4-9730-B39AB5AC67FA}" emma:medium="tactile" emma:mode="ink">
                <msink:context xmlns:msink="http://schemas.microsoft.com/ink/2010/main" type="inkWord" rotatedBoundingBox="14586,8708 14122,9392 13785,9164 14250,8480">
                  <msink:destinationLink direction="with" ref="{EAA9CDA9-7ED1-473E-A39A-86AF0C55A0BF}"/>
                </msink:context>
              </emma:interpretation>
              <emma:one-of disjunction-type="recognition" id="oneOf1">
                <emma:interpretation id="interp5" emma:lang="ru-RU" emma:confidence="0">
                  <emma:literal>А</emma:literal>
                </emma:interpretation>
                <emma:interpretation id="interp6" emma:lang="ru-RU" emma:confidence="0">
                  <emma:literal>№</emma:literal>
                </emma:interpretation>
                <emma:interpretation id="interp7" emma:lang="ru-RU" emma:confidence="0">
                  <emma:literal>$</emma:literal>
                </emma:interpretation>
                <emma:interpretation id="interp8" emma:lang="ru-RU" emma:confidence="0">
                  <emma:literal>1</emma:literal>
                </emma:interpretation>
                <emma:interpretation id="interp9" emma:lang="ru-RU" emma:confidence="0">
                  <emma:literal>с</emma:literal>
                </emma:interpretation>
              </emma:one-of>
            </emma:emma>
          </inkml:annotationXML>
          <inkml:trace contextRef="#ctx0" brushRef="#br0" timeOffset="2484.3619">71 0 0,'0'34'62,"-34"0"-46,0 0-1,34 0 1,0 33 31,34-67-16,0 0-31,-34 34 16,34-34-16,67 34 31,-101 0-15,34 68 15,-34-69-15,-68 103 15,35-102-16,-35 33 1,34-67 0,0 0-1,34-33 17,34-35-32</inkml:trace>
          <inkml:trace contextRef="#ctx0" brushRef="#br0" timeOffset="2765.6107">139-34 0,'0'-34'62,"33"34"-46,1 0 0,136 34 15,-69 0-31</inkml:trace>
        </inkml:traceGroup>
      </inkml:traceGroup>
    </inkml:traceGroup>
  </inkml:traceGroup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51:19.5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4C62E58-F315-4BD4-AE46-B17A3F422F72}" emma:medium="tactile" emma:mode="ink">
          <msink:context xmlns:msink="http://schemas.microsoft.com/ink/2010/main" type="writingRegion" rotatedBoundingBox="23473,4525 23322,10581 21854,10545 22005,4488"/>
        </emma:interpretation>
      </emma:emma>
    </inkml:annotationXML>
    <inkml:traceGroup>
      <inkml:annotationXML>
        <emma:emma xmlns:emma="http://www.w3.org/2003/04/emma" version="1.0">
          <emma:interpretation id="{50C8D45F-49C4-4B08-A00D-DE123922FAF8}" emma:medium="tactile" emma:mode="ink">
            <msink:context xmlns:msink="http://schemas.microsoft.com/ink/2010/main" type="paragraph" rotatedBoundingBox="23473,4525 23322,10581 21854,10545 22005,4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C91075-DE83-494D-81FC-C0906C19114E}" emma:medium="tactile" emma:mode="ink">
              <msink:context xmlns:msink="http://schemas.microsoft.com/ink/2010/main" type="line" rotatedBoundingBox="23473,4525 23322,10581 21854,10545 22005,4488"/>
            </emma:interpretation>
          </emma:emma>
        </inkml:annotationXML>
        <inkml:traceGroup>
          <inkml:annotationXML>
            <emma:emma xmlns:emma="http://www.w3.org/2003/04/emma" version="1.0">
              <emma:interpretation id="{B4EDCB60-95C4-455D-9FE1-21A1EC8C3FEA}" emma:medium="tactile" emma:mode="ink">
                <msink:context xmlns:msink="http://schemas.microsoft.com/ink/2010/main" type="inkWord" rotatedBoundingBox="23473,4525 23322,10581 21854,10545 22005,4488"/>
              </emma:interpretation>
              <emma:one-of disjunction-type="recognition" id="oneOf0">
                <emma:interpretation id="interp0" emma:lang="ru-RU" emma:confidence="0">
                  <emma:literal>Острого</emma:literal>
                </emma:interpretation>
                <emma:interpretation id="interp1" emma:lang="ru-RU" emma:confidence="0">
                  <emma:literal>Отрыто</emma:literal>
                </emma:interpretation>
                <emma:interpretation id="interp2" emma:lang="ru-RU" emma:confidence="0">
                  <emma:literal>Отбито</emma:literal>
                </emma:interpretation>
                <emma:interpretation id="interp3" emma:lang="ru-RU" emma:confidence="0">
                  <emma:literal>Отдуто</emma:literal>
                </emma:interpretation>
                <emma:interpretation id="interp4" emma:lang="ru-RU" emma:confidence="0">
                  <emma:literal>Оттерто</emma:literal>
                </emma:interpretation>
              </emma:one-of>
            </emma:emma>
          </inkml:annotationXML>
          <inkml:trace contextRef="#ctx0" brushRef="#br0">509 31 0,'-34'0'31,"-68"-33"0,68 33-15,-101 67 15,0 69 0,101-102-15,0 135 15,34 0-15,0-33 15,0-69-31,101 103 31,-33-136-15,68 33-1,33-67 17,-67 0-17,67-101 17,-101-1-17,67-67 16,-101 101-31,-34-101 32,0 67-17,0 68-15,-68-67 16,-33-1 0,-1 34-1,-67 68 1,67 0-1,34 0 1,1 68-16</inkml:trace>
          <inkml:trace contextRef="#ctx0" brushRef="#br0" timeOffset="-937.4956">272 675 0,'0'-34'125,"0"0"-110,34 34 1,-34-34 0,33 0 15,69-33 0,-68 33-15,0-136 31,-34 137-16,34-1 0,-34 68 0,-34 101 16,34 1-15,-34 33-1,34-68 0,0-67-15,0 0-1,34 68 17</inkml:trace>
          <inkml:trace contextRef="#ctx0" brushRef="#br0" timeOffset="4265.6156">441 1081 0,'-34'0'188,"34"34"702,0-68-858,0 136 140,0-68-157,0 0 1,0 135 31,0 0-16,34 1 16,-68-103-47,34 69 47,0-68-47,0 67 47,0 0-1,34 35 33,-68-170-33,34-34-30,-34 0 0,34 0-1,-34-34 1,34 35 15,-33-69 0,33 68-31,0-34 47,0 204 47,33-68-78,-33 33 31,0-33-32,34-68 1,-34 34-1,102-102 32,33-101-15,-67 67 14,-68 68-46,34 0 32,0 68-32</inkml:trace>
          <inkml:trace contextRef="#ctx0" brushRef="#br0" timeOffset="5999.9818">509 2504 0,'-34'0'47,"-102"-34"-16,69 34-15,-69 68 31,69-68-47,-69 135 31,1 34 0,67-67-15,68-34-1,0 67 1,68 34 15,-35-135-31,137 136 32,-35-103-17,1-33 16,-1 0-15,1-34 0,33-34 15,-67 0-15,33-33-1,-33-103 16,-102 69-15,0-1 0,-68-33-1,-34-35 1,-33 35 0,-34 33 15,33 68 0,34 34-31</inkml:trace>
          <inkml:trace contextRef="#ctx0" brushRef="#br0" timeOffset="5140.611">272 2910 0,'-34'0'62,"34"-34"-62,101 34 94,-67 0-79,34 68 17,-34-68-32,-34 34 15,0 0 1,0 0-16,-68 33 16,0-33-1,68 0 1,-67 0-1,67 0 1,0 0 0,34 33 15,-1-67-15,103 34 15,-68 0-31,-1-34 31,-33 0-15,0 0-16</inkml:trace>
          <inkml:trace contextRef="#ctx0" brushRef="#br0" timeOffset="11593.702">339 3621 0,'0'34'47,"0"135"46,0-33-61,0 33-1,-33-135-16,33 68 17,-34-1-1,34-33-15,0 101 62,-34-169-63,34-33 79,-34-1-78,34 0-1,-34-68 1,34 34 15,0 1 0,-34 33 16,34 68-15,0 0-17,34-1-15,-34 1 31,68 136 16,-34-170-31,0 0 0,-1 0-1,1 0 1,34-68 15,68-101 32,-69 169-32</inkml:trace>
          <inkml:trace contextRef="#ctx0" brushRef="#br0" timeOffset="12593.6828">306 5010 0,'0'-68'109,"0"34"-78,67 34 1,1 34-17,-68 0 1,0 0-1,0 0 1,-102 101 31,102-101-47,0 0 16,0 34 15,136 101 47,-136-135-78,0 0 16,0 33-1,-68 35 32,34-102-31,-67 0 15,67 0-15,34-34-1,0 0-15</inkml:trace>
          <inkml:trace contextRef="#ctx0" brushRef="#br0" timeOffset="13687.4417">441 4739 0,'-34'-34'31,"34"0"-15,-34-34 15,0 1 0,1 67-31,-1-34 32,0 34-17,-34 0 1,0 0-1,-67 68 17,101-35-17,0 1 1,-135 136 15,101-1 0,34 0 1,34-135-32,0 135 31,68 1 0,-68-136-31,102 135 16,33-34 15,1-67 0,-1 0-15,-33-34 0,33 0 15,-67-34-31,67-34 31,35 0-15,-35-68 15,-101 68-15,34-101-1,-34 33 1,-34 1-1,-34-69 17,-34 35-1,-34 0 0,-33-35 0,-34 35-15,-1 33 15,35 68 1,-1 34-32</inkml:trace>
        </inkml:traceGroup>
      </inkml:traceGroup>
    </inkml:traceGroup>
  </inkml:traceGroup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49:43.1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CA56A6-0F9C-4C03-B99A-FC5764C567CD}" emma:medium="tactile" emma:mode="ink">
          <msink:context xmlns:msink="http://schemas.microsoft.com/ink/2010/main" type="inkDrawing" rotatedBoundingBox="11751,5027 16324,5285 16322,5327 11749,5070" shapeName="Other"/>
        </emma:interpretation>
      </emma:emma>
    </inkml:annotationXML>
    <inkml:trace contextRef="#ctx0" brushRef="#br0">7320 649 0,'136'0'156,"33"34"-125,-34-34 0,1 0 1,-1 0-17,1 0 1,-1 34-1,1-34 1,-1 0 0,35 0-1,-35 34 1,0-34 0,1 0-1,-1 0 1,35 34-1,-35-34 1,1 0 0,33 34-1,0-34 17,-33 0-17,-1 0 1,1 0-1,-1 34 1,1-34 0,33 0-1,0 0 17,1 0-1,-1 33-16,-34-33 17,35 0 15,-1 34-1</inkml:trace>
  </inkml:traceGroup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51:42.1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E5E5A6-16AB-47CE-AAA3-20C977CC0BFF}" emma:medium="tactile" emma:mode="ink">
          <msink:context xmlns:msink="http://schemas.microsoft.com/ink/2010/main" type="writingRegion" rotatedBoundingBox="23536,7332 25901,8462 24794,10778 22429,9647"/>
        </emma:interpretation>
      </emma:emma>
    </inkml:annotationXML>
    <inkml:traceGroup>
      <inkml:annotationXML>
        <emma:emma xmlns:emma="http://www.w3.org/2003/04/emma" version="1.0">
          <emma:interpretation id="{93088792-2802-40F3-97EA-8B22896EAD28}" emma:medium="tactile" emma:mode="ink">
            <msink:context xmlns:msink="http://schemas.microsoft.com/ink/2010/main" type="paragraph" rotatedBoundingBox="23536,7332 25901,8462 25526,9248 23160,81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0CDB94-619F-4A41-AC44-98A842E8C7D8}" emma:medium="tactile" emma:mode="ink">
              <msink:context xmlns:msink="http://schemas.microsoft.com/ink/2010/main" type="line" rotatedBoundingBox="23536,7332 25901,8462 25526,9248 23160,8117"/>
            </emma:interpretation>
          </emma:emma>
        </inkml:annotationXML>
        <inkml:traceGroup>
          <inkml:annotationXML>
            <emma:emma xmlns:emma="http://www.w3.org/2003/04/emma" version="1.0">
              <emma:interpretation id="{E544A657-A586-4A97-B834-A6039F386531}" emma:medium="tactile" emma:mode="ink">
                <msink:context xmlns:msink="http://schemas.microsoft.com/ink/2010/main" type="inkWord" rotatedBoundingBox="23536,7332 25901,8462 25526,9248 23160,8117"/>
              </emma:interpretation>
              <emma:one-of disjunction-type="recognition" id="oneOf0">
                <emma:interpretation id="interp0" emma:lang="ru-RU" emma:confidence="0">
                  <emma:literal>сто</emma:literal>
                </emma:interpretation>
                <emma:interpretation id="interp1" emma:lang="ru-RU" emma:confidence="0">
                  <emma:literal>РФ</emma:literal>
                </emma:interpretation>
                <emma:interpretation id="interp2" emma:lang="ru-RU" emma:confidence="0">
                  <emma:literal>ото</emma:literal>
                </emma:interpretation>
                <emma:interpretation id="interp3" emma:lang="ru-RU" emma:confidence="0">
                  <emma:literal>Уто</emma:literal>
                </emma:interpretation>
                <emma:interpretation id="interp4" emma:lang="ru-RU" emma:confidence="0">
                  <emma:literal>ото.</emma:literal>
                </emma:interpretation>
              </emma:one-of>
            </emma:emma>
          </inkml:annotationXML>
          <inkml:trace contextRef="#ctx0" brushRef="#br0">0 0 0,'33'0'188,"1"34"-173,136 33 32,-69 1-15,102 34-1,-33-1-16,-1-33 17,-33 0 15,33 33-16,-135-67-16,0-34 64,-34-34-48,-102-135 31,68 135-46,34 0 0,0 0-16,-34 34 15,34-33 1,34 33 15,0 33 0,68 69 16,-35-34-31,-67-1-1,34-67 1,-34 34 0,-34 0 15,0-34-15,-135 0 30,135 34-14</inkml:trace>
          <inkml:trace contextRef="#ctx0" brushRef="#br0" timeOffset="1843.7377">1693 575 0,'-34'0'125,"34"34"-110,-34 0 16,34 0 48,34 0-48,68 0 0,-35 34 0,-33-1-15,0-67 0,-34 68-1,0 34 16,0-69-15,-34 35 0,0-34 15,0-34-15,34-34 15,0-67-16</inkml:trace>
          <inkml:trace contextRef="#ctx0" brushRef="#br0" timeOffset="3078.1062">1693 508 0,'-34'0'63,"169"0"-1,35 34-15,-102-1-31,-35-33 15,-66-33 16,-1 33-32,0-34 1,-102-68 78,136 68-79,-34 0 48,-135 34-16,34 34-16,67 0-15,34 0-1,34 0-15,-68 0 16,34 67-1,34 1 17,34 67-1,-34-135-31,136 135 47,-68-101-32,33 0 1,35 0 0,-1-68-1,1 0 17,-69 0-32,-33 0 15,135-102 16,-67-33 1,-102 33-17,0 0 1,0 1 0,-102-1 15,-67-33 0,0 67 0,67 34-15,-33 0 0,-1 34 15,69 68-31</inkml:trace>
        </inkml:traceGroup>
      </inkml:traceGroup>
    </inkml:traceGroup>
    <inkml:traceGroup>
      <inkml:annotationXML>
        <emma:emma xmlns:emma="http://www.w3.org/2003/04/emma" version="1.0">
          <emma:interpretation id="{AFFB7F4A-5C93-494E-BC95-3AA756C84552}" emma:medium="tactile" emma:mode="ink">
            <msink:context xmlns:msink="http://schemas.microsoft.com/ink/2010/main" type="paragraph" rotatedBoundingBox="23243,9944 24992,9075 25196,9486 23447,103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C609785-63D3-4DDB-B27A-61813BDE25E0}" emma:medium="tactile" emma:mode="ink">
              <msink:context xmlns:msink="http://schemas.microsoft.com/ink/2010/main" type="line" rotatedBoundingBox="23243,9944 24993,9076 25196,9486 23447,10355"/>
            </emma:interpretation>
          </emma:emma>
        </inkml:annotationXML>
        <inkml:traceGroup>
          <inkml:annotationXML>
            <emma:emma xmlns:emma="http://www.w3.org/2003/04/emma" version="1.0">
              <emma:interpretation id="{F7F0B2DE-018F-4F5A-AEF8-CCE128B1EAEC}" emma:medium="tactile" emma:mode="ink">
                <msink:context xmlns:msink="http://schemas.microsoft.com/ink/2010/main" type="inkWord" rotatedBoundingBox="23243,9944 24993,9076 25196,9486 23447,10355"/>
              </emma:interpretation>
              <emma:one-of disjunction-type="recognition" id="oneOf1">
                <emma:interpretation id="interp5" emma:lang="ru-RU" emma:confidence="0">
                  <emma:literal>(7.:</emma:literal>
                </emma:interpretation>
                <emma:interpretation id="interp6" emma:lang="ru-RU" emma:confidence="0">
                  <emma:literal>(7:</emma:literal>
                </emma:interpretation>
                <emma:interpretation id="interp7" emma:lang="ru-RU" emma:confidence="0">
                  <emma:literal>(7 г:</emma:literal>
                </emma:interpretation>
                <emma:interpretation id="interp8" emma:lang="ru-RU" emma:confidence="0">
                  <emma:literal>(7“:</emma:literal>
                </emma:interpretation>
                <emma:interpretation id="interp9" emma:lang="ru-RU" emma:confidence="0">
                  <emma:literal>(7 с:</emma:literal>
                </emma:interpretation>
              </emma:one-of>
            </emma:emma>
          </inkml:annotationXML>
          <inkml:trace contextRef="#ctx0" brushRef="#br0" timeOffset="30812.33">237 2167 0,'-34'0'140,"0"0"-124,0 34 15,0-34 1,0 34 14,34 0-30,-34-34 31,-33 34 109,134-34-46,-67 34-110,68-1 31,-34-33-16,0 0 1,0 34 0,0 0-1,-1-34 1,1 0 0,0 0-1,0 34 1,-68-34 93</inkml:trace>
          <inkml:trace contextRef="#ctx0" brushRef="#br0" timeOffset="29577.9691">474 2269 0,'-34'0'63,"0"0"-48,0 34 17,0 0-1</inkml:trace>
          <inkml:trace contextRef="#ctx0" brushRef="#br0" timeOffset="33390.4342">67 2167 0,'136'0'297,"-102"0"-282,-1 0 16,1 0 1,0 34-1,0-34 0,34 0 16,-68 34-47,34-34 125,-204 34-16,1-34 1,135 0 327</inkml:trace>
          <inkml:trace contextRef="#ctx0" brushRef="#br0" timeOffset="27515.4825">1659 1321 0,'-34'67'0,"34"1"0</inkml:trace>
          <inkml:trace contextRef="#ctx0" brushRef="#br0" timeOffset="28109.2264">1388 1795 0,'-34'0'47,"0"0"-1,34 34-46,0-1 16</inkml:trace>
          <inkml:trace contextRef="#ctx0" brushRef="#br0" timeOffset="28827.9731">948 2032 0,'-34'34'94,"0"-34"-78,34 33-1,0 1 1</inkml:trace>
        </inkml:traceGroup>
      </inkml:traceGroup>
    </inkml:traceGroup>
  </inkml:traceGroup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7:52:44.5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9C8CE5-9153-491F-A4EE-D36836ACDAB5}" emma:medium="tactile" emma:mode="ink">
          <msink:context xmlns:msink="http://schemas.microsoft.com/ink/2010/main" type="writingRegion" rotatedBoundingBox="28476,5088 23370,7741 22938,6909 28043,4256"/>
        </emma:interpretation>
      </emma:emma>
    </inkml:annotationXML>
    <inkml:traceGroup>
      <inkml:annotationXML>
        <emma:emma xmlns:emma="http://www.w3.org/2003/04/emma" version="1.0">
          <emma:interpretation id="{9A289F58-E7FA-46A6-968D-56B3C84D8765}" emma:medium="tactile" emma:mode="ink">
            <msink:context xmlns:msink="http://schemas.microsoft.com/ink/2010/main" type="paragraph" rotatedBoundingBox="28476,5088 23370,7741 22938,6909 28043,42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F8B086-9D0B-4B6F-B2BA-CB553E097653}" emma:medium="tactile" emma:mode="ink">
              <msink:context xmlns:msink="http://schemas.microsoft.com/ink/2010/main" type="line" rotatedBoundingBox="28476,5088 23370,7741 22938,6909 28043,4256"/>
            </emma:interpretation>
          </emma:emma>
        </inkml:annotationXML>
        <inkml:traceGroup>
          <inkml:annotationXML>
            <emma:emma xmlns:emma="http://www.w3.org/2003/04/emma" version="1.0">
              <emma:interpretation id="{9E54108D-DA60-4DF6-8E54-B6216C90D8D3}" emma:medium="tactile" emma:mode="ink">
                <msink:context xmlns:msink="http://schemas.microsoft.com/ink/2010/main" type="inkWord" rotatedBoundingBox="26178,6095 23293,7593 23021,7069 25905,5570"/>
              </emma:interpretation>
              <emma:one-of disjunction-type="recognition" id="oneOf0">
                <emma:interpretation id="interp0" emma:lang="ru-RU" emma:confidence="0">
                  <emma:literal>огни;</emma:literal>
                </emma:interpretation>
                <emma:interpretation id="interp1" emma:lang="ru-RU" emma:confidence="0">
                  <emma:literal>огне;</emma:literal>
                </emma:interpretation>
                <emma:interpretation id="interp2" emma:lang="ru-RU" emma:confidence="0">
                  <emma:literal>огнь;</emma:literal>
                </emma:interpretation>
                <emma:interpretation id="interp3" emma:lang="ru-RU" emma:confidence="0">
                  <emma:literal>охнет</emma:literal>
                </emma:interpretation>
                <emma:interpretation id="interp4" emma:lang="ru-RU" emma:confidence="0">
                  <emma:literal>доен;</emma:literal>
                </emma:interpretation>
              </emma:one-of>
            </emma:emma>
          </inkml:annotationXML>
          <inkml:trace contextRef="#ctx0" brushRef="#br0">-1423 1435 0,'-34'0'32,"1"0"-17,-35 34 16,34 0-15</inkml:trace>
          <inkml:trace contextRef="#ctx0" brushRef="#br0" timeOffset="218.7489">-1829 1605 0,'-34'0'31,"0"33"-15,0-33 15,-135 68 16,101-34-31,68 0-16</inkml:trace>
          <inkml:trace contextRef="#ctx0" brushRef="#br0" timeOffset="578.1208">-2405 1876 0,'-34'0'32,"0"0"-17,-33 33 16,-1 1 1,0 0-1,1 0 0,-1 0-15,34-34 15,0 0-31,-101 68 63,101-35-48</inkml:trace>
          <inkml:trace contextRef="#ctx0" brushRef="#br0" timeOffset="765.6054">-3285 2248 0,'-34'0'47,"0"0"-31,0 34-1,0-34 1,0 34 0</inkml:trace>
          <inkml:trace contextRef="#ctx0" brushRef="#br0" timeOffset="937.4942">-3624 2384 0,'-34'0'46,"-34"0"-30,35 33 15,-1-33-15,0 34 0</inkml:trace>
          <inkml:trace contextRef="#ctx0" brushRef="#br0" timeOffset="1124.9928">-3997 2451 0,'-33'0'47,"-1"0"-16,-68 34 0</inkml:trace>
          <inkml:trace contextRef="#ctx0" brushRef="#br0" timeOffset="2093.7361">-4403 2451 0,'-34'0'109,"34"-34"-93,34 34-1,0-33 1,0-1 0,-34 0-1,34 0 32,-68 34 0,-34 102-31,-34-35 31,102-33-32,0 0 16,0 0-15,34-34 0,34 34-1,0-34 1,33 34 15,-33-34-15,34 33-16</inkml:trace>
          <inkml:trace contextRef="#ctx0" brushRef="#br0" timeOffset="1328.1175">-4267 2485 0,'-68'34'78,"34"-34"-62,0 34-1</inkml:trace>
          <inkml:trace contextRef="#ctx0" brushRef="#br0" timeOffset="-7421.8373">237 13 0,'0'-34'110,"-34"68"-79,0 0-15,-68 135 46,102-135-46,0 0-16,-33 0 47,-1 0 78,68-1-63,101-33-15,-101 0-47,-34 34 16,34-34-1,0 0 48,-68-34-1,34 1-62</inkml:trace>
          <inkml:trace contextRef="#ctx0" brushRef="#br0" timeOffset="-7046.8393">271 182 0,'-34'170'187,"34"-103"-171,0 1-1,34 101 32</inkml:trace>
          <inkml:trace contextRef="#ctx0" brushRef="#br0" timeOffset="-6046.8588">338-156 0,'-101'0'62,"67"-34"-46,0 34-1,0 0 1,0 0 0,0 0-16,-67 34 31,-35 67 0,35 1-15,67 33 15,34 1 0,0-69-15,34 35 0,101 0 15,1-1 0,-1-101-15,1 0 15,-35 0-15,35-101 15,-35-1 0,-33-33-15,-34 33 15,-34 34-31,-34-67 31,-68-1 0,69 69-15,-137 33 15,35 0-15,-1 34 0,35 68-1</inkml:trace>
          <inkml:trace contextRef="#ctx0" brushRef="#br0" timeOffset="-593.7506">-203 622 0,'-34'0'125,"0"0"-109,34 34-16,-34 0 31,-34 34-31</inkml:trace>
          <inkml:trace contextRef="#ctx0" brushRef="#br0" timeOffset="-390.6242">-644 1029 0,'-34'0'32,"1"0"-17,-1 68 16</inkml:trace>
          <inkml:trace contextRef="#ctx0" brushRef="#br0" timeOffset="-187.4998">-982 1266 0,'-34'0'47,"0"0"-32,-34 0 17,68 34-32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49:09.4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DD06CBE-E87C-43C4-B4F4-3B05FB7946E3}" emma:medium="tactile" emma:mode="ink">
          <msink:context xmlns:msink="http://schemas.microsoft.com/ink/2010/main" type="inkDrawing" rotatedBoundingBox="12073,2906 15150,9530 15034,9584 11956,2960" semanticType="callout" shapeName="Other">
            <msink:sourceLink direction="with" ref="{66E9A7B7-B598-4793-8FE7-E1D474AB483D}"/>
            <msink:sourceLink direction="with" ref="{8CE0A773-9B0A-47F8-9473-779CEC20D1F4}"/>
          </msink:context>
        </emma:interpretation>
      </emma:emma>
    </inkml:annotationXML>
    <inkml:trace contextRef="#ctx0" brushRef="#br0">0 0 0,'0'34'157,"34"-1"-142,34 137 32,0-1-16,-1-33 1,1-1-17,34 34 1,-35 1-1,35-35 1,-34 34 15,-1-33-15,1-1 0,34 35-1,-35-1 16,1-33-15,0-1-16,0 0 16,-1 35 15,1-35-15,34 1-1,-35-1 1,-33 35-1,68-1 1,-34-34 0,-1 35 15,1-1-15,-34-34-1,34 1 1,-1-1-1,35 35 17,-34-35-17,0 1 1,-35-1 0,35 1-1,0-1 1,0 34 15,-1-33-15,1-1-1,-34 1 17,68 33-17,-69-67 1,1 67 15,34-33 0,0 33 1,-1 0 14,-33-101-30,-34-34 15,34 34-31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4:56.6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BBB83F-EFAA-40C9-868C-388D21EC1059}" emma:medium="tactile" emma:mode="ink">
          <msink:context xmlns:msink="http://schemas.microsoft.com/ink/2010/main" type="writingRegion" rotatedBoundingBox="26603,6406 32281,5925 32538,8950 26860,9431"/>
        </emma:interpretation>
      </emma:emma>
    </inkml:annotationXML>
    <inkml:traceGroup>
      <inkml:annotationXML>
        <emma:emma xmlns:emma="http://www.w3.org/2003/04/emma" version="1.0">
          <emma:interpretation id="{C93B1279-C1F6-41ED-A8E6-97F344FAD30F}" emma:medium="tactile" emma:mode="ink">
            <msink:context xmlns:msink="http://schemas.microsoft.com/ink/2010/main" type="paragraph" rotatedBoundingBox="26603,6406 32281,5925 32538,8950 26860,94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6C723F-26C1-482F-9FCC-E7F267DF21B6}" emma:medium="tactile" emma:mode="ink">
              <msink:context xmlns:msink="http://schemas.microsoft.com/ink/2010/main" type="line" rotatedBoundingBox="26603,6406 32281,5925 32538,8950 26860,9431"/>
            </emma:interpretation>
          </emma:emma>
        </inkml:annotationXML>
        <inkml:traceGroup>
          <inkml:annotationXML>
            <emma:emma xmlns:emma="http://www.w3.org/2003/04/emma" version="1.0">
              <emma:interpretation id="{40274766-04C3-4050-90FF-CA676E00BF4C}" emma:medium="tactile" emma:mode="ink">
                <msink:context xmlns:msink="http://schemas.microsoft.com/ink/2010/main" type="inkWord" rotatedBoundingBox="26603,6406 32281,5925 32538,8950 26860,9431">
                  <msink:destinationLink direction="with" ref="{D44FBC1A-33D1-4FF0-BA9D-BC8ECACC619C}"/>
                </msink:context>
              </emma:interpretation>
              <emma:one-of disjunction-type="recognition" id="oneOf0">
                <emma:interpretation id="interp0" emma:lang="ru-RU" emma:confidence="0">
                  <emma:literal>Строжка</emma:literal>
                </emma:interpretation>
                <emma:interpretation id="interp1" emma:lang="ru-RU" emma:confidence="0">
                  <emma:literal>Строжки</emma:literal>
                </emma:interpretation>
                <emma:interpretation id="interp2" emma:lang="ru-RU" emma:confidence="0">
                  <emma:literal>Сторожа</emma:literal>
                </emma:interpretation>
                <emma:interpretation id="interp3" emma:lang="ru-RU" emma:confidence="0">
                  <emma:literal>Строжке</emma:literal>
                </emma:interpretation>
                <emma:interpretation id="interp4" emma:lang="ru-RU" emma:confidence="0">
                  <emma:literal>строжка</emma:literal>
                </emma:interpretation>
              </emma:one-of>
            </emma:emma>
          </inkml:annotationXML>
          <inkml:trace contextRef="#ctx0" brushRef="#br0">0 0 0,'34'0'109</inkml:trace>
          <inkml:trace contextRef="#ctx0" brushRef="#br0" timeOffset="-265.6232">34 203 0,'0'-34'109,"-34"68"-77,34 34-1,-34-68-31,34 102 31,0 67 16,0-135-16,34 0-15,0-34 0,0 0-1,-34-34 1,68 34-16</inkml:trace>
          <inkml:trace contextRef="#ctx0" brushRef="#br0" timeOffset="859.388">813 169 0,'-34'0'46,"0"0"-30,-67 68 15,67-68-15,-34 34 0,-67 34 30,67-68-30,34 0 0,34 34-16,34-1 62,0-33-31,135 68 1,-135-68-1,0 34-31,0-34 16,67 34 15</inkml:trace>
          <inkml:trace contextRef="#ctx0" brushRef="#br0" timeOffset="2796.8608">1152 0 0,'0'34'94,"-34"68"-63,0-1 1,34 1-17,0 67 16,0-101 1,34-34-17</inkml:trace>
          <inkml:trace contextRef="#ctx0" brushRef="#br0" timeOffset="3312.4834">1253 339 0,'0'-34'31,"0"0"-15,34 34-16,0 68 93,-34-34-93,34 67 32,0-67-17,34 0 1,-1-34 15,1 0-15,0-34-1,0-34 1,-68-33 0,0 33-1,0 34 1,-34-34 0,0 35-1,0-1-15,0 34 16,0 0-1,0 34 1,0-34-16,1 67 16,-1 69 15,34-69-31</inkml:trace>
          <inkml:trace contextRef="#ctx0" brushRef="#br0" timeOffset="4281.2131">1152 1456 0,'0'-34'62,"0"68"1,0 136-17,0-1-14,34 0-1,-34-33-15,0-1 15,0 1-16,0-1 1,0 1 15,0 33 1,0-34 30</inkml:trace>
          <inkml:trace contextRef="#ctx0" brushRef="#br0" timeOffset="4843.7245">305 1829 0,'0'-34'110,"34"34"-79,135 0 16,-33 0-16,33 0 0</inkml:trace>
          <inkml:trace contextRef="#ctx0" brushRef="#br0" timeOffset="5171.8479">610 1592 0,'0'101'94,"0"35"-48,0 33-14,34-135-17,0 68-15</inkml:trace>
          <inkml:trace contextRef="#ctx0" brushRef="#br0" timeOffset="13515.5456">4200 847 0,'135'0'110,"1"0"-79,-1 0-16,35 34 1,-69-34 0,68 0 15,-33 33-15,33 1-1,1 0 32</inkml:trace>
          <inkml:trace contextRef="#ctx0" brushRef="#br0" timeOffset="12921.8076">4200 68 0,'135'0'94,"1"0"-63,-1 0-16,1 0 1,33 0 0,-34 0-1,1 0 1,-1 0 0,1 34-1,-1 33 16,-101-33-15,0 0-16,-34 0 16,0 101 15,0 35 0,0-1-15,0-33 15,-34-1 0</inkml:trace>
          <inkml:trace contextRef="#ctx0" brushRef="#br0" timeOffset="14312.4232">3760 305 0,'0'34'125,"33"-34"-109,1 34 15,0-1-15,102 35 31,-103-68-16,-33 34-31,0 0 63,-33-34-48,-1 34 1,-68 34 15,68-68 16,0 33-47</inkml:trace>
          <inkml:trace contextRef="#ctx0" brushRef="#br0" timeOffset="8468.6928">2947 34 0,'135'0'218,"-67"0"-202,-34 0 0,0 0-1,67 34-15</inkml:trace>
          <inkml:trace contextRef="#ctx0" brushRef="#br0" timeOffset="6437.4662">2777 474 0,'136'34'156,"33"-34"-109,1 0-15,-1 0-1,-34 0 0,35 0 0,-35 0 16,-33 0-31,-102 34-1,34-34 1,33 34 31</inkml:trace>
          <inkml:trace contextRef="#ctx0" brushRef="#br0" timeOffset="12312.4355">4166 136 0,'0'135'125,"-34"0"-93,34 35-1,0-35 0,0 35 0,34-170-31,0-68 63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5:26.2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A9409C-8B17-4318-BE91-B952F03560BA}" emma:medium="tactile" emma:mode="ink">
          <msink:context xmlns:msink="http://schemas.microsoft.com/ink/2010/main" type="inkDrawing" rotatedBoundingBox="26476,8751 29691,9649 29194,11430 25979,10531" hotPoints="29238,9399 29226,10835 26437,10810 26450,9374" semanticType="enclosure" shapeName="Rectangle"/>
        </emma:interpretation>
      </emma:emma>
    </inkml:annotationXML>
    <inkml:trace contextRef="#ctx0" brushRef="#br0">0 0 0,'67'0'78,"103"0"-31,-103 34-31,103 0 0,-1 0 15,-33-34-16,33 33 17,0 1-17,1 0 17,-1-34-17,-34 34 1,1-34-1,33 0 17,1 0-17,-1 0 17,-34 0-1,-33 34-16,67-34 17,-67 0 15,-68 34-32,-34 0 16,34 135 63,-34-34-63,0 35 1,0-35 15,0 35-16,-34-103-16,34 1 17</inkml:trace>
    <inkml:trace contextRef="#ctx0" brushRef="#br0" timeOffset="1843.7453">34 34 0,'0'-34'78,"0"169"47,33-33-110,-33 0 17,34 67-1,-34-34 0,34 1 0,-34-34-15,0 67 31,0-34-16,34 35 16,-34-103-16,34-33 0,0-34-31,-34 34 16,34-34 15,135 0 32,0 34-16,1-34-32,-35 0 17,1 0-17,-1 34 1,0 0-1,1-34 1,-1 34 0,1-34-1,-1 33 1,1-33 0,33 34 15,-33 0-16,33 0 17,-34 0-1,-67 0-15,34 0 15,-68-34-31,-1 0 31,35 0 63,-34 0-79,-34-34 32,34-136 78,-68 35-93,34-34-1,-34-68-16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5:57.1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7284481-8013-4AD6-A726-EFE072292BB0}" emma:medium="tactile" emma:mode="ink">
          <msink:context xmlns:msink="http://schemas.microsoft.com/ink/2010/main" type="writingRegion" rotatedBoundingBox="20353,5079 20368,5079 20368,5094 20353,5094"/>
        </emma:interpretation>
      </emma:emma>
    </inkml:annotationXML>
    <inkml:traceGroup>
      <inkml:annotationXML>
        <emma:emma xmlns:emma="http://www.w3.org/2003/04/emma" version="1.0">
          <emma:interpretation id="{28FE0E7B-B274-4CEE-92E9-A9A32D104C49}" emma:medium="tactile" emma:mode="ink">
            <msink:context xmlns:msink="http://schemas.microsoft.com/ink/2010/main" type="paragraph" rotatedBoundingBox="20353,5079 20368,5079 20368,5094 20353,50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36CA7E-0256-42CA-B9E0-D11FBDBA986B}" emma:medium="tactile" emma:mode="ink">
              <msink:context xmlns:msink="http://schemas.microsoft.com/ink/2010/main" type="line" rotatedBoundingBox="20353,5079 20368,5079 20368,5094 20353,5094"/>
            </emma:interpretation>
          </emma:emma>
        </inkml:annotationXML>
        <inkml:traceGroup>
          <inkml:annotationXML>
            <emma:emma xmlns:emma="http://www.w3.org/2003/04/emma" version="1.0">
              <emma:interpretation id="{A50F9D02-1760-4BA3-BCD0-C5A4242ABBCF}" emma:medium="tactile" emma:mode="ink">
                <msink:context xmlns:msink="http://schemas.microsoft.com/ink/2010/main" type="inkWord" rotatedBoundingBox="20353,5079 20368,5079 20368,5094 20353,5094"/>
              </emma:interpretation>
              <emma:one-of disjunction-type="recognition" id="oneOf0">
                <emma:interpretation id="interp0" emma:lang="ru-RU" emma:confidence="0">
                  <emma:literal>.</emma:literal>
                </emma:interpretation>
                <emma:interpretation id="interp1" emma:lang="ru-RU" emma:confidence="0">
                  <emma:literal>:</emma:literal>
                </emma:interpretation>
                <emma:interpretation id="interp2" emma:lang="ru-RU" emma:confidence="0">
                  <emma:literal>'</emma:literal>
                </emma:interpretation>
                <emma:interpretation id="interp3" emma:lang="ru-RU" emma:confidence="0">
                  <emma:literal>,</emma:literal>
                </emma:interpretation>
                <emma:interpretation id="interp4" emma:lang="ru-RU" emma:confidence="0">
                  <emma:literal>1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06:55.0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E522B7-270C-4AAC-81B9-2547DA0D1D2F}" emma:medium="tactile" emma:mode="ink">
          <msink:context xmlns:msink="http://schemas.microsoft.com/ink/2010/main" type="writingRegion" rotatedBoundingBox="3037,3773 30404,3374 30604,17100 3237,17500"/>
        </emma:interpretation>
      </emma:emma>
    </inkml:annotationXML>
    <inkml:traceGroup>
      <inkml:annotationXML>
        <emma:emma xmlns:emma="http://www.w3.org/2003/04/emma" version="1.0">
          <emma:interpretation id="{BB817FCE-DAAC-4D6D-B1E1-B56B91F139C5}" emma:medium="tactile" emma:mode="ink">
            <msink:context xmlns:msink="http://schemas.microsoft.com/ink/2010/main" type="paragraph" rotatedBoundingBox="3042,3766 9852,3715 9859,4590 3048,4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A37244-84D0-48BC-94E0-5EB3109BA1E3}" emma:medium="tactile" emma:mode="ink">
              <msink:context xmlns:msink="http://schemas.microsoft.com/ink/2010/main" type="line" rotatedBoundingBox="3042,3766 9852,3715 9859,4590 3048,4641"/>
            </emma:interpretation>
          </emma:emma>
        </inkml:annotationXML>
        <inkml:traceGroup>
          <inkml:annotationXML>
            <emma:emma xmlns:emma="http://www.w3.org/2003/04/emma" version="1.0">
              <emma:interpretation id="{CBC6972B-213B-482C-AF0C-10A75F36B6CD}" emma:medium="tactile" emma:mode="ink">
                <msink:context xmlns:msink="http://schemas.microsoft.com/ink/2010/main" type="inkWord" rotatedBoundingBox="3042,3766 9852,3715 9859,4590 3048,4641"/>
              </emma:interpretation>
              <emma:one-of disjunction-type="recognition" id="oneOf0">
                <emma:interpretation id="interp0" emma:lang="ru-RU" emma:confidence="0">
                  <emma:literal>автоматы:</emma:literal>
                </emma:interpretation>
                <emma:interpretation id="interp1" emma:lang="ru-RU" emma:confidence="0">
                  <emma:literal>автоматы :</emma:literal>
                </emma:interpretation>
                <emma:interpretation id="interp2" emma:lang="ru-RU" emma:confidence="0">
                  <emma:literal>автомата :</emma:literal>
                </emma:interpretation>
                <emma:interpretation id="interp3" emma:lang="ru-RU" emma:confidence="0">
                  <emma:literal>автомате :</emma:literal>
                </emma:interpretation>
                <emma:interpretation id="interp4" emma:lang="ru-RU" emma:confidence="0">
                  <emma:literal>автомат :</emma:literal>
                </emma:interpretation>
              </emma:one-of>
            </emma:emma>
          </inkml:annotationXML>
          <inkml:trace contextRef="#ctx0" brushRef="#br0">204 35 0,'-34'0'0,"0"34"0,34 0 0,-34 0 0,0 67 0,34 1 0,0 33 0,0-101 0,68 0 0,-34-34 15,33 0 1,-33 0-1,0-34 1,34-67 0,-34-35 15,-34 34-15,-34 1 15,0 67-16,0 0-15,0 34 16,-33 0 0,33 0-16,-68 102 31,34-1 0,68 35-31</inkml:trace>
          <inkml:trace contextRef="#ctx0" brushRef="#br0" timeOffset="453.1227">441 103 0,'-34'0'47,"34"34"-32,0 33 17,34 69 14,0-68-30,-1-1 0,69-33-1</inkml:trace>
          <inkml:trace contextRef="#ctx0" brushRef="#br0" timeOffset="2062.5047">847 374 0,'0'-34'47,"136"-68"0,-1-67-32,-33 0 17,-102 67-17,0 34 1,0 34 0,0 0-16,-34 34 15,0 0 1,-34 0-1,-33 68 1,67 0 0,-34 101-1,34-67 1,34 67 0,0-135-1,34 34 1,0-68-16,-34 34 0,135 0 31,-101-34-15,0-34-1,-34 0 1,-34 0 0,0 34-1,0 0 1,34 34 15,34-34-15,102-34 15,33 0-15,0-34 15,-67-33 0,-68 101-15,-34 34-1,0-1 1,-34 137 31,34-1 0,-34-270 0,0-35-32,0-33 16,-33 33 32,236 136-16,-34 0-16,35 0-15,-136 0-1,-34 34 1,0 0 0,-34 101 30,34-33-30,0-34 0,34 0-1,0-35 1,33 1 0,69-34-1,-69 0 1,1-34-1,-34 1 1,0-1-16,0-34 16,-34 0-1,-34-33 1,0 67 0,0 0-16,-34 0 15,1 34 1,-35 34-1,34 0 1,35 33 0,33 35-16</inkml:trace>
          <inkml:trace contextRef="#ctx0" brushRef="#br0" timeOffset="2765.6248">2540 306 0,'0'34'78,"0"0"-62,34-34-1,0 0 1,68-34 0,-68 0-1,135-135 16,-101 101 16,-102 169-15,34-67-17,0 34 1,34 0-1,0-68 1,-1 0 0,69 0-1,-34-34 1,67-135 15,-67 101 0,-102 203 32,34-67-47,34 0-1,34-34 1,67 0-16</inkml:trace>
          <inkml:trace contextRef="#ctx0" brushRef="#br0" timeOffset="4312.4935">4166 170 0,'0'-33'47,"-34"-1"-31,-34-34 15,68 34-31,-33 0 16,-35 34-1,0 34-15,-34 34 31,35 0-15,33-1 0,34-33-1,0 34-15,34-34 16,0 0 0,33-34-1,1-34-15,68-68 47,-103 68-31,-33 0-1,34 102 17,34 34 14,-68-68-46,34-34 16,67 0 0,-33 0-1,34-102 1,67-33 15,-101 67 32,-68 203-16,34 1-32,-34-68 16,0-102 1,-34-136-1,-34 1 0,0 101 0,68 34 1,34 1-17,0 33 1,102 0 15,-1 0-15,-101 0 15,-34 33-31,-34 69 47,34-68-47,-34 135 31,34-101-15,34-34-1,0 0 1,101 0 15,-67-34-15,-34-34-16,34-68 31,-68 68-31,0 0 16,-34-33-1,0 33 17,34 0-17,135-34 48,1 0-32,-68 35-15,-68 202 46,34-34-31,-1 1-15,69-35 0</inkml:trace>
          <inkml:trace contextRef="#ctx0" brushRef="#br0" timeOffset="8656.2114">6808 69 0,'0'-136'141,"-34"103"-126,34 66 16</inkml:trace>
          <inkml:trace contextRef="#ctx0" brushRef="#br0" timeOffset="8874.9577">6774 441 0,'34'34'78</inkml:trace>
        </inkml:traceGroup>
      </inkml:traceGroup>
    </inkml:traceGroup>
    <inkml:traceGroup>
      <inkml:annotationXML>
        <emma:emma xmlns:emma="http://www.w3.org/2003/04/emma" version="1.0">
          <emma:interpretation id="{616B58F7-8C60-4F8F-AA1F-7B423AB56449}" emma:medium="tactile" emma:mode="ink">
            <msink:context xmlns:msink="http://schemas.microsoft.com/ink/2010/main" type="paragraph" rotatedBoundingBox="6333,5045 20527,5143 20521,5997 6327,58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F3C2370-E5DF-484B-840E-8B36CE80DC35}" emma:medium="tactile" emma:mode="ink">
              <msink:context xmlns:msink="http://schemas.microsoft.com/ink/2010/main" type="line" rotatedBoundingBox="6333,5045 20527,5143 20521,5997 6327,5898"/>
            </emma:interpretation>
          </emma:emma>
        </inkml:annotationXML>
        <inkml:traceGroup>
          <inkml:annotationXML>
            <emma:emma xmlns:emma="http://www.w3.org/2003/04/emma" version="1.0">
              <emma:interpretation id="{AFCF9DCF-8A4B-4510-8D5B-CCC5DDC6759B}" emma:medium="tactile" emma:mode="ink">
                <msink:context xmlns:msink="http://schemas.microsoft.com/ink/2010/main" type="inkWord" rotatedBoundingBox="6333,5045 11415,5080 11410,5754 6329,5719"/>
              </emma:interpretation>
              <emma:one-of disjunction-type="recognition" id="oneOf1">
                <emma:interpretation id="interp5" emma:lang="ru-RU" emma:confidence="0">
                  <emma:literal>состояния</emma:literal>
                </emma:interpretation>
                <emma:interpretation id="interp6" emma:lang="ru-RU" emma:confidence="0">
                  <emma:literal>состояние</emma:literal>
                </emma:interpretation>
                <emma:interpretation id="interp7" emma:lang="ru-RU" emma:confidence="0">
                  <emma:literal>Состояния</emma:literal>
                </emma:interpretation>
                <emma:interpretation id="interp8" emma:lang="ru-RU" emma:confidence="0">
                  <emma:literal>состоянии</emma:literal>
                </emma:interpretation>
                <emma:interpretation id="interp9" emma:lang="ru-RU" emma:confidence="0">
                  <emma:literal>Состояние</emma:literal>
                </emma:interpretation>
              </emma:one-of>
            </emma:emma>
          </inkml:annotationXML>
          <inkml:trace contextRef="#ctx0" brushRef="#br0" timeOffset="12656.1975">3455 1288 0,'0'-34'63,"0"-67"15,-34 67-47,0 34-15,0 0 15,-34 101 0,68 35 0,0-68-31,0-35 16,34 1 0,0 0-16,34-34 31,34 0-16,-35 0 17,-33 0-17,135 102 63,-67-102-62,-34 0 0,101-68 15,-135 34-15,34-101 15,-68 67-16,0 34-15,-34 0 16,0 0 0,-68 34-1,1 0 1,-35 68 15,102-68-31,34 34 16,0 34-1,34 33-15</inkml:trace>
          <inkml:trace contextRef="#ctx0" brushRef="#br0" timeOffset="13499.9428">4674 1288 0,'-34'0'47,"34"-34"-47,-34 34 16,0-34 15,1 34-15,-35 0 15,0 68 0,68-34-15,0 68 0,0-35-1,34 1 1,34-68-1,-1 0 17,35 0-17,-34-34 1,101-135 31,-101 101-16,-34 68-15,0 136 62,-34-69-47,0 1 16,33-170-16</inkml:trace>
          <inkml:trace contextRef="#ctx0" brushRef="#br0" timeOffset="13718.6937">4877 1119 0,'0'-34'63,"136"34"-1,67 0-46</inkml:trace>
          <inkml:trace contextRef="#ctx0" brushRef="#br0" timeOffset="14156.1889">5317 1119 0,'0'135'94,"0"35"-63,0-137-16,0 1 1,0 0-16,34-34 16,0 34-16,68-34 31,-34 0-15,-35-34-16,1 0 15,-34-33 1,0-69 15,0 68-31,0 34 16,-34 34-1,-33 0 1,-1 0 0,0 34-1,0 34 1,68-34-16,0 0 15,68 67-15</inkml:trace>
          <inkml:trace contextRef="#ctx0" brushRef="#br0" timeOffset="14734.3107">5859 1457 0,'0'34'94,"34"0"-79,0-34 1,0 0 0,34-34-1,-1 0 1,35-135 15,-102 101 0,0 1-31,0 33 16,-34 34 0,0 0-1,0 0 1,1 34 0,33-1-1,0 1 1,33 34-1,1 0 1,0 0 15,-34-35-31,203 35 32</inkml:trace>
          <inkml:trace contextRef="#ctx0" brushRef="#br0" timeOffset="16453.0378">6571 1085 0,'-34'0'47,"0"135"-1,0 1-14,34-102 30,0-68-31,34-68 1,-34 68-1,34 34-31,33 0 47,35-34-16,33-33 0,-67-1 32,-102 203-1,34 35-15,0-136-31,34-34-1,169-102 32,-169 68-47,34-67 63,-68 67-63,0 68 31,0 135 16,34-135-31,0-34-1,0 0 1,-1 0-16,103-102 31,-102-33 32,-34 169-32,-34 67-16,34-33 17,34-34-32,34-34 31,-1 0 0,35 0 0,-102-34-31,68 102 110,-35-68-95,1 0 1,0 0-16,102-136 31,-102 102-15,-1-135 15,-33 135-15,0 0-16,-33 34 31,-1 0-15,0 34-1,34 0 1,0 34 0,34-1 15,67 69 0,-33-102-15,-34-34-16,67 68 15</inkml:trace>
        </inkml:traceGroup>
        <inkml:traceGroup>
          <inkml:annotationXML>
            <emma:emma xmlns:emma="http://www.w3.org/2003/04/emma" version="1.0">
              <emma:interpretation id="{462C7D62-FFC7-4C1E-9287-C72CD2F66844}" emma:medium="tactile" emma:mode="ink">
                <msink:context xmlns:msink="http://schemas.microsoft.com/ink/2010/main" type="inkWord" rotatedBoundingBox="12803,5130 20526,5184 20521,5997 12798,5943"/>
              </emma:interpretation>
              <emma:one-of disjunction-type="recognition" id="oneOf2">
                <emma:interpretation id="interp10" emma:lang="ru-RU" emma:confidence="0">
                  <emma:literal>программы.</emma:literal>
                </emma:interpretation>
                <emma:interpretation id="interp11" emma:lang="ru-RU" emma:confidence="0">
                  <emma:literal>программой.</emma:literal>
                </emma:interpretation>
                <emma:interpretation id="interp12" emma:lang="ru-RU" emma:confidence="0">
                  <emma:literal>программок.</emma:literal>
                </emma:interpretation>
                <emma:interpretation id="interp13" emma:lang="ru-RU" emma:confidence="0">
                  <emma:literal>программою.</emma:literal>
                </emma:interpretation>
                <emma:interpretation id="interp14" emma:lang="ru-RU" emma:confidence="0">
                  <emma:literal>программа.</emma:literal>
                </emma:interpretation>
              </emma:one-of>
            </emma:emma>
          </inkml:annotationXML>
          <inkml:trace contextRef="#ctx0" brushRef="#br0" timeOffset="18687.4152">9889 1085 0,'-33'34'78,"33"0"-62,-34 67 15,-34 69 16,68-103 0,102-236 15,-35 101-46,35 0 15,-68 68-15,0 0 0,-34 68 15,34 68 0,-1-35-15,1-67-1,0-34 1,68 0 0,-35-34-1,1-33 1,34-69 15,-102 102-15,34 34-1,-68 170 32,0-35-16,-34 0 1,68-33-1,0-136-15,34-135 15,34 33 0,-34 35-15,33 33-1,35-34 1,-68 102 0,34 0-1,-1 34 1,-33 0-1,0 0 1,-34 0 0,-68 135 15,34-135-15,136-203 62,0 101-47,-68 34-31,-34 0 16,33 34-1,-33 34 1,34 102 31,0-102-32,-34-1-15,68 1 16,-34-34 0,67-34-1,-33 1 1,-34-1-1,0 0-15,-34-68 32,0 68-32,0 0 15,-34 34 1,0-33-16,0 33 16,0 0-16,-33 33 15,33 1 1,0 34-1,34 0 1,34-34 0,33 0-16</inkml:trace>
          <inkml:trace contextRef="#ctx0" brushRef="#br0" timeOffset="19656.1457">11684 1254 0,'0'-34'62,"0"0"-46,34 1-1,0 33 1,0 0 0,34 0-1,-68 33 1,0 103 31,67-1-16,-67-101-15,34-34-1,34 0 1,68-67 15,-69-1-15,35-34 15,-102 68-15,0 34 15,-34 170 0,0-35-15,-34 1 15,35-35-15,33-67-16,0 34 15,-34-68 1,34-34 15,0-102 0,34 1-15,-1-34 15,1 135-31,136-136 32,-103 137-17,69 33 16,-102 0-31,0 33 16,-34 1 0,0 0-1,-34 136 17,34-137-17,34-33 16</inkml:trace>
          <inkml:trace contextRef="#ctx0" brushRef="#br0" timeOffset="20203.0325">13141 1288 0,'0'-34'31,"34"-34"16,-34 35-16,0-1-15,-34 34 0,0 0-1,-102 0 1,69 34-1,-1 33 1,34 1 0,34-34-1,0 0 1,0 0-16,34 0 16,0-34-1,67 0 1,-33-34-1,34-68 64,-102 204-33,34-68-46,-1-1 16,35-33 15,0 34-31</inkml:trace>
          <inkml:trace contextRef="#ctx0" brushRef="#br0" timeOffset="20828.0239">13547 1424 0,'0'33'93,"0"1"-61,34-34-32,0 0 31,67-34-16,69-101 32,-69 33 16,-101 136-32,0 102 0,34-136-31,34 34 32,-34-34-17,34 0 1,33-68-1,68-102 32,-169 340 31,34-102-62,-34-35 0,34-33-1,34 68-15</inkml:trace>
          <inkml:trace contextRef="#ctx0" brushRef="#br0" timeOffset="20937.3885">14800 1491 0,'34'-34'47,"0"34"-31</inkml:trace>
          <inkml:trace contextRef="#ctx0" brushRef="#br0" timeOffset="22249.882">14868 1457 0,'68'34'94,"-35"-34"-78,137-67 15,-136 33-16,67-68 32,-101 238 16,0-103-48,0 1-15,34-34 16,0 34-16,0-34 16,34 0-1,-1-34 1,69-67 15,-102 33-15,0 34 15,-34 68 0,0 68-15,0-69 0,0 1-1,33 0 1,1 0-16,0-34 15,34 0 1,67-68 15,-67 34-31,68-135 32,-69 101 30,-67 102-31,-34 102 16,34-35-31,0-33-1,34-34 1,34-34 0,-34 0-1,0 0 1,33-34 0,-33 0-16,-34 0 15,34-101 63,0 101-62,0 34 0,135-68 30,-101 34-30,0-33 15,-34 33-31,-34 0 47,-68 203 0,34-33-16,34-102-15,0-1-16,0 1 0,68-34 31,33 34-31</inkml:trace>
          <inkml:trace contextRef="#ctx0" brushRef="#br0" timeOffset="22999.887">17442 1627 0,'34'0'94</inkml:trace>
        </inkml:traceGroup>
      </inkml:traceGroup>
    </inkml:traceGroup>
    <inkml:traceGroup>
      <inkml:annotationXML>
        <emma:emma xmlns:emma="http://www.w3.org/2003/04/emma" version="1.0">
          <emma:interpretation id="{8BBF49A6-EDFA-4ED9-A606-E529145062E8}" emma:medium="tactile" emma:mode="ink">
            <msink:context xmlns:msink="http://schemas.microsoft.com/ink/2010/main" type="paragraph" rotatedBoundingBox="6383,6375 30433,5752 30472,7235 6422,78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F564260-D159-44A5-B1C8-78FB2C461E66}" emma:medium="tactile" emma:mode="ink">
              <msink:context xmlns:msink="http://schemas.microsoft.com/ink/2010/main" type="line" rotatedBoundingBox="6383,6375 30433,5752 30472,7235 6422,7859"/>
            </emma:interpretation>
          </emma:emma>
        </inkml:annotationXML>
        <inkml:traceGroup>
          <inkml:annotationXML>
            <emma:emma xmlns:emma="http://www.w3.org/2003/04/emma" version="1.0">
              <emma:interpretation id="{A9DCDEC7-B495-441B-B640-F46FBB23E369}" emma:medium="tactile" emma:mode="ink">
                <msink:context xmlns:msink="http://schemas.microsoft.com/ink/2010/main" type="inkWord" rotatedBoundingBox="6392,6708 12173,6558 12191,7247 6410,7396"/>
              </emma:interpretation>
              <emma:one-of disjunction-type="recognition" id="oneOf3">
                <emma:interpretation id="interp15" emma:lang="ru-RU" emma:confidence="0">
                  <emma:literal>состояния</emma:literal>
                </emma:interpretation>
                <emma:interpretation id="interp16" emma:lang="ru-RU" emma:confidence="0">
                  <emma:literal>Состояния</emma:literal>
                </emma:interpretation>
                <emma:interpretation id="interp17" emma:lang="ru-RU" emma:confidence="0">
                  <emma:literal>состояниях</emma:literal>
                </emma:interpretation>
                <emma:interpretation id="interp18" emma:lang="ru-RU" emma:confidence="0">
                  <emma:literal>состояниям</emma:literal>
                </emma:interpretation>
                <emma:interpretation id="interp19" emma:lang="ru-RU" emma:confidence="0">
                  <emma:literal>Достояния</emma:literal>
                </emma:interpretation>
              </emma:one-of>
            </emma:emma>
          </inkml:annotationXML>
          <inkml:trace contextRef="#ctx0" brushRef="#br0" timeOffset="51124.7436">4979 2812 0,'0'-34'47,"-34"0"-31,34 0-1,-102 1 32,35 33-15,33 0-17,-68 33 1,34 69 15,68-34-15,0-34-1,0 33 1,34 1 0,0-68-1,34 0-15,101-34 31,1-67 1,-103 33-17,1 0 17,-34 68-32,-34-34 15,0 136 48,0-34-32,0-34 0,34-34-31</inkml:trace>
          <inkml:trace contextRef="#ctx0" brushRef="#br0" timeOffset="51734.1158">5114 2609 0,'136'-34'93,"-102"34"-77,33 0 0,1 34-1,-34 0 16,-34 0-15,0 135 31,0-101-31,34 33 15,0-67-16,0 0-15,-1-34 16,1 0-16,68-68 31,-68 68-15,0-101 0,-34 33-1,0-34 1,-34 68-1,-34 1 1,-34 33 0,69 0-1,-69 67 1,102-33 0,34 68-16</inkml:trace>
          <inkml:trace contextRef="#ctx0" brushRef="#br0" timeOffset="52359.1121">5927 2948 0,'34'33'110,"-34"1"-95,34-34-15,0 0 16,33 0 0,-33 0-1,34-34 1,-34 34-16,-34-33 16,34-35-1,0-34 1,-34 1-1,0 67 1,0 0-16,-34 34 16,0 0-1,0 0 1,0 34 0,34 0-1,0-1 1,0 35-1,34 0 1,101 67 15,-101-101-15,136 34 0</inkml:trace>
          <inkml:trace contextRef="#ctx0" brushRef="#br0" timeOffset="53562.2306">6841 2643 0,'0'67'94,"-67"103"-47,67-136-47,-34 0 63,68-68-32,0-34-16,-34 34 1,33 34 0,1 0 15,34 0 0,34-34 0,67-101 16,-169 101 0,-34 203 16,34-101-48,0 0 1,0-34-16,34-34 16,0 0-1,101-34 16,-101 0-15,102-102 15,-102 69 16,-34 100-16,-34 35-15,34-34-16,0 34 31,34-68-31,-1 0 16,1 0 0,34-34-1,34-34 16,-35-33 1,-33 101-17,-68 33 17,34 1-17,0 102 16,0-102-15,0 0-16,34-34 16,-34 33-16,34-33 0,34 0 0</inkml:trace>
          <inkml:trace contextRef="#ctx0" brushRef="#br0" timeOffset="50327.8733">3726 2710 0,'0'-67'94,"-34"67"-94,-34-34 47,0 34-16,1 0-16,33 34-15,-68 101 47,102-67-31,0 0 0,34-1-1,0-33 1,34 34-1,-1-68 1,-33 0 0,102-68 15,-35 34-15,-101 1-1,34 33 16,0 33 1,-34 1-1,34-34-31,34 0 16,-1 0-1,103-67 16,-136 33-15,-34 0 0,33-136 15,-33 137-15,-33-1-1,-1 34-15,0 0 16,-68 34-1,35 33 17,33 1-17,34 34-15</inkml:trace>
          <inkml:trace contextRef="#ctx0" brushRef="#br0" timeOffset="54687.225">8332 2812 0,'0'102'156,"33"-68"-141,1-34 1,0 0 0,169-136 31,-135 68-32,-34-33 16,-34 67-15,0 0-16,-34 34 31,0 0-15,-33 34 0,67 0-1,0 33 16,33-67-31,103 68 63,-68-34-47,-68 0-1,67 34 1,35 67 15,-34-101-15,-1 34-16</inkml:trace>
        </inkml:traceGroup>
        <inkml:traceGroup>
          <inkml:annotationXML>
            <emma:emma xmlns:emma="http://www.w3.org/2003/04/emma" version="1.0">
              <emma:interpretation id="{1992D433-1B63-4F15-A8FD-FE340696FC3A}" emma:medium="tactile" emma:mode="ink">
                <msink:context xmlns:msink="http://schemas.microsoft.com/ink/2010/main" type="inkWord" rotatedBoundingBox="14109,6607 19232,6474 19246,7005 14123,7138"/>
              </emma:interpretation>
              <emma:one-of disjunction-type="recognition" id="oneOf4">
                <emma:interpretation id="interp20" emma:lang="ru-RU" emma:confidence="0">
                  <emma:literal>конечного</emma:literal>
                </emma:interpretation>
                <emma:interpretation id="interp21" emma:lang="ru-RU" emma:confidence="0">
                  <emma:literal>Конечного</emma:literal>
                </emma:interpretation>
                <emma:interpretation id="interp22" emma:lang="ru-RU" emma:confidence="0">
                  <emma:literal>порочного</emma:literal>
                </emma:interpretation>
                <emma:interpretation id="interp23" emma:lang="ru-RU" emma:confidence="0">
                  <emma:literal>понятного</emma:literal>
                </emma:interpretation>
                <emma:interpretation id="interp24" emma:lang="ru-RU" emma:confidence="0">
                  <emma:literal>ночного</emma:literal>
                </emma:interpretation>
              </emma:one-of>
            </emma:emma>
          </inkml:annotationXML>
          <inkml:trace contextRef="#ctx0" brushRef="#br0" timeOffset="57812.1942">11278 2507 0,'-34'0'47,"34"34"-31,-34 0-1,34 0 1,-34 34-1,34-35 1,-67 137 31,33-102 0,34-35-32,0-66 17,68-35-1,-35 34-31,35-68 31,68 1 0,-35 33 1,-135 136 30,0-34-46,34-1-16,0 1 15,0 0-15,-33 0 32,33 0-32,0 0 31,67-34-15,1 0-1,101-102 16,-135 68 1,0 136 30,-34-34-46,34-34-1,0-34 1,67 0 15,35-68 16,-102 0-31,0-67 15,-34 101-15,-34 0-1,34 0-15,-34 34 16,-102 0 15,69 0-15,33 34-1,0-34-15,34 34 0,0 67 32,34-67-32,0 0 0</inkml:trace>
          <inkml:trace contextRef="#ctx0" brushRef="#br0" timeOffset="58109.0818">12497 2609 0</inkml:trace>
          <inkml:trace contextRef="#ctx0" brushRef="#br0" timeOffset="58999.6875">12429 2507 0,'-33'68'110,"-1"34"-79,-34 67 0,34-101 1,34-34-17,0-68 16,0 0-15,102-136 15,-68 170-15,-34-33 0,33 33-1,-33 33 1,34-33-1,0 0 1,34 0 15,-34 0-15,67-101 46,-101 135-30,0 0-17,34 101 17,-34-67-1,34-68-31,0 0 15,34 0 1,-34 0 0,135-136 15,-101 69-15,-1-69-1</inkml:trace>
          <inkml:trace contextRef="#ctx0" brushRef="#br0" timeOffset="59202.8112">13141 2507 0,'-68'34'62,"0"135"-30,68-135-17,0 0 1,34 0-1,-34 0-15,34 0 16,0-34-16,135-34 16</inkml:trace>
          <inkml:trace contextRef="#ctx0" brushRef="#br0" timeOffset="60827.8178">13412 2744 0,'0'-34'63,"0"1"-47,33-1-1,1 0 16,34-68 1,-34 102-1,0 68 0,-34-34 0,34-34-15,0 0 0,-1 0-1,1 0-15,34-102 63,-102 102-32,-34 136 0,68-69-15,0 1 0,34 0-1,0-34 1,34-34-1,0-34 1,101-68 15,-67 35-15,-1-103 31,-101 204 0,-34 0-32,-33 135 17,33-101-1,34-34-16,0-68 17,101-101 15,-67 101-32,68 34 48,-35 0-48,-67-34 1,102-34 62,-102 204-31,0-35-16,0-67-15,34-34-1,0 0-15,101-68 47,-67 34-15,0 34-1,-68 34 0,0 34 0,34-34-15,-1-34 0,1 0-1,34-34 1,-34-34-1,0 34 1,0-67 0,-34 67-1,-34-34 1,-34 68 0,34 0-1,-34 0 1,35 34-16,-1 34 15,34-34 1,0 0 0,0-1-16,101 1 15</inkml:trace>
          <inkml:trace contextRef="#ctx0" brushRef="#br0" timeOffset="61530.9385">15308 2677 0,'0'-34'31,"0"0"-15,0 0 31,34 0-31,34 0-1,-34 34 16,-34 170 32,0-69-32,33-101-15,-33 34-16,34 0 15,0-34-15,34 0 32,101-136 30,-135 204-31,-34-34-15,34 0 0,68 34 15,-35-68-15,-33-34-1,34 0-15,0-68 31,-68 1-15,0-1 0,0 68-1,-68 0 1,-34 34 0,35 0-1,-1 34 1,34 0-1,0 68-15</inkml:trace>
        </inkml:traceGroup>
        <inkml:traceGroup>
          <inkml:annotationXML>
            <emma:emma xmlns:emma="http://www.w3.org/2003/04/emma" version="1.0">
              <emma:interpretation id="{B99511A8-85F8-42E2-B90A-77928466B6F9}" emma:medium="tactile" emma:mode="ink">
                <msink:context xmlns:msink="http://schemas.microsoft.com/ink/2010/main" type="inkWord" rotatedBoundingBox="20813,6295 25719,6168 25738,6874 20832,7001"/>
              </emma:interpretation>
              <emma:one-of disjunction-type="recognition" id="oneOf5">
                <emma:interpretation id="interp25" emma:lang="ru-RU" emma:confidence="0">
                  <emma:literal>автомата</emma:literal>
                </emma:interpretation>
                <emma:interpretation id="interp26" emma:lang="ru-RU" emma:confidence="0">
                  <emma:literal>автоматы</emma:literal>
                </emma:interpretation>
                <emma:interpretation id="interp27" emma:lang="ru-RU" emma:confidence="0">
                  <emma:literal>автомате</emma:literal>
                </emma:interpretation>
                <emma:interpretation id="interp28" emma:lang="ru-RU" emma:confidence="0">
                  <emma:literal>автоматах</emma:literal>
                </emma:interpretation>
                <emma:interpretation id="interp29" emma:lang="ru-RU" emma:confidence="0">
                  <emma:literal>автоотката</emma:literal>
                </emma:interpretation>
              </emma:one-of>
            </emma:emma>
          </inkml:annotationXML>
          <inkml:trace contextRef="#ctx0" brushRef="#br0" timeOffset="63718.4271">18221 2507 0,'0'-34'78,"0"1"-63,0-35 17,-34 34-1,0 34-15,0 0-1,-135 68 16,101-1-15,-34 103 15,102-136-31,0-1 16,34 1 0,0-34-1,68 0 1,33-101 15,-33 33-15,-68 0-1,0 68 48,-34 34-48,0 68 17,0-68-17,33-1 1,69-33 15,-68 0-31,67-33 16,69-69-1,-35 0 17,-67 1-17,34-69 17,-102 137-1,-34 33-16,0 0 1,-68 101 15,35 1-15,33 33 0,34 35 15,0-137-16,0 1-15,34 0 16,-1-34 0,35 0-1,-34-34 1,0-33 15,-34 33-31,0 0 16,-34 0-1,0 34 1,0 0 0,68 34 15</inkml:trace>
          <inkml:trace contextRef="#ctx0" brushRef="#br0" timeOffset="64609.0477">19135 2541 0,'34'0'47,"0"-34"-32,0 34 1,-68 0 31,-34 102-16,68-1 0,0-67-15,0-101 31,0-69-16,-68-33 0,68 135 16,102 34 0,67 0-16,-101 0-15,0 0 15,-68 34 16,0 0-31,-34 0-1,34 101 1,0-101 0,0 0-16,68 33 31,-35-67-16,69 0 1,-34 0 0,0-33-1,-1-35 1,-67 0 0,0 0-1,0 35 1,0-1-16,-34 34 15,-33-68 1,-1 68 0,34 0-16,0 34 15,-34 34 1,68-1 0,34 35-16</inkml:trace>
          <inkml:trace contextRef="#ctx0" brushRef="#br0" timeOffset="65327.794">20049 2609 0,'-33'0'63,"33"34"-48,0 0 1,33-34-16,1 0 31,68-34-15,33-102 15,-33 1 31,-102 304 1,0-135-63,0 0 16,0 0-16,34-34 15,0 0-15,101-34 31,-67-34 1,-34 0-17,34 1 32,-102 202 0,34-67-31,0-34-1,0 0-15,67-1 0</inkml:trace>
          <inkml:trace contextRef="#ctx0" brushRef="#br0" timeOffset="66859.0355">21370 2541 0,'0'-135'78,"-34"101"-62,34 0-16,-33 34 15,-69 0 17,68 0-17,-34 34 1,34 34 0,34 101 15,34-135-16,0-34 1,0 0 0,34-34-1,-34 0 1,33-34 0,-67 1-1,0 100 16,34 69 1,-34-68-17,34 0 1,0-34 0,101 0-1,-67 0 1,0-68-1,101-34 17,-101 35-17,-34 67 17,-68 34-1,0 67 0,0-33-15,0 67 15,34-101-15,0-169 30,0-1-14,-67-33 15,67 135-32,0 0 1,34 34-1,101 0 17,34 0-1,-67 0-15,-68 0-1,101 102 48,-101-102-48,68 0 17,-102-68 14,-34 68-14,0 0-17,-135 102 17,135-35-17,-34 35 1,68-68-16,0 0 15,34 0 1,0-34 0,0 0-16,101-34 31,-67-34-15,-34 0 30,0 204 17,-1-102-47,69 67-16</inkml:trace>
        </inkml:traceGroup>
        <inkml:traceGroup>
          <inkml:annotationXML>
            <emma:emma xmlns:emma="http://www.w3.org/2003/04/emma" version="1.0">
              <emma:interpretation id="{5A9B4188-2CE0-4F49-A9C7-3A536928BBBF}" emma:medium="tactile" emma:mode="ink">
                <msink:context xmlns:msink="http://schemas.microsoft.com/ink/2010/main" type="inkWord" rotatedBoundingBox="26832,5868 27295,5856 27329,7144 26865,7156"/>
              </emma:interpretation>
              <emma:one-of disjunction-type="recognition" id="oneOf6">
                <emma:interpretation id="interp30" emma:lang="ru-RU" emma:confidence="0">
                  <emma:literal>(</emma:literal>
                </emma:interpretation>
                <emma:interpretation id="interp31" emma:lang="ru-RU" emma:confidence="0">
                  <emma:literal>'</emma:literal>
                </emma:interpretation>
                <emma:interpretation id="interp32" emma:lang="ru-RU" emma:confidence="0">
                  <emma:literal>.</emma:literal>
                </emma:interpretation>
                <emma:interpretation id="interp33" emma:lang="ru-RU" emma:confidence="0">
                  <emma:literal>с</emma:literal>
                </emma:interpretation>
                <emma:interpretation id="interp34" emma:lang="ru-RU" emma:confidence="0">
                  <emma:literal>C</emma:literal>
                </emma:interpretation>
              </emma:one-of>
            </emma:emma>
          </inkml:annotationXML>
          <inkml:trace contextRef="#ctx0" brushRef="#br0" timeOffset="68343.403">24249 1762 0,'-34'0'94,"0"0"-78,-67 170 15,-1-35-15,68-67-16,0 67 31,-33 35 0,33-1-15,34-101-1,67 67 1,35-33 0,169 33 15</inkml:trace>
        </inkml:traceGroup>
        <inkml:traceGroup>
          <inkml:annotationXML>
            <emma:emma xmlns:emma="http://www.w3.org/2003/04/emma" version="1.0">
              <emma:interpretation id="{3AC5B0CD-63E5-4673-8FB3-92B0D062FB7A}" emma:medium="tactile" emma:mode="ink">
                <msink:context xmlns:msink="http://schemas.microsoft.com/ink/2010/main" type="inkWord" rotatedBoundingBox="27547,6003 28052,5990 28075,6840 27569,6853"/>
              </emma:interpretation>
              <emma:one-of disjunction-type="recognition" id="oneOf7">
                <emma:interpretation id="interp35" emma:lang="ru-RU" emma:confidence="0">
                  <emma:literal>.</emma:literal>
                </emma:interpretation>
                <emma:interpretation id="interp36" emma:lang="ru-RU" emma:confidence="0">
                  <emma:literal>с</emma:literal>
                </emma:interpretation>
                <emma:interpretation id="interp37" emma:lang="ru-RU" emma:confidence="0">
                  <emma:literal>'</emma:literal>
                </emma:interpretation>
                <emma:interpretation id="interp38" emma:lang="ru-RU" emma:confidence="0">
                  <emma:literal>(</emma:literal>
                </emma:interpretation>
                <emma:interpretation id="interp39" emma:lang="ru-RU" emma:confidence="0">
                  <emma:literal>С</emma:literal>
                </emma:interpretation>
              </emma:one-of>
            </emma:emma>
          </inkml:annotationXML>
          <inkml:trace contextRef="#ctx0" brushRef="#br0" timeOffset="69234.0203">24859 1898 0,'-34'34'47,"0"-1"-31,34 1-1,-34 136 1,-34-35 15,-33 34 0,33-33 16,68-68-31,169-68 46,1 0-30,-69 0-1,-101 33-15,68 1-16</inkml:trace>
        </inkml:traceGroup>
        <inkml:traceGroup>
          <inkml:annotationXML>
            <emma:emma xmlns:emma="http://www.w3.org/2003/04/emma" version="1.0">
              <emma:interpretation id="{42E8BD1D-7547-4EBD-8EDD-5F56E133E613}" emma:medium="tactile" emma:mode="ink">
                <msink:context xmlns:msink="http://schemas.microsoft.com/ink/2010/main" type="inkWord" rotatedBoundingBox="28327,6000 29191,5978 29212,6801 28349,6824"/>
              </emma:interpretation>
              <emma:one-of disjunction-type="recognition" id="oneOf8">
                <emma:interpretation id="interp40" emma:lang="ru-RU" emma:confidence="0">
                  <emma:literal>15</emma:literal>
                </emma:interpretation>
                <emma:interpretation id="interp41" emma:lang="ru-RU" emma:confidence="0">
                  <emma:literal>Е!</emma:literal>
                </emma:interpretation>
                <emma:interpretation id="interp42" emma:lang="ru-RU" emma:confidence="0">
                  <emma:literal>45</emma:literal>
                </emma:interpretation>
                <emma:interpretation id="interp43" emma:lang="ru-RU" emma:confidence="0">
                  <emma:literal>Г!</emma:literal>
                </emma:interpretation>
                <emma:interpretation id="interp44" emma:lang="ru-RU" emma:confidence="0">
                  <emma:literal>€!</emma:literal>
                </emma:interpretation>
              </emma:one-of>
            </emma:emma>
          </inkml:annotationXML>
          <inkml:trace contextRef="#ctx0" brushRef="#br0" timeOffset="70577.7656">25536 1932 0,'0'-34'110,"-34"101"-79,-34 103 16,1-1-31,33-67-1,0 33 16,34-67-15,34 0 15</inkml:trace>
          <inkml:trace contextRef="#ctx0" brushRef="#br0" timeOffset="70890.2618">25468 1965 0,'0'-33'63,"68"33"-47,135 0 15</inkml:trace>
          <inkml:trace contextRef="#ctx0" brushRef="#br0" timeOffset="71124.6237">25333 2236 0,'135'0'94,"68"34"-79</inkml:trace>
          <inkml:trace contextRef="#ctx0" brushRef="#br0" timeOffset="71749.6343">26145 2135 0,'0'-34'47,"0"-34"-16,0-33 0,0 67-15,-33 34 0,-1 0-1,0 0 1,-34 34 0,68-1-1,0 35 1,0 0-1,102 101 17,-35-33-1,-67-69-15,0-33-1,-33 68 1,-1-34-1,0-68 1,0 33 0,0-33-1,34-67 32</inkml:trace>
        </inkml:traceGroup>
        <inkml:traceGroup>
          <inkml:annotationXML>
            <emma:emma xmlns:emma="http://www.w3.org/2003/04/emma" version="1.0">
              <emma:interpretation id="{BBC5B506-2D15-4C7D-82B0-D883B13E672D}" emma:medium="tactile" emma:mode="ink">
                <msink:context xmlns:msink="http://schemas.microsoft.com/ink/2010/main" type="inkWord" rotatedBoundingBox="29510,5775 30433,5752 30472,7235 29548,7259"/>
              </emma:interpretation>
              <emma:one-of disjunction-type="recognition" id="oneOf9">
                <emma:interpretation id="interp45" emma:lang="ru-RU" emma:confidence="0">
                  <emma:literal>к)</emma:literal>
                </emma:interpretation>
                <emma:interpretation id="interp46" emma:lang="ru-RU" emma:confidence="0">
                  <emma:literal>К)</emma:literal>
                </emma:interpretation>
                <emma:interpretation id="interp47" emma:lang="ru-RU" emma:confidence="0">
                  <emma:literal>к,</emma:literal>
                </emma:interpretation>
                <emma:interpretation id="interp48" emma:lang="ru-RU" emma:confidence="0">
                  <emma:literal>ку</emma:literal>
                </emma:interpretation>
                <emma:interpretation id="interp49" emma:lang="ru-RU" emma:confidence="0">
                  <emma:literal>к.</emma:literal>
                </emma:interpretation>
              </emma:one-of>
            </emma:emma>
          </inkml:annotationXML>
          <inkml:trace contextRef="#ctx0" brushRef="#br0" timeOffset="72687.116">26687 1864 0,'-34'34'94,"1"135"-63,-1 0 0,-34-33 0,34-35 16,34-236 16,34-34-48,0 135 1,67-136 15,-67 170-15,102 0 15,-102 0-31,-34 34 31,0 34-15,-34-34 0,0 0-16,-102 135 46,136-135-30,0 0-16,0 0 16,68 67 15,102 35 16,-137-102-32,1-34 1,34 33 0</inkml:trace>
          <inkml:trace contextRef="#ctx0" brushRef="#br0" timeOffset="73140.2529">27195 1661 0,'34'33'79,"34"137"-48,0-35-16,-34 1 1,-34 33 0,-34 0-1,-34-33 17,0-1-32,-33 35 15,-35 67 1</inkml:trace>
        </inkml:traceGroup>
      </inkml:traceGroup>
    </inkml:traceGroup>
    <inkml:traceGroup>
      <inkml:annotationXML>
        <emma:emma xmlns:emma="http://www.w3.org/2003/04/emma" version="1.0">
          <emma:interpretation id="{37F19684-4661-4A6A-8515-188966FEB4F2}" emma:medium="tactile" emma:mode="ink">
            <msink:context xmlns:msink="http://schemas.microsoft.com/ink/2010/main" type="paragraph" rotatedBoundingBox="6653,7811 22380,7521 22403,8765 6676,90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5750859-A568-48E4-9D5D-E17C28583D7B}" emma:medium="tactile" emma:mode="ink">
              <msink:context xmlns:msink="http://schemas.microsoft.com/ink/2010/main" type="line" rotatedBoundingBox="6653,7811 22380,7521 22403,8765 6676,9055"/>
            </emma:interpretation>
          </emma:emma>
        </inkml:annotationXML>
        <inkml:traceGroup>
          <inkml:annotationXML>
            <emma:emma xmlns:emma="http://www.w3.org/2003/04/emma" version="1.0">
              <emma:interpretation id="{AC0BDAF9-B1B2-48A2-9726-14CD17BA7E1D}" emma:medium="tactile" emma:mode="ink">
                <msink:context xmlns:msink="http://schemas.microsoft.com/ink/2010/main" type="inkWord" rotatedBoundingBox="6654,7860 8701,7822 8719,8817 6672,8855"/>
              </emma:interpretation>
              <emma:one-of disjunction-type="recognition" id="oneOf10">
                <emma:interpretation id="interp50" emma:lang="ru-RU" emma:confidence="0">
                  <emma:literal>МТ</emma:literal>
                </emma:interpretation>
                <emma:interpretation id="interp51" emma:lang="ru-RU" emma:confidence="0">
                  <emma:literal>Мт</emma:literal>
                </emma:interpretation>
                <emma:interpretation id="interp52" emma:lang="ru-RU" emma:confidence="0">
                  <emma:literal>МП</emma:literal>
                </emma:interpretation>
                <emma:interpretation id="interp53" emma:lang="ru-RU" emma:confidence="0">
                  <emma:literal>МГ</emma:literal>
                </emma:interpretation>
                <emma:interpretation id="interp54" emma:lang="ru-RU" emma:confidence="0">
                  <emma:literal>Мг</emma:literal>
                </emma:interpretation>
              </emma:one-of>
            </emma:emma>
          </inkml:annotationXML>
          <inkml:trace contextRef="#ctx0" brushRef="#br0" timeOffset="81468.3327">3827 3760 0,'0'136'125,"-34"-1"-94,1 1-15,-1-1-1,-34 35 17,34-1-1,34-135-15,0-68 15,68-135 0,-34 33-15,0 1-1,-1-1 1,1 1 0,-34 33-1,34 68 32,0 34-31,-34 34-1,34 135 17,0-33-17,34-1 16,-68-67-31,33-68 16,1 0 0,34 0-1,-34-34-15,101-135 47,-67 33 16,-34 136-48,-34 68 1,0 101 15,0 1-15,0-35 15,0 1 0,0-102-31,34-1 0,67-33 16</inkml:trace>
          <inkml:trace contextRef="#ctx0" brushRef="#br0" timeOffset="82140.205">5216 3930 0,'0'-34'63,"-34"203"-1,0-33-31,34 33-15,-34 0 15,34-101 1,-34-136-1,-33-101 0,33 0-15,0 33 15,0-33-15,0 135 15,34 0-31,136 0 62,33 34-46,-34 0 0,35 0-1,-1 34 1</inkml:trace>
        </inkml:traceGroup>
        <inkml:traceGroup>
          <inkml:annotationXML>
            <emma:emma xmlns:emma="http://www.w3.org/2003/04/emma" version="1.0">
              <emma:interpretation id="{90941EEB-BDAA-41D5-968A-EC5ADD303E7F}" emma:medium="tactile" emma:mode="ink">
                <msink:context xmlns:msink="http://schemas.microsoft.com/ink/2010/main" type="inkWord" rotatedBoundingBox="9939,7863 15732,7756 15751,8802 9958,8909"/>
              </emma:interpretation>
              <emma:one-of disjunction-type="recognition" id="oneOf11">
                <emma:interpretation id="interp55" emma:lang="ru-RU" emma:confidence="0">
                  <emma:literal>(машина</emma:literal>
                </emma:interpretation>
                <emma:interpretation id="interp56" emma:lang="ru-RU" emma:confidence="0">
                  <emma:literal>(мамина</emma:literal>
                </emma:interpretation>
                <emma:interpretation id="interp57" emma:lang="ru-RU" emma:confidence="0">
                  <emma:literal>(магнита</emma:literal>
                </emma:interpretation>
                <emma:interpretation id="interp58" emma:lang="ru-RU" emma:confidence="0">
                  <emma:literal>(гиацинта</emma:literal>
                </emma:interpretation>
                <emma:interpretation id="interp59" emma:lang="ru-RU" emma:confidence="0">
                  <emma:literal>(малинка</emma:literal>
                </emma:interpretation>
              </emma:one-of>
            </emma:emma>
          </inkml:annotationXML>
          <inkml:trace contextRef="#ctx0" brushRef="#br0" timeOffset="83140.2037">7316 3760 0,'-34'34'63,"-34"102"-32,-34 33-16,35-34 17,-1 1-17,34 33 1,0-101 0,34 0-1,34-1-15,0-33 16,0 0-16,34-34 0</inkml:trace>
          <inkml:trace contextRef="#ctx0" brushRef="#br0" timeOffset="83858.9457">7451 4302 0,'-34'0'15,"34"34"17,0 102-1,0-103-16,0 1-15,34-34 16,34 0 0,0-34-1,33-33 1,1-69 15,-68 102-15,-34-33-16,33 67 15,-100 135 64,67-33-64,0-68 1,0-1-16,34-33 15,67-33 1,-33-35 0,67-102 15,-67 103 16,-68 134-16,0 35-15,34 34 15,-34-103-31,34-33 16,67 34-16</inkml:trace>
          <inkml:trace contextRef="#ctx0" brushRef="#br0" timeOffset="85718.296">8806 4336 0,'0'-135'94,"-34"135"-78,34-34-16,-34 34 15,0 0 1,-34 0 0,1 34-1,33-1 1,34 69-1,0-34 1,0-34 0,0 0-16,34-34 15,135-68 17,-101 34-17,-34-34 32,-1 136-16,-33 0-15,34-34 0,0-34-1,34 0 1,0-34-1,67-68 32,-67 0-31,-34 102-16,-102 68 47,68 68-16,0-102-15,0-1-16,34-33 15,0 0 1,0 0-16,135-169 47,-67 67 15,-102 238-15,33-68-31,-33-34-1,34-34 1,0 0 0,68-34-1,67-136 17,-101 103 14,-68 100-14,0 137 15,34-136-16,0-34-16,33 0 1,1 0 0,67-136 15,1-33 16,-102 135 15,-34 102-15,0-34-31,0-1-1,0 103 48,0-68-32,34-68-15,0 0 15,101-102 16,0 0-16,-135 69-15,68-35 62,-68 102-47,-34 0-15,34-1-1,0 1 1,34 34 0,68-34-1</inkml:trace>
          <inkml:trace contextRef="#ctx0" brushRef="#br0" timeOffset="86483.9169">11346 3997 0,'-34'68'94,"0"101"-47,0-67 16,34-136-32,34 0-16,-34-33 1,34 67 0,0-34-1,33 68 17,1 33-1,34-101 0,-1 1 0,-67-1-15,0 0-16,34 0 31,-34 34-15,-68 0 15,34 34-15,0 0-1,0 33 1,34 1 0,33-34-16</inkml:trace>
          <inkml:trace contextRef="#ctx0" brushRef="#br0" timeOffset="86999.5514">12429 4065 0,'0'-34'47,"-33"0"-32,-1 34 17,0 0-32,-34 0 15,34 0 1,-33 68 0,-35 68 15,102-103-31,0 69 31,34-102-31,0 0 16,0 0-1,101-68 17,-67 1-17,-34 67 1,-34-34 15,33 34-15,1 135 15,68-33 0,33-34-31</inkml:trace>
        </inkml:traceGroup>
        <inkml:traceGroup>
          <inkml:annotationXML>
            <emma:emma xmlns:emma="http://www.w3.org/2003/04/emma" version="1.0">
              <emma:interpretation id="{353AE6B5-4210-4511-80D4-AA49367E266D}" emma:medium="tactile" emma:mode="ink">
                <msink:context xmlns:msink="http://schemas.microsoft.com/ink/2010/main" type="inkWord" rotatedBoundingBox="17100,7619 22380,7521 22403,8765 17123,8862"/>
              </emma:interpretation>
              <emma:one-of disjunction-type="recognition" id="oneOf12">
                <emma:interpretation id="interp60" emma:lang="ru-RU" emma:confidence="0">
                  <emma:literal>Тьюринга)</emma:literal>
                </emma:interpretation>
                <emma:interpretation id="interp61" emma:lang="ru-RU" emma:confidence="0">
                  <emma:literal>Тью ринга)</emma:literal>
                </emma:interpretation>
                <emma:interpretation id="interp62" emma:lang="ru-RU" emma:confidence="0">
                  <emma:literal>Про ринга)</emma:literal>
                </emma:interpretation>
                <emma:interpretation id="interp63" emma:lang="ru-RU" emma:confidence="0">
                  <emma:literal>Тою ринга)</emma:literal>
                </emma:interpretation>
                <emma:interpretation id="interp64" emma:lang="ru-RU" emma:confidence="0">
                  <emma:literal>Тею ринга)</emma:literal>
                </emma:interpretation>
              </emma:one-of>
            </emma:emma>
          </inkml:annotationXML>
          <inkml:trace contextRef="#ctx0" brushRef="#br0" timeOffset="88046.4234">14394 3659 0,'-34'34'62,"-68"135"-15,102-135-47,-67 101 32,33 35-17,34-35 16,-34-135-15</inkml:trace>
          <inkml:trace contextRef="#ctx0" brushRef="#br0" timeOffset="88312.0327">14089 3659 0,'0'-34'31,"-34"0"-15,34 0 15,0 0-15,136 34 31,33 0-32,0 34 17,1 34-32</inkml:trace>
          <inkml:trace contextRef="#ctx0" brushRef="#br0" timeOffset="88890.1716">14631 3997 0,'0'-33'78,"34"33"-31,-68 169 31,34-34-46,0-101-17,0 0-15,0 0 16,34-34-16,0 0 31,-1 0-15,1 0-16,0-34 15,-34-34 1,0 1 0,-34-1-1,0 68 32,68 34-31</inkml:trace>
          <inkml:trace contextRef="#ctx0" brushRef="#br0" timeOffset="89733.9123">15173 3964 0,'0'-34'78,"0"135"-31,-34 69-1,0-137-46,34 1 32,34-101 30,0-1-31,0 68-15,-1 0 0,35 0 31,0 68 31,-68-35-63,34 1 1,0-34 0,-1 0-1,69-34 16,-34 34-31,33-101 32,-67 67-17,-34-34 1,0 1 0,0 33-16,-34 34 15,1-34 1,-1 34-1,-34 0-15,34 0 16,-34 34 0,1 67-1,33-67 1,34 0-16,67 68 16</inkml:trace>
          <inkml:trace contextRef="#ctx0" brushRef="#br0" timeOffset="92327.6507">16087 3896 0,'-68'169'94,"34"-33"-63,1-69-31,-35 103 32,34-103-1,34-33-16,34-203 32,0 33-15,33-33-17,1 101 1,-34 35-1,34 33 1,33 0 0,-67 33 15,-34 1-31,0 0 16,-34 34 15,1-34-16,66-34 1,35-68 15,34-34 1,-1 69 14,-101 134 1,0-67-31,68-34 0,34 0 15,67-135 63,-169 236-32,34-67-62,-34 0 16,34 0-1,0-34 1,33 0 0,1 0-1,101-102 32,-135 34-31,34 1-1,-34 67 48,-68 34-32,-34 101 16,68-101-47,-34 0 31,68-34 0,-34-34-31,68 0 32,-68 0-17,34 34-15,0-34 32,0 34-17,67 0 32,-67-34-31,0 1-1,0 33 1,-34-34 15,0 68 0,0-1-15,0 103 31,0-102-31,0 0-16,34-34 15,0 0-15,-1 0 16,103-102 31,-35-67 15,1 135-31,-68 34-31,-34 101 63,-34 69-16,34-136-32,0-1 1,68 1 0,-34-34-1,135-34 1,-34 1 15,35-35 0,-170 34-15,34 0 0,0 0-1,-34 0 1,-68-33 15,34 67-15,-34 0-1,-67 67 17,67-33-17,34 34 1,34-34-16,0 0 16,68 0-1,-34-34 1,67 0-1,-67-34 1,34 0 0,-68 0 31,34 68-32,34 67 32,-35-33-31,103-68-1</inkml:trace>
          <inkml:trace contextRef="#ctx0" brushRef="#br0" timeOffset="92671.4062">19237 3489 0,'0'-33'47,"34"33"-16,-1 33 0,1 171 1,-34-35-32,0 0 15,-34-33-15,1-1 16,-69 35-1,-34 33 1</inkml:trace>
        </inkml:traceGroup>
      </inkml:traceGroup>
    </inkml:traceGroup>
    <inkml:traceGroup>
      <inkml:annotationXML>
        <emma:emma xmlns:emma="http://www.w3.org/2003/04/emma" version="1.0">
          <emma:interpretation id="{B9C38476-0BA8-4702-A855-9CD3C541933F}" emma:medium="tactile" emma:mode="ink">
            <msink:context xmlns:msink="http://schemas.microsoft.com/ink/2010/main" type="paragraph" rotatedBoundingBox="3442,9327 23159,9039 23179,10469 3463,10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22A0E5-E5AD-4366-87C7-A85D933198EA}" emma:medium="tactile" emma:mode="ink">
              <msink:context xmlns:msink="http://schemas.microsoft.com/ink/2010/main" type="line" rotatedBoundingBox="3442,9327 23159,9039 23179,10469 3463,10757"/>
            </emma:interpretation>
          </emma:emma>
        </inkml:annotationXML>
        <inkml:traceGroup>
          <inkml:annotationXML>
            <emma:emma xmlns:emma="http://www.w3.org/2003/04/emma" version="1.0">
              <emma:interpretation id="{5CB9B067-EEA6-4FC5-9FE5-05C86ECED40B}" emma:medium="tactile" emma:mode="ink">
                <msink:context xmlns:msink="http://schemas.microsoft.com/ink/2010/main" type="inkWord" rotatedBoundingBox="3443,9381 7335,9324 7348,10204 3456,10261"/>
              </emma:interpretation>
              <emma:one-of disjunction-type="recognition" id="oneOf13">
                <emma:interpretation id="interp65" emma:lang="ru-RU" emma:confidence="0">
                  <emma:literal>сетевые</emma:literal>
                </emma:interpretation>
                <emma:interpretation id="interp66" emma:lang="ru-RU" emma:confidence="0">
                  <emma:literal>Сетевые</emma:literal>
                </emma:interpretation>
                <emma:interpretation id="interp67" emma:lang="ru-RU" emma:confidence="0">
                  <emma:literal>сетевое</emma:literal>
                </emma:interpretation>
                <emma:interpretation id="interp68" emma:lang="ru-RU" emma:confidence="0">
                  <emma:literal>Сетевое</emma:literal>
                </emma:interpretation>
                <emma:interpretation id="interp69" emma:lang="ru-RU" emma:confidence="0">
                  <emma:literal>сетевая</emma:literal>
                </emma:interpretation>
              </emma:one-of>
            </emma:emma>
          </inkml:annotationXML>
          <inkml:trace contextRef="#ctx0" brushRef="#br0" timeOffset="120249.3783">678 5657 0,'0'-169'203,"-34"135"-188,0 0 1,0 34 0,0 0-1,0 0 1,1 34-1,-1 0 1,0 101 0,34 0 15,0 35 0,0-102-15,34-35-1,33 35 1,35-68 0,0 0-1,67-34 17,-67 0-17,33-135 16,-33 67-15,-102 35 0,0-1 15,-34 68 0,-34 34-15,34 0-1,0 33 1,-33 35 0,67-68-1,0 0-15,33 34 16,35-1 0,-34-67-1,169 34-15</inkml:trace>
          <inkml:trace contextRef="#ctx0" brushRef="#br0" timeOffset="120827.5">1491 5623 0,'0'-34'47,"33"34"-15,35-34 14,-34 34-46,34 0 16,-1 0-16,1 0 16,68 34-1</inkml:trace>
          <inkml:trace contextRef="#ctx0" brushRef="#br0" timeOffset="120593.1262">1694 5691 0,'0'135'125,"0"35"-94,0-137 16</inkml:trace>
          <inkml:trace contextRef="#ctx0" brushRef="#br0" timeOffset="122780.6148">1999 5860 0,'33'0'47,"1"0"-32,0 0 1,34-34-1,0-67 17,-68-1-17,0 68 1,-68 34 31,34 0-32,-34 68 1,34 0 0,34 67 15,0-101-31,0 0 0,68 34 31,0-35-15,0-33-1,101-33 1,-67-35 0,67-102-1,-135 137 1,67-137 15,-67 69-15,-34-69 31,0 136-32,-34 34 1,34 34 0,-34-34-1,-33 136 16,33 33-15,-34 0 15,34-33-15,34-68 0,34 67-1,-34-101 1,34-34-1,0 0 1,34 0 0,-35-34-16,35-67 31,-68 33-15,0 34-16,-34 0 15,34 0 1,-67 0 15,33 34-15,68-34 15,67 1 0,-33 33-31,0-34 31,-34 0-31,-1 34 32,1-34-17,-101 102 32,33 67-16,34 1 1,0-102-17,34 33 1,-1-67 0,1-34-1,0 1 1,0-137 15,-34 69 32,102 101-17,-1-34-14,-67 34 15,-34 34-16,-34 67 0,34-33-15,68 0 15,-68-34-31,68-1 16,33-33-1,1 0 1,-68-33-1,101-69 17,-67 34-17,-68 0 1,0 1 0,-68 67 15,34 0-16,0 34 1,-33 67 15,67-33-15,34-34-16,-34 34 16,67-35-1,1 1-15,101 0 31,-101-34-31,101 0 0</inkml:trace>
        </inkml:traceGroup>
        <inkml:traceGroup>
          <inkml:annotationXML>
            <emma:emma xmlns:emma="http://www.w3.org/2003/04/emma" version="1.0">
              <emma:interpretation id="{EAE9E2DD-4027-4146-8503-B1FFCA63E0C9}" emma:medium="tactile" emma:mode="ink">
                <msink:context xmlns:msink="http://schemas.microsoft.com/ink/2010/main" type="inkWord" rotatedBoundingBox="9132,9244 17226,9126 17243,10304 9149,10422"/>
              </emma:interpretation>
              <emma:one-of disjunction-type="recognition" id="oneOf14">
                <emma:interpretation id="interp70" emma:lang="ru-RU" emma:confidence="0">
                  <emma:literal>представления</emma:literal>
                </emma:interpretation>
                <emma:interpretation id="interp71" emma:lang="ru-RU" emma:confidence="0">
                  <emma:literal>представление</emma:literal>
                </emma:interpretation>
                <emma:interpretation id="interp72" emma:lang="ru-RU" emma:confidence="0">
                  <emma:literal>представлений</emma:literal>
                </emma:interpretation>
                <emma:interpretation id="interp73" emma:lang="ru-RU" emma:confidence="0">
                  <emma:literal>представлении</emma:literal>
                </emma:interpretation>
                <emma:interpretation id="interp74" emma:lang="ru-RU" emma:confidence="0">
                  <emma:literal>представлению</emma:literal>
                </emma:interpretation>
              </emma:one-of>
            </emma:emma>
          </inkml:annotationXML>
          <inkml:trace contextRef="#ctx0" brushRef="#br0" timeOffset="128702.4584">8873 5454 0,'0'-68'78,"-33"34"-62,-1 34-1,-68-34 17,68 34-17,-67 102 1,67-68 0,34 67-1,0 1 1,34-34-1,0-35 1,-1-33 0,103 0-1,-1-67 17,35-35-17,-103 68 16,-33 34-15,-34 34 15,-34 135 1,34-33 30,0-272-31</inkml:trace>
          <inkml:trace contextRef="#ctx0" brushRef="#br0" timeOffset="129843.0628">9077 5420 0,'34'0'62,"-1"-34"-46,1 34 0,102 0-1,-1 0 16,-67 34-15,67 34 15,-101-1-15,0-67 0,0 0-1,0 0 1,0 0-16,-34-67 47,0 33-32,0 0-15,-34 34 16,0 0 0,0 0-1,-34 34 1,-33 135 15,101-135-15,34 67-1,-34-67 1,34-34 0,67 0-1,-33-34 1,67-101 31,-101 169-16,0 34-15,-34-35-1,34-33 1,68 0-1,-35 0 1,69-101 0,33-1 15,-67-33-15,-35-1 15,-33 35-16,-34-1 1,-67 136 31,-103 135-31,136-135-1,0 68 1,34 33-1,0-33 1,0-1 0,34-67-1,0-34 1,0 0-16,0 0 16,-34-34-1,34 1-15,-34-1 16,0-34-1,0 34-15,-34 34 32,0 0-32,34 68 31</inkml:trace>
          <inkml:trace contextRef="#ctx0" brushRef="#br0" timeOffset="131874.3026">10905 5623 0,'-33'0'47,"33"34"-31,0 34 15,0-35-31,0 1 31,33-34-31,1 0 16,68-101 15,0-35 0,-35 69 16,-67 100 0,0 69-31,0-34-1,34-34 1,0-1 0,34-33-1,67-33 1,35-69 15,-137 68-31,103-101 31,-136 67-15,0 0 15,-34 68-15,0 34-1,-34 135 17,35-67-1,33-34-15,33 33-1,1-67 1,0-34-1,34 0 1,-34 0-16,135-169 47,-67 67-16,-35-33 0,-33 67-15,-34 34-16,34 34 16,-102 136 77,1-1-61,67-67-17,0-34 17,101-136 30,-101 68-46,34 34-1,34 0 32,101-67 0,-135 33-31,34-34 46,-68 102-31,-34 34-15,34-1 0,0-33-1,34 0 1,-34 0-16,34-34 16,0 0-16,33-34 31,69-68 0,-102 35-15,-1-35 31,-33 136-16,0 68 0,0-69-15,34 35-1,0-34 1,0-34-16,0 0 16,34-34-1,67-101 16,-33-1 32,-102 170-32,-102 135 0,102-33 1,0-102-17,0 0-15,34-34 16,0 0 0,0 0-1,33-34-15</inkml:trace>
          <inkml:trace contextRef="#ctx0" brushRef="#br0" timeOffset="132374.3168">13479 5691 0,'34'0'62,"0"0"-46,68 0 31,-1 0-32,-67-34 1,0 0 0,68-101 15,-102 101-15,0 0-1,-34 0 1,34 0-1,-34 34 1,0 34 0,34 0-1,0 0 1,0 0 0,34 33-1,0 1 32,67 34 0,-33-69-31,-34-33-16,68 68 15</inkml:trace>
          <inkml:trace contextRef="#ctx0" brushRef="#br0" timeOffset="126843.0935">6266 5488 0,'0'33'63,"0"1"-32,-34 34-15,-34 101 31,34-135-32,0 0 16,34 0-31,34-68 47,68-135 0,-34 135-31,-35 34-1,1 0 1,0 34 0,0 67 15,0-33-15,-34-34-16,34-34 15,0 0 1,0 0-1,-1 0-15,103-136 47,-35-33-15,-67 135 14,-34 102-14,0 101-1,-34-33-15,-33 33 15,-1-33 0,68-69-31,-34-67 31,34-169 16,34 34-31,34-35 15,33 1-15,1 101 15,0 0-15,-69 68-1,1 0-15,0 0 16,-34 34-1,0 34 1,-34 0 0,0-34-1,-33 67 1</inkml:trace>
          <inkml:trace contextRef="#ctx0" brushRef="#br0" timeOffset="127311.8273">7316 5657 0,'33'0'46,"1"0"-30,102-34 31,-102 0-31,0 0-16,-34 0 31,0 1-16,0-1-15,-68 34 32,34 0-17,-34 67 1,34-33 0,34 68-1,0-68 1,34 33-1,34-33 1,0-34 0,135 0-16</inkml:trace>
          <inkml:trace contextRef="#ctx0" brushRef="#br0" timeOffset="127999.3228">8128 5657 0,'0'-34'32,"0"0"-17,0-34 17,0 35-17,0-1 1,-33 0-1,-1 34 1,-34 0 0,34 0-1,0 34-15,-34 67 32,68 1-17,0-68 1,0 0-1,34-34 1,34-34 0,0 0-1,33-102 48,-101 306-16,0-35-16,-33 1-15,-1-35-1,-34 69 16,0-103-15,34-67 0,0 0-1,1-34 1,-1 34-16,34-33 16,34-103-1</inkml:trace>
        </inkml:traceGroup>
        <inkml:traceGroup>
          <inkml:annotationXML>
            <emma:emma xmlns:emma="http://www.w3.org/2003/04/emma" version="1.0">
              <emma:interpretation id="{C6FFFC7E-CA46-470E-BE65-813193871657}" emma:medium="tactile" emma:mode="ink">
                <msink:context xmlns:msink="http://schemas.microsoft.com/ink/2010/main" type="inkWord" rotatedBoundingBox="18678,9429 23163,9363 23179,10469 18695,10535"/>
              </emma:interpretation>
              <emma:one-of disjunction-type="recognition" id="oneOf15">
                <emma:interpretation id="interp75" emma:lang="ru-RU" emma:confidence="0">
                  <emma:literal>данных:</emma:literal>
                </emma:interpretation>
                <emma:interpretation id="interp76" emma:lang="ru-RU" emma:confidence="0">
                  <emma:literal>данные:</emma:literal>
                </emma:interpretation>
                <emma:interpretation id="interp77" emma:lang="ru-RU" emma:confidence="0">
                  <emma:literal>сданных:</emma:literal>
                </emma:interpretation>
                <emma:interpretation id="interp78" emma:lang="ru-RU" emma:confidence="0">
                  <emma:literal>Сданных:</emma:literal>
                </emma:interpretation>
                <emma:interpretation id="interp79" emma:lang="ru-RU" emma:confidence="0">
                  <emma:literal>дранных:</emma:literal>
                </emma:interpretation>
              </emma:one-of>
            </emma:emma>
          </inkml:annotationXML>
          <inkml:trace contextRef="#ctx0" brushRef="#br0" timeOffset="137374.2881">16087 5555 0,'34'-34'109,"0"1"-93,-34-1-1,0 0 1,0-34 15,-34 68-31,-34 0 47,-67 0-16,67 68-15,34-34-1,0 0 1,34 33 0,0 1-1,0 0 1,34-1 0,0-67-1,0 34 1,34-34-1,33-34 1,35-67 15,-69 67-15,-67-34 46,0 102-30,-33 34-17,-1 67 1,0 1 15,0-68-31,0 67 31,0-67-31,-67 101 32,67-135-17,0 0-15,0-34 16,-34 0 0,-67-68-1</inkml:trace>
          <inkml:trace contextRef="#ctx0" brushRef="#br0" timeOffset="142436.7612">16900 5555 0,'0'-135'109,"-34"101"-93,0 0 0,34 0-1,-34 34 1,0 0 0,-33 0-1,33 0-15,-34 68 31,0 34-15,34 33 31,34-101-31,34-34-1,0 0 1,0 0-1,102-68 17,-103 0-1,1 68-31,-34-33 16,34 168 46,-34-101-46,34 0-1,0-34 1,34 0 0,-1-34-1,103-102 16,-136 69 1,-1 33 15,-33 68-16,-101 135 16,101-101-32,-34-68 1,34-34 31,34 0-47,34-101 78,-35 135-62,-33 33-1,34-33 1,34 0 15,-34-33-15,0-1-1,33 0 1,-33 34 0,-34-34 15,-34 203 31,34-67-30,34-68-17,0-34 1,34 0-1,0-34 1,67-68 15,-33 35-15,-35-35 31,-100 136-16,-1 0 0,0 33-15,-34 69 31,68-102-16,0-68 0,34 0-15,-34 0 0,34 34-1,0 0 16,0 0-15,-1-34 0,103-101 77,-136 169-61,0 101 30,0-101-62,34 0 31,34-34-15,-1 0 0,35-68-1,33-101 48,-67 101-32,-68 34-15,-34 68 31,-34 102-16,35-103-16,-35 137 17,68-136-17,34-1 1,0-33 0,67-33 15,-67-1-16,0 0 1,-34-34 0,0 0 15,34 68 31,0-33-46,67-1 15,-67 0 1,0 34-17,-34 34 32,-34 135 0,34-101-31,0-34 15,34-34-31,0-34 31,34-68 0,33-33 1,-33 67-17,0 34 16,-1 34-15,-33 0-16,0 68 31,0-68-31,0 34 16,-68 67 15,0-33-15,-101 34 31,101-102-32,34-34 1,135-68 31,1 34-16,33 1 0,-101-1-15,-68 34 0,-34 0 30,-34 34-30,34 34 0,0 0-1,-67 101 17,101-101-32,34 68 31,0-68-16,33 0 1,1-34 0,68 0-16</inkml:trace>
          <inkml:trace contextRef="#ctx0" brushRef="#br0" timeOffset="142842.9941">20083 5725 0,'-34'0'47,"34"33"-32</inkml:trace>
          <inkml:trace contextRef="#ctx0" brushRef="#br0" timeOffset="142655.5098">20117 5284 0,'-34'0'31,"34"34"-16,0 0-15</inkml:trace>
        </inkml:traceGroup>
      </inkml:traceGroup>
    </inkml:traceGroup>
    <inkml:traceGroup>
      <inkml:annotationXML>
        <emma:emma xmlns:emma="http://www.w3.org/2003/04/emma" version="1.0">
          <emma:interpretation id="{F1B0551C-8433-4153-9F21-73521245605C}" emma:medium="tactile" emma:mode="ink">
            <msink:context xmlns:msink="http://schemas.microsoft.com/ink/2010/main" type="paragraph" rotatedBoundingBox="6801,10892 14420,10791 14428,11425 6810,115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FD94DCA-F992-4276-862A-D38C8C049DC3}" emma:medium="tactile" emma:mode="ink">
              <msink:context xmlns:msink="http://schemas.microsoft.com/ink/2010/main" type="line" rotatedBoundingBox="6801,10892 14420,10791 14428,11425 6810,11525"/>
            </emma:interpretation>
          </emma:emma>
        </inkml:annotationXML>
        <inkml:traceGroup>
          <inkml:annotationXML>
            <emma:emma xmlns:emma="http://www.w3.org/2003/04/emma" version="1.0">
              <emma:interpretation id="{B5F2E3BC-C6F7-496F-A7E5-04BB1088D4C2}" emma:medium="tactile" emma:mode="ink">
                <msink:context xmlns:msink="http://schemas.microsoft.com/ink/2010/main" type="inkWord" rotatedBoundingBox="6802,10905 10796,10852 10804,11473 6810,11525"/>
              </emma:interpretation>
              <emma:one-of disjunction-type="recognition" id="oneOf16">
                <emma:interpretation id="interp80" emma:lang="ru-RU" emma:confidence="0">
                  <emma:literal>схемы</emma:literal>
                </emma:interpretation>
                <emma:interpretation id="interp81" emma:lang="ru-RU" emma:confidence="0">
                  <emma:literal>схимы</emma:literal>
                </emma:interpretation>
                <emma:interpretation id="interp82" emma:lang="ru-RU" emma:confidence="0">
                  <emma:literal>Схемы</emma:literal>
                </emma:interpretation>
                <emma:interpretation id="interp83" emma:lang="ru-RU" emma:confidence="0">
                  <emma:literal>#хамы</emma:literal>
                </emma:interpretation>
                <emma:interpretation id="interp84" emma:lang="ru-RU" emma:confidence="0">
                  <emma:literal>схизмы</emma:literal>
                </emma:interpretation>
              </emma:one-of>
            </emma:emma>
          </inkml:annotationXML>
          <inkml:trace contextRef="#ctx0" brushRef="#br0" timeOffset="158936.6737">3997 6978 0,'0'-136'171,"-34"102"-155,0 34 0,0 0-1,0 0 1,-34 34 0,35 0-1,33 34 1,0 101 15,0-101-15,33 0-1,69-1 1,0-67 0,-35 0-1,1 0 1,68-101 15,-1-35 0,1 1-15,-103 101 0,1 34-1,102 0 16,-102 0-15,-1 0-16,1 68 31,-34-1-15,0 35 0,-34-34-1,-101 33 16,101-101-15,0 0 0,34-34-16</inkml:trace>
          <inkml:trace contextRef="#ctx0" brushRef="#br0" timeOffset="161046.0237">5114 7012 0,'34'-68'172,"-68"34"-156,0 34-1,1 0 1,-1 0-16,-34 68 47,68 67-32,0-67 1,0-34 0,34 0-1,34-1 1,33-33-1,68-33 17,-33-1-17,-34-34 1,33-34 0,-101 35-1,-34 33 16,-68 34 1,34 0-17,0 34-15,1 33 16,-35 69 15,68-102-15,34 67-1,33-33 1,-33-68 0,102-34 15,-69 34-31,1-68 16,-68 35-1,0-1 48,0 68-32,34-1-15,0 1-1,68-34 16,33-67 1,-67-1-17,-1-34 17,-67 68-1,0 170 16,0-35-16,0-67-15,68-34-1,-34 0 1,34 0-1,67-135 17,-33-34-1,-136 338 63,34-135-79,0 33 1,34 1 0,0-34-1,0-34-15,-1 0 16,35-34-1,68-67 17,-35-35-1,-101 102-15,0 0 30,0 68-14,0 0-17,0 135 32,0-135-31,34 34-1,0-68 1,0 0-16,0-34 31,0 0-15,-34-33 0,0-103 15,0 136-16,0 1 17,33 33-17,-33-34-15,170 0 47,-136 34-47,0-34 31,-1 34-15,-66 68 31,33 101-16,0-101-15,33-34-1,103-1 1</inkml:trace>
        </inkml:traceGroup>
        <inkml:traceGroup>
          <inkml:annotationXML>
            <emma:emma xmlns:emma="http://www.w3.org/2003/04/emma" version="1.0">
              <emma:interpretation id="{7F236BCB-B176-4734-A0E2-9BCC98D18754}" emma:medium="tactile" emma:mode="ink">
                <msink:context xmlns:msink="http://schemas.microsoft.com/ink/2010/main" type="inkWord" rotatedBoundingBox="12015,10823 14420,10791 14427,11370 12023,11402"/>
              </emma:interpretation>
              <emma:one-of disjunction-type="recognition" id="oneOf17">
                <emma:interpretation id="interp85" emma:lang="ru-RU" emma:confidence="0">
                  <emma:literal>сеты</emma:literal>
                </emma:interpretation>
                <emma:interpretation id="interp86" emma:lang="ru-RU" emma:confidence="0">
                  <emma:literal>сета</emma:literal>
                </emma:interpretation>
                <emma:interpretation id="interp87" emma:lang="ru-RU" emma:confidence="0">
                  <emma:literal>Сеты</emma:literal>
                </emma:interpretation>
                <emma:interpretation id="interp88" emma:lang="ru-RU" emma:confidence="0">
                  <emma:literal>ста</emma:literal>
                </emma:interpretation>
                <emma:interpretation id="interp89" emma:lang="ru-RU" emma:confidence="0">
                  <emma:literal>Сета</emma:literal>
                </emma:interpretation>
              </emma:one-of>
            </emma:emma>
          </inkml:annotationXML>
          <inkml:trace contextRef="#ctx0" brushRef="#br0" timeOffset="162311.6486">9246 6944 0,'-34'-34'94,"0"34"-78,0 0 15,-33 0-15,67 34-1,-102 67 1,102 1 15,0-68-31,0 0 0,34 0 16,34-1-1,-34-33 1,67 0 0,68-33 15,-67-1-31,67-68 15,1-33 32,-170 67-15,0 34-17,-34 34 1,-68 68 15,68-68-31,34 34 16,0 101 15,0-101-15,34 34 15,0-34-31,68-34 15,-35 0 1,103-68 0,-35-68 15,-33 35 0,-68 101 0,-34 34 1,0 135-1,0-101 16,-34-136-16,34-34-15</inkml:trace>
          <inkml:trace contextRef="#ctx0" brushRef="#br0" timeOffset="162874.1385">10194 6808 0,'0'-34'62,"34"1"-46,68 33 15,33 0-15,-67-34 0,0 34-1,-34 0-15,33 0 31,-67 34-31,0-1 32,-34 137-1,34-35 0,0-67-15,34 34 15,-34-69-31,34-33 16,34 0-1,-34 0 1,33-33 0,-33-1-16,0-34 31,-34 0-16,-34 1 1,0-1 0,1 68-1,33-34 32</inkml:trace>
          <inkml:trace contextRef="#ctx0" brushRef="#br0" timeOffset="163733.5238">10973 6774 0,'0'34'219,"34"136"-156,0-69-32,-34-67-16,0 0 1,34 0-16,34 34 31,101-102 1,-101 34-32</inkml:trace>
        </inkml:traceGroup>
      </inkml:traceGroup>
    </inkml:traceGroup>
    <inkml:traceGroup>
      <inkml:annotationXML>
        <emma:emma xmlns:emma="http://www.w3.org/2003/04/emma" version="1.0">
          <emma:interpretation id="{67B2B003-AA4D-4E54-B30B-68974F93A6EA}" emma:medium="tactile" emma:mode="ink">
            <msink:context xmlns:msink="http://schemas.microsoft.com/ink/2010/main" type="paragraph" rotatedBoundingBox="7110,11959 14798,11950 14799,13205 7111,1321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D7C1919-99F0-4A92-AD95-CBDE1BF20176}" emma:medium="tactile" emma:mode="ink">
              <msink:context xmlns:msink="http://schemas.microsoft.com/ink/2010/main" type="line" rotatedBoundingBox="7110,11959 14798,11950 14799,13205 7111,13214"/>
            </emma:interpretation>
          </emma:emma>
        </inkml:annotationXML>
        <inkml:traceGroup>
          <inkml:annotationXML>
            <emma:emma xmlns:emma="http://www.w3.org/2003/04/emma" version="1.0">
              <emma:interpretation id="{BD7DA220-77C0-4D56-A08F-A5B805FC6AAC}" emma:medium="tactile" emma:mode="ink">
                <msink:context xmlns:msink="http://schemas.microsoft.com/ink/2010/main" type="inkWord" rotatedBoundingBox="7110,12259 9617,12256 9618,13139 7111,13142"/>
              </emma:interpretation>
              <emma:one-of disjunction-type="recognition" id="oneOf18">
                <emma:interpretation id="interp90" emma:lang="ru-RU" emma:confidence="0">
                  <emma:literal>соц.</emma:literal>
                </emma:interpretation>
                <emma:interpretation id="interp91" emma:lang="ru-RU" emma:confidence="0">
                  <emma:literal>Соц.</emma:literal>
                </emma:interpretation>
                <emma:interpretation id="interp92" emma:lang="ru-RU" emma:confidence="0">
                  <emma:literal>соц-</emma:literal>
                </emma:interpretation>
                <emma:interpretation id="interp93" emma:lang="ru-RU" emma:confidence="0">
                  <emma:literal>соц:</emma:literal>
                </emma:interpretation>
                <emma:interpretation id="interp94" emma:lang="ru-RU" emma:confidence="0">
                  <emma:literal>соц</emma:literal>
                </emma:interpretation>
              </emma:one-of>
            </emma:emma>
          </inkml:annotationXML>
          <inkml:trace contextRef="#ctx0" brushRef="#br0" timeOffset="245733.0905">4471 8298 0,'0'-67'62,"-34"33"-46,0 0-1,0 34 1,0 0 0,-33 0 15,33 0-16,-34 34 1,0 34 0,34 33-1,34-67 1,34 135 15,0-101-15,34-34-1,0-34 1,-1 0-16,69-34 31,-68 0-15,-1-33 0,-33-1 30,-34 169 1,34-33-31,0-34-16,34 0 31,33 0-15,-67-34-1,102-34 1,-103 0 0,35-34-1,-34-67 1,-34 101 0,0-68-1,-34 1 1,0 67-1,0 34 1,-33 0 0,33 34-1,-68 67 17,102 1-32</inkml:trace>
          <inkml:trace contextRef="#ctx0" brushRef="#br0" timeOffset="246701.8209">5521 8231 0,'-34'0'63,"34"34"-48,-34 101 32,34 1-31,0-69-1,0-33 1,34 0 0,0-34-1,33 0 1,1 0-1,0-68 1,33-101 15,-67 135-31,-34-68 32,0 69-17,0 66 32,0 1-31,68 136 15,34-35-15,-68 34 15,-1 1 0,-33-136-15,0 0-1,-33-34 1,-1 0-16,0 0 16,0-102 30,34 68-30,34 0 15</inkml:trace>
          <inkml:trace contextRef="#ctx0" brushRef="#br0" timeOffset="284404.7616">6571 8603 0,'-34'0'141,"34"-34"-126,34 34-15</inkml:trace>
        </inkml:traceGroup>
        <inkml:traceGroup>
          <inkml:annotationXML>
            <emma:emma xmlns:emma="http://www.w3.org/2003/04/emma" version="1.0">
              <emma:interpretation id="{B65BC65F-9B74-470E-A79F-EBCEEB822868}" emma:medium="tactile" emma:mode="ink">
                <msink:context xmlns:msink="http://schemas.microsoft.com/ink/2010/main" type="inkWord" rotatedBoundingBox="11141,11955 14798,11950 14799,13205 11142,13209"/>
              </emma:interpretation>
              <emma:one-of disjunction-type="recognition" id="oneOf19">
                <emma:interpretation id="interp95" emma:lang="ru-RU" emma:confidence="0">
                  <emma:literal>связи.</emma:literal>
                </emma:interpretation>
                <emma:interpretation id="interp96" emma:lang="ru-RU" emma:confidence="0">
                  <emma:literal>связал.</emma:literal>
                </emma:interpretation>
                <emma:interpretation id="interp97" emma:lang="ru-RU" emma:confidence="0">
                  <emma:literal>связан.</emma:literal>
                </emma:interpretation>
                <emma:interpretation id="interp98" emma:lang="ru-RU" emma:confidence="0">
                  <emma:literal>#вяза.</emma:literal>
                </emma:interpretation>
                <emma:interpretation id="interp99" emma:lang="ru-RU" emma:confidence="0">
                  <emma:literal>связи</emma:literal>
                </emma:interpretation>
              </emma:one-of>
            </emma:emma>
          </inkml:annotationXML>
          <inkml:trace contextRef="#ctx0" brushRef="#br0" timeOffset="286576.6243">8399 8366 0,'0'-68'110,"-34"68"-110,34-33 31,-33 33-31,-1 0 47,0 0-31,-34 33-1,0 137 16,35-102-15,33-35 0,0 1-1,0 0-15,33 0 16,35 34 0,0-68-1,67 0 1,-33-34-1,33-102 1,1 1 31,-35-1-31,1-33 15,-34 34-16,-68 33 17,0 68-17,-34 34 17,-34 68-1,-33 101-16,67-33 17,0-35-17,0-67-15,34 136 32,0-103-17,34 1 1,0-34-1,0 0-15,-1-34 16,35-34 0,-34 0-1,0 0 1,-34-101 15,0 67-31,0 34 16,-34 34-1,-34 0 1,34 0-16,68 34 31</inkml:trace>
          <inkml:trace contextRef="#ctx0" brushRef="#br0" timeOffset="287201.6138">9246 8502 0,'0'67'109,"0"-33"-93,102-34 15,-1-34 0,-67 34-31,0-33 16,0-1-16,34-136 47,-68 103-32,0 33 1,0 0-16,-34 34 15,-34 34 17,34 0-17,0-1-15,34 1 16,0 34 0,68 68 15,34-1 0,-35-67-15,35-34-1</inkml:trace>
          <inkml:trace contextRef="#ctx0" brushRef="#br0" timeOffset="288310.9879">9991 8400 0,'0'-34'62,"0"0"-46,0 0 0,34 1-1,0-1 1,34 34 0,-35 0-1,1 0-15,-34 34 16,0 33 15,0 1-15,-34 34 15,34-35-15,68 103 30,-34-136-30,-34 33 0,-34 35-1,-34 0 1,1-35 46,168-202-30,1-1-1,-1-33-15,1 34 15,0-35-16,-1 35 17,-101 101-1,-67 135 16,67 1-32,0 0 1,0-35 0,33-33-1,35 34 1,34-68 15,-68-34-31,101-101 47,-101 101-31,-34 0-1,0 0 1,34 136 31,-34-68-32,34-1 1,33 35 0,69-34-16</inkml:trace>
          <inkml:trace contextRef="#ctx0" brushRef="#br0" timeOffset="288857.8619">11752 8603 0,'0'34'110</inkml:trace>
        </inkml:traceGroup>
      </inkml:traceGroup>
    </inkml:traceGroup>
    <inkml:traceGroup>
      <inkml:annotationXML>
        <emma:emma xmlns:emma="http://www.w3.org/2003/04/emma" version="1.0">
          <emma:interpretation id="{AFD50066-DC17-421E-8EC5-06445BAFE661}" emma:medium="tactile" emma:mode="ink">
            <msink:context xmlns:msink="http://schemas.microsoft.com/ink/2010/main" type="paragraph" rotatedBoundingBox="3695,13678 15617,13768 15608,15003 3686,149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FAC2BD-BA5E-4F67-A66D-63A8D63A685B}" emma:medium="tactile" emma:mode="ink">
              <msink:context xmlns:msink="http://schemas.microsoft.com/ink/2010/main" type="line" rotatedBoundingBox="3695,13678 15617,13768 15608,15003 3686,14913"/>
            </emma:interpretation>
          </emma:emma>
        </inkml:annotationXML>
        <inkml:traceGroup>
          <inkml:annotationXML>
            <emma:emma xmlns:emma="http://www.w3.org/2003/04/emma" version="1.0">
              <emma:interpretation id="{333B674E-7373-4D9C-B523-BD92DA74B841}" emma:medium="tactile" emma:mode="ink">
                <msink:context xmlns:msink="http://schemas.microsoft.com/ink/2010/main" type="inkWord" rotatedBoundingBox="3695,13678 9624,13723 9615,14849 3687,14804"/>
              </emma:interpretation>
              <emma:one-of disjunction-type="recognition" id="oneOf20">
                <emma:interpretation id="interp100" emma:lang="ru-RU" emma:confidence="0">
                  <emma:literal>Геометрии.</emma:literal>
                </emma:interpretation>
                <emma:interpretation id="interp101" emma:lang="ru-RU" emma:confidence="0">
                  <emma:literal>геометрии.</emma:literal>
                </emma:interpretation>
                <emma:interpretation id="interp102" emma:lang="ru-RU" emma:confidence="0">
                  <emma:literal>Геометрия.</emma:literal>
                </emma:interpretation>
                <emma:interpretation id="interp103" emma:lang="ru-RU" emma:confidence="0">
                  <emma:literal>Геометры.</emma:literal>
                </emma:interpretation>
                <emma:interpretation id="interp104" emma:lang="ru-RU" emma:confidence="0">
                  <emma:literal>Геометрию.</emma:literal>
                </emma:interpretation>
              </emma:one-of>
            </emma:emma>
          </inkml:annotationXML>
          <inkml:trace contextRef="#ctx0" brushRef="#br0" timeOffset="435388.3393">779 9619 0,'0'102'172,"-34"33"-126,1 35-14,-35-1-1,68-101 16</inkml:trace>
          <inkml:trace contextRef="#ctx0" brushRef="#br0" timeOffset="435810.211">779 9585 0,'68'0'109,"34"0"-78,-1 34-15,-33-34 15,0 34-15</inkml:trace>
          <inkml:trace contextRef="#ctx0" brushRef="#br0" timeOffset="436419.5676">1253 10127 0,'136'-34'94,"-34"1"-47,-69 33-47,-33-34 15,0 0 1,0 0 0,0 0-16,-33 34 31,-1 0-16,-34 0 1,34 68 0,-34-34-1,68 33 17,0 1-32,34-34 15,68 68 1,-34-102-1,-35 0 1,69 0-16</inkml:trace>
          <inkml:trace contextRef="#ctx0" brushRef="#br0" timeOffset="437013.3156">1999 9992 0,'-34'0'47,"-34"68"15,68-35-46,0 69 15,0-34-15,34-34-1,67-34 17,-67 0-32,0 0 15,34-34 1,0-34 0,-68-34-1,0 1 1,-34 33-1,0 34 1,0 0 0,0 34-16,0 0 15,-33 34 1,33 0 0,0 34-16,34 101 31</inkml:trace>
          <inkml:trace contextRef="#ctx0" brushRef="#br0" timeOffset="436575.8316">1965 10026 0</inkml:trace>
          <inkml:trace contextRef="#ctx0" brushRef="#br0" timeOffset="438278.9474">2540 10127 0,'-33'0'31,"33"34"16,0 34-16,67 0 1,-33-68-17,34 0 1,0-34-1,33-136 32,-33 69-15,-102 270 14,68-33-14,-34-103-17,34-33 1,34 0 0,-1 0-1,1-67 1,34-69 46,-102 170-30,0 34-17,0 0 1,33-35-1,-33 1-15,68-34 16,135-34 15,-101-33 1,0-103-1,-102 103-16,0 33 1,-34 34 0,-68 68 15,102-35-15,-34 103-1,34-68 1,34-35-1,0 1-15,34 0 16,-1-34 0,35-34-1,67-67 1,-101-1 15,0 68-31,-34 0 16,-34 1-1,0 66 17,0 137 15,0-103-16,-34-100-16</inkml:trace>
          <inkml:trace contextRef="#ctx0" brushRef="#br0" timeOffset="439888.3149">4098 9992 0,'-34'0'32,"34"-34"-32,34 34 46,102-34-14,-1 0-1,35 34 0,-137 0-15,1 0-1,-34 34-15,0 34 47,0-34-31,-34 101 15,-33 34-15,33-33-1,0 33 17,34-67-1,0-136 0,34-135 0,0-1-31,67 1 32,1 67-1,-68 35-15,67 67-1,-67 0 1,68 34-1,-68-1 1,-68 35 15,0 0-15,0-34 0,0 0-1,0-34-15,204-102 47,-1-33-16,-101 101 32,-68 68-32,-34 67-15,34-67-1,34 34 1,0-34 0,-1-34-1,35-34 1,68-68 15,-35-33 16,-135 202 0,34 35-16,0-34-31,0-34 16,34-34-1,68-34 32,-68 0-31,0 34-1,-1-34 1,103-135 15,-68 101 16,-68 136 0,34-34-31,-1-34-1,103-34 32,-102 34-16,-102 67 16,34 69-31,34-35 15,102 1-15</inkml:trace>
          <inkml:trace contextRef="#ctx0" brushRef="#br0" timeOffset="440060.1875">6571 10398 0,'-34'0'47,"68"34"0</inkml:trace>
        </inkml:traceGroup>
        <inkml:traceGroup>
          <inkml:annotationXML>
            <emma:emma xmlns:emma="http://www.w3.org/2003/04/emma" version="1.0">
              <emma:interpretation id="{1E1AF899-6204-46B7-9616-D00585B2CE11}" emma:medium="tactile" emma:mode="ink">
                <msink:context xmlns:msink="http://schemas.microsoft.com/ink/2010/main" type="inkWord" rotatedBoundingBox="10938,13911 15616,13946 15608,15003 10930,14967"/>
              </emma:interpretation>
              <emma:one-of disjunction-type="recognition" id="oneOf21">
                <emma:interpretation id="interp105" emma:lang="ru-RU" emma:confidence="0">
                  <emma:literal>задачи:</emma:literal>
                </emma:interpretation>
                <emma:interpretation id="interp106" emma:lang="ru-RU" emma:confidence="0">
                  <emma:literal>задачи;</emma:literal>
                </emma:interpretation>
                <emma:interpretation id="interp107" emma:lang="ru-RU" emma:confidence="0">
                  <emma:literal>Задачи:</emma:literal>
                </emma:interpretation>
                <emma:interpretation id="interp108" emma:lang="ru-RU" emma:confidence="0">
                  <emma:literal>задали:</emma:literal>
                </emma:interpretation>
                <emma:interpretation id="interp109" emma:lang="ru-RU" emma:confidence="0">
                  <emma:literal>задачи“</emma:literal>
                </emma:interpretation>
              </emma:one-of>
            </emma:emma>
          </inkml:annotationXML>
          <inkml:trace contextRef="#ctx0" brushRef="#br0" timeOffset="441903.9203">7891 9992 0,'0'-34'47,"0"0"-16,68 0-15,0 34 0,0 0 15,-35 0-31,1 34 15,-34 34 17,0 0-17,-101 67 32,101-101-47,34 0 31,67 0 1,-67-1-17,-34 1 1,0 34 0,0 34-1,-34-35 1,-135 69 15,67-1 0,68-135-15,34-34 0,34 1-1,136-103 16,-69 68-31</inkml:trace>
          <inkml:trace contextRef="#ctx0" brushRef="#br0" timeOffset="442466.4254">8907 10127 0,'-34'-135'78,"1"-1"-46,-1 102-17,-34 34 16,0 0-15,34 0-16,-67 102 16,67 0 15,34-35-15,0 1-1,34-34 1,-34 0-16,68-34 15,-1 0-15,1 0 16,67-102 31,-101 102-16,0 68 0,-34 0-15,34-34 0,0-34-1,169 0 1</inkml:trace>
          <inkml:trace contextRef="#ctx0" brushRef="#br0" timeOffset="443107.0476">9517 10161 0,'0'-34'16,"0"0"0,0-101 46,0 101-46,-34-34-1,0 68 1,0 0-16,0 0 16,-33 68 15,-1 34-15,68-68-1,34 33 1,0 1-16,33-68 15,35 0 1,-68-34 0,68-34 31,-69 68-47,-33-33 0,0 66 31,-33 137 0,-1-35-15,0 1 15,-34 33 0,34-135-15,0 0-16,-67-34 31,101-34 0,0-34-15,34 34-16,169-101 16</inkml:trace>
          <inkml:trace contextRef="#ctx0" brushRef="#br0" timeOffset="444466.4125">10194 10161 0,'0'-34'31,"0"0"-15,0-101 30,0 101-30,-34 0 0,-33 0-1,-69 136 32,136 0-31,0-69-1,0 35-15,34-34 16,0-34 0,34 0-1,-1 0 1,-33-34 0,0 0-16,0 0 31,-34 1-16,34 168 32,-34-101-31,34 0 0,0-34-1,33 0 1,-33-34-1,136-135 17,-35-1 15,-101 170-16,0 0-16,-34 34 1,34 0 0,-1-34-1,1 0 1,0 0 0,0 0-1,-68 0 48,0 34-48,34 34 1,0-1 0,0 1-1,34-34 1,-34 0-16,34-34 0,0 0 15,101-34 1,1-102 31,33-33 0,-203 203 0,0 68-32,34-69 1,0 1 0,34 0-1,-34 0-15,34-34 16,34 0-16,-34 0 15,101-68 1,-67 1 0,-34-1-1,0 68 17,-34 34-1,-34 33-16,34-33-15,0 68 16,0-68 0,34 0-1,67 33 1</inkml:trace>
          <inkml:trace contextRef="#ctx0" brushRef="#br0" timeOffset="445232.0212">12565 9992 0,'0'68'94</inkml:trace>
          <inkml:trace contextRef="#ctx0" brushRef="#br0" timeOffset="445372.66">12565 10263 0,'0'34'47,"-34"-1"-15,34 1-32,34 0 15</inkml:trace>
        </inkml:traceGroup>
      </inkml:traceGroup>
    </inkml:traceGroup>
    <inkml:traceGroup>
      <inkml:annotationXML>
        <emma:emma xmlns:emma="http://www.w3.org/2003/04/emma" version="1.0">
          <emma:interpretation id="{F68426C9-B69D-4057-87AF-56EAC18DFF28}" emma:medium="tactile" emma:mode="ink">
            <msink:context xmlns:msink="http://schemas.microsoft.com/ink/2010/main" type="paragraph" rotatedBoundingBox="7247,15138 18744,14875 18769,15981 7272,162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05B1924-CB3E-4854-B100-8440D733F1BD}" emma:medium="tactile" emma:mode="ink">
              <msink:context xmlns:msink="http://schemas.microsoft.com/ink/2010/main" type="line" rotatedBoundingBox="7247,15138 18744,14875 18769,15981 7272,16244"/>
            </emma:interpretation>
          </emma:emma>
        </inkml:annotationXML>
        <inkml:traceGroup>
          <inkml:annotationXML>
            <emma:emma xmlns:emma="http://www.w3.org/2003/04/emma" version="1.0">
              <emma:interpretation id="{13BE9BBE-643B-4AD7-849F-A6981FFC54BF}" emma:medium="tactile" emma:mode="ink">
                <msink:context xmlns:msink="http://schemas.microsoft.com/ink/2010/main" type="inkWord" rotatedBoundingBox="7246,15138 14288,15116 14292,16144 7250,16166"/>
              </emma:interpretation>
              <emma:one-of disjunction-type="recognition" id="oneOf22">
                <emma:interpretation id="interp110" emma:lang="ru-RU" emma:confidence="0">
                  <emma:literal>Транспортные</emma:literal>
                </emma:interpretation>
                <emma:interpretation id="interp111" emma:lang="ru-RU" emma:confidence="0">
                  <emma:literal>Транспортное</emma:literal>
                </emma:interpretation>
                <emma:interpretation id="interp112" emma:lang="ru-RU" emma:confidence="0">
                  <emma:literal>транспортные</emma:literal>
                </emma:interpretation>
                <emma:interpretation id="interp113" emma:lang="ru-RU" emma:confidence="0">
                  <emma:literal>Транспортная</emma:literal>
                </emma:interpretation>
                <emma:interpretation id="interp114" emma:lang="ru-RU" emma:confidence="0">
                  <emma:literal>Транспортных</emma:literal>
                </emma:interpretation>
              </emma:one-of>
            </emma:emma>
          </inkml:annotationXML>
          <inkml:trace contextRef="#ctx0" brushRef="#br0" timeOffset="448607.0106">4200 11042 0,'34'0'78,"0"34"-63,-1-34 1,69 0 0,-68 0-1,0 0-15,203 33 32</inkml:trace>
          <inkml:trace contextRef="#ctx0" brushRef="#br0" timeOffset="448294.5194">4437 11177 0,'0'34'125,"-34"0"-109,0 34-1,0 101 17,0-34 14,34-67-30</inkml:trace>
          <inkml:trace contextRef="#ctx0" brushRef="#br0" timeOffset="449232.0126">4843 11313 0,'-34'33'63,"34"137"-1,-33-1-30,-1-33-17,0 33 32,34-305 31,0 69-78,34-69 31,0 35-15,135-35 15,-101 68-15,-34 68 0,33 0-1,-33 34 1,-34 0-1,0 34 1,-68 67 15,68-101 1,34 0-32</inkml:trace>
          <inkml:trace contextRef="#ctx0" brushRef="#br0" timeOffset="451435.1135">5521 11550 0,'34'-34'47,"-1"0"-31,-33 0-1,0-34 1,0 34-1,-33 1 1,-35 33 0,34 0-1,0 33 1,-34 35 0,68 34 15,0-68-31,0 0 15,34-34 1,34 0 0,34-34-1,-1-34 17,-101 34 14,0 68-30,0 34 0,0-34-1,34 33 1,68-134 31,-69 67-47,1-34 15,102-102 17,-35 35-1,-101 134 0,-33 1-15,33 0-16,-34 136 47,34-137-16,34-66 0,67-137 16,-67 170-31,0 0 15,34 0 0,-35 0-15,35-34-1,-34-33 1,0 67 0,-34-34-1,-34 68 17,34-1-17,0 35 1,0 0-1,0-34 1,0 0-16,34-34 16,34 0-1,101-34 17,-67 0-1,-69 34-31,1-34 31,0 34-31,-34-34 0,0 0 16,0 0-1,-34-33 17,0 67-17,1 0 1,-1 34-1,-34 33 1,68 1 0,0 0-1,0-34-15,34 0 16,34-1 0,33-33-1,35-33 16,-102 33-31,135-136 32,-101 102-17,-68 0 48,-102 204-1,68-170-30,136-136 14,-35 102-30,69 0 15,-102 34-15,0 34 0,-68 68 15,34 0 0,34-102 0,33 0-15,-33-34-16,0 34 31,0 0-15,34 135 31,-34-101-32,33-34 1,1-34 0,-34 0-1,68-67 16,-69 33-15,-33 0 0,0 34-16,-33 0 15,-1 1 1,0 33-16,-34 33 31,0 1-31,-33 102 47,101-68-31,34-35-16</inkml:trace>
          <inkml:trace contextRef="#ctx0" brushRef="#br0" timeOffset="452091.3742">8501 11279 0,'0'34'63,"-34"-1"-63,34 35 15,-68 68 17,1 33-1,-1-34-15,0 35 15,68-136 16,0-68-32,34-102 17,0 1-17,67-1 16,1 1-15,0 67 15,-35 68-15,1 0 0,-34 0-16,-34 34 31,0 34-16,-102 67 17,69-135-1,66 34-31</inkml:trace>
          <inkml:trace contextRef="#ctx0" brushRef="#br0" timeOffset="454325.7232">9111 11346 0,'-34'68'94,"-34"0"-63,68 34-15,0-69 15,0-66-16,0-1 17,0-136-1,34 69-15,-34 33 30,34 68-46,0 0 32,67 0-17,1 34 17,-35 0-17,-33-34 16,34 0 16,-102 135 63,-34-33-95,35-34 17,33-35 14,0-66-14,0-1-32,67-34 31,1 0-15,-68 34-1,34 34 1,-34 34-1,34-34-15,34 0 47,33-68 0,-33 1 16,-68 101-32,0-1-15,-34 35-1,34-34 1,0 0-1,0 0-15,34-34 16,0 0 0,0 0-1,-1 0-15,1 0 32,34-34-32,68-68 31,-35-33 0,-101 67 16,-101 170 15,67 67-30,34-135-17,0 0 1,34 0 0,-1-34-1,35-34 1,-34 0-1,34-68 95,101-33-48,-135 135-46,-34-34 0,34 169 77,-34-67-77,34 0 15,0-68-15,33 0-1,1 0 1,34-68 15,67-67 1,-169 67-17,0 34 16,-34 34 1,-34 0-17,34 0-15,-33 102 32,33-35-17,34-33 1,0 0-16,34 0 15,67 102 1,-33-103 0,0 1-1,101 0-15</inkml:trace>
        </inkml:traceGroup>
        <inkml:traceGroup>
          <inkml:annotationXML>
            <emma:emma xmlns:emma="http://www.w3.org/2003/04/emma" version="1.0">
              <emma:interpretation id="{820E7F22-00D5-401F-A3BC-B9C18772946B}" emma:medium="tactile" emma:mode="ink">
                <msink:context xmlns:msink="http://schemas.microsoft.com/ink/2010/main" type="inkWord" rotatedBoundingBox="15736,15098 18747,15030 18762,15646 15750,15714"/>
              </emma:interpretation>
              <emma:one-of disjunction-type="recognition" id="oneOf23">
                <emma:interpretation id="interp115" emma:lang="ru-RU" emma:confidence="0">
                  <emma:literal>потоки</emma:literal>
                </emma:interpretation>
                <emma:interpretation id="interp116" emma:lang="ru-RU" emma:confidence="0">
                  <emma:literal>по токи</emma:literal>
                </emma:interpretation>
                <emma:interpretation id="interp117" emma:lang="ru-RU" emma:confidence="0">
                  <emma:literal>по таки</emma:literal>
                </emma:interpretation>
                <emma:interpretation id="interp118" emma:lang="ru-RU" emma:confidence="0">
                  <emma:literal>по тонн</emma:literal>
                </emma:interpretation>
                <emma:interpretation id="interp119" emma:lang="ru-RU" emma:confidence="0">
                  <emma:literal>по тона</emma:literal>
                </emma:interpretation>
              </emma:one-of>
            </emma:emma>
          </inkml:annotationXML>
          <inkml:trace contextRef="#ctx0" brushRef="#br0" timeOffset="456794.4725">12836 11076 0,'0'33'125,"0"1"-109,-34 0-1,-34 135 32,34-101-15,34-34-1,34-34 0,136-169 16,-103 101-31,35 68 15,-68 0-16,-34 34 1,0 34 15,0-1-15,0-33 0,34-34 15,33 0-16,1-68 32,-34 68-31,-34 34 15,34 0-15,0 0-1,0-34 1,33 34 0,35-34-1,-68-34 1,0 0 0,33-67-1,-33 33 1,-34 0-1,0 0 1,-34 35-16,1-1 16,-35 34-1,0 0 1,0 34 0,1-1-1,33 35 1,34 34-1,0-68 1,67-1-16</inkml:trace>
          <inkml:trace contextRef="#ctx0" brushRef="#br0" timeOffset="457810.0941">14055 11143 0,'-34'34'62,"0"0"-46,0 34 15,1 101 1,33-135-17,0 0-15,0-204 78,0 35-46,33-34-1,-33 101 0,170 68 32,-102 0-63,33 34 31,-67-34-16,-34 34 1,0 67 47,-34 35-17,34-35-30,0-67 0,34 34-1,34-68 1,-34 0 0,67-34-1,-67 0 1,34-101 15,-68 33-15,0 34-1,-34 35 1,-34-1 0,0 34-1,1 34 1,33 33-1,34 1 1,34-34 0,67 0-16</inkml:trace>
          <inkml:trace contextRef="#ctx0" brushRef="#br0" timeOffset="458778.8248">14969 11076 0,'-135'101'94,"101"1"-79,34-35 1,-34-33 0,34 0-1,34-68 17,135-101 14,-33-1 1,-102 103-15,-68 33-1,-68 101 0,68-67-15,34 0-16,0 67 47,34-67-47,0-34 15,34 0-15,34-34 31,-35 34-31,35-101 32,-68 67-17,-34 0-15,34 34 16,-68 0 31,0 68-32,34-34 1,0 33 15,34-67-31,33 0 32,1-33-17,68-103 48,-170 305-1,34-101-46,0-34-16,68 68 15</inkml:trace>
        </inkml:traceGroup>
      </inkml:traceGroup>
    </inkml:traceGroup>
    <inkml:traceGroup>
      <inkml:annotationXML>
        <emma:emma xmlns:emma="http://www.w3.org/2003/04/emma" version="1.0">
          <emma:interpretation id="{8CB98EA3-B20D-486C-91AA-F3D62A5129BB}" emma:medium="tactile" emma:mode="ink">
            <msink:context xmlns:msink="http://schemas.microsoft.com/ink/2010/main" type="paragraph" rotatedBoundingBox="7275,16626 16654,16509 16664,17314 7285,174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23858E4-F383-4CDA-85FF-7A3DE7A2104A}" emma:medium="tactile" emma:mode="ink">
              <msink:context xmlns:msink="http://schemas.microsoft.com/ink/2010/main" type="line" rotatedBoundingBox="7275,16626 16654,16509 16664,17314 7285,17431"/>
            </emma:interpretation>
          </emma:emma>
        </inkml:annotationXML>
        <inkml:traceGroup>
          <inkml:annotationXML>
            <emma:emma xmlns:emma="http://www.w3.org/2003/04/emma" version="1.0">
              <emma:interpretation id="{27402C41-E9FC-498E-B0E0-837894EA345A}" emma:medium="tactile" emma:mode="ink">
                <msink:context xmlns:msink="http://schemas.microsoft.com/ink/2010/main" type="inkWord" rotatedBoundingBox="7275,16697 10558,16656 10565,17236 7283,17277"/>
              </emma:interpretation>
              <emma:one-of disjunction-type="recognition" id="oneOf24">
                <emma:interpretation id="interp120" emma:lang="ru-RU" emma:confidence="0">
                  <emma:literal>потоки</emma:literal>
                </emma:interpretation>
                <emma:interpretation id="interp121" emma:lang="ru-RU" emma:confidence="0">
                  <emma:literal>потока</emma:literal>
                </emma:interpretation>
                <emma:interpretation id="interp122" emma:lang="ru-RU" emma:confidence="0">
                  <emma:literal>потони</emma:literal>
                </emma:interpretation>
                <emma:interpretation id="interp123" emma:lang="ru-RU" emma:confidence="0">
                  <emma:literal>потоки.</emma:literal>
                </emma:interpretation>
                <emma:interpretation id="interp124" emma:lang="ru-RU" emma:confidence="0">
                  <emma:literal>потопа</emma:literal>
                </emma:interpretation>
              </emma:one-of>
            </emma:emma>
          </inkml:annotationXML>
          <inkml:trace contextRef="#ctx0" brushRef="#br0" timeOffset="462075.6823">5622 12735 0,'0'-34'78,"-34"68"-31,34 0-31,-33 34 0,-1 67 15,34-101 0,-34-34-15,34-34-1,0 0-15,34 34 0</inkml:trace>
          <inkml:trace contextRef="#ctx0" brushRef="#br0" timeOffset="462700.6912">5487 12667 0,'0'-34'63,"135"34"-16,35 0-1,-103 0-30,-33 0 0,-34 34-1,0 68 32,0-68-31,-34 33 15,34-33-31,0 0 16,0 68-1,34-68 1,0 0-16,0-34 16,34 0-1,-1-34 1,-33 0-1,68-136 17,-102 103-17,-34-35 1,0 34 0,-34 35-1,1 33 1,33 33-16,-34 69 31,68-68-15,0 34-1,0-35-15,68 1 0</inkml:trace>
          <inkml:trace contextRef="#ctx0" brushRef="#br0" timeOffset="461700.6842">4403 12600 0,'-34'0'172,"0"67"-140,0 35-17,1-1 16,-1-33 1,34 0-1,67-237 47,-33 101-62,68 0 15,-68 68-15,34 0 30,-68 34-14,0 34-17,0 33 17,0-67-17,0 0 1,33-34-1,35 0 1,-34 0 0,135-102 15,-135 136 47,0 34-47,-34-34-31,34-34 16,68 0 15,-35 0-15,1-34 15,-34-34-15,-34 1-1,0 33 1,-34 0 0,0 0-16,0 34 15,0 0 1,1 0-1,-35 34 1,34 0 0,34 33-1,0 1-15</inkml:trace>
          <inkml:trace contextRef="#ctx0" brushRef="#br0" timeOffset="463810.0653">6435 12701 0,'-34'169'156,"34"-135"-156,-34 0 32,34 34-1,34-102 0,34-68 0,101 1 16,-135 101 0,-102 68 0,35-68-31,33 33-16,0 1 15,0 0 17,67 34-17,-33-68 1,0 0-16,0 0 15,135-68 17,-67 0-17,-34-33 32,-102 101-16,0 34-15,0 101 15,34-101-31,0 0 16,34-34 0,0 0-1,33-34 1,103-101 46,-136 270 1,-34-33-48,33-102-15,1 34 16,0-34 0,68 33-16</inkml:trace>
        </inkml:traceGroup>
        <inkml:traceGroup>
          <inkml:annotationXML>
            <emma:emma xmlns:emma="http://www.w3.org/2003/04/emma" version="1.0">
              <emma:interpretation id="{EAC3A413-0352-421A-8A05-04237D381134}" emma:medium="tactile" emma:mode="ink">
                <msink:context xmlns:msink="http://schemas.microsoft.com/ink/2010/main" type="inkWord" rotatedBoundingBox="11710,16571 16654,16509 16664,17314 11720,17375"/>
              </emma:interpretation>
              <emma:one-of disjunction-type="recognition" id="oneOf25">
                <emma:interpretation id="interp125" emma:lang="ru-RU" emma:confidence="0">
                  <emma:literal>данных</emma:literal>
                </emma:interpretation>
                <emma:interpretation id="interp126" emma:lang="ru-RU" emma:confidence="0">
                  <emma:literal>данные</emma:literal>
                </emma:interpretation>
                <emma:interpretation id="interp127" emma:lang="ru-RU" emma:confidence="0">
                  <emma:literal>Санных</emma:literal>
                </emma:interpretation>
                <emma:interpretation id="interp128" emma:lang="ru-RU" emma:confidence="0">
                  <emma:literal>банных</emma:literal>
                </emma:interpretation>
                <emma:interpretation id="interp129" emma:lang="ru-RU" emma:confidence="0">
                  <emma:literal>чанные</emma:literal>
                </emma:interpretation>
              </emma:one-of>
            </emma:emma>
          </inkml:annotationXML>
          <inkml:trace contextRef="#ctx0" brushRef="#br0" timeOffset="464794.4322">9009 12667 0,'0'-34'47,"-34"34"-47,34-33 47,-34 33-47,0-34 31,0 34-15,1 34-1,-35 33 1,-34 69 15,102-69-15,0-33 0,0 0-16,0 0 0,34-34 15,68 0 1,-35 0-1,103-102 17,-170 69-17,34 33 17,-68 169 30,-34-67-31,34 33 1,0-101-1,68-68 0</inkml:trace>
          <inkml:trace contextRef="#ctx0" brushRef="#br0" timeOffset="468341.2738">9686 12600 0,'0'-34'62,"-34"0"-46,1 0 0,33 0-1,-34 34 1,0 0-1,0 34 1,-68 34 0,35 67 15,33-67-15,34-34-16,0 0 15,34-1 1,67-33-1,-33-33 1,101-103 47,-169 102-48,0 68 16,0 34-15,0-34 0,68-34-1,-34 0 1,34 0 0,33-102 15,1-33 0,-102 101-15,0 68 15,0 0-15,-102 135 30,102-135-46,0 33 16,-34-33 0,102-135 46,-34-1-31,-34 68-31,34 34 16,0 0 15,0 34 1,169-102 14,-136 1 1,-33 67-47,-34-34 16,0 68 31,-34 135-16,34-67 0,0-69-15,68-33 15,-34 0-31,34 0 16,0-33-1,101-137 32,-68 35 31,-101 169-46,-33 33-17,33 1 1,-34 0 0,0 0 15,34-35-31,0 1 15,135-203 48,-101 135-32,0 34-15,0 34 15,0-34 0,34 0-15,67-68 46,-101 68-30,-34 34-1,-34 102 16,34-103-47,0 1 15,0 0-15,34-34 16,0 0 0,33 0-1,103-101 17,-136 67-17,67-102 16,-67 102 1,-34 1-1,-34 202 31,0-135-46,34 33 0,34 1-1,-34-34 1,34-34 0,34-34-1,-34 0 1,0 0-16,-1 1 31,-33-1-31,0 0 47,34 34-31,0 0-1,34 0 16,67-136 16,-101 103-47,0 33 16,-34-34 0,0 68 15,-34 135 16,0-34-16,34-101-15,0 0-16,34-34 15,0 0 1,102-135 31,33-35-16,-101 136-15,33 34 15,-67 0-16,0 0 1,0 0 0,-34 34-16,0 0 31,-34 34-15,-101 33 46,304-134-15,0-1-16,-33-34 0,-69 34-15,-67 0 0,0 0-1,0 1 1,0-1-16,-33 34 16,-1 0-1,-34 0 1,0 34-1,34 33 1,0 69 15,34-102-31,0-1 0,34 1 16,34 0 0,101-34 15,-33 0-16,-102 0 1,0 34 0,-1-34 15,-33 34-15,34-34-16,0 0 31,34 0 16,-34 0-16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18:09.1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0943C9F-1B46-4552-ACAD-1E2C20DE1CD7}" emma:medium="tactile" emma:mode="ink">
          <msink:context xmlns:msink="http://schemas.microsoft.com/ink/2010/main" type="inkDrawing" rotatedBoundingBox="24945,3711 25671,2843 26526,3559 25800,4426" semanticType="enclosure" shapeName="Other"/>
        </emma:interpretation>
      </emma:emma>
    </inkml:annotationXML>
    <inkml:trace contextRef="#ctx0" brushRef="#br0">-339-677 0,'-33'-102'0,"-374"136"0,272 67 0,-1 69 32,68-69-17,68-33 1,0 34 0,34 33 15,34-33-16,68 33 17,-1-101-1,-33 0-15,-69 0-16,137-34 31,-69 0-16,1-34 1,33-135 31,-33 101-31,-68-101 15,-34 67-16,-34-67 17,34 135-32,-102-136 31,69 137-15,-1-1-1,-136-68 1,69 68 15,-35 34-15,102 34-16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18:19.9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006124A-6A63-46A4-8F2F-8F26DA54422E}" emma:medium="tactile" emma:mode="ink">
          <msink:context xmlns:msink="http://schemas.microsoft.com/ink/2010/main" type="inkDrawing" rotatedBoundingBox="31238,4150 31415,7335 30982,7359 30805,4175" semanticType="callout" shapeName="Other">
            <msink:sourceLink direction="from" ref="{F022A4EC-2B8B-4A58-9047-520982C6FD52}"/>
            <msink:sourceLink direction="to" ref="{F022A4EC-2B8B-4A58-9047-520982C6FD52}"/>
          </msink:context>
        </emma:interpretation>
      </emma:emma>
    </inkml:annotationXML>
    <inkml:trace contextRef="#ctx0" brushRef="#br0">5866 1124 0,'0'34'125,"0"0"-110,0 135 32,0 0-15,34 1-1,-34-35-16,0 1 17,0 33-17,0 0 17,0-33-17,34-1 16,-34 1-15,0 33 15,34-101-31,-34 101 32,34-101-17,-34 67 32,34-67-47,-34 34 47,0 67 0,34 0 15,-34 1 16,0-1 32,0-68-16,-34-134 31,0-1-110,34 0 1,-68-135 46,68 135-62,-34-34 16,34 34 0,-34 0-1,1 0 16,33 0-31,0 1 47,0 66 0,33 137 0,1-35-16,0-67-15,-34-34-16,34-34 16,0 68 15,-34-35-31,34-33 15,-34 34 1,34-34 15,-1-34 1,-33 1-17,34-1-15,0-68 47,34-33-16,-68 101 1,34 0-17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18:26.7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27A28B-18D8-444A-A2E8-C6B30187CD76}" emma:medium="tactile" emma:mode="ink">
          <msink:context xmlns:msink="http://schemas.microsoft.com/ink/2010/main" type="writingRegion" rotatedBoundingBox="31621,3198 31740,8621 30143,8656 30025,3233"/>
        </emma:interpretation>
      </emma:emma>
    </inkml:annotationXML>
    <inkml:traceGroup>
      <inkml:annotationXML>
        <emma:emma xmlns:emma="http://www.w3.org/2003/04/emma" version="1.0">
          <emma:interpretation id="{A30D30FF-0FFE-4016-9399-D45CCB4B071E}" emma:medium="tactile" emma:mode="ink">
            <msink:context xmlns:msink="http://schemas.microsoft.com/ink/2010/main" type="paragraph" rotatedBoundingBox="31621,3198 31740,8621 30143,8656 30025,32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A3A7DA-04D9-4AE8-8E7A-B623A7A97F0B}" emma:medium="tactile" emma:mode="ink">
              <msink:context xmlns:msink="http://schemas.microsoft.com/ink/2010/main" type="line" rotatedBoundingBox="31621,3198 31740,8621 30143,8656 30025,3233"/>
            </emma:interpretation>
          </emma:emma>
        </inkml:annotationXML>
        <inkml:traceGroup>
          <inkml:annotationXML>
            <emma:emma xmlns:emma="http://www.w3.org/2003/04/emma" version="1.0">
              <emma:interpretation id="{F022A4EC-2B8B-4A58-9047-520982C6FD52}" emma:medium="tactile" emma:mode="ink">
                <msink:context xmlns:msink="http://schemas.microsoft.com/ink/2010/main" type="inkWord" rotatedBoundingBox="31621,3198 31740,8621 30143,8656 30025,3233">
                  <msink:destinationLink direction="from" ref="{1006124A-6A63-46A4-8F2F-8F26DA54422E}"/>
                  <msink:destinationLink direction="to" ref="{1006124A-6A63-46A4-8F2F-8F26DA54422E}"/>
                  <msink:destinationLink direction="with" ref="{ACBC80E0-AC55-4B10-95AF-17AE2A0FA445}"/>
                </msink:context>
              </emma:interpretation>
              <emma:one-of disjunction-type="recognition" id="oneOf0">
                <emma:interpretation id="interp0" emma:lang="ru-RU" emma:confidence="0">
                  <emma:literal>00,м</emma:literal>
                </emma:interpretation>
                <emma:interpretation id="interp1" emma:lang="ru-RU" emma:confidence="0">
                  <emma:literal>ОЙ От</emma:literal>
                </emma:interpretation>
                <emma:interpretation id="interp2" emma:lang="ru-RU" emma:confidence="0">
                  <emma:literal>Они От</emma:literal>
                </emma:interpretation>
                <emma:interpretation id="interp3" emma:lang="ru-RU" emma:confidence="0">
                  <emma:literal>Отойти</emma:literal>
                </emma:interpretation>
                <emma:interpretation id="interp4" emma:lang="ru-RU" emma:confidence="0">
                  <emma:literal>От От</emma:literal>
                </emma:interpretation>
              </emma:one-of>
            </emma:emma>
          </inkml:annotationXML>
          <inkml:trace contextRef="#ctx0" brushRef="#br0">8 105 0,'0'-101'110,"135"101"-48,-101 0-46,-34 34 0,0 33 15,-34-33-16,0 0 1,1 0-16,-35 68 31,68-69-15,0 1 31,34 0-16,0-34-15,135 0 15,-101 34-15</inkml:trace>
          <inkml:trace contextRef="#ctx0" brushRef="#br0" timeOffset="-16171.7834">76-132 0,'-68'-67'79,"34"67"-64,0 0 1,0 0-1,0 33-15,-135 69 47,101 0-31,1-1 15,33 69 0,34-103-31,0 1 16,34 0 0,101 67 15,-67-67-31,101 0 31,-33-68 0,33 0-15,-34 0 15,-33-34-15,33-34 0,-33-101 30,-68 135-46,-34-135 32,0 67-17,-68-67 17,-33 67-17,-69 0 16,35 69 1,-68 33-32</inkml:trace>
          <inkml:trace contextRef="#ctx0" brushRef="#br0" timeOffset="-8937.442">-805 72 0,'34'33'109,"0"-33"-93,0 34-1,-1-34 1,1 34 0,0-34 15,-34 34-16,-34 0 32,-67 0-15,-1 67 30,102-33-62</inkml:trace>
          <inkml:trace contextRef="#ctx0" brushRef="#br0" timeOffset="-13328.0408">42 4034 0,'-34'-34'47,"0"34"-31,-102-34 31,35 68-16,33 0-15,-101 135 15,67-33 0,34 33-15,68-101-1,34 67 1,34 35 0,68-1 15,-1-101-15,-33-1-1,33-33 1,34-34-1,-33 0 1,33-67 15,-33-1-15,-69 0 0,-33 0-1,0-67 1,0-1-1,-34 35 1,-34 33-16,-34-101 31,-33 33-15,-35 35 0,-33 33-1,34 34 1,-103 34-1</inkml:trace>
          <inkml:trace contextRef="#ctx0" brushRef="#br0" timeOffset="1218.7576">-195 4373 0,'0'-102'109,"33"102"-93,137 34 31,-136 0-32,0-34-15,-34 34 16,0-1-1,-68 35 17,34-34-17,-68 0 17,102 0-17,170 135 63,-170-135-62,0 0 0,-102 0 30,0-34-14,1 0-17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18:51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2560B3-95A2-4BAE-B212-0EC510128163}" emma:medium="tactile" emma:mode="ink">
          <msink:context xmlns:msink="http://schemas.microsoft.com/ink/2010/main" type="writingRegion" rotatedBoundingBox="2478,3356 22301,3490 22223,15006 2401,14873"/>
        </emma:interpretation>
      </emma:emma>
    </inkml:annotationXML>
    <inkml:traceGroup>
      <inkml:annotationXML>
        <emma:emma xmlns:emma="http://www.w3.org/2003/04/emma" version="1.0">
          <emma:interpretation id="{22CC8F0E-3D48-47E7-B922-FFFD3B00B53F}" emma:medium="tactile" emma:mode="ink">
            <msink:context xmlns:msink="http://schemas.microsoft.com/ink/2010/main" type="paragraph" rotatedBoundingBox="2469,3504 21942,3436 21947,4772 2473,48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19B39D-CF6C-41A9-8EBD-9064CACF907D}" emma:medium="tactile" emma:mode="ink">
              <msink:context xmlns:msink="http://schemas.microsoft.com/ink/2010/main" type="line" rotatedBoundingBox="2469,3504 21942,3436 21947,4772 2473,4841">
                <msink:destinationLink direction="with" ref="{905C841F-6783-4C35-92CC-BB2DF00880B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80476BF-11E6-40A2-8C44-A52DD337E412}" emma:medium="tactile" emma:mode="ink">
                <msink:context xmlns:msink="http://schemas.microsoft.com/ink/2010/main" type="inkWord" rotatedBoundingBox="2470,3792 2807,3791 2810,4368 2472,4369"/>
              </emma:interpretation>
              <emma:one-of disjunction-type="recognition" id="oneOf0">
                <emma:interpretation id="interp0" emma:lang="ru-RU" emma:confidence="0">
                  <emma:literal>2</emma:literal>
                </emma:interpretation>
                <emma:interpretation id="interp1" emma:lang="ru-RU" emma:confidence="0">
                  <emma:literal>1</emma:literal>
                </emma:interpretation>
                <emma:interpretation id="interp2" emma:lang="ru-RU" emma:confidence="0">
                  <emma:literal>,</emma:literal>
                </emma:interpretation>
                <emma:interpretation id="interp3" emma:lang="ru-RU" emma:confidence="0">
                  <emma:literal>'</emma:literal>
                </emma:interpretation>
                <emma:interpretation id="interp4" emma:lang="ru-RU" emma:confidence="0">
                  <emma:literal>в</emma:literal>
                </emma:interpretation>
              </emma:one-of>
            </emma:emma>
          </inkml:annotationXML>
          <inkml:trace contextRef="#ctx0" brushRef="#br0">135 271 0,'34'-34'78,"0"1"-63,-34-1 1,68-68 15,-68 68 0,0 0 16,33 170 16,-66-35-48,-1 35 17,34-102-32,-34 0 15,-68 67 32,68-101-31,-33 0 46,168 0-15,35 0-16,-35 34-15</inkml:trace>
        </inkml:traceGroup>
        <inkml:traceGroup>
          <inkml:annotationXML>
            <emma:emma xmlns:emma="http://www.w3.org/2003/04/emma" version="1.0">
              <emma:interpretation id="{4BFBC68D-AACC-4B26-9CCA-4A7A6D756798}" emma:medium="tactile" emma:mode="ink">
                <msink:context xmlns:msink="http://schemas.microsoft.com/ink/2010/main" type="inkWord" rotatedBoundingBox="5449,3623 8666,3612 8669,4398 5452,4410"/>
              </emma:interpretation>
              <emma:one-of disjunction-type="recognition" id="oneOf1">
                <emma:interpretation id="interp5" emma:lang="ru-RU" emma:confidence="0">
                  <emma:literal>Список</emma:literal>
                </emma:interpretation>
                <emma:interpretation id="interp6" emma:lang="ru-RU" emma:confidence="0">
                  <emma:literal>Списал</emma:literal>
                </emma:interpretation>
                <emma:interpretation id="interp7" emma:lang="ru-RU" emma:confidence="0">
                  <emma:literal>Списоч</emma:literal>
                </emma:interpretation>
                <emma:interpretation id="interp8" emma:lang="ru-RU" emma:confidence="0">
                  <emma:literal>Списан</emma:literal>
                </emma:interpretation>
                <emma:interpretation id="interp9" emma:lang="ru-RU" emma:confidence="0">
                  <emma:literal>Спиною</emma:literal>
                </emma:interpretation>
              </emma:one-of>
            </emma:emma>
          </inkml:annotationXML>
          <inkml:trace contextRef="#ctx0" brushRef="#br0" timeOffset="4953.0989">3251 0 0,'0'-101'109,"-34"67"-93,34 0-1,-34 34-15,0 0 31,-33 34 16,33 34-31,-34 101 15,68-67-15,0 33-1,0-33 1,34-69 0,0 1-16,33-34 31,103-67 0,-136 33-15,101-102 62,-101 136-62,-34 34-1,0 34 1,-68 67 31,68-101-32,136-203 63,-69 101-62,-33 68 0,0 0 15,0 0-15,-34 34-1,34 34 1,-34-1-1,34 1 1,0-68 15,-1 0-15,35-34 0,0-67 15,-34 67-31,34 0 15,-68 0 17,0 170 30,33-69-46,-33-33-16,34-34 15,-34 34 1,34-34-16,0 0 16,0-34-1,0 0 1,33-67 31,-33 101-32,-34 34 17,68 67-1,-34-67-15,0-34-1,67 0-15</inkml:trace>
          <inkml:trace contextRef="#ctx0" brushRef="#br0" timeOffset="5812.4694">4978 339 0,'-34'-34'62,"34"0"-46,-34 0 15,0 34-15,1 0-1,-69 102 17,68-34-32,34-1 15,0-33 1,0 0 0,0 0-16,34-34 15,0 0 1,135-34 15,-67-34 0,-68 35-15,-34 66 31,0 1-32,0 0 1,34 34 0,-1-68-1,1 0 1,34 0 0,-34 0-1,0-34 1,67-34-1,-33-33 17,-68 67-32,0 0 15,-34-34 1,0 34 0,-33 34-1,-1 0 1,0 34-1,-67 102 17,135-102-17,34-1-15,101 1 32</inkml:trace>
          <inkml:trace contextRef="#ctx0" brushRef="#br0" timeOffset="6390.5773">5689 305 0,'0'-34'47,"0"0"15,0 68-30,0 0-17,-34 34 1,34 0 0,-33-68-1,66 0 48,103-170-16,-102 136-32,0 34 1,-1 0 15,-33 34-15,-101 102 31,101-102-32,0-1-15,34-33 16,0 34-1,67-34 1,136 0 0</inkml:trace>
        </inkml:traceGroup>
        <inkml:traceGroup>
          <inkml:annotationXML>
            <emma:emma xmlns:emma="http://www.w3.org/2003/04/emma" version="1.0">
              <emma:interpretation id="{2882C5C9-F041-4DE8-B293-E68610B77703}" emma:medium="tactile" emma:mode="ink">
                <msink:context xmlns:msink="http://schemas.microsoft.com/ink/2010/main" type="inkWord" rotatedBoundingBox="10327,3657 14052,3644 14056,4595 10330,4608"/>
              </emma:interpretation>
              <emma:one-of disjunction-type="recognition" id="oneOf2">
                <emma:interpretation id="interp10" emma:lang="ru-RU" emma:confidence="0">
                  <emma:literal>вершин</emma:literal>
                </emma:interpretation>
                <emma:interpretation id="interp11" emma:lang="ru-RU" emma:confidence="0">
                  <emma:literal>веришь</emma:literal>
                </emma:interpretation>
                <emma:interpretation id="interp12" emma:lang="ru-RU" emma:confidence="0">
                  <emma:literal>вериги,</emma:literal>
                </emma:interpretation>
                <emma:interpretation id="interp13" emma:lang="ru-RU" emma:confidence="0">
                  <emma:literal>вериги!</emma:literal>
                </emma:interpretation>
                <emma:interpretation id="interp14" emma:lang="ru-RU" emma:confidence="0">
                  <emma:literal>верить</emma:literal>
                </emma:interpretation>
              </emma:one-of>
            </emma:emma>
          </inkml:annotationXML>
          <inkml:trace contextRef="#ctx0" brushRef="#br0" timeOffset="9749.9458">7857 373 0,'0'-34'47,"34"34"-31,-34-34-16,33 0 31,35-33 0,68-103 1,-102 136-17,-34 0 1,0-33 15,0 33-15,-34 34-1,0 0 1,0 68 0,-68 33-1,35 69 16,67-35 1,0 0-17,0-67 1,33-34 0,1-34-1,0 0-15,0 0 16,0-34-1,-34 0 1,0 0 0,0 1-1,-34-35 1,0 68 0,-34 0-1,35 0 1,33 34-1,0 0 1,169-1 31,0-33-16,1-67 0,-69-1-15,-101 34 0,0 0-1,-34 34 17,0 0-17,1 34 1,-1 0-1,34 68 17,34-69-17,67 35 17,-67-68-32,68-34 31,-1 0-16,-67 1 1,68-69 47,-68 136-48,-68 135 16,0 1 16,0-103-31,0-33 0,34-203 46,34 101-46,68-101 15,-69 101-15,69 0-1,0 68 1,-68 0-1,-34 34 17,0 0-17,-102 68 48,204-204-1,-69 102-62,1-68 16,34 34 46,-68 68-30,0 68-1,0-68-15,34-34-1,0 0 1,0 0-1,33-34 1,69-102 31,-102 103-47,0 33 47,-68 135 0,34-101-32,0 0 1,67 0 0,103-102 30,-103 0-30,1-33 31,-102 168 0,0 1-32,34-34 1,0 34 15,34-68-31,34 0 32,-34 0-17,101-102 16,-67 0 1,-34 102-17,-68 68 32,34-34-31,0 34 15,34-68-31,0 0 16,34 0 15,-35 0-15,137-102 30,-102 34-30,-68 35 62,33 168 47,-33 0-62,34-101-16,34-34-32,-34 0 1,34-34-1,33-33 1</inkml:trace>
          <inkml:trace contextRef="#ctx0" brushRef="#br0" timeOffset="10499.9445">11210 136 0,'-34'34'93,"0"135"-46,34-67 16,0-136-32,68-68 47,-35 102-62,1 0-1,0 0 17,0 0-17,34-34 17,-34 34-32,67-67 31,-101 33-16,34 34 1,-68 34 31,0-1-31,0 137 30,34-136-30,34 33-16</inkml:trace>
        </inkml:traceGroup>
        <inkml:traceGroup>
          <inkml:annotationXML>
            <emma:emma xmlns:emma="http://www.w3.org/2003/04/emma" version="1.0">
              <emma:interpretation id="{3AEB8130-7EBE-46F5-8546-44E5FA797FD5}" emma:medium="tactile" emma:mode="ink">
                <msink:context xmlns:msink="http://schemas.microsoft.com/ink/2010/main" type="inkWord" rotatedBoundingBox="16625,3455 17912,3450 17915,4536 16629,4541"/>
              </emma:interpretation>
              <emma:one-of disjunction-type="recognition" id="oneOf3">
                <emma:interpretation id="interp15" emma:lang="ru-RU" emma:confidence="0">
                  <emma:literal>(1,</emma:literal>
                </emma:interpretation>
                <emma:interpretation id="interp16" emma:lang="ru-RU" emma:confidence="0">
                  <emma:literal>(1.</emma:literal>
                </emma:interpretation>
                <emma:interpretation id="interp17" emma:lang="ru-RU" emma:confidence="0">
                  <emma:literal>#1,</emma:literal>
                </emma:interpretation>
                <emma:interpretation id="interp18" emma:lang="ru-RU" emma:confidence="0">
                  <emma:literal>(1</emma:literal>
                </emma:interpretation>
                <emma:interpretation id="interp19" emma:lang="ru-RU" emma:confidence="0">
                  <emma:literal>#1.</emma:literal>
                </emma:interpretation>
              </emma:one-of>
            </emma:emma>
          </inkml:annotationXML>
          <inkml:trace contextRef="#ctx0" brushRef="#br0" timeOffset="26952.983">14461-271 0,'0'-67'78,"0"134"-31,-68 103-16,34-1 0,0-101-15,-101 33 15,101-101 0,68 0 32,-34 34-47,0 68 15,0 33 0,0 1-15,0-68-1,34-35 1,101-33 15,1 0-31</inkml:trace>
          <inkml:trace contextRef="#ctx0" brushRef="#br0" timeOffset="27515.465">14901 271 0,'-34'0'47,"68"0"31,0-67-62,34 33-1,-35-102 32,-33 68-16,0 102 1,-33 136-1,33-1 0,0 0 32</inkml:trace>
          <inkml:trace contextRef="#ctx0" brushRef="#br0" timeOffset="27952.98">15443 474 0,'0'34'63,"0"34"-32,0-34-15,-34 34 15,34-1 0</inkml:trace>
        </inkml:traceGroup>
        <inkml:traceGroup>
          <inkml:annotationXML>
            <emma:emma xmlns:emma="http://www.w3.org/2003/04/emma" version="1.0">
              <emma:interpretation id="{3F5EAF0D-805D-4273-B148-CA2B742DD461}" emma:medium="tactile" emma:mode="ink">
                <msink:context xmlns:msink="http://schemas.microsoft.com/ink/2010/main" type="inkWord" rotatedBoundingBox="18353,3566 21942,3553 21947,4772 18358,4785">
                  <msink:destinationLink direction="with" ref="{ACBC80E0-AC55-4B10-95AF-17AE2A0FA445}"/>
                </msink:context>
              </emma:interpretation>
              <emma:one-of disjunction-type="recognition" id="oneOf4">
                <emma:interpretation id="interp20" emma:lang="ru-RU" emma:confidence="0">
                  <emma:literal>2,2,,43</emma:literal>
                </emma:interpretation>
                <emma:interpretation id="interp21" emma:lang="ru-RU" emma:confidence="0">
                  <emma:literal>27,43</emma:literal>
                </emma:interpretation>
                <emma:interpretation id="interp22" emma:lang="ru-RU" emma:confidence="0">
                  <emma:literal>2,7,43</emma:literal>
                </emma:interpretation>
                <emma:interpretation id="interp23" emma:lang="ru-RU" emma:confidence="0">
                  <emma:literal>2,т,,43</emma:literal>
                </emma:interpretation>
                <emma:interpretation id="interp24" emma:lang="ru-RU" emma:confidence="0">
                  <emma:literal>2,,,,43</emma:literal>
                </emma:interpretation>
              </emma:one-of>
            </emma:emma>
          </inkml:annotationXML>
          <inkml:trace contextRef="#ctx0" brushRef="#br0" timeOffset="30171.7157">18389 0 0,'-34'34'93,"34"136"-61,0-69-1,0-67-15,0 0-16,34-34 15,0 0 1,68 0-1,-68-34 1,33-34 0,-67 34 15,-34 204 31,34-35-15,0-101-47,68-34 16</inkml:trace>
          <inkml:trace contextRef="#ctx0" brushRef="#br0" timeOffset="31015.4627">19134-203 0,'0'-34'109,"34"34"-78,0 0-15,34 34-1,-34 0 1,-34 0 0,0 0-1,-34 135 17,0-101-1,34 0-31,34 33 31,0-67-15,0 0-16,-1-34 15,1 0-15,0 0 32,0-34-32,-34 68 78,-34 101-47,0-33 0,0 67 0,1-135-31,-103 68 32,68-35-32</inkml:trace>
          <inkml:trace contextRef="#ctx0" brushRef="#br0" timeOffset="28390.4745">15883 102 0,'0'-34'62,"34"-34"-30,0 68-17,34-34 1,-35 34 0,1 34-1,-34 0 1,0 68-1,-34-34 1,-33 33 15,-1 35 1,68-103-32,0 1 0,34 0 15,0 0 1,33-34-1,137 34 17</inkml:trace>
          <inkml:trace contextRef="#ctx0" brushRef="#br0" timeOffset="28749.8411">16662 576 0,'0'68'63,"-102"67"-16,102-101-16,-33 0-31</inkml:trace>
          <inkml:trace contextRef="#ctx0" brushRef="#br0" timeOffset="29171.7207">17068 68 0,'0'-34'63,"0"0"-48,34 34 1,68 0 0,-34 0-1,-34 34 1,-1-34-16,-33 34 16,-33 0-16,33 34 15,-102 67 48,102-101-63,34 0 31,34 0-31</inkml:trace>
          <inkml:trace contextRef="#ctx0" brushRef="#br0" timeOffset="29296.72">17407 508 0,'-135'102'62,"67"-34"-15</inkml:trace>
          <inkml:trace contextRef="#ctx0" brushRef="#br0" timeOffset="29562.3439">17814 678 0,'-68'101'78,"34"-67"-63,-34 68 17,34-102-32</inkml:trace>
        </inkml:traceGroup>
      </inkml:traceGroup>
    </inkml:traceGroup>
    <inkml:traceGroup>
      <inkml:annotationXML>
        <emma:emma xmlns:emma="http://www.w3.org/2003/04/emma" version="1.0">
          <emma:interpretation id="{40EC1C25-1F5C-4D8C-845E-A0ECF0204B9D}" emma:medium="tactile" emma:mode="ink">
            <msink:context xmlns:msink="http://schemas.microsoft.com/ink/2010/main" type="paragraph" rotatedBoundingBox="5454,4848 22291,4961 22272,7684 5436,757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F6560F9-8EEF-4465-8237-64E1A67BFB36}" emma:medium="tactile" emma:mode="ink">
              <msink:context xmlns:msink="http://schemas.microsoft.com/ink/2010/main" type="line" rotatedBoundingBox="5454,4848 22291,4961 22281,6386 5445,6272"/>
            </emma:interpretation>
          </emma:emma>
        </inkml:annotationXML>
        <inkml:traceGroup>
          <inkml:annotationXML>
            <emma:emma xmlns:emma="http://www.w3.org/2003/04/emma" version="1.0">
              <emma:interpretation id="{A0F36E76-E2CC-4727-960C-23DE4ADD443F}" emma:medium="tactile" emma:mode="ink">
                <msink:context xmlns:msink="http://schemas.microsoft.com/ink/2010/main" type="inkWord" rotatedBoundingBox="5454,4942 8911,4965 8905,5797 5448,5773"/>
              </emma:interpretation>
              <emma:one-of disjunction-type="recognition" id="oneOf5">
                <emma:interpretation id="interp25" emma:lang="ru-RU" emma:confidence="0">
                  <emma:literal>Список</emma:literal>
                </emma:interpretation>
                <emma:interpretation id="interp26" emma:lang="ru-RU" emma:confidence="0">
                  <emma:literal>вписок</emma:literal>
                </emma:interpretation>
                <emma:interpretation id="interp27" emma:lang="ru-RU" emma:confidence="0">
                  <emma:literal>Стесок</emma:literal>
                </emma:interpretation>
                <emma:interpretation id="interp28" emma:lang="ru-RU" emma:confidence="0">
                  <emma:literal>список</emma:literal>
                </emma:interpretation>
                <emma:interpretation id="interp29" emma:lang="ru-RU" emma:confidence="0">
                  <emma:literal>Стёсок</emma:literal>
                </emma:interpretation>
              </emma:one-of>
            </emma:emma>
          </inkml:annotationXML>
          <inkml:trace contextRef="#ctx0" brushRef="#br0" timeOffset="17124.9095">3319 1321 0,'0'-101'125,"-34"67"-109,0 0-1,0 34 1,0 0 0,0 0-1,-67 135 17,33 35 14,68-69-30,0 69 0,0-103-1,34-33 1,34 34 0,-35-68-1,35 0-15,68-68 47,-1-33-16,-101 67-15,0 0 0,-34 0-1,0 102 32,-34 67 0,34-101-47,0 0 47,0-68-16,135-135 16,-101 135-31,0 34-1,0 0-15,0 0 16,-34 34-1,68 135 32,-68-135-31,33-34 0,1 0-1,34-34 1,34-34 15,33-101 32,-135 203-32,0 67 0,0-67-15,0 0-1,0 0-15,34-34 0,0 0 16,0 0 0,0-34-1,135-101 32,-135 101-16,0 34-15,-34 101 15,0 1 0,34-68-15,101-34-16</inkml:trace>
          <inkml:trace contextRef="#ctx0" brushRef="#br0" timeOffset="17890.5165">5114 1761 0,'0'-67'78,"-34"33"-62,0 0 15,0 34-15,0 34-1,-34 0 1,34 0 0,34 33-1,0-33 1,34 0-1,-34 0-15,34-34 16,34 0 0,34 0-1,67-68 48,-169 102-32,0 0-15,34 0-16,33 33 31,69-100 0,-102 33-31,67-68 16,-67 0-1,0 0 17,-34 1-17,0 33-15,-34 34 16,0-34 0,1 34-16,-1 0 15,-34 34 1,0 0-1,34 0 1,34-1-16,34 103 16</inkml:trace>
          <inkml:trace contextRef="#ctx0" brushRef="#br0" timeOffset="18468.6392">5994 1626 0,'-34'0'78,"34"34"-63,-34 34 1,0-35 0,34 35-1,0-34-15,-33 0 47,66-102-16,137-67 16,-136 101-31,0 34 15,-102 101 16,68-67-31,0 0-1,34 0 1,33 0 0,69-34-1,-1 34 1</inkml:trace>
        </inkml:traceGroup>
        <inkml:traceGroup>
          <inkml:annotationXML>
            <emma:emma xmlns:emma="http://www.w3.org/2003/04/emma" version="1.0">
              <emma:interpretation id="{DDD741AC-8738-4DC6-9B34-74955B8E3F5C}" emma:medium="tactile" emma:mode="ink">
                <msink:context xmlns:msink="http://schemas.microsoft.com/ink/2010/main" type="inkWord" rotatedBoundingBox="10533,5307 12412,5319 12406,6175 10527,6162"/>
              </emma:interpretation>
              <emma:one-of disjunction-type="recognition" id="oneOf6">
                <emma:interpretation id="interp30" emma:lang="ru-RU" emma:confidence="0">
                  <emma:literal>дуг.</emma:literal>
                </emma:interpretation>
                <emma:interpretation id="interp31" emma:lang="ru-RU" emma:confidence="0">
                  <emma:literal>дер.</emma:literal>
                </emma:interpretation>
                <emma:interpretation id="interp32" emma:lang="ru-RU" emma:confidence="0">
                  <emma:literal>дёр.</emma:literal>
                </emma:interpretation>
                <emma:interpretation id="interp33" emma:lang="ru-RU" emma:confidence="0">
                  <emma:literal>дерг.</emma:literal>
                </emma:interpretation>
                <emma:interpretation id="interp34" emma:lang="ru-RU" emma:confidence="0">
                  <emma:literal>дар.</emma:literal>
                </emma:interpretation>
              </emma:one-of>
            </emma:emma>
          </inkml:annotationXML>
          <inkml:trace contextRef="#ctx0" brushRef="#br0" timeOffset="19749.889">8399 1626 0,'0'-34'63,"-34"0"-47,0 34 15,0 0-16,0 0 1,-101 68 15,67 67 1,68-67-17,0-34 1,0 34-16,34-68 15,34 0 1,-1-34 0,35-34 15,-68 68-31,-34-68 16,34 68-1,-34 170 63,-34-35-46,-34 35-1,34-103-16,34-33-15,-101 0 32,33-34-1,68-34-31,-34 34 16,34-34-1,0-33 1,135-69 15</inkml:trace>
          <inkml:trace contextRef="#ctx0" brushRef="#br0" timeOffset="20843.6396">8737 1524 0,'-34'0'78,"1"68"-31,-1 68-16,34-103-15,34 1-1,-34 0-15,33-34 16,35 0 0,-34-34-1,101-135 32,-101 135-16,-34 68 1,0 135-1,-34-101-15,34 67 15,-33 1-16,-1-68 1,-102 67 47,136-203-32</inkml:trace>
          <inkml:trace contextRef="#ctx0" brushRef="#br0" timeOffset="21312.3901">9211 1660 0,'-33'-34'63,"33"0"-48,67-34 32,-33 68-31,0 0-1,0 0-15,-34 34 16,0 0 0,-34 34-1,0 0 16,34-35-31,0 1 16,34 34 0,0-34-1,67-34 1,-67 0 0,68 0-16</inkml:trace>
          <inkml:trace contextRef="#ctx0" brushRef="#br0" timeOffset="21562.3858">9923 1931 0</inkml:trace>
        </inkml:traceGroup>
        <inkml:traceGroup>
          <inkml:annotationXML>
            <emma:emma xmlns:emma="http://www.w3.org/2003/04/emma" version="1.0">
              <emma:interpretation id="{3FD3908C-1789-4090-A42C-4914B4B0D046}" emma:medium="tactile" emma:mode="ink">
                <msink:context xmlns:msink="http://schemas.microsoft.com/ink/2010/main" type="inkWord" rotatedBoundingBox="14261,4907 22291,4961 22281,6386 14252,6332"/>
              </emma:interpretation>
              <emma:one-of disjunction-type="recognition" id="oneOf7">
                <emma:interpretation id="interp35" emma:lang="ru-RU" emma:confidence="0">
                  <emma:literal>((132) 1333043),</emma:literal>
                </emma:interpretation>
                <emma:interpretation id="interp36" emma:lang="ru-RU" emma:confidence="0">
                  <emma:literal>((102) 1333043),</emma:literal>
                </emma:interpretation>
                <emma:interpretation id="interp37" emma:lang="ru-RU" emma:confidence="0">
                  <emma:literal>((112) 1333043),</emma:literal>
                </emma:interpretation>
                <emma:interpretation id="interp38" emma:lang="ru-RU" emma:confidence="0">
                  <emma:literal>((142) 1333043),</emma:literal>
                </emma:interpretation>
                <emma:interpretation id="interp39" emma:lang="ru-RU" emma:confidence="0">
                  <emma:literal>((152) 1333043),</emma:literal>
                </emma:interpretation>
              </emma:one-of>
            </emma:emma>
          </inkml:annotationXML>
          <inkml:trace contextRef="#ctx0" brushRef="#br0" timeOffset="43234.1465">15138 1220 0,'-34'0'47,"0"0"-32,34 33-15,-67 103 47,-1-1-16,68 1-15,0-1 15,0-67-31,68 101 32,-35-101-32,137 101 46,-102-135-46,101 0 0</inkml:trace>
          <inkml:trace contextRef="#ctx0" brushRef="#br0" timeOffset="41187.2821">15172 1728 0,'0'-34'78,"0"0"-62,102-102 31,-102 102-32,0 1-15,33-1 32,-33 0-32,34 34 0,-34 68 93,-34 169-61</inkml:trace>
          <inkml:trace contextRef="#ctx0" brushRef="#br0" timeOffset="41312.2818">15307 1863 0,'-33'34'31,"33"101"16,0-101-31,67-34 0</inkml:trace>
          <inkml:trace contextRef="#ctx0" brushRef="#br0" timeOffset="41890.4039">15782 2032 0,'0'102'109,"-68"0"-62,68-35-31</inkml:trace>
          <inkml:trace contextRef="#ctx0" brushRef="#br0" timeOffset="42515.4009">16188 1558 0,'0'-68'93,"34"35"-77,0 33 0,33 0-1,1 33 16,-68 1-15,0 0 0,0 0-16,-101 68 47,101-35-32,67 1 32,-33-68-47,0 0 16,0 0-16,0 34 15,-34 0 1,0 0-16,-34 33 31,0-33-15,-34 68 15,1-102-15,33 34-16</inkml:trace>
          <inkml:trace contextRef="#ctx0" brushRef="#br0" timeOffset="43796.646">16764 1253 0,'-34'0'62,"102"68"16,-35 34-78,-33 33 16,0-33 0,-33 67 15,-35-33-16,-34 33 17,1-67-1,67-69-31</inkml:trace>
          <inkml:trace contextRef="#ctx0" brushRef="#br0" timeOffset="44859.1247">17102 2066 0,'0'102'125,"-34"101"-93,-33-135-17,-103 67 16</inkml:trace>
          <inkml:trace contextRef="#ctx0" brushRef="#br0" timeOffset="33546.6982">12327 1253 0,'0'-33'94,"-34"33"-94,34-34 15,-34 0 17,-33 0-1,-1 34 0,34 0-15,34 34-1,0 0 1,0 0-16,0 135 31,0-34 0,-34 1-15,-67 33 15,33-135-15,0 0 0,34-34-1,34-34 16,0 0 1,68 102 30,-68-34-46,34 33-1,0 35 1,33 34 15,1-103-15,0 1-16</inkml:trace>
          <inkml:trace contextRef="#ctx0" brushRef="#br0" timeOffset="35062.3148">12463 1761 0,'33'0'156,"1"-33"-140,34-35 15,34-102 16,-102 137-31,34-1-1,-34 0 48,0 68-32,0 101 16,-34 1-16,34 33 0,-34-34 32,34-101-47</inkml:trace>
          <inkml:trace contextRef="#ctx0" brushRef="#br0" timeOffset="36234.169">12598 1152 0,'-34'0'78,"0"34"-46,-33 67-1,67-67-31,-68 135 31,34-33 0,34-1-15,0 1 15,0-102-31,135 135 47,-101-135-31,136 68-1</inkml:trace>
          <inkml:trace contextRef="#ctx0" brushRef="#br0" timeOffset="37812.2854">13106 1965 0,'0'33'109,"0"1"-93,0 34-1,-68 34 17</inkml:trace>
          <inkml:trace contextRef="#ctx0" brushRef="#br0" timeOffset="38343.5477">13445 1592 0,'0'-102'110,"135"1"-64,-101 101-30,0 0 0,0 0-16,-34 34 15,-34 33 1,-68 103 15,35-69-15,67-67 15,0 0-31,0 0 16,67 0-1,69 34 32,-1-35-31</inkml:trace>
          <inkml:trace contextRef="#ctx0" brushRef="#br0" timeOffset="38734.1568">14020 1186 0,'102'169'93,"-68"0"-61,-34-33-17,0-1 1,-34 1 0,-68 67 30</inkml:trace>
          <inkml:trace contextRef="#ctx0" brushRef="#br0" timeOffset="39687.2904">14562 1998 0,'0'34'47,"0"0"-16,0 0-16,-34 34 1,1-34 0,-1 33-1,-68 35 17</inkml:trace>
          <inkml:trace contextRef="#ctx0" brushRef="#br0" timeOffset="45781.0059">17814 1321 0,'-68'34'94,"0"135"-47,0-33-16,34 33 0,34-67-15,34 67-1,0-135 1,0 0 0,34 34-1,0-35-15</inkml:trace>
          <inkml:trace contextRef="#ctx0" brushRef="#br0" timeOffset="48577.8684">18118 1728 0,'-34'0'62,"1"-34"-31,33 0-15,0 0 0,33 34-1,103 0 48,-102 34-32,-34 0-15,0 0-1,-34 67 17,0-67-17,-68 68 16,102-69-15,0 1 0,34 0-1,0-34 1,136 0 15,-103 34-31</inkml:trace>
          <inkml:trace contextRef="#ctx0" brushRef="#br0" timeOffset="49515.3632">18592 1998 0,'0'34'63,"0"34"-32,0-34-15,0 0-16,0 34 31,-33-35-15</inkml:trace>
          <inkml:trace contextRef="#ctx0" brushRef="#br0" timeOffset="50124.7208">18897 1592 0,'-34'-34'46,"34"0"-30,0 0 15,34 34-15,0 0 0,0 0-1,34 34 1,-68 0-1,-102 102 48,102-102-47,0-1-1,136 69 63,-136-34-78,-68-1 47,0 35-16</inkml:trace>
          <inkml:trace contextRef="#ctx0" brushRef="#br0" timeOffset="50765.357">19405 1355 0,'68'135'141,"-68"35"-110,0-69-15,-68 35 15,-33 33-16,67-67 17,34-68-32,34 0 0</inkml:trace>
          <inkml:trace contextRef="#ctx0" brushRef="#br0" timeOffset="51019.3563">19778 2066 0,'34'0'47,"-34"102"0,0-34-31,-34-1-1,-169 170 17</inkml:trace>
        </inkml:traceGroup>
      </inkml:traceGroup>
      <inkml:traceGroup>
        <inkml:annotationXML>
          <emma:emma xmlns:emma="http://www.w3.org/2003/04/emma" version="1.0">
            <emma:interpretation id="{171A7FAF-85CE-4B20-95B3-CF9BD0127138}" emma:medium="tactile" emma:mode="ink">
              <msink:context xmlns:msink="http://schemas.microsoft.com/ink/2010/main" type="line" rotatedBoundingBox="15494,6482 20513,6390 20535,7614 15517,7706"/>
            </emma:interpretation>
          </emma:emma>
        </inkml:annotationXML>
        <inkml:traceGroup>
          <inkml:annotationXML>
            <emma:emma xmlns:emma="http://www.w3.org/2003/04/emma" version="1.0">
              <emma:interpretation id="{3FEA0021-865A-44F4-AC5D-189265F05E95}" emma:medium="tactile" emma:mode="ink">
                <msink:context xmlns:msink="http://schemas.microsoft.com/ink/2010/main" type="inkWord" rotatedBoundingBox="15494,6482 20513,6390 20535,7614 15517,7706"/>
              </emma:interpretation>
              <emma:one-of disjunction-type="recognition" id="oneOf8">
                <emma:interpretation id="interp40" emma:lang="ru-RU" emma:confidence="0">
                  <emma:literal>(314314,17)</emma:literal>
                </emma:interpretation>
                <emma:interpretation id="interp41" emma:lang="ru-RU" emma:confidence="0">
                  <emma:literal>(3,4), (4,11)</emma:literal>
                </emma:interpretation>
                <emma:interpretation id="interp42" emma:lang="ru-RU" emma:confidence="0">
                  <emma:literal>(3,4), (4,17)</emma:literal>
                </emma:interpretation>
                <emma:interpretation id="interp43" emma:lang="ru-RU" emma:confidence="0">
                  <emma:literal>(3,4),46,13</emma:literal>
                </emma:interpretation>
                <emma:interpretation id="interp44" emma:lang="ru-RU" emma:confidence="0">
                  <emma:literal>(3,4), (4,1).</emma:literal>
                </emma:interpretation>
              </emma:one-of>
            </emma:emma>
          </inkml:annotationXML>
          <inkml:trace contextRef="#ctx0" brushRef="#br0" timeOffset="52452.8432">13309 2744 0,'-34'0'78,"1"0"-62,33 33-1,-34 1 17,0 0-17,34 0 1,-34 34 0,0-34-1,-34 101 16,68 1-15,0 33 15,0-101-15,0-35 0,34 35-1,-34-34-15,102 34 0</inkml:trace>
          <inkml:trace contextRef="#ctx0" brushRef="#br0" timeOffset="53452.8423">13614 3116 0,'0'-34'47,"102"34"15,-102 34-30,-136 102 14,102-136-30,34 33 0,0 1-1,102 0 32,-102 0-47,0 0 31,-68 34 1,34-68-17,0 0-15,1 33 32,-1-33-17</inkml:trace>
          <inkml:trace contextRef="#ctx0" brushRef="#br0" timeOffset="55077.8297">13987 3455 0,'0'34'62,"0"-1"-46,-34 69 15,34-68-15,-34 34-1,34-34 17</inkml:trace>
          <inkml:trace contextRef="#ctx0" brushRef="#br0" timeOffset="55749.6928">14393 2981 0,'0'33'78,"-34"1"-62,34 0 0,-34 34-1,34 34 32,0-35-31,34-67 15,0 0-15,101-34 15,-101 1 16,-34 134 15,-34 1-30,34-35-17,0-33 1,34-34-1,0-34 1</inkml:trace>
          <inkml:trace contextRef="#ctx0" brushRef="#br0" timeOffset="56140.3137">14799 2744 0,'68'169'125,"-34"0"-93,-34-33-17,-34-1 1,0 1-1,-33-1 17</inkml:trace>
          <inkml:trace contextRef="#ctx0" brushRef="#br0" timeOffset="56421.5773">15274 3387 0,'0'135'78,"-34"-33"-63,0 0 1,-68 33 31,136-135-47</inkml:trace>
          <inkml:trace contextRef="#ctx0" brushRef="#br0" timeOffset="57765.3051">15680 2642 0,'-34'0'78,"-34"135"-31,34 35-32,1-35 17,33 1-17,0-1 1,67 1 15,-67-103-31,68 35 16,0-34-16,33 0 0</inkml:trace>
          <inkml:trace contextRef="#ctx0" brushRef="#br0" timeOffset="57062.1982">15849 2811 0,'0'34'109,"-34"0"-93,1 0-1,-35 101 32,68-101-47,0 0 16,0 102 46,0-103-46,68-33 0,101 0 31,-68 0-47</inkml:trace>
          <inkml:trace contextRef="#ctx0" brushRef="#br0" timeOffset="57343.4473">16154 3116 0,'-34'0'63,"34"34"-48,-34 135 32,0-33-15,1-69-17,-1-33 1</inkml:trace>
          <inkml:trace contextRef="#ctx0" brushRef="#br0" timeOffset="58249.6921">16560 3421 0,'0'135'79,"-33"-67"-64,-1-34 1,34 0-16,-34 0 15,0-34 1,34 34-16</inkml:trace>
          <inkml:trace contextRef="#ctx0" brushRef="#br0" timeOffset="58749.6895">16831 3218 0,'34'0'93,"102"-136"-46,-69 35-31,-67 67 0,0 0 15,0 68 0,0 0-15,-33 135 15,-1-101-15,34 33-1,0-33 16,67-68-15</inkml:trace>
          <inkml:trace contextRef="#ctx0" brushRef="#br0" timeOffset="59124.673">17373 2744 0,'0'33'94,"34"35"-79,0 68 1,-34-35 0,-34 69 15,0-69-15,-33 35-1,33-103 16,68-66-15</inkml:trace>
          <inkml:trace contextRef="#ctx0" brushRef="#br0" timeOffset="59827.8039">17814 2642 0,'0'34'63,"33"0"-32,-33 0-15,-33 135 15,33-68 0,0-33-15,33-34 0,1 0-16,0-34 15,34 0 1,-34 0-16,0-34 62,-34 68-46,0 68 15,0 67 0,0-34 1,0 1-17,-34-102 1,-34 33 0,-67-33-1</inkml:trace>
        </inkml:traceGroup>
      </inkml:traceGroup>
    </inkml:traceGroup>
    <inkml:traceGroup>
      <inkml:annotationXML>
        <emma:emma xmlns:emma="http://www.w3.org/2003/04/emma" version="1.0">
          <emma:interpretation id="{76D56403-FD1A-4D42-B899-D34B928D5F1E}" emma:medium="tactile" emma:mode="ink">
            <msink:context xmlns:msink="http://schemas.microsoft.com/ink/2010/main" type="paragraph" rotatedBoundingBox="2613,7971 18365,8193 18350,9254 2599,90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C64958-A11B-41A8-AA9E-68C5DE534044}" emma:medium="tactile" emma:mode="ink">
              <msink:context xmlns:msink="http://schemas.microsoft.com/ink/2010/main" type="inkBullet" rotatedBoundingBox="2613,7989 3293,7998 3284,8669 2604,8659"/>
            </emma:interpretation>
            <emma:one-of disjunction-type="recognition" id="oneOf9">
              <emma:interpretation id="interp45" emma:lang="ru-RU" emma:confidence="0">
                <emma:literal>г.</emma:literal>
              </emma:interpretation>
              <emma:interpretation id="interp46" emma:lang="ru-RU" emma:confidence="0">
                <emma:literal>2.</emma:literal>
              </emma:interpretation>
              <emma:interpretation id="interp47" emma:lang="ru-RU" emma:confidence="0">
                <emma:literal>ч.</emma:literal>
              </emma:interpretation>
              <emma:interpretation id="interp48" emma:lang="ru-RU" emma:confidence="0">
                <emma:literal>Л.</emma:literal>
              </emma:interpretation>
              <emma:interpretation id="interp49" emma:lang="ru-RU" emma:confidence="0">
                <emma:literal>Г.</emma:literal>
              </emma:interpretation>
            </emma:one-of>
          </emma:emma>
        </inkml:annotationXML>
        <inkml:trace contextRef="#ctx0" brushRef="#br0" timeOffset="72968.3647">304 4268 0,'-33'0'78,"-1"-34"-31,34 0-16,34 34 0,-1 0-15,1 0-1,-34 34 1,0 0 0,-34 135 15,-33-68 0,-35 35 16,136-68-16,0-68-15,34 34 0,-35-34-1,103 33 1</inkml:trace>
        <inkml:trace contextRef="#ctx0" brushRef="#br0" timeOffset="73171.4881">812 4843 0,'0'34'78</inkml:trace>
      </inkml:traceGroup>
      <inkml:traceGroup>
        <inkml:annotationXML>
          <emma:emma xmlns:emma="http://www.w3.org/2003/04/emma" version="1.0">
            <emma:interpretation id="{906F8F12-325A-4845-85B2-45B44E08E965}" emma:medium="tactile" emma:mode="ink">
              <msink:context xmlns:msink="http://schemas.microsoft.com/ink/2010/main" type="line" rotatedBoundingBox="5900,8017 18365,8193 18350,9254 5885,9078"/>
            </emma:interpretation>
          </emma:emma>
        </inkml:annotationXML>
        <inkml:traceGroup>
          <inkml:annotationXML>
            <emma:emma xmlns:emma="http://www.w3.org/2003/04/emma" version="1.0">
              <emma:interpretation id="{1A33663F-8C97-4C26-8A5A-33B88416E974}" emma:medium="tactile" emma:mode="ink">
                <msink:context xmlns:msink="http://schemas.microsoft.com/ink/2010/main" type="inkWord" rotatedBoundingBox="5900,8017 10644,8084 10629,9145 5885,9078"/>
              </emma:interpretation>
              <emma:one-of disjunction-type="recognition" id="oneOf10">
                <emma:interpretation id="interp50" emma:lang="ru-RU" emma:confidence="0">
                  <emma:literal>Матрица</emma:literal>
                </emma:interpretation>
                <emma:interpretation id="interp51" emma:lang="ru-RU" emma:confidence="0">
                  <emma:literal>Матраца</emma:literal>
                </emma:interpretation>
                <emma:interpretation id="interp52" emma:lang="ru-RU" emma:confidence="0">
                  <emma:literal>Матрицы</emma:literal>
                </emma:interpretation>
                <emma:interpretation id="interp53" emma:lang="ru-RU" emma:confidence="0">
                  <emma:literal>Матрацы</emma:literal>
                </emma:interpretation>
                <emma:interpretation id="interp54" emma:lang="ru-RU" emma:confidence="0">
                  <emma:literal>Матрице</emma:literal>
                </emma:interpretation>
              </emma:one-of>
            </emma:emma>
          </inkml:annotationXML>
          <inkml:trace contextRef="#ctx0" brushRef="#br0" timeOffset="82421.4399">3454 4776 0,'-34'33'63,"34"1"-47,0 68 15,34-102 0,135-136 0,1-33 1,-69 34-17,1-35 16,-102 103-15,0 33 0,0 68 15,-34 101 0,0 34-15,0-67-1,34-34 1,34-1 0,0-67-1,0 0-15,0 0 16,34-101 15,67-69-15,-33 1 15,-102 101 16,0 102-31,-34 136 15,0-35 0,34 1-15,0-103-1,0 1 1,0 0-16,34-34 0,0 34 0</inkml:trace>
          <inkml:trace contextRef="#ctx0" brushRef="#br0" timeOffset="83312.0601">4775 4708 0,'0'-34'110,"0"0"-95,-68-34 16,34 68-15,0 0 0,-67 102-1,67 0 17,34-69-17,0 69 1,34-102-16,0 0 15,33 0 1,1-34 0,101-135 31,-169 135-32,0 102 32,0-34-31,34 33-1,0-67 17,136-34-1,-137 34-31,137-101 31,-35-35 16,-135 170-16,-34 34 0,0 34-15,34 33 31,0-169-31</inkml:trace>
          <inkml:trace contextRef="#ctx0" brushRef="#br0" timeOffset="84483.9282">5215 4471 0,'136'0'94,"-69"-34"-78,35 34-1,33 34 17,-101-34-1,-34 34-31,0 135 62,0-34-30,-34 1-17,1 33 16,33-33 1,-34-102-17,34-1-15,0-168 63,34-1-48,-1-33 1,1 68 0,0 33-1,34 34 1,0 0-16,33 34 31,-67 0-15,34 34-1,-68 101 17,-34-101-17,-34 68 1,136-102 31,-34-34-32,-34 0-15,101-67 32,-67 67-32,0 34 15,0 0 17,-34 34-1,34-1-16,0 1 1,0-34 0,67-67 15,-67 33-15,34-34-1,-34 34 16,-34 0-31,0 68 32,-34 0-17,34 101 17,0-67-17,0-34-15,34-34 16,33 34-1,35-34-15</inkml:trace>
          <inkml:trace contextRef="#ctx0" brushRef="#br0" timeOffset="85218.3023">7044 4708 0,'-34'0'78,"0"0"-63,34 34 1,0 67 15,0-67-15,34-34 0,0 0-1,0 0 1,34-68-1,-35 1 17,-33 33-17,0 0-15,0 68 63,34 67-32,102 69 0,-102-103-15,-34 35 15,0-68-15,-102 0 31,68-34-32,34-34 1,34-34 0,68-33 15,-1 67-31</inkml:trace>
          <inkml:trace contextRef="#ctx0" brushRef="#br0" timeOffset="85718.297">7891 4708 0,'0'-68'78,"-34"34"-62,0 0 0,-34 34-1,34 0 1,0 34 0,1-34-16,-35 102 31,68-68-31,0 0 15,34-34 1,101 0 15,-101 0-15,101-102 31,-135 271 31,0-101-62,34-68-16,0 34 15,136 67 1</inkml:trace>
        </inkml:traceGroup>
        <inkml:traceGroup>
          <inkml:annotationXML>
            <emma:emma xmlns:emma="http://www.w3.org/2003/04/emma" version="1.0">
              <emma:interpretation id="{2CD231AE-30ED-40FB-9F03-77BF5954578F}" emma:medium="tactile" emma:mode="ink">
                <msink:context xmlns:msink="http://schemas.microsoft.com/ink/2010/main" type="inkWord" rotatedBoundingBox="12432,8288 18362,8372 18354,8916 12425,8832"/>
              </emma:interpretation>
              <emma:one-of disjunction-type="recognition" id="oneOf11">
                <emma:interpretation id="interp55" emma:lang="ru-RU" emma:confidence="0">
                  <emma:literal>сложности</emma:literal>
                </emma:interpretation>
                <emma:interpretation id="interp56" emma:lang="ru-RU" emma:confidence="0">
                  <emma:literal>Сложности</emma:literal>
                </emma:interpretation>
                <emma:interpretation id="interp57" emma:lang="ru-RU" emma:confidence="0">
                  <emma:literal>смежности</emma:literal>
                </emma:interpretation>
                <emma:interpretation id="interp58" emma:lang="ru-RU" emma:confidence="0">
                  <emma:literal>Смежности</emma:literal>
                </emma:interpretation>
                <emma:interpretation id="interp59" emma:lang="ru-RU" emma:confidence="0">
                  <emma:literal>#ложности</emma:literal>
                </emma:interpretation>
              </emma:one-of>
            </emma:emma>
          </inkml:annotationXML>
          <inkml:trace contextRef="#ctx0" brushRef="#br0" timeOffset="191170.8622">10295 4742 0,'0'-102'125,"-34"68"-109,0 34 0,1 0-1,-1 0 1,0 0-16,-102 170 47,102-103-32,34-33 1,0 68 0,34-102-16,0 0 15,0 0 1,0 0-1,0 0-15,34-34 16,-35 34 15,1 0-31,-34 34 47,68 0-31,-68-1-1,34-33 1,135-67 31,-101 33-31,0-102 15,-1 69 0,-67 33-31,34 34 16,-34 34-1,0 135 32,0-135-31,34-34-1,-34 34-15,34-34 16,0 0 0,34-34-1,101-135 1,-67 67 62,-170 271 0,68-135-62,34 0-1,-34 0-15,67 0 16,-33-34 0,0 0-1,135-68 17,-135 68-32,68-68 15,-68 34 1,-34-33-1,0-1 17,-34 68-1,0 0-15,0 34-1,0 0 1,34 33-1,0 1 1,0-34-16,34-34 16,0 34-1,0-34-15,135-34 16</inkml:trace>
          <inkml:trace contextRef="#ctx0" brushRef="#br0" timeOffset="191733.3468">11921 4742 0,'0'-102'125,"34"102"-109,-1-34 0,1 34-1,68 0 17,-68 0-17,0 34 1,-34 34-1,0-34-15,-102 135 47,68-135-31,-67-34 15,134-68 0</inkml:trace>
          <inkml:trace contextRef="#ctx0" brushRef="#br0" timeOffset="192061.4847">12259 4538 0,'-33'102'109,"-1"67"-62,34-67 0,0-136-16,101-34-15</inkml:trace>
          <inkml:trace contextRef="#ctx0" brushRef="#br0" timeOffset="193264.6022">12463 4708 0,'33'0'63,"1"0"-1,0 0-46,-34-34-1,0-34 17,0 34-17,-34 34 16,0 0-15,1 0-16,-1 34 16,0 68 15,34 33 0,0-101-31,34 0 16,0 0-1,-1-34-15,35 0 16,68-68 15,-1-33 1,-33-1-17,-102 68 32,0 68-16,-34 101 1,34 35 14,-34-170 1,34-34-31,0-68 31,34 102-47,34 0 78,-35-34-62,103-67 46,-102 101-46,0 0 31,0 0-32,-34 34 1,33 101 62,-33-101-62,34 0-1,0-34 1,34 34-1,67-68 17,-67 0-32</inkml:trace>
          <inkml:trace contextRef="#ctx0" brushRef="#br0" timeOffset="193827.0865">13750 4742 0,'0'101'125,"33"1"-94,1-34 0,0-68-15,0 0-1,0 0-15,34 0 16,-1-34 0,1-34-1,-34 0 1,-34-33 0,0 67-1,0 0-15,-34 34 16,-101 0-1,-1 34 17,102 0-17,0 0-15,34-1 0,0 1 16,34 0 0,-34 0-16,34-34 15,102 34-15</inkml:trace>
          <inkml:trace contextRef="#ctx0" brushRef="#br0" timeOffset="194452.0977">14630 4809 0,'0'-67'78,"-34"33"-63,0 34 1,0 0 0,1 0-1,-1 0 1,34 34-16,-34 0 15,34 33 1,0-33 0,0 0-16,34 0 15,0 0 1,33-34 0,69 0 15,33-102 0,0 1 0,-135 101 1,-68 33 14,34 1-30,-33 68 0,33-34 15,-34-136 0</inkml:trace>
          <inkml:trace contextRef="#ctx0" brushRef="#br0" timeOffset="195077.0941">14867 4708 0,'0'-68'63,"68"34"-32,101 0 16,-33 34-16,-102 0-31,-1 0 16,-33 34-1,0 0 16,0 34-15,0 33 15,0 35 1,34-68-1,0-68-16,0 0 1,34-34 0,101-102 15,-135 102-15,0 1-1,-34-1 16,0 68 1,0 33-17,0 1 1,34 34 0,33-35-1,1-33-15</inkml:trace>
        </inkml:traceGroup>
      </inkml:traceGroup>
    </inkml:traceGroup>
    <inkml:traceGroup>
      <inkml:annotationXML>
        <emma:emma xmlns:emma="http://www.w3.org/2003/04/emma" version="1.0">
          <emma:interpretation id="{884472D5-B1DD-4223-B2EA-2A89310365AC}" emma:medium="tactile" emma:mode="ink">
            <msink:context xmlns:msink="http://schemas.microsoft.com/ink/2010/main" type="paragraph" rotatedBoundingBox="4209,9301 21203,9483 21189,10838 4195,106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32DE8F9-37B6-4F63-BD91-FB6848F7DB82}" emma:medium="tactile" emma:mode="ink">
              <msink:context xmlns:msink="http://schemas.microsoft.com/ink/2010/main" type="line" rotatedBoundingBox="4209,9301 21203,9483 21189,10838 4195,10657"/>
            </emma:interpretation>
          </emma:emma>
        </inkml:annotationXML>
        <inkml:traceGroup>
          <inkml:annotationXML>
            <emma:emma xmlns:emma="http://www.w3.org/2003/04/emma" version="1.0">
              <emma:interpretation id="{CB545DC1-9878-4BDD-BDB4-B08E30103E0D}" emma:medium="tactile" emma:mode="ink">
                <msink:context xmlns:msink="http://schemas.microsoft.com/ink/2010/main" type="inkWord" rotatedBoundingBox="4208,9409 8641,9457 8627,10704 4195,10657"/>
              </emma:interpretation>
              <emma:one-of disjunction-type="recognition" id="oneOf12">
                <emma:interpretation id="interp60" emma:lang="ru-RU" emma:confidence="0">
                  <emma:literal>Алеха)</emma:literal>
                </emma:interpretation>
                <emma:interpretation id="interp61" emma:lang="ru-RU" emma:confidence="0">
                  <emma:literal>Алеха!</emma:literal>
                </emma:interpretation>
                <emma:interpretation id="interp62" emma:lang="ru-RU" emma:confidence="0">
                  <emma:literal>Аллаха)</emma:literal>
                </emma:interpretation>
                <emma:interpretation id="interp63" emma:lang="ru-RU" emma:confidence="0">
                  <emma:literal>№х№А(;</emma:literal>
                </emma:interpretation>
                <emma:interpretation id="interp64" emma:lang="ru-RU" emma:confidence="0">
                  <emma:literal>Алеха)!</emma:literal>
                </emma:interpretation>
              </emma:one-of>
            </emma:emma>
          </inkml:annotationXML>
          <inkml:trace contextRef="#ctx0" brushRef="#br0" timeOffset="87187.037">3352 5961 0,'0'-34'93,"-101"203"-14,33 1-48,34-35-16,-33-67 17,67-34-17,0 0 1,33-68 15,35-136 0,0 35-15,0-1 15,-35 69-15,1 67 31,-34 135 0,0 1-32,34 33 17,0-67-17,-34-69 1,34-33-1,0 0 1,101-135 15,-101 0-15,34 33 0,0-67 15,33-1 0,-101 204 32,0 68-63</inkml:trace>
          <inkml:trace contextRef="#ctx0" brushRef="#br0" timeOffset="87937.035">4301 6096 0,'0'34'94,"34"34"-63,67 101 0,1-67 16,-68-102-31,0 34-16</inkml:trace>
          <inkml:trace contextRef="#ctx0" brushRef="#br0" timeOffset="88218.2838">4639 6232 0,'-33'34'109,"-137"101"-62,69-33-15,101-68-1,33-1-31</inkml:trace>
          <inkml:trace contextRef="#ctx0" brushRef="#br0" timeOffset="89093.2646">5215 5995 0,'0'34'47,"-34"-1"-31,0 1-1,1 136 17,-35-1-1,0-67 16,102-170-16,34-68 16,-34-33-32,-1 101 17,1 68-17,-34 34 17,34 102-1,34 33 16,0-67-32,-35-102 1,35 0 0,-34 0-16,34-68 31,0-34-16,-1-33 1,-33-1 15,0 35-15,-34-1 0,34 68 15</inkml:trace>
          <inkml:trace contextRef="#ctx0" brushRef="#br0" timeOffset="108936.9247">2167 5724 0,'-34'0'31,"0"34"1,-67 135 30,33 0-31,0-33 1,1-35-17,33-33 1,34-34-16,-34 34 16,34-34-1,34-68 16,0-34-15,33-101 15,1 33 1,0-33-17,0 0 16,-1-1 1,-67 306 77,34 33-78,-34-135-31,34 135 32,-34-33-1,34-35-16,-34-33 48,34-68-47</inkml:trace>
          <inkml:trace contextRef="#ctx0" brushRef="#br0" timeOffset="109249.4229">2032 6130 0,'101'0'125,"1"0"-94,-102 34-15,68 0-16</inkml:trace>
          <inkml:trace contextRef="#ctx0" brushRef="#br0" timeOffset="110702.5261">3014 5893 0,'-68'102'140,"0"67"-108,68-101-17,34 67 1,34 35 0,0-35-1</inkml:trace>
          <inkml:trace contextRef="#ctx0" brushRef="#br0" timeOffset="111233.7868">6062 5859 0,'68'170'110,"-35"-69"-95,-33 1 1,-33 33 0,-1-33-16,-68 33 15,0 35 16,35-35-31</inkml:trace>
        </inkml:traceGroup>
        <inkml:traceGroup>
          <inkml:annotationXML>
            <emma:emma xmlns:emma="http://www.w3.org/2003/04/emma" version="1.0">
              <emma:interpretation id="{AD0E0473-257C-4D20-9D73-E4181A5B869B}" emma:medium="tactile" emma:mode="ink">
                <msink:context xmlns:msink="http://schemas.microsoft.com/ink/2010/main" type="inkWord" rotatedBoundingBox="10774,9546 12468,9564 12456,10716 10762,10698"/>
              </emma:interpretation>
              <emma:one-of disjunction-type="recognition" id="oneOf13">
                <emma:interpretation id="interp65" emma:lang="ru-RU" emma:confidence="0">
                  <emma:literal>(М.</emma:literal>
                </emma:interpretation>
                <emma:interpretation id="interp66" emma:lang="ru-RU" emma:confidence="0">
                  <emma:literal>(Пр.</emma:literal>
                </emma:interpretation>
                <emma:interpretation id="interp67" emma:lang="ru-RU" emma:confidence="0">
                  <emma:literal>к.</emma:literal>
                </emma:interpretation>
                <emma:interpretation id="interp68" emma:lang="ru-RU" emma:confidence="0">
                  <emma:literal>ХИ.</emma:literal>
                </emma:interpretation>
                <emma:interpretation id="interp69" emma:lang="ru-RU" emma:confidence="0">
                  <emma:literal>Я.</emma:literal>
                </emma:interpretation>
              </emma:one-of>
            </emma:emma>
          </inkml:annotationXML>
          <inkml:trace contextRef="#ctx0" brushRef="#br0" timeOffset="94374.5012">8771 5927 0,'-34'34'141,"34"34"-110,-34-35-15,-33 137 31,-1-1-16,34-101 0,0-68-15,68 0 15,0-68-31</inkml:trace>
          <inkml:trace contextRef="#ctx0" brushRef="#br0" timeOffset="95358.8565">8602 5758 0,'-34'0'63,"0"0"-47,0 67-1,0-67 1,-33 170 15,-1-1-15,34-33-1,34 33 1,0 0 0,0-101-1,68 34 16,-34-35-31,67-33 0,69-34 0</inkml:trace>
          <inkml:trace contextRef="#ctx0" brushRef="#br0" timeOffset="94921.3728">8873 5859 0,'0'136'125,"0"33"-94,0 0 1,0-33-1,0-102-31,0 0 31,34-34-15,-1-34-1,35-102 17,0 35-17,0 33 1,33-101 46</inkml:trace>
          <inkml:trace contextRef="#ctx0" brushRef="#br0" timeOffset="95702.6054">9618 6333 0,'135'0'94,"102"34"-63</inkml:trace>
        </inkml:traceGroup>
        <inkml:traceGroup>
          <inkml:annotationXML>
            <emma:emma xmlns:emma="http://www.w3.org/2003/04/emma" version="1.0">
              <emma:interpretation id="{F8EE2862-37D5-4A33-A674-18C38EA65B12}" emma:medium="tactile" emma:mode="ink">
                <msink:context xmlns:msink="http://schemas.microsoft.com/ink/2010/main" type="inkWord" rotatedBoundingBox="13112,9690 16361,9724 16354,10396 13105,10361"/>
              </emma:interpretation>
              <emma:one-of disjunction-type="recognition" id="oneOf14">
                <emma:interpretation id="interp70" emma:lang="ru-RU" emma:confidence="0">
                  <emma:literal>кол-во</emma:literal>
                </emma:interpretation>
                <emma:interpretation id="interp71" emma:lang="ru-RU" emma:confidence="0">
                  <emma:literal>Кол-во</emma:literal>
                </emma:interpretation>
                <emma:interpretation id="interp72" emma:lang="ru-RU" emma:confidence="0">
                  <emma:literal>кол-ве</emma:literal>
                </emma:interpretation>
                <emma:interpretation id="interp73" emma:lang="ru-RU" emma:confidence="0">
                  <emma:literal>кол-ва</emma:literal>
                </emma:interpretation>
                <emma:interpretation id="interp74" emma:lang="ru-RU" emma:confidence="0">
                  <emma:literal>кол-ву</emma:literal>
                </emma:interpretation>
              </emma:one-of>
            </emma:emma>
          </inkml:annotationXML>
          <inkml:trace contextRef="#ctx0" brushRef="#br0" timeOffset="96905.7377">10735 6130 0,'0'34'47,"-33"0"-32,33 0 1,-34 67 15,34 1-15,-34 0-1,34-69 17,34-66 15,33-103-16,103 1 16,-103 101-16,-67 68 0,-67 33 0,33-33-15,0 0 0,34 0-16,0 0 15,34 0 1,34-34 0,-1 0-1,-33 0 1,34 0 15,0 67 0,-1-67-15,-33 0 0,34 0-1,0-33 1,-34-1-1,67-68 17,-101 34-17,0 1 1,0 33 0,0 0-16,-34 34 15,0 0 1,1 34-1,-69 67 17,68-67-17,34 0-15,0 34 0</inkml:trace>
          <inkml:trace contextRef="#ctx0" brushRef="#br0" timeOffset="97421.3583">11751 6469 0,'0'-34'63,"34"102"-1,-34-34-46,34-34 0,68-68 15,67-101 0,-67 33 32,-136 170-17,34 0-46,0 101 32,0-33-17,0-68 1,68 0-16</inkml:trace>
          <inkml:trace contextRef="#ctx0" brushRef="#br0" timeOffset="97671.3563">12496 6333 0,'34'0'94,"68"0"-63,67 0-15</inkml:trace>
          <inkml:trace contextRef="#ctx0" brushRef="#br0" timeOffset="98608.8538">12971 6367 0,'33'0'78,"1"-34"-62,136-135 30,-69 0-14,-67 101 15,-68 102-16,-135 101 0,67 1-15,68-1 15,34-101-31,0 0 16,34 0-1,0-34 1,0 0-16,0 0 0,34-68 31,-34 68-31,-34-34 16,0 0-16,0 1 15,-34 33 1,0 0 0,0 0-1,34 33 1,0 1-1,34-34 1,135 0 15,-101 0 1,-34 34-17,-34 0 1,34 0-1,-34 0 1,33 0 0,1-34-16,102 0 47,-68 0-32,33-102 1,-67 68-1,-34-34 1,0 35-16,-34-35 31,0 34-31,0 34 16,-33 0 0,-1 34-1,34 0-15,-34 33 16,68-33-1,34 34-15</inkml:trace>
        </inkml:traceGroup>
        <inkml:traceGroup>
          <inkml:annotationXML>
            <emma:emma xmlns:emma="http://www.w3.org/2003/04/emma" version="1.0">
              <emma:interpretation id="{850B2297-BF43-44DA-A7BD-5F8FE5061D8D}" emma:medium="tactile" emma:mode="ink">
                <msink:context xmlns:msink="http://schemas.microsoft.com/ink/2010/main" type="inkWord" rotatedBoundingBox="17482,9443 21203,9483 21190,10706 17469,10666"/>
              </emma:interpretation>
              <emma:one-of disjunction-type="recognition" id="oneOf15">
                <emma:interpretation id="interp75" emma:lang="ru-RU" emma:confidence="0">
                  <emma:literal>вершин)</emma:literal>
                </emma:interpretation>
                <emma:interpretation id="interp76" emma:lang="ru-RU" emma:confidence="0">
                  <emma:literal>вершит)</emma:literal>
                </emma:interpretation>
                <emma:interpretation id="interp77" emma:lang="ru-RU" emma:confidence="0">
                  <emma:literal>въезжим)</emma:literal>
                </emma:interpretation>
                <emma:interpretation id="interp78" emma:lang="ru-RU" emma:confidence="0">
                  <emma:literal>вершен)</emma:literal>
                </emma:interpretation>
                <emma:interpretation id="interp79" emma:lang="ru-RU" emma:confidence="0">
                  <emma:literal>вершил)</emma:literal>
                </emma:interpretation>
              </emma:one-of>
            </emma:emma>
          </inkml:annotationXML>
          <inkml:trace contextRef="#ctx0" brushRef="#br0" timeOffset="100968.2164">15003 6333 0,'33'-33'63,"1"-1"-47,0 0-1,68 0 16,-34-34-15,-1 0 0,35-67 15,-102 67 0,0 34-15,-34 34-1,0 34 1,-67 136 15,-1-1 1,102-67-17,0 67 16,0-135-15,34 0 0,-34-1-16,34-33 0,0 0 15,33-33 1,-33-1 0,0 0-16,-34 0 15,0 0 1,-34 34-1,0 0 1,-33 0 0,-1 34-1,68 0 1,0 0 0,68-34-1,-1 0 1,103-34 15,-35 0-15,-33 0-1,-1-34 1,-67 1 0,-34 33-1,-34 34 16,-33 0-15,-1 34 0,0 67-1,34-33 1,34-34 0,0 34-1,0-35-15,34-33 16,0 34-1,34-34 1,67-34 0,-33 1-1,-1-103 17,-67 102-17,-34 0 1,0 68 15,-34 136 0,-67-35 16,101-67-31,0-34-16,-34-34 15,34-34 17,0 0-17,68-135 17,67 33-1,-67 102-16,0 34 1,-1 0 0,-101 34 15,1 0-15,-35 68 15</inkml:trace>
          <inkml:trace contextRef="#ctx0" brushRef="#br0" timeOffset="102140.0706">16594 6266 0,'-34'34'62,"1"33"-46,33 35 15,33-102 16,1 0-31,136-136 31,-136 136-32,-34 68 32,-34-34-31,34 0-16,0 67 31,34-101-15,-1 0-1,1 0-15,136-169 47,-103 101-16,-67 35-15,-34 66 15,34 1-15,-33 34-1,33 0 1,0-34 0,0-1-1,33-33 1,103-67 15,33-35 0,-135 34 32,-34 102-32,-34 34-15,34-34 15,34-34-31,0 0 31,0 0-31,0 0 32,135-102-17,-135 35 1,-34 33 46,-34 135-15,34 1-16,0-68-15,34-34 0,34 0-16</inkml:trace>
          <inkml:trace contextRef="#ctx0" brushRef="#br0" timeOffset="102780.707">18017 6232 0,'-34'0'109,"34"34"-93,-34 33-1,0-33 1,34 0 0,0 0 15,0-68 0,34 0-15,0 0-1,0 34 1,0 0 15,-1 0 1,1 0-17,34-67 16,0 33-15,-68 0 0,34 34-1,-68 169 48,34-135-48,0 0 1,34-34 0,0 0-1,33-68-15</inkml:trace>
          <inkml:trace contextRef="#ctx0" brushRef="#br0" timeOffset="103061.9445">18626 5724 0,'0'-34'63,"68"169"-16,-34 1-32,-34-35 1,-34 69 0,0-69-16,-34 35 15,1-35-15,-103 69 32,35-1-32</inkml:trace>
        </inkml:traceGroup>
      </inkml:traceGroup>
    </inkml:traceGroup>
    <inkml:traceGroup>
      <inkml:annotationXML>
        <emma:emma xmlns:emma="http://www.w3.org/2003/04/emma" version="1.0">
          <emma:interpretation id="{FF19323F-431E-4174-A8C5-0893FA82D045}" emma:medium="tactile" emma:mode="ink">
            <msink:context xmlns:msink="http://schemas.microsoft.com/ink/2010/main" type="paragraph" rotatedBoundingBox="4247,11050 19768,10745 19833,14065 4312,143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1D59920-C1D9-4151-A04E-6A210C7A4EDB}" emma:medium="tactile" emma:mode="ink">
              <msink:context xmlns:msink="http://schemas.microsoft.com/ink/2010/main" type="line" rotatedBoundingBox="4247,11050 19768,10745 19833,14065 4312,14370"/>
            </emma:interpretation>
          </emma:emma>
        </inkml:annotationXML>
        <inkml:traceGroup>
          <inkml:annotationXML>
            <emma:emma xmlns:emma="http://www.w3.org/2003/04/emma" version="1.0">
              <emma:interpretation id="{82EBBA29-393F-4BB4-B338-3CB990F09CA6}" emma:medium="tactile" emma:mode="ink">
                <msink:context xmlns:msink="http://schemas.microsoft.com/ink/2010/main" type="inkWord" rotatedBoundingBox="4247,11050 6138,11013 6203,14332 4312,14370"/>
              </emma:interpretation>
              <emma:one-of disjunction-type="recognition" id="oneOf16">
                <emma:interpretation id="interp80" emma:lang="ru-RU" emma:confidence="0">
                  <emma:literal>(а:</emma:literal>
                </emma:interpretation>
                <emma:interpretation id="interp81" emma:lang="ru-RU" emma:confidence="0">
                  <emma:literal>(а;</emma:literal>
                </emma:interpretation>
                <emma:interpretation id="interp82" emma:lang="ru-RU" emma:confidence="0">
                  <emma:literal>(а</emma:literal>
                </emma:interpretation>
                <emma:interpretation id="interp83" emma:lang="ru-RU" emma:confidence="0">
                  <emma:literal>('.</emma:literal>
                </emma:interpretation>
                <emma:interpretation id="interp84" emma:lang="ru-RU" emma:confidence="0">
                  <emma:literal>...</emma:literal>
                </emma:interpretation>
              </emma:one-of>
            </emma:emma>
          </inkml:annotationXML>
          <inkml:trace contextRef="#ctx0" brushRef="#br0" timeOffset="112796.2764">3623 8196 0,'-33'0'47,"33"34"-31,0 135 46,0-135-46,0 0-16,33 0 31,35-68-15</inkml:trace>
          <inkml:trace contextRef="#ctx0" brushRef="#br0" timeOffset="112358.7841">3183 7824 0,'0'-34'62,"0"0"-31,0 0-31,0 0 16,0 0 0,-34-34-1,34 35 1,-67 33 15,33 0-31,0 0 16,-34 33-1,-34 103 1,69-34 0,33-35-1,0 35 1,33-68-1,1-34 1,0 0 0,34 0-1,67-102 17,-101 68-17,-34 0 1,0 1 15,34 134 16,0 1-16,0-35-15,0-67-1,33 34-15</inkml:trace>
          <inkml:trace contextRef="#ctx0" brushRef="#br0" timeOffset="112983.7782">3657 7993 0,'0'34'109</inkml:trace>
          <inkml:trace contextRef="#ctx0" brushRef="#br0" timeOffset="167764.7241">2370 7316 0,'-34'-34'94,"34"0"-63,-33 34-16,-35 68 1,34 33 15,-34 35-15,68 33 0,-34-34 15,1 1-16,-1-1 1,0 1 0,0 33-1,-34-33 17,68-103-17,-34-33 1,34-33-1,0-35 17,0 102-1,34 33-15,-34 1-1,0 34 1,0 33-1,-34 35 1,0-1 0,34 0-1,0-33 1,0-1-16,0 35 16,0-69-1,102 68 1,-34 1-16,33-69 31,69 1-15,-35-34-16</inkml:trace>
        </inkml:traceGroup>
        <inkml:traceGroup>
          <inkml:annotationXML>
            <emma:emma xmlns:emma="http://www.w3.org/2003/04/emma" version="1.0">
              <emma:interpretation id="{6013E7BA-996B-4CD6-8106-64687943CB0D}" emma:medium="tactile" emma:mode="ink">
                <msink:context xmlns:msink="http://schemas.microsoft.com/ink/2010/main" type="inkWord" rotatedBoundingBox="6372,11354 8825,11306 8853,12719 6400,12767"/>
              </emma:interpretation>
              <emma:one-of disjunction-type="recognition" id="oneOf17">
                <emma:interpretation id="interp85" emma:lang="ru-RU" emma:confidence="0">
                  <emma:literal>5-2</emma:literal>
                </emma:interpretation>
                <emma:interpretation id="interp86" emma:lang="ru-RU" emma:confidence="0">
                  <emma:literal>У-2</emma:literal>
                </emma:interpretation>
                <emma:interpretation id="interp87" emma:lang="ru-RU" emma:confidence="0">
                  <emma:literal>5=2</emma:literal>
                </emma:interpretation>
                <emma:interpretation id="interp88" emma:lang="ru-RU" emma:confidence="0">
                  <emma:literal>0=2</emma:literal>
                </emma:interpretation>
                <emma:interpretation id="interp89" emma:lang="ru-RU" emma:confidence="0">
                  <emma:literal>Т-2</emma:literal>
                </emma:interpretation>
              </emma:one-of>
            </emma:emma>
          </inkml:annotationXML>
          <inkml:trace contextRef="#ctx0" brushRef="#br0" timeOffset="114874.3932">4809 8094 0,'101'0'93,"-101"-33"-77,34 33-16,0 0 16,135 0 30,-33 0-30</inkml:trace>
          <inkml:trace contextRef="#ctx0" brushRef="#br0" timeOffset="114468.1441">4910 7790 0,'136'0'156,"33"34"-109,-101-34-47</inkml:trace>
          <inkml:trace contextRef="#ctx0" brushRef="#br0" timeOffset="116499.3704">5892 7824 0,'0'-34'125,"34"34"-110,-34-34-15,34 0 31,102-68 16,-136 68-31,34 1 15,-34-1 0,0 169 32,33 35-32,-66-137-31,-1 137 47,0-69-31,0-67-1,0-34 1,0 0 0,-34 0 30,68-34-30,170 34 47,-1 0-32,-135 34-31,0-34 31,34 34-31</inkml:trace>
          <inkml:trace contextRef="#ctx0" brushRef="#br0" timeOffset="113483.7756">4030 8298 0,'0'101'109,"0"69"-77,0-35-1,0 1 0,-34-69-31,34-33 16,-34 0 15,0-34-15,34-135 30</inkml:trace>
          <inkml:trace contextRef="#ctx0" brushRef="#br0" timeOffset="113733.7597">4064 8027 0,'34'67'109</inkml:trace>
        </inkml:traceGroup>
        <inkml:traceGroup>
          <inkml:annotationXML>
            <emma:emma xmlns:emma="http://www.w3.org/2003/04/emma" version="1.0">
              <emma:interpretation id="{A8B2C16F-798F-4FAC-8F29-041DFFDACE95}" emma:medium="tactile" emma:mode="ink">
                <msink:context xmlns:msink="http://schemas.microsoft.com/ink/2010/main" type="inkWord" rotatedBoundingBox="9534,11428 12114,11377 12129,12174 9550,12225"/>
              </emma:interpretation>
              <emma:one-of disjunction-type="recognition" id="oneOf18">
                <emma:interpretation id="interp90" emma:lang="ru-RU" emma:confidence="0">
                  <emma:literal>сети</emma:literal>
                </emma:interpretation>
                <emma:interpretation id="interp91" emma:lang="ru-RU" emma:confidence="0">
                  <emma:literal>ели</emma:literal>
                </emma:interpretation>
                <emma:interpretation id="interp92" emma:lang="ru-RU" emma:confidence="0">
                  <emma:literal>сели</emma:literal>
                </emma:interpretation>
                <emma:interpretation id="interp93" emma:lang="ru-RU" emma:confidence="0">
                  <emma:literal>гели</emma:literal>
                </emma:interpretation>
                <emma:interpretation id="interp94" emma:lang="ru-RU" emma:confidence="0">
                  <emma:literal>„сем</emma:literal>
                </emma:interpretation>
              </emma:one-of>
            </emma:emma>
          </inkml:annotationXML>
          <inkml:trace contextRef="#ctx0" brushRef="#br0" timeOffset="118483.7452">7247 7993 0,'0'135'141,"-68"35"-110,-33-35-16</inkml:trace>
          <inkml:trace contextRef="#ctx0" brushRef="#br0" timeOffset="119046.244">7789 7891 0,'102'-67'125,"-35"-1"-110,-67 0 1,0 34 0,0 0-16,-34 34 15,1 0 1,-69 34 0,68 0-1,-67 102 1,101-103-1,0 69 1,33-68 0,35 34-1,0-68 1,67 0-16</inkml:trace>
          <inkml:trace contextRef="#ctx0" brushRef="#br0" timeOffset="120264.987">8263 7925 0,'34'-34'47,"34"-67"16,-68 33-32,0 34-31,-34 34 47,-68 169 0,102-67-32,0-34 1,0-34-16,34-34 31,0 0-15,68 0 62,-35 33-31,1-33-31,-34 0-1,34-33 1,101-137 15,-67 35 16,-102 101-16,0 68 0,0 0-15,0 0-16,0-1 16,0 1-1,33 34 1,1-68 0,0 0-1,0 0 1,102-102 15,-35-33 32,-101 169-32,0 0-16,0 101 17,34-135-1,101-34 0,-135 0-15,136-101 31,-136 101-47,0 68 31,-34 135 16,34-135-47,0 34 15,102 33 17</inkml:trace>
        </inkml:traceGroup>
        <inkml:traceGroup>
          <inkml:annotationXML>
            <emma:emma xmlns:emma="http://www.w3.org/2003/04/emma" version="1.0">
              <emma:interpretation id="{E239F4D8-F559-4C44-87D5-8BD7B79DDAE8}" emma:medium="tactile" emma:mode="ink">
                <msink:context xmlns:msink="http://schemas.microsoft.com/ink/2010/main" type="inkWord" rotatedBoundingBox="13644,11076 16174,11026 16204,12581 13675,12630"/>
              </emma:interpretation>
              <emma:one-of disjunction-type="recognition" id="oneOf19">
                <emma:interpretation id="interp95" emma:lang="ru-RU" emma:confidence="0">
                  <emma:literal>9-97</emma:literal>
                </emma:interpretation>
                <emma:interpretation id="interp96" emma:lang="ru-RU" emma:confidence="0">
                  <emma:literal>9-94</emma:literal>
                </emma:interpretation>
                <emma:interpretation id="interp97" emma:lang="ru-RU" emma:confidence="0">
                  <emma:literal>79-94</emma:literal>
                </emma:interpretation>
                <emma:interpretation id="interp98" emma:lang="ru-RU" emma:confidence="0">
                  <emma:literal>99у</emma:literal>
                </emma:interpretation>
                <emma:interpretation id="interp99" emma:lang="ru-RU" emma:confidence="0">
                  <emma:literal>99-97</emma:literal>
                </emma:interpretation>
              </emma:one-of>
            </emma:emma>
          </inkml:annotationXML>
          <inkml:trace contextRef="#ctx0" brushRef="#br0" timeOffset="136733.6523">11176 7451 0,'67'0'0,"-33"0"0,68 34 62</inkml:trace>
          <inkml:trace contextRef="#ctx0" brushRef="#br0" timeOffset="138796.1416">11277 7282 0,'0'34'171,"136"-1"-77,33-33-31,-101 0-16,-34 0-32,0 0 48,-1 34-32,-33 0-15,0 34 15,0-34-16,0 0 1,-33 33 0,33 69 15,-34-102-15,34 67 15,0 69 16,0-69-16,0-67-15,0 0 15,0 0-31,34-34 0,-34 34 47,0 0 0,0-1-32,-34-33 1,34 34 31,-34-34-47,34 34 47,-34-34-47,-34 0 31,-67 0 0,-35 0 16</inkml:trace>
          <inkml:trace contextRef="#ctx0" brushRef="#br0" timeOffset="139251.2643">11311 7790 0,'0'-34'94,"68"34"-63,101 0 0,34 34-15</inkml:trace>
          <inkml:trace contextRef="#ctx0" brushRef="#br0" timeOffset="140889.8806">13038 7993 0,'34'-34'62,"-34"0"-30,0-34-1,0 35-16,-34-1 1,0 34 0,1 0-1,-35 0 1,34 0 0,-68 67-1,35-33 1,33 68-1,34-68 1,0 0-16,34-1 16,0 35-16,-1-34 15,35-34 1,-34 0 0,0 0-16,34-34 15,67-34 16,-67 1 48,-68 168-48,0 69 0,-34-35-15,-34 1 15,0-1-15,-33-67 15,67-34-16,0-34-15,34-34 16,0-34 0,68 0-16</inkml:trace>
          <inkml:trace contextRef="#ctx0" brushRef="#br0" timeOffset="141483.6272">13411 7993 0,'0'-68'94,"0"102"-63,-34 68 0,34-69-15,34 1-1,34-34 1,-1 0 0,-33-34-1,0 34-15,-34-33 16,102-103 15,-136 170 16,34 0-47,-34 135 31,34-33 0,-34-1-15,0 1 0,0-35-1,-33-33 1,33-68 15,34-34 0,67-101-31</inkml:trace>
        </inkml:traceGroup>
        <inkml:traceGroup>
          <inkml:annotationXML>
            <emma:emma xmlns:emma="http://www.w3.org/2003/04/emma" version="1.0">
              <emma:interpretation id="{DF3C85E4-28D1-4DFC-9377-7BA21A71D7F7}" emma:medium="tactile" emma:mode="ink">
                <msink:context xmlns:msink="http://schemas.microsoft.com/ink/2010/main" type="inkWord" rotatedBoundingBox="16423,11649 17296,11632 17305,12089 16431,12107"/>
              </emma:interpretation>
              <emma:one-of disjunction-type="recognition" id="oneOf20">
                <emma:interpretation id="interp100" emma:lang="ru-RU" emma:confidence="0">
                  <emma:literal>га</emma:literal>
                </emma:interpretation>
                <emma:interpretation id="interp101" emma:lang="ru-RU" emma:confidence="0">
                  <emma:literal>Ща</emma:literal>
                </emma:interpretation>
                <emma:interpretation id="interp102" emma:lang="ru-RU" emma:confidence="0">
                  <emma:literal>Ша</emma:literal>
                </emma:interpretation>
                <emma:interpretation id="interp103" emma:lang="ru-RU" emma:confidence="0">
                  <emma:literal>#а</emma:literal>
                </emma:interpretation>
                <emma:interpretation id="interp104" emma:lang="ru-RU" emma:confidence="0">
                  <emma:literal>газ</emma:literal>
                </emma:interpretation>
              </emma:one-of>
            </emma:emma>
          </inkml:annotationXML>
          <inkml:trace contextRef="#ctx0" brushRef="#br0" timeOffset="142467.9825">13987 8027 0,'0'-34'63,"-34"0"-47,34-34 15,34 34-16,-1 34 17,1 0-32,0 0 15,0 0-15,-34 34 16,-34 136 15,0-1 0,34-135-15,34-34-16,34 0 31,34 0-15,-1-68 0,68-67 30,-135 135 1,-34-102 16,0 68-48,-34 34 1,-33 0 15,-35 102 1,102-35-1,0 1-16,0-34 1,34 34 0,0-68-1,67-68 17,-67 34-17,0 0 1,-34 0 15,34 68 0,-34 34-15,34-34 0,0 0-1,101 0 1</inkml:trace>
        </inkml:traceGroup>
        <inkml:traceGroup>
          <inkml:annotationXML>
            <emma:emma xmlns:emma="http://www.w3.org/2003/04/emma" version="1.0">
              <emma:interpretation id="{C9210BF8-6A9C-4FD2-8ED8-56B507B12CDE}" emma:medium="tactile" emma:mode="ink">
                <msink:context xmlns:msink="http://schemas.microsoft.com/ink/2010/main" type="inkWord" rotatedBoundingBox="18239,11238 19777,11208 19799,12355 18262,12386"/>
              </emma:interpretation>
              <emma:one-of disjunction-type="recognition" id="oneOf21">
                <emma:interpretation id="interp105" emma:lang="ru-RU" emma:confidence="0">
                  <emma:literal>в;</emma:literal>
                </emma:interpretation>
                <emma:interpretation id="interp106" emma:lang="ru-RU" emma:confidence="0">
                  <emma:literal>в.;</emma:literal>
                </emma:interpretation>
                <emma:interpretation id="interp107" emma:lang="ru-RU" emma:confidence="0">
                  <emma:literal>во;</emma:literal>
                </emma:interpretation>
                <emma:interpretation id="interp108" emma:lang="ru-RU" emma:confidence="0">
                  <emma:literal>вт.</emma:literal>
                </emma:interpretation>
                <emma:interpretation id="interp109" emma:lang="ru-RU" emma:confidence="0">
                  <emma:literal>Гр</emma:literal>
                </emma:interpretation>
              </emma:one-of>
            </emma:emma>
          </inkml:annotationXML>
          <inkml:trace contextRef="#ctx0" brushRef="#br0" timeOffset="143327.3597">15883 7925 0,'-34'0'62,"0"34"-30,34 0-17,-33 34 1,33-1 0,0-33-1,33 0 1,1-34 15,34-68 0,-68-67-15,0 33 0,0-67 15,0 67 0,-34 68-15,102 68 46</inkml:trace>
          <inkml:trace contextRef="#ctx0" brushRef="#br0" timeOffset="145905.4645">16323 7959 0,'-67'-68'156,"202"68"-78,-67-34-62,67 34 15,35 0 0,-103 0 32,-67-33-47,-67-1 30,33 0 33,135 34-33,-67 0-14,-34 34-17,0 0 17,-34 33-1,-33-33-16,33-34 1,34 34 0,34 0-1</inkml:trace>
          <inkml:trace contextRef="#ctx0" brushRef="#br0" timeOffset="146514.8377">17238 7857 0,'0'34'140,"0"136"-108,0-69-1,-34 35-16,0-35 17,34-67-32,-34 0 15,-34 68 1,68-136 15,-33-102 0,33 1-15,33-1 0</inkml:trace>
          <inkml:trace contextRef="#ctx0" brushRef="#br0" timeOffset="146717.9601">17272 7451 0,'0'-34'63,"34"68"-16</inkml:trace>
        </inkml:traceGroup>
      </inkml:traceGroup>
    </inkml:traceGroup>
    <inkml:traceGroup>
      <inkml:annotationXML>
        <emma:emma xmlns:emma="http://www.w3.org/2003/04/emma" version="1.0">
          <emma:interpretation id="{32B5D648-C222-4F1F-B581-7CD3D9A29AE8}" emma:medium="tactile" emma:mode="ink">
            <msink:context xmlns:msink="http://schemas.microsoft.com/ink/2010/main" type="paragraph" rotatedBoundingBox="5453,13170 19645,13284 19631,15005 5440,1489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078B108-6CB4-47FD-97EF-8DC117416C19}" emma:medium="tactile" emma:mode="ink">
              <msink:context xmlns:msink="http://schemas.microsoft.com/ink/2010/main" type="line" rotatedBoundingBox="5453,13170 19645,13284 19631,15005 5440,14892"/>
            </emma:interpretation>
          </emma:emma>
        </inkml:annotationXML>
        <inkml:traceGroup>
          <inkml:annotationXML>
            <emma:emma xmlns:emma="http://www.w3.org/2003/04/emma" version="1.0">
              <emma:interpretation id="{8B356065-D97E-42C8-B820-62004E7B7FD2}" emma:medium="tactile" emma:mode="ink">
                <msink:context xmlns:msink="http://schemas.microsoft.com/ink/2010/main" type="inkWord" rotatedBoundingBox="5453,13170 6376,13177 6365,14462 5443,14455"/>
              </emma:interpretation>
              <emma:one-of disjunction-type="recognition" id="oneOf22">
                <emma:interpretation id="interp110" emma:lang="ru-RU" emma:confidence="0">
                  <emma:literal>а;</emma:literal>
                </emma:interpretation>
                <emma:interpretation id="interp111" emma:lang="ru-RU" emma:confidence="0">
                  <emma:literal>а:</emma:literal>
                </emma:interpretation>
                <emma:interpretation id="interp112" emma:lang="ru-RU" emma:confidence="0">
                  <emma:literal>а“;</emma:literal>
                </emma:interpretation>
                <emma:interpretation id="interp113" emma:lang="ru-RU" emma:confidence="0">
                  <emma:literal>а“:</emma:literal>
                </emma:interpretation>
                <emma:interpretation id="interp114" emma:lang="ru-RU" emma:confidence="0">
                  <emma:literal>а,,</emma:literal>
                </emma:interpretation>
              </emma:one-of>
            </emma:emma>
          </inkml:annotationXML>
          <inkml:trace contextRef="#ctx0" brushRef="#br0" timeOffset="149108.5731">3691 10194 0,'0'136'110,"-34"-69"-95,0 103 32,1-69-15,-1-101-17,34-34 1,34 1-1</inkml:trace>
          <inkml:trace contextRef="#ctx0" brushRef="#br0" timeOffset="150780.4394">3691 10296 0,'0'-34'46,"0"68"64,0 135-48,0-67-30,68-1 14,-34-101-14,0 0-32,33 0 15</inkml:trace>
          <inkml:trace contextRef="#ctx0" brushRef="#br0" timeOffset="148733.5787">3352 9754 0,'0'-34'31,"34"34"-15,-34-34 0,-34-34 30,34 35-14,-33-35-32,33 34 31,-34-34-15,34 34-16,-34 34 15,-34 0 1,34 0-1,0 0 1,1 68 0,-35 68 15,34-103-31,34 35 16,34 68-1,-34-102 1,34-1-1,0 1-15,-1-34 16,1 0 0,34-34-1,0 1 1,33-103 62,-101 170-47,0 101 1,0-67-17,34 0 1,68 0-1</inkml:trace>
          <inkml:trace contextRef="#ctx0" brushRef="#br0" timeOffset="150233.581">3759 9822 0,'-34'0'110,"102"101"-64</inkml:trace>
        </inkml:traceGroup>
        <inkml:traceGroup>
          <inkml:annotationXML>
            <emma:emma xmlns:emma="http://www.w3.org/2003/04/emma" version="1.0">
              <emma:interpretation id="{FB420FE2-B1CC-4339-9FAB-7F4CCAD5A38E}" emma:medium="tactile" emma:mode="ink">
                <msink:context xmlns:msink="http://schemas.microsoft.com/ink/2010/main" type="inkWord" rotatedBoundingBox="6544,13612 8605,13628 8595,14917 6534,14900"/>
              </emma:interpretation>
              <emma:one-of disjunction-type="recognition" id="oneOf23">
                <emma:interpretation id="interp115" emma:lang="ru-RU" emma:confidence="0">
                  <emma:literal>50</emma:literal>
                </emma:interpretation>
                <emma:interpretation id="interp116" emma:lang="ru-RU" emma:confidence="0">
                  <emma:literal>5,20</emma:literal>
                </emma:interpretation>
                <emma:interpretation id="interp117" emma:lang="ru-RU" emma:confidence="0">
                  <emma:literal>520</emma:literal>
                </emma:interpretation>
                <emma:interpretation id="interp118" emma:lang="ru-RU" emma:confidence="0">
                  <emma:literal>5-20</emma:literal>
                </emma:interpretation>
                <emma:interpretation id="interp119" emma:lang="ru-RU" emma:confidence="0">
                  <emma:literal>5-0</emma:literal>
                </emma:interpretation>
              </emma:one-of>
            </emma:emma>
          </inkml:annotationXML>
          <inkml:trace contextRef="#ctx0" brushRef="#br0" timeOffset="152858.5671">5046 10059 0,'-102'0'94,"136"0"-63,135 0 0,-135 0 1,-34 34-32,0-1 31,-101 35 16,-1-34-47,102 0 15,0 0 1,68-34 0,101 0 30,-135 0-46,101 0 0</inkml:trace>
          <inkml:trace contextRef="#ctx0" brushRef="#br0" timeOffset="153280.4256">5622 10228 0,'33'0'93,"-33"34"-77,0 0 0,0 34-1,34-1 1,0-33 0,68-34-1,33 0 16,-67-34-15,0-33 0,-34-1-1,-34 0 1,0 0-16,-34-67 31,0 101-15,0 0-16,-34 34 15,34 0-15,-101 68 32,67 0-17,68 101-15</inkml:trace>
          <inkml:trace contextRef="#ctx0" brushRef="#br0" timeOffset="151842.933">4233 10330 0,'0'135'125,"0"-33"-110,0 67 17,0-33-1,0-35 0,0-67-15,-34 34 15,-34-34-15,35-34-1,-1 0 1,34-34 0,0-102 15</inkml:trace>
          <inkml:trace contextRef="#ctx0" brushRef="#br0" timeOffset="152139.8185">4301 9822 0,'34'67'125</inkml:trace>
        </inkml:traceGroup>
        <inkml:traceGroup>
          <inkml:annotationXML>
            <emma:emma xmlns:emma="http://www.w3.org/2003/04/emma" version="1.0">
              <emma:interpretation id="{41A6FAD1-FCC4-4C10-8BDA-A3D6C706D582}" emma:medium="tactile" emma:mode="ink">
                <msink:context xmlns:msink="http://schemas.microsoft.com/ink/2010/main" type="inkWord" rotatedBoundingBox="9557,13638 12838,13665 12831,14554 9550,14528"/>
              </emma:interpretation>
              <emma:one-of disjunction-type="recognition" id="oneOf24">
                <emma:interpretation id="interp120" emma:lang="ru-RU" emma:confidence="0">
                  <emma:literal>если</emma:literal>
                </emma:interpretation>
                <emma:interpretation id="interp121" emma:lang="ru-RU" emma:confidence="0">
                  <emma:literal>сели</emma:literal>
                </emma:interpretation>
                <emma:interpretation id="interp122" emma:lang="ru-RU" emma:confidence="0">
                  <emma:literal>гели</emma:literal>
                </emma:interpretation>
                <emma:interpretation id="interp123" emma:lang="ru-RU" emma:confidence="0">
                  <emma:literal>„если</emma:literal>
                </emma:interpretation>
                <emma:interpretation id="interp124" emma:lang="ru-RU" emma:confidence="0">
                  <emma:literal>несли</emma:literal>
                </emma:interpretation>
              </emma:one-of>
            </emma:emma>
          </inkml:annotationXML>
          <inkml:trace contextRef="#ctx0" brushRef="#br0" timeOffset="155733.5374">7924 10093 0,'0'33'94,"136"-66"-47,-34-1-16,-35-34-15,-67 34-1,0 0 1,0 0 0,0 1-16,-34 33 15,-33 0 1,-1 0-1,0 67 1,-67 35 0,101-34 15,34-35-31,0 1 16,0 0-16,34 34 15,33-34 1,137 0-16</inkml:trace>
          <inkml:trace contextRef="#ctx0" brushRef="#br0" timeOffset="156967.9062">8670 10160 0,'0'-34'46,"0"1"-14,0-35-1,0 34-15,-34 0-1,0 34 1,0 34-1,0 0 1,0-34-16,34 68 16,0-1-16,0 1 15,68 0 17,-68-34-32,68-34 15,33 0 1,-33 0-1,0-68 1,101-68 15,-169 103-15,34 33 0,-34 33 30,0 1-14,34 0-32,0-34 15,33 0 1,69-68 15,-68 1-15,-1-35 46,-67 136-46,0 0 0,0 0-1,0 33 1,0 1-1,0-34-15,34-34 16,34 0 0,34 0-1,-35-34 1,1-34 0,0-33 30,-68 67-30,0 68 15,0 67 1,0-67-17,0 0 1,0 0-16,34-34 0,-1 0 31,35 0-15,68-102 15,-35 1 31,-101 135-30,0 67-17,0 1 17,0-68-17,0 0-15,34-34 16,34 34-16</inkml:trace>
          <inkml:trace contextRef="#ctx0" brushRef="#br0" timeOffset="154124.1712">7315 10194 0,'0'102'141,"0"-1"-126,-102 69 16,-33-1-15</inkml:trace>
        </inkml:traceGroup>
        <inkml:traceGroup>
          <inkml:annotationXML>
            <emma:emma xmlns:emma="http://www.w3.org/2003/04/emma" version="1.0">
              <emma:interpretation id="{EB4FA001-3C15-40BC-BC2E-1316C6C518DD}" emma:medium="tactile" emma:mode="ink">
                <msink:context xmlns:msink="http://schemas.microsoft.com/ink/2010/main" type="inkWord" rotatedBoundingBox="13455,13300 18356,13339 18343,14856 13443,14816"/>
              </emma:interpretation>
              <emma:one-of disjunction-type="recognition" id="oneOf25">
                <emma:interpretation id="interp125" emma:lang="ru-RU" emma:confidence="0">
                  <emma:literal>Недуги:</emma:literal>
                </emma:interpretation>
                <emma:interpretation id="interp126" emma:lang="ru-RU" emma:confidence="0">
                  <emma:literal>Ждущих:</emma:literal>
                </emma:interpretation>
                <emma:interpretation id="interp127" emma:lang="ru-RU" emma:confidence="0">
                  <emma:literal>Ждущим:</emma:literal>
                </emma:interpretation>
                <emma:interpretation id="interp128" emma:lang="ru-RU" emma:confidence="0">
                  <emma:literal>Ждущие:</emma:literal>
                </emma:interpretation>
                <emma:interpretation id="interp129" emma:lang="ru-RU" emma:confidence="0">
                  <emma:literal>Надури:</emma:literal>
                </emma:interpretation>
              </emma:one-of>
            </emma:emma>
          </inkml:annotationXML>
          <inkml:trace contextRef="#ctx0" brushRef="#br0" timeOffset="159858.5328">12022 9517 0,'0'34'125,"-34"0"-110,-101 135 17,33-34-17,-33 35 1,-1-35 15,35 35-15,33-103-1,-67 103 1,67-35 15,-34 34-15,68-67-1</inkml:trace>
          <inkml:trace contextRef="#ctx0" brushRef="#br0" timeOffset="159046.0204">11311 9652 0,'-34'0'79,"68"0"-48,0 0-16,135-34 32,1 34 16,-170 34-1,0 0-46,-34 34 0,34 0-1,0 67 16,0 34 1,0-33-1,0-68-31,0 101 47,0-101 0,0-34-32,-34-34 1,-135 0 31,135 0-16,0 0-15,34-34-1,0-34 1</inkml:trace>
          <inkml:trace contextRef="#ctx0" brushRef="#br0" timeOffset="159358.5186">11413 10126 0,'-34'0'78,"68"0"-47,0 0-15,33 0 0,103-33 15,-69 33-16</inkml:trace>
          <inkml:trace contextRef="#ctx0" brushRef="#br0" timeOffset="161499.1451">12666 10126 0,'0'-67'94,"-34"33"-78,0 0-1,0 34 1,0 0-1,0 34 1,-33 67 15,67-67-15,0 34 0,34-34-1,-34 0-15,33-34 16,1 0-16,34-34 31,0 0-15,-68 0-1,0 0 1,0 68 31,0 102 0,0-1-47,-34 34 31,0 1-15,-68-35 15,102-101-16,-33-68 1,66-101 15,35-35 1,34 35-17,-1 0 16,35-35 1,-68 69-1,-68 67-15,0 135 30,0 1-30,0-68 15,33-34-31,1 0 32,34-34-17,34-135 16,-68 101 1,-34 102-1,-34 101 0,0 35 0,34-35-15,0 0 0,-34 1-1,34-68-15,-102 101 32,68-135-17,1-34 1,66-102 15,35 35-31</inkml:trace>
          <inkml:trace contextRef="#ctx0" brushRef="#br0" timeOffset="162311.6274">13411 10194 0,'0'-34'32,"0"0"-17,34 1 17,0-35-1,-1 34-16,1 34 1,0 0 0,-34 34-16,0 0 15,-34 101 17,34-33-17,0-68 1,0 0-1,0-1-15,34-33 16,68-33 15,-34-1-15,-1-102 15,-33 136-31,-34-34 16,34 0-1,-34 68 17,-34-34-32,34 34 15,0 0-15,0 0 16,34-34-16,0 0 16,0 0-1,135-102 32,-101 1 0,-68 135-16,0-1-15,0 103 15,0-102-15,0 0-16,34-34 15,33 0 1,103-34 0</inkml:trace>
          <inkml:trace contextRef="#ctx0" brushRef="#br0" timeOffset="163577.2606">15748 10025 0,'-34'34'140,"34"0"-124,-34 101 46,34-67-46,0-34 0,34-34-1,0 0 1,0 0 0,33-68-1</inkml:trace>
          <inkml:trace contextRef="#ctx0" brushRef="#br0" timeOffset="163780.3701">15883 9652 0,'-34'0'94,"68"34"-79</inkml:trace>
        </inkml:traceGroup>
        <inkml:traceGroup>
          <inkml:annotationXML>
            <emma:emma xmlns:emma="http://www.w3.org/2003/04/emma" version="1.0">
              <emma:interpretation id="{C2B3A11E-D879-41B7-A603-3639D8FDAEB7}" emma:medium="tactile" emma:mode="ink">
                <msink:context xmlns:msink="http://schemas.microsoft.com/ink/2010/main" type="inkWord" rotatedBoundingBox="18593,13640 19642,13648 19634,14598 18586,14589"/>
              </emma:interpretation>
              <emma:one-of disjunction-type="recognition" id="oneOf26">
                <emma:interpretation id="interp130" emma:lang="ru-RU" emma:confidence="0">
                  <emma:literal>15</emma:literal>
                </emma:interpretation>
                <emma:interpretation id="interp131" emma:lang="ru-RU" emma:confidence="0">
                  <emma:literal>15;</emma:literal>
                </emma:interpretation>
                <emma:interpretation id="interp132" emma:lang="ru-RU" emma:confidence="0">
                  <emma:literal>55</emma:literal>
                </emma:interpretation>
                <emma:interpretation id="interp133" emma:lang="ru-RU" emma:confidence="0">
                  <emma:literal>#5</emma:literal>
                </emma:interpretation>
                <emma:interpretation id="interp134" emma:lang="ru-RU" emma:confidence="0">
                  <emma:literal>',</emma:literal>
                </emma:interpretation>
              </emma:one-of>
            </emma:emma>
          </inkml:annotationXML>
          <inkml:trace contextRef="#ctx0" brushRef="#br0" timeOffset="164452.2417">16120 10059 0,'136'0'94,"-1"0"-63,-33-34-15,-68 34 15,-1 0-31,-33-34 0,0 0 32,-33 34-17,33-34 1,-34 34 15,68 0 0,-1 34-15,35 68 15,-68-68-15,-101 67 31,-35 1-16,136-34 0</inkml:trace>
          <inkml:trace contextRef="#ctx0" brushRef="#br0" timeOffset="165014.7511">17068 10093 0,'-33'0'47,"33"33"-31,0 137 31,0-1-16,0-101-15,-34 101 15,-34-67 0,34-102-15,0 0-1,34-34-15,34-135 32</inkml:trace>
          <inkml:trace contextRef="#ctx0" brushRef="#br0" timeOffset="165171.0029">17102 9923 0,'0'-34'78,"0"1"-62,68 66-16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18:25.5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5C841F-6783-4C35-92CC-BB2DF00880B5}" emma:medium="tactile" emma:mode="ink">
          <msink:context xmlns:msink="http://schemas.microsoft.com/ink/2010/main" type="inkDrawing" rotatedBoundingBox="25738,3283 25765,3892 25618,3899 25590,3290" semanticType="verticalRange" shapeName="Other">
            <msink:sourceLink direction="with" ref="{2619B39D-CF6C-41A9-8EBD-9064CACF907D}"/>
          </msink:context>
        </emma:interpretation>
      </emma:emma>
    </inkml:annotationXML>
    <inkml:trace contextRef="#ctx0" brushRef="#br0">-643-339 0,'0'-34'31,"33"1"0,1-69 16,34 0 0,-68 136 31,0 136-31,0-35-16,0 34 16,0-67-16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18:23.3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BC80E0-AC55-4B10-95AF-17AE2A0FA445}" emma:medium="tactile" emma:mode="ink">
          <msink:context xmlns:msink="http://schemas.microsoft.com/ink/2010/main" type="inkDrawing" rotatedBoundingBox="26061,3716 30776,7116 29109,9429 24393,6029" semanticType="callout" shapeName="Other">
            <msink:sourceLink direction="with" ref="{3F5EAF0D-805D-4273-B148-CA2B742DD461}"/>
            <msink:sourceLink direction="with" ref="{F022A4EC-2B8B-4A58-9047-520982C6FD52}"/>
          </msink:context>
        </emma:interpretation>
      </emma:emma>
    </inkml:annotationXML>
    <inkml:trace contextRef="#ctx0" brushRef="#br0">-372 2946 0,'0'-67'140,"-34"33"-124,34 0-16,0 0 15,0-135 17,0 33-1,0-33-15,-34 33-1,34 1 1,0-1-1,0-33 1,-34 34 0,34-35 15,0 35-15,0-34-1,0-1 16,-34 69-15,34-69 15,0 1 1,0 0 14,0 101 48,0 136-47,-34-68-47,34 33 16,-34 35 15,0 0-15,1 0 15,33-34-31,0-1 31,-34 1-31,34-68 78,34 1-62,-1-69 15,-33 68-31,68 0 31,-68 0-15,0 0-16,34 34 16,0 0 30,0 34-14,-34 34-1,68 34-31</inkml:trace>
    <inkml:trace contextRef="#ctx0" brushRef="#br0" timeOffset="-7687.4572">0 0 0,'-34'0'79,"68"0"-33,0 34-30,135 34 31,-169-35-31,34 1-16,68 34 15,67 67 1,-33 1 15,-69-68-15,-33-34-16,102 67 15,33 35 1,0-1 0,1 1-1,-1 33 1,0-34-1,1 1 1,-1-1 15,0 1-15,1-1 0,-35 1-1,34 33 1,1 0-1,-1-33 17,-33-1-17,33-33 17,0 67-17,-33-33 32,33-1-16,0 1 32,-135-103-63,34 1 47,-68 0-32,34 0 1,0-34 0,-34 34-1,34-34 95,-34-34-48,-34 0-46,0 34-1,-34-169 48,0 33-16,34 69 31,34 101-47,0-1-15,34 137 31,0-136-47,0 101 62,-34-101-31,-68-68 16,34-34-16,1 68-31</inkml:trace>
    <inkml:trace contextRef="#ctx0" brushRef="#br0" timeOffset="-1500.0066">3827 4199 0,'-34'0'109,"-34"-33"-62,35 33-31,-137-34 31,1 0-32,0 0 17,33 0-17,-33 34 1,33-34-1,1 0 1,-35 0 0,35 34-16,-34-33 15,33 33 1,-33-34 0,33 0-1,-33 0 1,34 34-16,-1-34 31,-33 0-15,33 34-1,1-34 1,-1 34 0,-33 0 15,0 0 16,135 0 109,34-33-140,34-1 77,33-34-61,1 34-1,0 0 0,0 34-15,-136 34 46,-101 34-15,67-34-16,68-34 1,68 34-17,34-34 1,67 33 31,-67-33-32,0 34-15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48:50.4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6E9A7B7-B598-4793-8FE7-E1D474AB483D}" emma:medium="tactile" emma:mode="ink">
          <msink:context xmlns:msink="http://schemas.microsoft.com/ink/2010/main" type="inkDrawing" rotatedBoundingBox="14478,9496 15918,9883 15581,11137 14141,10749" hotPoints="15812,10263 15113,10963 14413,10263 15113,9564" semanticType="enclosure" shapeName="Circle">
            <msink:destinationLink direction="with" ref="{FDD06CBE-E87C-43C4-B4F4-3B05FB7946E3}"/>
          </msink:context>
        </emma:interpretation>
      </emma:emma>
    </inkml:annotationXML>
    <inkml:trace contextRef="#ctx0" brushRef="#br0">6577 474 0,'0'-34'109,"0"1"-93,0-1 47,-34 0-48,0 34 1,-67-34 15,-35 34 16,35 34-31,-69 67 15,103-33-16,-1 68 17,0-1-1,68-33-15,0 67-1,0-101 1,102 101 15,67-33 0,-67-103-15,67 1 15,-34 34-15,1-68-1,-1 0 1,35-68 15,-35-33 1,1-69-1,-69 35 0,-33 33 0,-34 35-31,-34-103 32,34 103-17,-135-103 16,-34 35 1,33 67-17,1 34 1,-1 0 0,1 34-16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18:17.1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DE413E-5969-439E-879E-053B3F465EF3}" emma:medium="tactile" emma:mode="ink">
          <msink:context xmlns:msink="http://schemas.microsoft.com/ink/2010/main" type="inkDrawing" rotatedBoundingBox="28457,1556 30412,3724 28268,5656 26314,3487" rotationAngle="273717240" semanticType="callout"/>
        </emma:interpretation>
      </emma:emma>
    </inkml:annotationXML>
    <inkml:trace contextRef="#ctx0" brushRef="#br0">68-406 0,'34'0'94,"135"0"-63,-135 33-16,67-33 17,35 34-17,-1-34 1,1 0 0,-1 34-1,35-34 1,-35 0-1,1 0 1,33 0 0,0 0-1,-33 0 1,-1 34-16,-33-34 16,-1 0-1,35 0-15,-1 0 16,35 0 15,-35 34-15,1-34-1,-1 0 1,34 0 0,1 34-1,-1-34 16,-33 0 16,-35 34-31,-33-34 15,33 0 0,-33 0 16,0 0 31,0 0-78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2:14.8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B8FD7A-1F2E-4574-A63E-D4C3DDCFDC4E}" emma:medium="tactile" emma:mode="ink">
          <msink:context xmlns:msink="http://schemas.microsoft.com/ink/2010/main" type="writingRegion" rotatedBoundingBox="24068,9820 24282,14968 24009,14979 23795,9831"/>
        </emma:interpretation>
      </emma:emma>
    </inkml:annotationXML>
    <inkml:traceGroup>
      <inkml:annotationXML>
        <emma:emma xmlns:emma="http://www.w3.org/2003/04/emma" version="1.0">
          <emma:interpretation id="{194B3FE9-C6F9-4297-9D0D-60B91DA4979F}" emma:medium="tactile" emma:mode="ink">
            <msink:context xmlns:msink="http://schemas.microsoft.com/ink/2010/main" type="paragraph" rotatedBoundingBox="24068,9820 24282,14968 24009,14979 23795,9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8508F2-5F7C-4E85-AD9E-DBBF643885AB}" emma:medium="tactile" emma:mode="ink">
              <msink:context xmlns:msink="http://schemas.microsoft.com/ink/2010/main" type="line" rotatedBoundingBox="24068,9820 24282,14968 24009,14979 23795,9831"/>
            </emma:interpretation>
          </emma:emma>
        </inkml:annotationXML>
        <inkml:traceGroup>
          <inkml:annotationXML>
            <emma:emma xmlns:emma="http://www.w3.org/2003/04/emma" version="1.0">
              <emma:interpretation id="{B7B3C31B-6967-4E45-B34E-6F31CBD77EFD}" emma:medium="tactile" emma:mode="ink">
                <msink:context xmlns:msink="http://schemas.microsoft.com/ink/2010/main" type="inkWord" rotatedBoundingBox="24044,9821 24070,10427 23919,10433 23893,9827"/>
              </emma:interpretation>
              <emma:one-of disjunction-type="recognition" id="oneOf0">
                <emma:interpretation id="interp0" emma:lang="ru-RU" emma:confidence="0">
                  <emma:literal>.</emma:literal>
                </emma:interpretation>
                <emma:interpretation id="interp1" emma:lang="ru-RU" emma:confidence="0">
                  <emma:literal>-</emma:literal>
                </emma:interpretation>
                <emma:interpretation id="interp2" emma:lang="ru-RU" emma:confidence="0">
                  <emma:literal>с</emma:literal>
                </emma:interpretation>
                <emma:interpretation id="interp3" emma:lang="ru-RU" emma:confidence="0">
                  <emma:literal>C</emma:literal>
                </emma:interpretation>
                <emma:interpretation id="interp4" emma:lang="ru-RU" emma:confidence="0">
                  <emma:literal>°</emma:literal>
                </emma:interpretation>
              </emma:one-of>
            </emma:emma>
          </inkml:annotationXML>
          <inkml:trace contextRef="#ctx0" brushRef="#br0">21437 6401 0,'68'-169'94,"-34"101"-63,0-67 47,-34 168-46,-34 137-1,34-35 0,0 35 0,0-69-31</inkml:trace>
        </inkml:traceGroup>
        <inkml:traceGroup>
          <inkml:annotationXML>
            <emma:emma xmlns:emma="http://www.w3.org/2003/04/emma" version="1.0">
              <emma:interpretation id="{541F4771-EC9B-42CA-BB5B-0369FCE35E64}" emma:medium="tactile" emma:mode="ink">
                <msink:context xmlns:msink="http://schemas.microsoft.com/ink/2010/main" type="inkWord" rotatedBoundingBox="24079,11102 24112,11886 23881,11895 23848,11111"/>
              </emma:interpretation>
              <emma:one-of disjunction-type="recognition" id="oneOf1">
                <emma:interpretation id="interp5" emma:lang="ru-RU" emma:confidence="0">
                  <emma:literal>и</emma:literal>
                </emma:interpretation>
                <emma:interpretation id="interp6" emma:lang="ru-RU" emma:confidence="0">
                  <emma:literal>-</emma:literal>
                </emma:interpretation>
                <emma:interpretation id="interp7" emma:lang="ru-RU" emma:confidence="0">
                  <emma:literal>л</emma:literal>
                </emma:interpretation>
                <emma:interpretation id="interp8" emma:lang="ru-RU" emma:confidence="0">
                  <emma:literal>.</emma:literal>
                </emma:interpretation>
                <emma:interpretation id="interp9" emma:lang="ru-RU" emma:confidence="0">
                  <emma:literal>с</emma:literal>
                </emma:interpretation>
              </emma:one-of>
            </emma:emma>
          </inkml:annotationXML>
          <inkml:trace contextRef="#ctx0" brushRef="#br0" timeOffset="1031.2425">21505 7316 0,'-34'0'94,"102"0"31,-34 67-94,-34-33-15,0 0-1,-34 68 16,0-35-15,0-33-16,-34 136 47,68-103-16,0-33-31,0 0 0,34 0 16,102 0 31,-102-34-47,-34 34 0,33-1 0</inkml:trace>
        </inkml:traceGroup>
        <inkml:traceGroup>
          <inkml:annotationXML>
            <emma:emma xmlns:emma="http://www.w3.org/2003/04/emma" version="1.0">
              <emma:interpretation id="{F673BF0C-1F4B-4035-B10B-859451948DF5}" emma:medium="tactile" emma:mode="ink">
                <msink:context xmlns:msink="http://schemas.microsoft.com/ink/2010/main" type="inkWord" rotatedBoundingBox="24126,12523 24161,13373 24008,13379 23972,12530"/>
              </emma:interpretation>
              <emma:one-of disjunction-type="recognition" id="oneOf2">
                <emma:interpretation id="interp10" emma:lang="ru-RU" emma:confidence="0">
                  <emma:literal>-</emma:literal>
                </emma:interpretation>
                <emma:interpretation id="interp11" emma:lang="ru-RU" emma:confidence="0">
                  <emma:literal>м</emma:literal>
                </emma:interpretation>
                <emma:interpretation id="interp12" emma:lang="ru-RU" emma:confidence="0">
                  <emma:literal>и</emma:literal>
                </emma:interpretation>
                <emma:interpretation id="interp13" emma:lang="ru-RU" emma:confidence="0">
                  <emma:literal>.</emma:literal>
                </emma:interpretation>
                <emma:interpretation id="interp14" emma:lang="ru-RU" emma:confidence="0">
                  <emma:literal>л</emma:literal>
                </emma:interpretation>
              </emma:one-of>
            </emma:emma>
          </inkml:annotationXML>
          <inkml:trace contextRef="#ctx0" brushRef="#br0" timeOffset="2093.7341">21505 8840 0,'0'-102'109,"34"102"-78,0 0-15,0 0-1,-1 34 1,-33 0 0,0 0-1,0-1 1,0 1-16,-33 68 31,-35-1 0,68-67 1,101 34 15,-67-68-32,-34 34 1,0 0-1,0 0 1,0 0 0,-34 67-1,34-67 1,-33 0 0,33 34-1</inkml:trace>
        </inkml:traceGroup>
        <inkml:traceGroup>
          <inkml:annotationXML>
            <emma:emma xmlns:emma="http://www.w3.org/2003/04/emma" version="1.0">
              <emma:interpretation id="{D4F6CBF9-0053-45DB-B42C-9E70526A4E47}" emma:medium="tactile" emma:mode="ink">
                <msink:context xmlns:msink="http://schemas.microsoft.com/ink/2010/main" type="inkWord" rotatedBoundingBox="24246,14116 24282,14968 24066,14976 24031,14125">
                  <msink:destinationLink direction="with" ref="{0C007DE1-0380-4AEA-8A2F-1F6B309D24DE}"/>
                </msink:context>
              </emma:interpretation>
              <emma:one-of disjunction-type="recognition" id="oneOf3">
                <emma:interpretation id="interp15" emma:lang="ru-RU" emma:confidence="0">
                  <emma:literal>л</emma:literal>
                </emma:interpretation>
                <emma:interpretation id="interp16" emma:lang="ru-RU" emma:confidence="0">
                  <emma:literal>Г</emma:literal>
                </emma:interpretation>
                <emma:interpretation id="interp17" emma:lang="ru-RU" emma:confidence="0">
                  <emma:literal>.</emma:literal>
                </emma:interpretation>
                <emma:interpretation id="interp18" emma:lang="ru-RU" emma:confidence="0">
                  <emma:literal>-</emma:literal>
                </emma:interpretation>
                <emma:interpretation id="interp19" emma:lang="ru-RU" emma:confidence="0">
                  <emma:literal>и</emma:literal>
                </emma:interpretation>
              </emma:one-of>
            </emma:emma>
          </inkml:annotationXML>
          <inkml:trace contextRef="#ctx0" brushRef="#br0" timeOffset="2874.9713">21640 10364 0,'0'-34'78,"0"68"-16,-33-1-46,33 1 0,-34 34-1,34 0 1,0-1 15,0-33-15,34-34-1,-1 0 1,35 0 0,0 0 30,-68 34-14,0 136-1,0-1 0,0-135-15,34 67-1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2:19.1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1ECD1E-6976-4BF9-B3EC-5B312E1AD662}" emma:medium="tactile" emma:mode="ink">
          <msink:context xmlns:msink="http://schemas.microsoft.com/ink/2010/main" type="inkDrawing" rotatedBoundingBox="23503,9481 31262,9989 31257,10064 23498,9556" shapeName="Other"/>
        </emma:interpretation>
      </emma:emma>
    </inkml:annotationXML>
    <inkml:trace contextRef="#ctx0" brushRef="#br0">0 0 0,'34'34'93,"0"-34"-77,101 0 15,34 0 1,-33 34-17,-1-34 1,1 34-1,-1-34 1,-33 0 0,67 0-1,-67 0-15,67 33 16,-33-33 0,33 34-1,-34-34 1,1 34-16,-1-34 0,1 0 15,-1 0 1,1 34 0,-35-34-16,69 0 15,-69 0 17,170 34-32,-101-34 0,-1 0 15,-34 0-15,35 34 16,-35-34-1,-33 0 1,67 34 0,-33-34-16,-1 33 15,0-33-15,1 0 16,-1 0 0,35 34-1,-35-34-15,1 0 0,-1 0 16,34 34-16,1-34 31,-35 0-15,35 0-1,-35 0 1,1 0-16,-1 0 0,34 34 16,-67-34-1,67 0 1,-67 0-1,33 0-15,35 34 16,-35-34 0,-67 34-1,67 0-15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2:20.4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007DE1-0380-4AEA-8A2F-1F6B309D24DE}" emma:medium="tactile" emma:mode="ink">
          <msink:context xmlns:msink="http://schemas.microsoft.com/ink/2010/main" type="inkDrawing" rotatedBoundingBox="24644,8911 25323,15922 24677,15985 23997,8974" semanticType="callout" shapeName="Other">
            <msink:sourceLink direction="with" ref="{D4F6CBF9-0053-45DB-B42C-9E70526A4E47}"/>
            <msink:sourceLink direction="with" ref="{6FA98F10-4922-4B92-91AA-D4BCB14359F4}"/>
          </msink:context>
        </emma:interpretation>
      </emma:emma>
    </inkml:annotationXML>
    <inkml:trace contextRef="#ctx0" brushRef="#br0">34 0 0,'-34'136'62,"34"-1"-46,0 34 15,0-33-15,0-1 0,0 35-1,34-35 1,-34 1-1,0-1-15,0 0 16,33 1 0,-33-1-16,0 1 15,34-1 1,-34 1-16,0 33 0,0 0 31,34-33-15,-34 33-16,0-33 0,34 33 15,-34-33-15,0-1 16,34 0-16,-34 1 16,34 33-1,-34-67 1,0 67 0,0-33-16,34-1 0,-34 1 15,0-1 1,0 1-1,0-1 1,33 0-16,-33 1 0,0-1 16,0 1-16,0 33 15,0-33 1,0 33 0,0-34-1,34 1 1,-34-1-16,0 1 15,0-35 1,0 35-16,0 33 16,34 68-1</inkml:trace>
    <inkml:trace contextRef="#ctx0" brushRef="#br0" timeOffset="18578.0262">643 5588 0,'136'-135'203,"-69"67"-172,-67 34-15,0 0-1,0 68 32,-34 135 0,1 1-16,-1-35-15,0 1 0,34-1-1,-34-33 1,68-1-1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2:28.8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E477A3-6CA8-4330-9A55-E585940411DA}" emma:medium="tactile" emma:mode="ink">
          <msink:context xmlns:msink="http://schemas.microsoft.com/ink/2010/main" type="writingRegion" rotatedBoundingBox="25062,9795 31063,15371 30523,15952 24522,10376"/>
        </emma:interpretation>
      </emma:emma>
    </inkml:annotationXML>
    <inkml:traceGroup>
      <inkml:annotationXML>
        <emma:emma xmlns:emma="http://www.w3.org/2003/04/emma" version="1.0">
          <emma:interpretation id="{4D5B5830-FDC5-4B88-BC15-60AC435F5C6F}" emma:medium="tactile" emma:mode="ink">
            <msink:context xmlns:msink="http://schemas.microsoft.com/ink/2010/main" type="paragraph" rotatedBoundingBox="25062,9795 31063,15371 30523,15952 24522,103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83BED3-19C5-4036-B5B4-3108F625D8BA}" emma:medium="tactile" emma:mode="ink">
              <msink:context xmlns:msink="http://schemas.microsoft.com/ink/2010/main" type="line" rotatedBoundingBox="25062,9795 31063,15371 30523,15952 24522,10376"/>
            </emma:interpretation>
          </emma:emma>
        </inkml:annotationXML>
        <inkml:traceGroup>
          <inkml:annotationXML>
            <emma:emma xmlns:emma="http://www.w3.org/2003/04/emma" version="1.0">
              <emma:interpretation id="{65CE7FBD-13D2-4714-9A23-F6A8FE125D02}" emma:medium="tactile" emma:mode="ink">
                <msink:context xmlns:msink="http://schemas.microsoft.com/ink/2010/main" type="inkWord" rotatedBoundingBox="24864,9993 27316,12008 27021,12366 24569,10351"/>
              </emma:interpretation>
              <emma:one-of disjunction-type="recognition" id="oneOf0">
                <emma:interpretation id="interp0" emma:lang="ru-RU" emma:confidence="0">
                  <emma:literal>00</emma:literal>
                </emma:interpretation>
                <emma:interpretation id="interp1" emma:lang="ru-RU" emma:confidence="0">
                  <emma:literal>о</emma:literal>
                </emma:interpretation>
                <emma:interpretation id="interp2" emma:lang="ru-RU" emma:confidence="0">
                  <emma:literal>0</emma:literal>
                </emma:interpretation>
                <emma:interpretation id="interp3" emma:lang="ru-RU" emma:confidence="0">
                  <emma:literal>О</emma:literal>
                </emma:interpretation>
                <emma:interpretation id="interp4" emma:lang="ru-RU" emma:confidence="0">
                  <emma:literal>000</emma:literal>
                </emma:interpretation>
              </emma:one-of>
            </emma:emma>
          </inkml:annotationXML>
          <inkml:trace contextRef="#ctx0" brushRef="#br0">1167 4674 0,'-34'0'93,"34"33"-46,-34 69-15,34 34-1,34-69 0,34 1-31,-1-68 16,1 0-1,0 0 1,-34-34 0,33-34-1,-67 1 1,0-35-1,-34 34 1,1 1 0,-35 33-1,0 34 1,-33 0 0,67 0-1,-34 34 1,68 67-1</inkml:trace>
          <inkml:trace contextRef="#ctx0" brushRef="#br0" timeOffset="-1203.1039">-899 2980 0,'-68'34'93,"68"0"-77,0 34 0,0-1-1,68 69 17,-68-102-32,34-34 15,33 0 1,1-34 15,-34 0-15,0 34-16,-34-68 15,0-67 1,0 101 0,-68-68-1,68 69-15,-34 33 16,-33 0-1,33 0 1,-34 33 0,68 35-1,34 68-15</inkml:trace>
        </inkml:traceGroup>
        <inkml:traceGroup>
          <inkml:annotationXML>
            <emma:emma xmlns:emma="http://www.w3.org/2003/04/emma" version="1.0">
              <emma:interpretation id="{D67A91DB-C4B1-4CD9-98C6-92B2CE6D8E06}" emma:medium="tactile" emma:mode="ink">
                <msink:context xmlns:msink="http://schemas.microsoft.com/ink/2010/main" type="inkWord" rotatedBoundingBox="30397,15139 30870,15578 30523,15952 30050,15513"/>
              </emma:interpretation>
              <emma:one-of disjunction-type="recognition" id="oneOf1">
                <emma:interpretation id="interp5" emma:lang="ru-RU" emma:confidence="0">
                  <emma:literal>„</emma:literal>
                </emma:interpretation>
                <emma:interpretation id="interp6" emma:lang="ru-RU" emma:confidence="0">
                  <emma:literal>:</emma:literal>
                </emma:interpretation>
                <emma:interpretation id="interp7" emma:lang="ru-RU" emma:confidence="0">
                  <emma:literal>!</emma:literal>
                </emma:interpretation>
                <emma:interpretation id="interp8" emma:lang="ru-RU" emma:confidence="0">
                  <emma:literal>%</emma:literal>
                </emma:interpretation>
                <emma:interpretation id="interp9" emma:lang="ru-RU" emma:confidence="0">
                  <emma:literal>С</emma:literal>
                </emma:interpretation>
              </emma:one-of>
            </emma:emma>
          </inkml:annotationXML>
          <inkml:trace contextRef="#ctx0" brushRef="#br0" timeOffset="2359.3771">4723 8331 0,'0'-101'125,"-34"67"-109,0 34 0,0 67 15,34-33-15,0 102 15,34-1 0,34-33-15,-1-102-1,1 0 1,0 0 0,-34-34-1,0 0 1,-34-67 15,0-69-31,0 102 16,-68-33-1,0 67 1,-33-34 0,67 68-1,-68 0 1,34 68-16</inkml:trace>
          <inkml:trace contextRef="#ctx0" brushRef="#br0" timeOffset="1328.13">2962 6333 0,'-34'0'94,"34"136"-32,0-103-46,67 103 15,1-102-15,34-34-1,-68 0 1,0 0 0,33-34-16,-33-34 15,-34 34 1,0-135 15,0 135-15,-34-34-16,-67 1 31,33 67-15,0 33-16,34-33 15,-67 136 17,101-68-32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18:29.0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5AFFDA-285D-48A2-A677-3AC5D486803C}" emma:medium="tactile" emma:mode="ink">
          <msink:context xmlns:msink="http://schemas.microsoft.com/ink/2010/main" type="writingRegion" rotatedBoundingBox="25332,7044 26382,7044 26382,8093 25332,8093"/>
        </emma:interpretation>
      </emma:emma>
    </inkml:annotationXML>
    <inkml:traceGroup>
      <inkml:annotationXML>
        <emma:emma xmlns:emma="http://www.w3.org/2003/04/emma" version="1.0">
          <emma:interpretation id="{CFE6FA5A-89E0-4D25-B265-7AFF99CFC1CA}" emma:medium="tactile" emma:mode="ink">
            <msink:context xmlns:msink="http://schemas.microsoft.com/ink/2010/main" type="paragraph" rotatedBoundingBox="25332,7044 26382,7044 26382,8093 25332,80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1CB036-5924-4F97-A4AC-E10A9630482C}" emma:medium="tactile" emma:mode="ink">
              <msink:context xmlns:msink="http://schemas.microsoft.com/ink/2010/main" type="inkBullet" rotatedBoundingBox="25332,7044 26382,7044 26382,8093 25332,8093"/>
            </emma:interpretation>
            <emma:one-of disjunction-type="recognition" id="oneOf0">
              <emma:interpretation id="interp0" emma:lang="ru-RU" emma:confidence="0">
                <emma:literal>40</emma:literal>
              </emma:interpretation>
              <emma:interpretation id="interp1" emma:lang="ru-RU" emma:confidence="0">
                <emma:literal>со</emma:literal>
              </emma:interpretation>
              <emma:interpretation id="interp2" emma:lang="ru-RU" emma:confidence="0">
                <emma:literal>«О</emma:literal>
              </emma:interpretation>
              <emma:interpretation id="interp3" emma:lang="ru-RU" emma:confidence="0">
                <emma:literal>4°</emma:literal>
              </emma:interpretation>
              <emma:interpretation id="interp4" emma:lang="ru-RU" emma:confidence="0">
                <emma:literal>46</emma:literal>
              </emma:interpretation>
            </emma:one-of>
          </emma:emma>
        </inkml:annotationXML>
        <inkml:trace contextRef="#ctx0" brushRef="#br0">117 0 0,'-34'34'94,"0"0"-78,34 0-1,-34 33 1,34-33-1,0 136 32,0-137-31,0 1 0,34-34-1,34 34 1,67-68 15,1 0 0</inkml:trace>
        <inkml:trace contextRef="#ctx0" brushRef="#br0" timeOffset="281.2487">455 237 0,'-33'0'109,"-69"169"-46,68-67-32,34 101-15</inkml:trace>
        <inkml:trace contextRef="#ctx0" brushRef="#br0" timeOffset="-16906.1599">388-102 0,'-34'-33'47,"0"33"-31,-101 0 31,67 0-32,-102 101 32,69-33-31,-1 67 15,68 35 0,1-103-15,-1-67-16,34 68 16,34 101-1,-1-101 1,1 0 0,34-34-1,101 67 16,1-101 1,-136 0-32,33 0 15,103-101 1,-103 33 0,69-101 15,-68 67-16,-68-67 17,-34 67-17,0 1 1,-68-1 0,-67 34 15,33 1-16,35 67 1</inkml:trace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2:42.0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AF6FB9-3AB1-4CEC-8DB2-B9566AB5B1E0}" emma:medium="tactile" emma:mode="ink">
          <msink:context xmlns:msink="http://schemas.microsoft.com/ink/2010/main" type="writingRegion" rotatedBoundingBox="24670,10673 30144,9555 30429,10952 24956,12070"/>
        </emma:interpretation>
      </emma:emma>
    </inkml:annotationXML>
    <inkml:traceGroup>
      <inkml:annotationXML>
        <emma:emma xmlns:emma="http://www.w3.org/2003/04/emma" version="1.0">
          <emma:interpretation id="{BDAC0F9B-8C5B-487B-B191-8CE7BD2642C4}" emma:medium="tactile" emma:mode="ink">
            <msink:context xmlns:msink="http://schemas.microsoft.com/ink/2010/main" type="paragraph" rotatedBoundingBox="24670,10673 30144,9555 30429,10952 24956,12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2191F7-C624-49FB-97EA-06151ED6699C}" emma:medium="tactile" emma:mode="ink">
              <msink:context xmlns:msink="http://schemas.microsoft.com/ink/2010/main" type="line" rotatedBoundingBox="24670,10673 30144,9555 30429,10952 24956,12070"/>
            </emma:interpretation>
          </emma:emma>
        </inkml:annotationXML>
        <inkml:traceGroup>
          <inkml:annotationXML>
            <emma:emma xmlns:emma="http://www.w3.org/2003/04/emma" version="1.0">
              <emma:interpretation id="{05E4A62E-C13B-433F-89D8-3BD7B534D457}" emma:medium="tactile" emma:mode="ink">
                <msink:context xmlns:msink="http://schemas.microsoft.com/ink/2010/main" type="inkWord" rotatedBoundingBox="24713,11490 26790,10079 27196,10678 25120,12088"/>
              </emma:interpretation>
              <emma:one-of disjunction-type="recognition" id="oneOf0">
                <emma:interpretation id="interp0" emma:lang="ru-RU" emma:confidence="0">
                  <emma:literal>101</emma:literal>
                </emma:interpretation>
                <emma:interpretation id="interp1" emma:lang="ru-RU" emma:confidence="0">
                  <emma:literal>10</emma:literal>
                </emma:interpretation>
                <emma:interpretation id="interp2" emma:lang="ru-RU" emma:confidence="0">
                  <emma:literal>001</emma:literal>
                </emma:interpretation>
                <emma:interpretation id="interp3" emma:lang="ru-RU" emma:confidence="0">
                  <emma:literal>01</emma:literal>
                </emma:interpretation>
                <emma:interpretation id="interp4" emma:lang="ru-RU" emma:confidence="0">
                  <emma:literal>101 1</emma:literal>
                </emma:interpretation>
              </emma:one-of>
            </emma:emma>
          </inkml:annotationXML>
          <inkml:trace contextRef="#ctx0" brushRef="#br0">-798 4572 0,'34'-34'78,"-34"0"-62,34 0-1,68-135 32,-68 101-16,-34 34-31,33 1 16,-33-1 31,34 169 31,-34 35-47,0-1 1,0 0 14,34-101-46</inkml:trace>
          <inkml:trace contextRef="#ctx0" brushRef="#br0" timeOffset="1703.0993">-561 4098 0,'0'-34'78,"0"0"-31,-33 68 31,-1 68-46,0-69-17,34 35 1,0 102 31,0-103-32,101 69 17,1-102-1,-68-1-16,34-33 1,-1 0 0,1-33-1,0-35 1,-34 34 0,0-135 15,-34 101-16,-34-34 1,0 1 0,-34 33-1,-33 0 17,-1 68-17,34 0 1,-33 68 15,67-34-31,0 67 16,0 35 15,34-102-31,0 34 16,68-1-16</inkml:trace>
          <inkml:trace contextRef="#ctx0" brushRef="#br0" timeOffset="-8499.9719">1031 3285 0,'102'-169'172,"-68"135"-157,-34 0 1,34 34 31,-34 135 15,33 35-30,-33-35-17,34 1 16</inkml:trace>
        </inkml:traceGroup>
        <inkml:traceGroup>
          <inkml:annotationXML>
            <emma:emma xmlns:emma="http://www.w3.org/2003/04/emma" version="1.0">
              <emma:interpretation id="{66A79C0D-EE6A-4300-B31F-5F6038099C7D}" emma:medium="tactile" emma:mode="ink">
                <msink:context xmlns:msink="http://schemas.microsoft.com/ink/2010/main" type="inkWord" rotatedBoundingBox="28492,10321 28785,10261 28900,10820 28606,10880"/>
              </emma:interpretation>
              <emma:one-of disjunction-type="recognition" id="oneOf1">
                <emma:interpretation id="interp5" emma:lang="ru-RU" emma:confidence="0">
                  <emma:literal>10</emma:literal>
                </emma:interpretation>
                <emma:interpretation id="interp6" emma:lang="ru-RU" emma:confidence="0">
                  <emma:literal>во</emma:literal>
                </emma:interpretation>
                <emma:interpretation id="interp7" emma:lang="ru-RU" emma:confidence="0">
                  <emma:literal>го</emma:literal>
                </emma:interpretation>
                <emma:interpretation id="interp8" emma:lang="ru-RU" emma:confidence="0">
                  <emma:literal>#о</emma:literal>
                </emma:interpretation>
                <emma:interpretation id="interp9" emma:lang="ru-RU" emma:confidence="0">
                  <emma:literal>00</emma:literal>
                </emma:interpretation>
              </emma:one-of>
            </emma:emma>
          </inkml:annotationXML>
          <inkml:trace contextRef="#ctx0" brushRef="#br0" timeOffset="-6015.5931">2860 3421 0,'135'-170'188,"-33"35"-126,-102 101-30,0 102 14,-34 67-14,34 34-1,0-67-15,0-68-1,34-34 1,0 68-16</inkml:trace>
          <inkml:trace contextRef="#ctx0" brushRef="#br0" timeOffset="-5328.0986">4282 3353 0,'-33'0'78,"33"34"-78,0 67 47,0-67-31,0 0-16,33 0 16,35-34-1,-34 0 1,34 0-1,33-34 1,-33-34 0,-34 34-1,-34-33 1,0 33-16,-34-34 16,0 34-1,0 34 16,-67 0-31,-1 0 16,1 68 15,33 0-31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2:46.8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C03D9ED-BBFF-4EBE-87BD-DC1A82588CE2}" emma:medium="tactile" emma:mode="ink">
          <msink:context xmlns:msink="http://schemas.microsoft.com/ink/2010/main" type="writingRegion" rotatedBoundingBox="30788,13834 25147,14647 24792,12186 30434,11373"/>
        </emma:interpretation>
      </emma:emma>
    </inkml:annotationXML>
    <inkml:traceGroup>
      <inkml:annotationXML>
        <emma:emma xmlns:emma="http://www.w3.org/2003/04/emma" version="1.0">
          <emma:interpretation id="{3DB18EB4-2F78-4D43-AC43-4967ECEB0F3D}" emma:medium="tactile" emma:mode="ink">
            <msink:context xmlns:msink="http://schemas.microsoft.com/ink/2010/main" type="paragraph" rotatedBoundingBox="30788,13834 25147,14647 24792,12186 30434,113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4EDB03-1B19-43D5-9D70-B0BB22D56C3E}" emma:medium="tactile" emma:mode="ink">
              <msink:context xmlns:msink="http://schemas.microsoft.com/ink/2010/main" type="line" rotatedBoundingBox="30788,13834 25147,14647 24792,12186 30434,11373"/>
            </emma:interpretation>
          </emma:emma>
        </inkml:annotationXML>
        <inkml:traceGroup>
          <inkml:annotationXML>
            <emma:emma xmlns:emma="http://www.w3.org/2003/04/emma" version="1.0">
              <emma:interpretation id="{2DEEA8A9-4C0C-4988-BC10-31AA5BCC3827}" emma:medium="tactile" emma:mode="ink">
                <msink:context xmlns:msink="http://schemas.microsoft.com/ink/2010/main" type="inkWord" rotatedBoundingBox="29351,10899 31339,12580 30207,13917 28220,12237"/>
              </emma:interpretation>
              <emma:one-of disjunction-type="recognition" id="oneOf0">
                <emma:interpretation id="interp0" emma:lang="ru-RU" emma:confidence="0">
                  <emma:literal>о,</emma:literal>
                </emma:interpretation>
                <emma:interpretation id="interp1" emma:lang="ru-RU" emma:confidence="0">
                  <emma:literal>о“,</emma:literal>
                </emma:interpretation>
                <emma:interpretation id="interp2" emma:lang="ru-RU" emma:confidence="0">
                  <emma:literal>о!</emma:literal>
                </emma:interpretation>
                <emma:interpretation id="interp3" emma:lang="ru-RU" emma:confidence="0">
                  <emma:literal>от,</emma:literal>
                </emma:interpretation>
                <emma:interpretation id="interp4" emma:lang="ru-RU" emma:confidence="0">
                  <emma:literal>от.</emma:literal>
                </emma:interpretation>
              </emma:one-of>
            </emma:emma>
          </inkml:annotationXML>
          <inkml:trace contextRef="#ctx0" brushRef="#br0">4316 4843 0,'0'34'94,"-34"67"-63,34-33-15,34 0 0,0-34-1,34 0 1,33-34 15,-33 0-31,0-34 0,34-102 31,-69 102-31,1-33 16,-34-35 0,0 34-1,-34 1 1,-33 33-1,-1 34-15,0 0 16,-101 101 15,135-67-31,-34 102 16</inkml:trace>
          <inkml:trace contextRef="#ctx0" brushRef="#br0" timeOffset="2796.8628">4282 6231 0,'0'-33'62,"34"-1"-31,136-102 16,-103 69-31,-67 33-1,34 34 32,-102 135 16,35 34-32,33-33 0,0 33 1,0-67-17,33-1 1</inkml:trace>
          <inkml:trace contextRef="#ctx0" brushRef="#br0" timeOffset="-1062.4949">2826 4741 0,'34'-34'93,"0"34"-93,67-169 63,-67 135-48,-34 0-15,34 1 63,-34 66-32,0 137 16,-34-103-31,0 69-1,34 33 17,0-67-1,34-34-16</inkml:trace>
        </inkml:traceGroup>
        <inkml:traceGroup>
          <inkml:annotationXML>
            <emma:emma xmlns:emma="http://www.w3.org/2003/04/emma" version="1.0">
              <emma:interpretation id="{33B3225E-967D-42C3-8356-F829CA008D7D}" emma:medium="tactile" emma:mode="ink">
                <msink:context xmlns:msink="http://schemas.microsoft.com/ink/2010/main" type="inkWord" rotatedBoundingBox="25364,13226 24950,13286 24886,12840 25299,12781"/>
              </emma:interpretation>
              <emma:one-of disjunction-type="recognition" id="oneOf1">
                <emma:interpretation id="interp5" emma:lang="ru-RU" emma:confidence="0">
                  <emma:literal>со</emma:literal>
                </emma:interpretation>
                <emma:interpretation id="interp6" emma:lang="ru-RU" emma:confidence="0">
                  <emma:literal>С.</emma:literal>
                </emma:interpretation>
                <emma:interpretation id="interp7" emma:lang="ru-RU" emma:confidence="0">
                  <emma:literal>с</emma:literal>
                </emma:interpretation>
                <emma:interpretation id="interp8" emma:lang="ru-RU" emma:confidence="0">
                  <emma:literal>с.</emma:literal>
                </emma:interpretation>
                <emma:interpretation id="interp9" emma:lang="ru-RU" emma:confidence="0">
                  <emma:literal>со.</emma:literal>
                </emma:interpretation>
              </emma:one-of>
            </emma:emma>
          </inkml:annotationXML>
          <inkml:trace contextRef="#ctx0" brushRef="#br0" timeOffset="4593.7159">-594 5757 0,'-34'0'47,"34"34"-31,-34 34 31,34 0-32,34-1 1,0 1 0,33-68-1,35 0 17,-68-34-17,0-101 16,-34 67-15,-68-34 15,34 69-15,-34-35 0,1 102 15,-1 0-16,-34 203 17</inkml:trace>
          <inkml:trace contextRef="#ctx0" brushRef="#br0" timeOffset="3843.7176">1302 5994 0,'-34'34'79,"34"0"-64,0 102 32,0-103-31,0 1-16,34-34 15,0 0 1,34 0 0,-1-34-1,-33-33 1,0-1-1,-34-101 17,0 135-17,-34 0-15,-33-34 32,-1 34-17,0 34 1,34 34-16,-101 34 31,67 34-15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2:21.3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87EE1C-F96C-4D81-B512-EE19C3A02B8F}" emma:medium="tactile" emma:mode="ink">
          <msink:context xmlns:msink="http://schemas.microsoft.com/ink/2010/main" type="writingRegion" rotatedBoundingBox="24763,8628 30351,9003 30307,9648 24719,9274"/>
        </emma:interpretation>
      </emma:emma>
    </inkml:annotationXML>
    <inkml:traceGroup>
      <inkml:annotationXML>
        <emma:emma xmlns:emma="http://www.w3.org/2003/04/emma" version="1.0">
          <emma:interpretation id="{92FA72F8-3075-408F-A864-D9AF59624FBD}" emma:medium="tactile" emma:mode="ink">
            <msink:context xmlns:msink="http://schemas.microsoft.com/ink/2010/main" type="paragraph" rotatedBoundingBox="24763,8628 30351,9003 30307,9648 24719,9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70526E-745C-46D3-94AE-A315329AB144}" emma:medium="tactile" emma:mode="ink">
              <msink:context xmlns:msink="http://schemas.microsoft.com/ink/2010/main" type="line" rotatedBoundingBox="24763,8628 30351,9003 30307,9648 24719,9274"/>
            </emma:interpretation>
          </emma:emma>
        </inkml:annotationXML>
        <inkml:traceGroup>
          <inkml:annotationXML>
            <emma:emma xmlns:emma="http://www.w3.org/2003/04/emma" version="1.0">
              <emma:interpretation id="{6FA98F10-4922-4B92-91AA-D4BCB14359F4}" emma:medium="tactile" emma:mode="ink">
                <msink:context xmlns:msink="http://schemas.microsoft.com/ink/2010/main" type="inkWord" rotatedBoundingBox="24755,8737 24826,8741 24789,9279 24719,9274">
                  <msink:destinationLink direction="with" ref="{0C007DE1-0380-4AEA-8A2F-1F6B309D24DE}"/>
                </msink:context>
              </emma:interpretation>
              <emma:one-of disjunction-type="recognition" id="oneOf0">
                <emma:interpretation id="interp0" emma:lang="ru-RU" emma:confidence="0">
                  <emma:literal>'</emma:literal>
                </emma:interpretation>
                <emma:interpretation id="interp1" emma:lang="ru-RU" emma:confidence="0">
                  <emma:literal>,</emma:literal>
                </emma:interpretation>
                <emma:interpretation id="interp2" emma:lang="ru-RU" emma:confidence="0">
                  <emma:literal>1</emma:literal>
                </emma:interpretation>
                <emma:interpretation id="interp3" emma:lang="ru-RU" emma:confidence="0">
                  <emma:literal>!</emma:literal>
                </emma:interpretation>
                <emma:interpretation id="interp4" emma:lang="ru-RU" emma:confidence="0">
                  <emma:literal>)</emma:literal>
                </emma:interpretation>
              </emma:one-of>
            </emma:emma>
          </inkml:annotationXML>
          <inkml:trace contextRef="#ctx0" brushRef="#br0">-933 1558 0,'34'169'156,"-34"1"-109,0 33-16</inkml:trace>
        </inkml:traceGroup>
        <inkml:traceGroup>
          <inkml:annotationXML>
            <emma:emma xmlns:emma="http://www.w3.org/2003/04/emma" version="1.0">
              <emma:interpretation id="{C17C5670-A585-41BB-9704-E6C97A5E3508}" emma:medium="tactile" emma:mode="ink">
                <msink:context xmlns:msink="http://schemas.microsoft.com/ink/2010/main" type="inkWord" rotatedBoundingBox="26657,8755 27026,8780 26991,9312 26621,9288"/>
              </emma:interpretation>
              <emma:one-of disjunction-type="recognition" id="oneOf1">
                <emma:interpretation id="interp5" emma:lang="ru-RU" emma:confidence="0">
                  <emma:literal>г</emma:literal>
                </emma:interpretation>
                <emma:interpretation id="interp6" emma:lang="ru-RU" emma:confidence="0">
                  <emma:literal>Г</emma:literal>
                </emma:interpretation>
                <emma:interpretation id="interp7" emma:lang="ru-RU" emma:confidence="0">
                  <emma:literal>2</emma:literal>
                </emma:interpretation>
                <emma:interpretation id="interp8" emma:lang="ru-RU" emma:confidence="0">
                  <emma:literal>ч</emma:literal>
                </emma:interpretation>
                <emma:interpretation id="interp9" emma:lang="ru-RU" emma:confidence="0">
                  <emma:literal>Ч</emma:literal>
                </emma:interpretation>
              </emma:one-of>
            </emma:emma>
          </inkml:annotationXML>
          <inkml:trace contextRef="#ctx0" brushRef="#br0" timeOffset="937.4797">963 1761 0,'0'-34'47,"0"0"-31,0 0 31,68 1 0,34-1-16,-34 34 0,-68 34-15,0 33-1,0-33 1,-136 102 15,102-35 0,34-67-15,0 0-16,68 34 31,-34-68-15,135 34 0</inkml:trace>
        </inkml:traceGroup>
        <inkml:traceGroup>
          <inkml:annotationXML>
            <emma:emma xmlns:emma="http://www.w3.org/2003/04/emma" version="1.0">
              <emma:interpretation id="{C1B5F302-8D58-4BF1-920C-BB91369B0648}" emma:medium="tactile" emma:mode="ink">
                <msink:context xmlns:msink="http://schemas.microsoft.com/ink/2010/main" type="inkWord" rotatedBoundingBox="28651,8894 28957,8915 28921,9454 28615,9434"/>
              </emma:interpretation>
              <emma:one-of disjunction-type="recognition" id="oneOf2">
                <emma:interpretation id="interp10" emma:lang="ru-RU" emma:confidence="0">
                  <emma:literal>3</emma:literal>
                </emma:interpretation>
                <emma:interpretation id="interp11" emma:lang="ru-RU" emma:confidence="0">
                  <emma:literal>З</emma:literal>
                </emma:interpretation>
                <emma:interpretation id="interp12" emma:lang="ru-RU" emma:confidence="0">
                  <emma:literal>з</emma:literal>
                </emma:interpretation>
                <emma:interpretation id="interp13" emma:lang="ru-RU" emma:confidence="0">
                  <emma:literal>S</emma:literal>
                </emma:interpretation>
                <emma:interpretation id="interp14" emma:lang="ru-RU" emma:confidence="0">
                  <emma:literal>ъ</emma:literal>
                </emma:interpretation>
              </emma:one-of>
            </emma:emma>
          </inkml:annotationXML>
          <inkml:trace contextRef="#ctx0" brushRef="#br0" timeOffset="1953.1111">2962 1727 0,'135'0'93,"-101"0"-61,-34 34-17,0 0 1,-68 34 15,68-34-31,-34-34 16,34 33-1,170 35 48,-136-34-47,-34 0-1,0 0 1,0 0-1,-102 101 48,136-135-32,34 0-31</inkml:trace>
        </inkml:traceGroup>
        <inkml:traceGroup>
          <inkml:annotationXML>
            <emma:emma xmlns:emma="http://www.w3.org/2003/04/emma" version="1.0">
              <emma:interpretation id="{449BC233-74ED-46B6-8F9B-E041ED021626}" emma:medium="tactile" emma:mode="ink">
                <msink:context xmlns:msink="http://schemas.microsoft.com/ink/2010/main" type="inkWord" rotatedBoundingBox="30073,9005 30349,9024 30309,9617 30033,9598"/>
              </emma:interpretation>
              <emma:one-of disjunction-type="recognition" id="oneOf3">
                <emma:interpretation id="interp15" emma:lang="ru-RU" emma:confidence="0">
                  <emma:literal>„</emma:literal>
                </emma:interpretation>
                <emma:interpretation id="interp16" emma:lang="ru-RU" emma:confidence="0">
                  <emma:literal>“</emma:literal>
                </emma:interpretation>
                <emma:interpretation id="interp17" emma:lang="ru-RU" emma:confidence="0">
                  <emma:literal>,</emma:literal>
                </emma:interpretation>
                <emma:interpretation id="interp18" emma:lang="ru-RU" emma:confidence="0">
                  <emma:literal>4</emma:literal>
                </emma:interpretation>
                <emma:interpretation id="interp19" emma:lang="ru-RU" emma:confidence="0">
                  <emma:literal>ч</emma:literal>
                </emma:interpretation>
              </emma:one-of>
            </emma:emma>
          </inkml:annotationXML>
          <inkml:trace contextRef="#ctx0" brushRef="#br0" timeOffset="2562.4826">4384 1829 0,'34'0'94,"-34"101"-31,0 69-17,34-170-30,67 0 31,-67 0-16,0 0-15,-34 34 15,0-1-15,0 137 31,0-69-47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2:52.9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ABC7AF-1027-47AD-9801-88BC853DD685}" emma:medium="tactile" emma:mode="ink">
          <msink:context xmlns:msink="http://schemas.microsoft.com/ink/2010/main" type="writingRegion" rotatedBoundingBox="26788,14765 29125,14765 29125,15544 26788,15544"/>
        </emma:interpretation>
      </emma:emma>
    </inkml:annotationXML>
    <inkml:traceGroup>
      <inkml:annotationXML>
        <emma:emma xmlns:emma="http://www.w3.org/2003/04/emma" version="1.0">
          <emma:interpretation id="{0B3AC1A4-D6C4-4684-9175-B63670F4F8AC}" emma:medium="tactile" emma:mode="ink">
            <msink:context xmlns:msink="http://schemas.microsoft.com/ink/2010/main" type="paragraph" rotatedBoundingBox="26788,14765 29125,14765 29125,15544 26788,155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13DFBC-E945-4FD5-8707-62E4EDBE8D54}" emma:medium="tactile" emma:mode="ink">
              <msink:context xmlns:msink="http://schemas.microsoft.com/ink/2010/main" type="line" rotatedBoundingBox="26788,14765 29125,14765 29125,15544 26788,15544"/>
            </emma:interpretation>
          </emma:emma>
        </inkml:annotationXML>
        <inkml:traceGroup>
          <inkml:annotationXML>
            <emma:emma xmlns:emma="http://www.w3.org/2003/04/emma" version="1.0">
              <emma:interpretation id="{5231E98E-D817-4B9B-9262-C4F70EC2C9B1}" emma:medium="tactile" emma:mode="ink">
                <msink:context xmlns:msink="http://schemas.microsoft.com/ink/2010/main" type="inkWord" rotatedBoundingBox="26788,14765 27330,14765 27330,15239 26788,15239"/>
              </emma:interpretation>
              <emma:one-of disjunction-type="recognition" id="oneOf0">
                <emma:interpretation id="interp0" emma:lang="ru-RU" emma:confidence="0">
                  <emma:literal>00</emma:literal>
                </emma:interpretation>
                <emma:interpretation id="interp1" emma:lang="ru-RU" emma:confidence="0">
                  <emma:literal>о о</emma:literal>
                </emma:interpretation>
                <emma:interpretation id="interp2" emma:lang="ru-RU" emma:confidence="0">
                  <emma:literal>о °</emma:literal>
                </emma:interpretation>
                <emma:interpretation id="interp3" emma:lang="ru-RU" emma:confidence="0">
                  <emma:literal>000</emma:literal>
                </emma:interpretation>
                <emma:interpretation id="interp4" emma:lang="ru-RU" emma:confidence="0">
                  <emma:literal>о 0</emma:literal>
                </emma:interpretation>
              </emma:one-of>
            </emma:emma>
          </inkml:annotationXML>
          <inkml:trace contextRef="#ctx0" brushRef="#br0">-1790-26 0,'-67'0'94,"67"34"-63,0 0-15,33 34-1,35-1 1,0-67 0,67 0 15,-101 0-16,34-67 1,-34-1 0,-34 0-1,0-34 1,-34 35 0,0 33-1,0 0-15,-34 0 16,1 34-1,-69 68 17,102-34-32,-33 33 15,-1 69 1</inkml:trace>
          <inkml:trace contextRef="#ctx0" brushRef="#br0" timeOffset="609.3686">39 177 0,'-34'0'78,"34"68"-62,0 0-1,68 33 16,0-67 1,-68 0-32,34-34 0,-1 0 15,35-34 1,-34 0 0,0 0-16,0-33 15,-34-1 1,-34-67-1,0 101 1,0 0 0,-34 0-16,-135 68 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49:11.8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9867CE-9D74-4880-A3BC-E8AEF04191B4}" emma:medium="tactile" emma:mode="ink">
          <msink:context xmlns:msink="http://schemas.microsoft.com/ink/2010/main" type="inkDrawing" rotatedBoundingBox="9922,9988 14528,10207 14526,10268 9919,10050" semanticType="callout" shapeName="Other"/>
        </emma:interpretation>
      </emma:emma>
    </inkml:annotationXML>
    <inkml:trace contextRef="#ctx0" brushRef="#br0">0 0 0,'34'0'140,"0"34"-124,0-34 0,135 34 30,-33-34-30,33 0 0,0 0 15,-33 34-15,33-34-1,1 0 1,-1 0-1,0 0 1,1 0 0,-35 0-1,34 0 1,-67 33 0,33-33-16,-33 0 15,0 0 1,33 34-16,-33-34 15,-1 0 1,69 0 0,-35 0-1,34 0 1,-33 34 0,33-34 15,-33 0-16,-1 0 1,1 34 15,-1-34-15,1 0 31,33 0 0,-68 34 0,-101-68-47,68 34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5:04.5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75BE0B-E08C-434D-9024-39CA9DCBEEF8}" emma:medium="tactile" emma:mode="ink">
          <msink:context xmlns:msink="http://schemas.microsoft.com/ink/2010/main" type="writingRegion" rotatedBoundingBox="2258,4199 2895,8558 2463,8621 1827,4262"/>
        </emma:interpretation>
      </emma:emma>
    </inkml:annotationXML>
    <inkml:traceGroup>
      <inkml:annotationXML>
        <emma:emma xmlns:emma="http://www.w3.org/2003/04/emma" version="1.0">
          <emma:interpretation id="{6CCAA4F1-C16B-4C86-A213-821AD584087C}" emma:medium="tactile" emma:mode="ink">
            <msink:context xmlns:msink="http://schemas.microsoft.com/ink/2010/main" type="paragraph" rotatedBoundingBox="2258,4199 2895,8558 2463,8621 1827,4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F4D5F2-3633-4288-83CD-2CF9D780BB3F}" emma:medium="tactile" emma:mode="ink">
              <msink:context xmlns:msink="http://schemas.microsoft.com/ink/2010/main" type="line" rotatedBoundingBox="2258,4199 2895,8558 2463,8621 1827,4262"/>
            </emma:interpretation>
          </emma:emma>
        </inkml:annotationXML>
        <inkml:traceGroup>
          <inkml:annotationXML>
            <emma:emma xmlns:emma="http://www.w3.org/2003/04/emma" version="1.0">
              <emma:interpretation id="{0716E4AA-7337-4C81-BDA4-2F9AA2C09AFC}" emma:medium="tactile" emma:mode="ink">
                <msink:context xmlns:msink="http://schemas.microsoft.com/ink/2010/main" type="inkWord" rotatedBoundingBox="2258,4199 2895,8558 2463,8621 1827,4262"/>
              </emma:interpretation>
              <emma:one-of disjunction-type="recognition" id="oneOf0">
                <emma:interpretation id="interp0" emma:lang="ru-RU" emma:confidence="0">
                  <emma:literal>имя</emma:literal>
                </emma:interpretation>
                <emma:interpretation id="interp1" emma:lang="ru-RU" emma:confidence="0">
                  <emma:literal>тома</emma:literal>
                </emma:interpretation>
                <emma:interpretation id="interp2" emma:lang="ru-RU" emma:confidence="0">
                  <emma:literal>гомо</emma:literal>
                </emma:interpretation>
                <emma:interpretation id="interp3" emma:lang="ru-RU" emma:confidence="0">
                  <emma:literal>томом</emma:literal>
                </emma:interpretation>
                <emma:interpretation id="interp4" emma:lang="ru-RU" emma:confidence="0">
                  <emma:literal>сомы</emma:literal>
                </emma:interpretation>
              </emma:one-of>
            </emma:emma>
          </inkml:annotationXML>
          <inkml:trace contextRef="#ctx0" brushRef="#br0">0 406 0,'0'-34'78,"0"0"-63,102-135 32,-69 67-16,-33 35 16,0 236 16,34-34-16,-34 1-16,0-68-31,34-1 0</inkml:trace>
          <inkml:trace contextRef="#ctx0" brushRef="#br0" timeOffset="939.5078">203 1253 0,'34'-68'0,"135"68"0,-135 34 0,-169 203 0,101-136 0,68-101 0,271 102 0</inkml:trace>
          <inkml:trace contextRef="#ctx0" brushRef="#br0" timeOffset="3874.9954">372 2370 0,'0'-67'78,"34"67"-47,102 0 16,-102 0-31,0 33-1,-34 35 1,-68 34 31,34-35-32,0 1 17,34-34-32,0 0 15,102 34 17,-68-34-1,-1-34-31,-33 33 15,0 1 1,-67 0 0,-103 68 31,136-68-47</inkml:trace>
          <inkml:trace contextRef="#ctx0" brushRef="#br0" timeOffset="4765.6143">610 3623 0,'-34'0'62,"34"34"-46,-34 102 31,34 33-16,0-135-15,0 0-1,34-34 1,101-102 31,-101 34-32,-34 35 1,34 33 0,-34 33 15,-34 103 16,0 33-16,34-33 0,0-69-31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4:54.1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966552-B2F6-4996-B944-8672F4F1016E}" emma:medium="tactile" emma:mode="ink">
          <msink:context xmlns:msink="http://schemas.microsoft.com/ink/2010/main" type="inkDrawing" rotatedBoundingBox="3115,5018 5486,5062 5485,5094 3114,5049" semanticType="callout" shapeName="Other"/>
        </emma:interpretation>
      </emma:emma>
    </inkml:annotationXML>
    <inkml:trace contextRef="#ctx0" brushRef="#br0">1219 812 0,'136'0'188,"33"0"-157,0 0 0,-33 0 1,33 0-17,0 0 17,-33 0-17,33 0 16,1 0 1,-35 34-17,0-34 1,35 0 15,-1 0-15,0 0 31,1 0-32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4:55.3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E5A31F-E240-47F4-B984-0847B3FEC2D1}" emma:medium="tactile" emma:mode="ink">
          <msink:context xmlns:msink="http://schemas.microsoft.com/ink/2010/main" type="inkDrawing" rotatedBoundingBox="3370,5589 5845,6444 5265,8123 2790,7268" semanticType="callout" shapeName="Other">
            <msink:sourceLink direction="from" ref="{DA7BBBCC-227C-4636-AF6E-44F442F7696B}"/>
            <msink:sourceLink direction="to" ref="{A59F8A32-A7D4-4C01-B5A4-C457D8682B8D}"/>
            <msink:sourceLink direction="from" ref="{C6D20BEE-D6AC-4740-A7D5-74C3C47E6F5F}"/>
            <msink:sourceLink direction="from" ref="{EE6D4250-87BF-4B6F-A5E0-FDDE3EBCB049}"/>
          </msink:context>
        </emma:interpretation>
      </emma:emma>
    </inkml:annotationXML>
    <inkml:trace contextRef="#ctx0" brushRef="#br0">1321 3183 0,'135'0'141,"1"34"-110,33-34-16,-34 0 17,1 0-17,-1 0 1,35 0 0,-1 0-1,-33 0 1,-1 0-1,0 0 1,1 0 0,33 0 15,1 0 0,-35 0 0,-67 34-31</inkml:trace>
    <inkml:trace contextRef="#ctx0" brushRef="#br0" timeOffset="-2593.7371">1355 2032 0,'-68'0'79,"68"-34"-79,-34 34 15,68 0 95,0 0-95,135 34 32,-135-34-47,101 0 31,35 0-15,-35 0 0,1 0-1,-1 0 1,34 0 15,-33 33-15,33-33-1,1 0 17,-35 0-17,34 0 16,1 0 1,-1 34 15,-67-34 31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4:21.7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7B8A78-A568-495B-9E2B-3C006993CB09}" emma:medium="tactile" emma:mode="ink">
          <msink:context xmlns:msink="http://schemas.microsoft.com/ink/2010/main" type="writingRegion" rotatedBoundingBox="1892,681 29676,1390 29468,9568 1684,8860"/>
        </emma:interpretation>
      </emma:emma>
    </inkml:annotationXML>
    <inkml:traceGroup>
      <inkml:annotationXML>
        <emma:emma xmlns:emma="http://www.w3.org/2003/04/emma" version="1.0">
          <emma:interpretation id="{AA5DB7BC-0D35-4534-8C3C-6F08F4242851}" emma:medium="tactile" emma:mode="ink">
            <msink:context xmlns:msink="http://schemas.microsoft.com/ink/2010/main" type="paragraph" rotatedBoundingBox="1904,634 29685,1602 29620,3478 1839,25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134D6D-4662-4075-81C5-6428A1781648}" emma:medium="tactile" emma:mode="ink">
              <msink:context xmlns:msink="http://schemas.microsoft.com/ink/2010/main" type="line" rotatedBoundingBox="1904,634 29685,1602 29629,3203 1848,2235"/>
            </emma:interpretation>
          </emma:emma>
        </inkml:annotationXML>
        <inkml:traceGroup>
          <inkml:annotationXML>
            <emma:emma xmlns:emma="http://www.w3.org/2003/04/emma" version="1.0">
              <emma:interpretation id="{37796ADC-AFF5-4206-9115-39F5E2D7A658}" emma:medium="tactile" emma:mode="ink">
                <msink:context xmlns:msink="http://schemas.microsoft.com/ink/2010/main" type="inkWord" rotatedBoundingBox="1858,812 10563,790 10567,2248 1862,2270"/>
              </emma:interpretation>
              <emma:one-of disjunction-type="recognition" id="oneOf0">
                <emma:interpretation id="interp0" emma:lang="ru-RU" emma:confidence="0">
                  <emma:literal>Представление</emma:literal>
                </emma:interpretation>
                <emma:interpretation id="interp1" emma:lang="ru-RU" emma:confidence="0">
                  <emma:literal>Представления</emma:literal>
                </emma:interpretation>
                <emma:interpretation id="interp2" emma:lang="ru-RU" emma:confidence="0">
                  <emma:literal>Представлении</emma:literal>
                </emma:interpretation>
                <emma:interpretation id="interp3" emma:lang="ru-RU" emma:confidence="0">
                  <emma:literal>Представлений</emma:literal>
                </emma:interpretation>
                <emma:interpretation id="interp4" emma:lang="ru-RU" emma:confidence="0">
                  <emma:literal>Представленье</emma:literal>
                </emma:interpretation>
              </emma:one-of>
            </emma:emma>
          </inkml:annotationXML>
          <inkml:trace contextRef="#ctx0" brushRef="#br0">-2404-2743 0,'67'-102'94,"1"136"-63,-68 0-15,0 135-1,0-33 17,0 33-17,-34-67 32,0 33-31,0-135-1,34-34 1,0-101 0,0 0 15,0-35-16,34 35 1,68-1 15,-68 69-31,67 33 16,1 34 15,-68 0-15,0 34-1,0-1-15,-34 1 16,0 34 0,-102 67 31,102-67-47</inkml:trace>
          <inkml:trace contextRef="#ctx0" brushRef="#br0" timeOffset="421.8878">-1592-2641 0,'34'-34'47,"0"34"-32,135-68 17,-135 68-32,68-68 15,-68 1 1,-34 33 15,0 0-15,-34 34-1,-68 0 1,35 34 0,-1 33-1,0 35 1,68-34 0,34-34-1,34-1 1,-1-33-1,137 0-15</inkml:trace>
          <inkml:trace contextRef="#ctx0" brushRef="#br0" timeOffset="1078.1343">-677-2811 0,'0'-101'78,"-34"67"-62,0 0 0,0 34-1,-34 0 1,35 0-1,-1 34 1,34 34 0,0-35-1,0 1-15,34-34 16,101 0 15,-101 0-15,34-34-1,-68 1 1,0 134 47,0 68-32,-34-101-16,34 34 1,0-34 0,-34-35-1,-34 69 1,34-68 0,-67-34-1,33 0 1,34 0-1,34-34 1,0-169 0</inkml:trace>
          <inkml:trace contextRef="#ctx0" brushRef="#br0" timeOffset="-640.6071">-3251-3454 0,'68'0'78,"67"-34"-47,1 0 1,-103 34-32,1 0 15,34 0 1,-34 0-16,-34 34 15,0 0 1,0 135 15,0-33-15,0 33 15,0-34-15,34 1 15,-34-35-15,34 1-1,0-68 1</inkml:trace>
          <inkml:trace contextRef="#ctx0" brushRef="#br0" timeOffset="-1281.2346">-3149-3285 0,'-34'102'141,"0"33"-110,0 35-15,34-69-1,0 68 17,-34 1-17,34-69-15</inkml:trace>
          <inkml:trace contextRef="#ctx0" brushRef="#br0" timeOffset="1984.3794">34-2811 0,'0'-34'47,"0"1"-31,0-69 15,-34 68 0,0 34-15,-67 0 0,33 34-1,34 34 1,0-1 0,34 1-16,0-34 15,34 0 1,-34 0-16,68-34 15,0 0-15,67-34 32,34-68-1,-135 102-15,-34-34-16,34 68 31,-34 136 31,0-137-62,0 1 16,34-34 0,-34-34 15,0-135 16,-34 34-32,34 67 1,-34 34 0,0 34-1,34-34 1,170 34 46,67 0-46</inkml:trace>
          <inkml:trace contextRef="#ctx0" brushRef="#br0" timeOffset="2921.8594">982-2811 0,'34'-34'47,"0"-33"-16,-34 33-16,0 0 1,-34 34-16,0 0 16,-33 0-1,-35 68 17,68-34-17,-34 67 1,68-67-16,0 0 15,34-34-15,34 0 32,67-102 15,-135 68-32,0 68 16,34 34-15,0 0 15,-34-34-31,68-34 16,33 0 0,35-102-1,33-33 16,-101 67-31,34-68 16,-1 1 15,-33-1-15,-34 1 0,-34 101-1,-34 34 1,0 34-1,-34 0 1,1 67-16,-35 69 31,102-35-15,0 1 0,0-69-1,34 1 1,34-34-1,-1-34 1,-33-34-16,0-34 16,-34 35-1,0-1 1,-34 34 0,0 0-1,0 0-15,34 67 16,0 1-1</inkml:trace>
          <inkml:trace contextRef="#ctx0" brushRef="#br0" timeOffset="4687.476">2032-2743 0,'0'34'78,"34"-34"-47,34 0-15,67-136 15,-67 35-15,-34 33 15,-34 34-15,-68 204 46,68-137-46,0 35-16,34-34 15,0 0 1,67-34 0,1 0-1,67-68 1,1-33 15,-103-35 0,-67 102-15,0 0-16,-67 34 31,-1 0-15,34 34-16,-68 102 31,102-35-15,0-67-1,0 34 1,34-34-16,0 0 16,34-34-1,34 0 1,-35 0-1,103-170 1,-69 103 15,-33-35-15,-68 68 15,-68 203 32,34-67-48,0-68 1,34 0 15,0-68 0,0 0-15,0 0-16,34 34 31,102-34 32,-35 0-48,35-101 17,-102 101-17,0 0 1,-34 0-16,-68 204 62,68-69-46,0-67 0,34 34-1,-34-34-15,135-34 32,-67-34-17,67-102 16,-33 35-15,-102 67 15,0 68-15,-34 67 15,34 1-15,0-68-1,34 0 1,-34 0-16,34-34 0,0 0 16,67-34-1,-33-68 1,34-33 15,-35 33 0,-134 271 16,67-67-31,0-34 0,0-34-1,0-1-15,34-33 0,-1 0 16,1 0-1,169-67 1</inkml:trace>
          <inkml:trace contextRef="#ctx0" brushRef="#br0" timeOffset="5124.9735">4877-2709 0,'102'-34'109,"-1"0"-78,-33-34-15,0-67 15,-68 101-31,0 0 16,-34 34 0,-34 34-1,0 0 1,1 68-1,33-35 1,34-33-16,0 34 16,34 0-1,33-35 1,69-33 0,101 34-16</inkml:trace>
        </inkml:traceGroup>
        <inkml:traceGroup>
          <inkml:annotationXML>
            <emma:emma xmlns:emma="http://www.w3.org/2003/04/emma" version="1.0">
              <emma:interpretation id="{F7EFF6B2-A0A5-4CC8-ACD2-57FFFA5C6BA6}" emma:medium="tactile" emma:mode="ink">
                <msink:context xmlns:msink="http://schemas.microsoft.com/ink/2010/main" type="inkWord" rotatedBoundingBox="12671,1180 17652,1265 17642,1844 12661,1758"/>
              </emma:interpretation>
              <emma:one-of disjunction-type="recognition" id="oneOf1">
                <emma:interpretation id="interp5" emma:lang="ru-RU" emma:confidence="0">
                  <emma:literal>списком</emma:literal>
                </emma:interpretation>
                <emma:interpretation id="interp6" emma:lang="ru-RU" emma:confidence="0">
                  <emma:literal>Списком</emma:literal>
                </emma:interpretation>
                <emma:interpretation id="interp7" emma:lang="ru-RU" emma:confidence="0">
                  <emma:literal>спилком</emma:literal>
                </emma:interpretation>
                <emma:interpretation id="interp8" emma:lang="ru-RU" emma:confidence="0">
                  <emma:literal>#писком</emma:literal>
                </emma:interpretation>
                <emma:interpretation id="interp9" emma:lang="ru-RU" emma:confidence="0">
                  <emma:literal>спискам</emma:literal>
                </emma:interpretation>
              </emma:one-of>
            </emma:emma>
          </inkml:annotationXML>
          <inkml:trace contextRef="#ctx0" brushRef="#br0" timeOffset="13109.3176">7857-2878 0,'0'-34'47,"0"0"-15,0 0-17,-34-34 16,0 0 1,34 35-32,-33 33 0,-1 0 15,-34 33 17,34 1-17,-34 136 1,35-69 15,33 35-15,0-102-1,33-1 1,1 1-16,0-34 16,68 0-1,-1-34 1,35-67 15,-1-68 16,-67 101 0,-68 102-16,-34 135 0,34-101-15,-34-34 31,68-68-16,-34 0-31,68-68 31,0 35-15,33-35 15,-67 102-31,0 0 16,-34 68 15,0-34-31,0 135 47,0-135-47,0 0 16,34-34-1,0 0 1,0 0-16,101-136 31,-33 1 16,-102 101-47,33 34 31,-33 34-15,0 135 31,0-135-47,0 34 15,34-35 1,0-33 0,34 0-1,-34 0-15,135-169 31,-67 34 16,-68 101-15,-68 203 14,34-135-30,0 34 0,0-34-16,34-34 15,-1 0 1,69 33-16</inkml:trace>
          <inkml:trace contextRef="#ctx0" brushRef="#br0" timeOffset="14312.4242">9788-2743 0,'67'-102'79,"-67"69"-64,0-35 16,0 34-31,-67 34 32,33 0-17,-34 34 1,0 34 0,34 67-1,34-101 1,0 0-1,0 0-15,34-1 16,-34 1-16,34-34 0,102 0 31,-69-67-15,103-69 15,-35 1 0,-67 101-15,-34 34 0,-34 34-1,0 0 1,-68 101 15,68-67-15,0-1-16,-34-33 31,68-34 0,34-67-15,67-103 0,-33 103 15,-1-1-16,-101 34 17,-33 34-1,-1 34-15,-68 135 15,102-101-16,0-34 1,0 0-16,34-34 16,0 33-16,0-33 15,135 0 17,-135-33-17,0 33-15,0 0 31,-34 33-31,33 1 32,1-34-32,0 0 15,68 0 17,-1-34-17,-67 1 1,34-69-1,-34 34 1,-34-33 0,0 67-16,-34 0 15,0 34 1,-34 0 0,-33 68-1,33-34 1,34 33-1,68 69-15</inkml:trace>
          <inkml:trace contextRef="#ctx0" brushRef="#br0" timeOffset="14906.186">11515-2675 0,'0'34'78,"169"-68"-31,-135 0-32,101-102 17,-101 35-1,0 236 31,0-67-46,0-34-16,0-34 16,34 0-1,33-34 1,-67 0-1,101-135 32,-135 237-15,0 67-1,136 34-31</inkml:trace>
        </inkml:traceGroup>
        <inkml:traceGroup>
          <inkml:annotationXML>
            <emma:emma xmlns:emma="http://www.w3.org/2003/04/emma" version="1.0">
              <emma:interpretation id="{61A97CF5-3277-4669-9D93-DAB81307F717}" emma:medium="tactile" emma:mode="ink">
                <msink:context xmlns:msink="http://schemas.microsoft.com/ink/2010/main" type="inkWord" rotatedBoundingBox="19530,1621 23617,1464 23660,2589 19574,2745"/>
              </emma:interpretation>
              <emma:one-of disjunction-type="recognition" id="oneOf2">
                <emma:interpretation id="interp10" emma:lang="ru-RU" emma:confidence="0">
                  <emma:literal>#чине.</emma:literal>
                </emma:interpretation>
                <emma:interpretation id="interp11" emma:lang="ru-RU" emma:confidence="0">
                  <emma:literal>#чине-</emma:literal>
                </emma:interpretation>
                <emma:interpretation id="interp12" emma:lang="ru-RU" emma:confidence="0">
                  <emma:literal>#чихе.</emma:literal>
                </emma:interpretation>
                <emma:interpretation id="interp13" emma:lang="ru-RU" emma:confidence="0">
                  <emma:literal>Ачите.</emma:literal>
                </emma:interpretation>
                <emma:interpretation id="interp14" emma:lang="ru-RU" emma:confidence="0">
                  <emma:literal>#чине“.</emma:literal>
                </emma:interpretation>
              </emma:one-of>
            </emma:emma>
          </inkml:annotationXML>
          <inkml:trace contextRef="#ctx0" brushRef="#br0" timeOffset="-392716.6603">15647-2032 0,'0'-34'63,"0"0"-48,67-33 17,-67 33-32,0 0 15,0-34 16,34 170 16,0-34 0,0-68-31,34-68 15,-35 68 16,-33 135 0,0-33-16,0-68 0,0 0-31,68-34 0,-34 0 16,0 0 0,101-102 15,1-33 0,-68 67 32,-68 102-32,0 0-31</inkml:trace>
          <inkml:trace contextRef="#ctx0" brushRef="#br0" timeOffset="-391716.6653">16425-2303 0,'-33'0'78,"-1"0"-62,0 170 31,34-1-16,0-135-31,34 0 15,0-34 1,-1 0 0,69 0-1,-34-34 1,33-68 0,1-67 46,-102 203-31,0 135 1,0-101-17,0-34 1,102 67-16</inkml:trace>
          <inkml:trace contextRef="#ctx0" brushRef="#br0" timeOffset="-391388.5554">17543-2167 0,'0'-34'32,"-34"34"-32,-34-34 47,-33 68-16,33 34-16,34-1 1,0 69 15,68-68-15</inkml:trace>
          <inkml:trace contextRef="#ctx0" brushRef="#br0" timeOffset="-391310.4149">17374-1795 0,'135'-67'46,"35"-69"-30,-1 68-16</inkml:trace>
          <inkml:trace contextRef="#ctx0" brushRef="#br0" timeOffset="-391076.0437">18051-2370 0,'0'-34'31,"34"0"-15,68-68 15,-35-33 0,-67 101-31,34 0 47,-169 305 15</inkml:trace>
          <inkml:trace contextRef="#ctx0" brushRef="#br0" timeOffset="-390904.1483">18085-2269 0,'0'34'31,"-68"101"1,34-67-17,34 102 16,0-137-15,34-33 0,0 0-16,34-33 15</inkml:trace>
          <inkml:trace contextRef="#ctx0" brushRef="#br0" timeOffset="-390732.2958">17916-2337 0,'-34'-33'63,"203"33"-32</inkml:trace>
          <inkml:trace contextRef="#ctx0" brushRef="#br0" timeOffset="-390685.4228">18288-2337 0,'203'0'31</inkml:trace>
          <inkml:trace contextRef="#ctx0" brushRef="#br0" timeOffset="-396701.014">14732-2066 0,'0'-135'156,"-68"101"-125,-33 34 1,101 34-17,-34-34-15,34 34 16,0 0-1,0-1 1,34 1 0,101 68 15,-101-34-15,-34-34-16,34-34 15,-34 33 1,-34 69-1,0-68 1,-33 0 0,-35 33 15,0-67 16,102-33-32</inkml:trace>
          <inkml:trace contextRef="#ctx0" brushRef="#br0" timeOffset="-393607.2803">15003-2303 0,'0'-34'62,"136"34"1,33 0-32,-68 0-31</inkml:trace>
          <inkml:trace contextRef="#ctx0" brushRef="#br0" timeOffset="-396341.6409">15105-2574 0,'34'0'110</inkml:trace>
          <inkml:trace contextRef="#ctx0" brushRef="#br0" timeOffset="-393872.9035">15206-2608 0,'0'-33'47,"-34"-1"-31,34 0-1,0 0 32,0 169 16,-33 35-32,-1-35 0,34 35 1,0-35-1,0-67-31,34 0 31,-1-35-15,-33 1-1,34-34 1,68-34 0</inkml:trace>
        </inkml:traceGroup>
        <inkml:traceGroup>
          <inkml:annotationXML>
            <emma:emma xmlns:emma="http://www.w3.org/2003/04/emma" version="1.0">
              <emma:interpretation id="{08157BA2-92D3-4C7C-B002-72176E7F2DE5}" emma:medium="tactile" emma:mode="ink">
                <msink:context xmlns:msink="http://schemas.microsoft.com/ink/2010/main" type="inkWord" rotatedBoundingBox="25902,1566 29682,1698 29633,3115 25852,2983"/>
              </emma:interpretation>
              <emma:one-of disjunction-type="recognition" id="oneOf3">
                <emma:interpretation id="interp15" emma:lang="ru-RU" emma:confidence="0">
                  <emma:literal>коле.</emma:literal>
                </emma:interpretation>
                <emma:interpretation id="interp16" emma:lang="ru-RU" emma:confidence="0">
                  <emma:literal>Моле.</emma:literal>
                </emma:interpretation>
                <emma:interpretation id="interp17" emma:lang="ru-RU" emma:confidence="0">
                  <emma:literal>колев.</emma:literal>
                </emma:interpretation>
                <emma:interpretation id="interp18" emma:lang="ru-RU" emma:confidence="0">
                  <emma:literal>Моле“.</emma:literal>
                </emma:interpretation>
                <emma:interpretation id="interp19" emma:lang="ru-RU" emma:confidence="0">
                  <emma:literal>Моск.:</emma:literal>
                </emma:interpretation>
              </emma:one-of>
            </emma:emma>
          </inkml:annotationXML>
          <inkml:trace contextRef="#ctx0" brushRef="#br0" timeOffset="-387982.3103">21031-2608 0,'-34'0'47,"1"34"94,-1 0-110,0 34 0,0 101 16,-34 1-15,34-35-1,1-101 0,33 34 0,0-34 16</inkml:trace>
          <inkml:trace contextRef="#ctx0" brushRef="#br0" timeOffset="-387435.4519">21031-2506 0,'0'-34'47,"-34"34"-47,34 136 78,0 33-47,0-67-15,34 33 15,0-101-15,34-34 0,34-34 15,-35-68-16,35-67 1,-34 0 15,-1-1 1,-33 137-17,0 33 1,0 101 15</inkml:trace>
          <inkml:trace contextRef="#ctx0" brushRef="#br0" timeOffset="-386997.9372">21675-2100 0,'0'136'94,"0"-68"-78,34-34-16,67 33 31,-67-67-15,34-34-1,0-33 1,-1-35 0,-67 34-1,0 1 1,0 33-1,-34-34-15,1 34 16,-1 34-16,-34 0 16,34 34 15,0 0-31,0 0 0,1 67 16,66 1-16</inkml:trace>
          <inkml:trace contextRef="#ctx0" brushRef="#br0" timeOffset="-386357.3239">22420-1964 0,'0'-34'16,"34"0"31,-34-34-32,0 35 1,-34 33 0,0 0-1,-34 0 1,1 67 0,-1 35 15,68-34-16,34-34 1,33-1 0,35-33-1,-34-33 1,33-69-16,-33-34 31,0 1-15,0-34-1,-1-1 17,-67 69-1,-34 270 31,-33 0-30,33-33-17,34-1 1,0 35 15,34-136-31,0 33 0</inkml:trace>
          <inkml:trace contextRef="#ctx0" brushRef="#br0" timeOffset="-385904.1952">23097-1862 0,'34'-34'78,"102"-68"-47,-136 68-15,0 0-1,0 0 1,-34 1 0,-34 33-1,34 0-15,-34 67 16,1 35 0,67-34 15,0-34-31,0-1 15,67 35 1,35 0 0,-34-68-1,101 0-15</inkml:trace>
          <inkml:trace contextRef="#ctx0" brushRef="#br0" timeOffset="-385185.4499">24113-1896 0,'0'67'78</inkml:trace>
          <inkml:trace contextRef="#ctx0" brushRef="#br0" timeOffset="-384279.2044">24384-2641 0,'-68'0'63,"-33"0"-32,101 33-31,-34 1 16,0 136 15,34-35-15,-34 1-1,0-35 1,-33-33-1,-35 34 32,68-102-31,0 0-16,34-34 31,0 0-15,34 34-1,0 0 1,0 0 0,34 169 31,-35-33-32,35-1 16,102 34 16,33-67-47</inkml:trace>
          <inkml:trace contextRef="#ctx0" brushRef="#br0" timeOffset="-385357.3384">24215-2303 0,'0'-34'79,"0"68"-64</inkml:trace>
        </inkml:traceGroup>
      </inkml:traceGroup>
      <inkml:traceGroup>
        <inkml:annotationXML>
          <emma:emma xmlns:emma="http://www.w3.org/2003/04/emma" version="1.0">
            <emma:interpretation id="{279E60F0-4ECC-41FA-A5D2-5B1BC8771720}" emma:medium="tactile" emma:mode="ink">
              <msink:context xmlns:msink="http://schemas.microsoft.com/ink/2010/main" type="line" rotatedBoundingBox="6808,2181 13718,2228 13714,2809 6805,2762"/>
            </emma:interpretation>
          </emma:emma>
        </inkml:annotationXML>
        <inkml:traceGroup>
          <inkml:annotationXML>
            <emma:emma xmlns:emma="http://www.w3.org/2003/04/emma" version="1.0">
              <emma:interpretation id="{FB4EF9DA-4AC1-4EA2-A6BF-3F9AA9821007}" emma:medium="tactile" emma:mode="ink">
                <msink:context xmlns:msink="http://schemas.microsoft.com/ink/2010/main" type="inkWord" rotatedBoundingBox="9889,2211 13718,2237 13714,2810 9885,2783"/>
              </emma:interpretation>
              <emma:one-of disjunction-type="recognition" id="oneOf4">
                <emma:interpretation id="interp20" emma:lang="ru-RU" emma:confidence="0">
                  <emma:literal>смежности</emma:literal>
                </emma:interpretation>
                <emma:interpretation id="interp21" emma:lang="ru-RU" emma:confidence="0">
                  <emma:literal>Смежности</emma:literal>
                </emma:interpretation>
                <emma:interpretation id="interp22" emma:lang="ru-RU" emma:confidence="0">
                  <emma:literal>смежность</emma:literal>
                </emma:interpretation>
                <emma:interpretation id="interp23" emma:lang="ru-RU" emma:confidence="0">
                  <emma:literal>сложности</emma:literal>
                </emma:interpretation>
                <emma:interpretation id="interp24" emma:lang="ru-RU" emma:confidence="0">
                  <emma:literal>Смежность</emma:literal>
                </emma:interpretation>
              </emma:one-of>
            </emma:emma>
          </inkml:annotationXML>
          <inkml:trace contextRef="#ctx0" brushRef="#br0" timeOffset="19374.8976">5080-1862 0,'0'-34'47,"0"-34"0,-34 34-31,0 34-1,-67 0 17,33 0-17,34 34 1,-34 34 0,68-1-1,0 1 1,34-34-1,0 0-15,68 0 16,-1-34 15,69-34 1,-103 34-32,103-102 31,-102 68-16,-1-67 32,-67 67-31,0 68 31,0 0-32,-34 33 1,-33 69 31,67-102-47,0 0 16,0-102 46,0 34-62,34 34 16,-34-34-16,33 34 15,1 0 1,0 0 0,34 0 15,0 0-16,67-101 17,-67 33-1,-68 34-15,0 68 15,0 0-16,-34 33 1,34-33-16,0 34 16,0 0-1,34-34 1,0-34 0,33 0-1,-33 0-15,136-136 47,-137 136-31,-33 34 15,34 0-15,34 34 15,-34-68-16,34 0 1,33-68 0,1-34 15,-34 1-15,-68 67-1,0 0-15,-34 0 0,34 0 16,-34 34-16,0 0 15,-68 34 1,1 34 0,-1 33-1,68-67 1,34 0 0,0 0-16,68 0 0</inkml:trace>
          <inkml:trace contextRef="#ctx0" brushRef="#br0" timeOffset="20015.534">7214-1862 0,'0'-34'47,"-34"0"-31,0 0 15,0 34-15,-67 0-1,67 34 1,0 0-1,0 33-15,34 69 32,0-68-17,34-35 1,0 1-16,0-34 16,67 0-1,68-67 1,-33-35 15,33 0-15,-101 35 15,-34 67-15,0 0-16,-34 34 31,0 33-16,-34 35 17,34-34-17,0-102 32,0-34-47</inkml:trace>
          <inkml:trace contextRef="#ctx0" brushRef="#br0" timeOffset="20593.6557">7552-1998 0,'-33'0'62,"33"-34"-46,33 34-1,103-34 17,-1 0-17,35 34 32,-136 0-31,-68 170 31,34-69-32,0 1 1,0-68-16,34-34 16,-1 0-1,35 0 1,0 0-1,67-136 17,-67 35-17,-68 67 1,0 68 15,-34 135 0,34-101-15,34-34 0,34 33-1,33 1-15</inkml:trace>
          <inkml:trace contextRef="#ctx0" brushRef="#br0" timeOffset="17187.4238">2100-1998 0,'0'-68'109,"-34"68"-109,0-34 31,0 34-15,-67 0 0,33 0-1,0 68 16,34 0-15,-33 34 0,67-35-1,0-33 1,0 0-16,33 0 0,1 0 16,68-34-1,-34 0 1,-1 0-1,69-68 1,-1 34 15,-101 34-15,34 68 15,-68-34-15,34-34-1,0 34-15,0-34 16,67 0 0,1-68-1,33-68 17,1 1-1,-102 67 0,-102 238 16,34-137-31,34 1-16,0 0 15,34-34 1,0 0-1,33 0 1,1-34-16,101-135 47,-101 101 0,-102 238 0,34-137-32,0 35 1,34-34 0,0 0-16,68-34 15,33-34 16,1-34-15,-1-33 15,-67 33-15,-68 0 0,0 34-1,-34 34 1,0 0-1,-34 34 1,34 0 0,1 34-1,-1 0-15,34-1 16,0-33 0,34 0-1,33 0 1,1-34-16,101-34 31,-101 34-31</inkml:trace>
          <inkml:trace contextRef="#ctx0" brushRef="#br0" timeOffset="17609.2938">4200-1896 0,'-34'-34'63,"34"0"-47,0 0-1,0 0-15,101 0 31,-33 34-15,-34 0 0,0 0-16,-34 34 15,0 0 1,0 34 0,-102 67 15,1 1 31,168-238-46</inkml:trace>
          <inkml:trace contextRef="#ctx0" brushRef="#br0" timeOffset="17890.5304">4437-1998 0,'0'-34'31,"34"34"-15,-1-34 0,1-33 31,-34 100-16,-34 137 16,34-102-32,0-1 1,0-33-16,68 0 16</inkml:trace>
        </inkml:traceGroup>
      </inkml:traceGroup>
    </inkml:traceGroup>
    <inkml:traceGroup>
      <inkml:annotationXML>
        <emma:emma xmlns:emma="http://www.w3.org/2003/04/emma" version="1.0">
          <emma:interpretation id="{1BC077DF-0090-40B7-B7D3-E49AA58C3E17}" emma:medium="tactile" emma:mode="ink">
            <msink:context xmlns:msink="http://schemas.microsoft.com/ink/2010/main" type="paragraph" rotatedBoundingBox="5133,3796 15167,3618 15191,4982 5158,51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938EC2D-6010-4C0F-8FCF-32D45D663F74}" emma:medium="tactile" emma:mode="ink">
              <msink:context xmlns:msink="http://schemas.microsoft.com/ink/2010/main" type="inkBullet" rotatedBoundingBox="5143,4335 6973,4302 6978,4601 5148,4633"/>
            </emma:interpretation>
            <emma:one-of disjunction-type="recognition" id="oneOf5">
              <emma:interpretation id="interp25" emma:lang="ru-RU" emma:confidence="0">
                <emma:literal>→</emma:literal>
              </emma:interpretation>
            </emma:one-of>
          </emma:emma>
        </inkml:annotationXML>
        <inkml:trace contextRef="#ctx0" brushRef="#br0" timeOffset="-536465.9148">68 0 0,'0'136'140,"0"-102"-124,34-34-1,0-68 32,-34 34-31,-34 34 15,-68 68 16,102-34-31,0-1-1,34-33 17,0 0-17,0 0 1,-34-33-16,0-1 47,0 0-32,-34 34 32,34 34 172,34-34-188,0 0-15,33 0 15,103 0 0,-1 0 1,-34 0-17,35 0 16,-35 0-15,1 0 0,-1 0 15,35 0-15,-1 0 30,-68 0 33,-101-34-64,-33 34 1,-1-34 15,0 34-15,0-34-16,0 34 31,-34 0-15,68-34-16,-33 34 31,134 0 31,1 34-30,67 0-1,-135 0 0,-34 0-15,-203 101 62</inkml:trace>
      </inkml:traceGroup>
      <inkml:traceGroup>
        <inkml:annotationXML>
          <emma:emma xmlns:emma="http://www.w3.org/2003/04/emma" version="1.0">
            <emma:interpretation id="{172F4A65-F456-4F9F-AC7F-257095D4C80E}" emma:medium="tactile" emma:mode="ink">
              <msink:context xmlns:msink="http://schemas.microsoft.com/ink/2010/main" type="line" rotatedBoundingBox="7123,3761 15167,3618 15191,4982 7148,5125"/>
            </emma:interpretation>
          </emma:emma>
        </inkml:annotationXML>
        <inkml:traceGroup>
          <inkml:annotationXML>
            <emma:emma xmlns:emma="http://www.w3.org/2003/04/emma" version="1.0">
              <emma:interpretation id="{140B8407-3B7B-411E-8DEC-87E141961E2B}" emma:medium="tactile" emma:mode="ink">
                <msink:context xmlns:msink="http://schemas.microsoft.com/ink/2010/main" type="inkWord" rotatedBoundingBox="11061,3691 15167,3618 15191,4982 11086,5055">
                  <msink:destinationLink direction="with" ref="{C95BE1D4-B79E-42C7-97C3-D308D17463C7}"/>
                </msink:context>
              </emma:interpretation>
              <emma:one-of disjunction-type="recognition" id="oneOf6">
                <emma:interpretation id="interp26" emma:lang="ru-RU" emma:confidence="0">
                  <emma:literal>картав</emma:literal>
                </emma:interpretation>
                <emma:interpretation id="interp27" emma:lang="ru-RU" emma:confidence="0">
                  <emma:literal>карта</emma:literal>
                </emma:interpretation>
                <emma:interpretation id="interp28" emma:lang="ru-RU" emma:confidence="0">
                  <emma:literal>карта-</emma:literal>
                </emma:interpretation>
                <emma:interpretation id="interp29" emma:lang="ru-RU" emma:confidence="0">
                  <emma:literal>катера</emma:literal>
                </emma:interpretation>
                <emma:interpretation id="interp30" emma:lang="ru-RU" emma:confidence="0">
                  <emma:literal>катера-</emma:literal>
                </emma:interpretation>
              </emma:one-of>
            </emma:emma>
          </inkml:annotationXML>
          <inkml:trace contextRef="#ctx0" brushRef="#br0" timeOffset="-518090.9974">7789-34 0,'0'-67'110,"-67"67"-79,67 33-31,0 1 15,-34-34 1,34 34 15,34-34 1,0-34-1,-34 0-16,-34 34 64,0 0-33,102 0 48,-35 34-78,1-34-1,102 0 17,33 0-1,0 0 0,1 34 0,-1-34 1,-33 0-1,33 0 16,-169-34-47,-68 0 47,34 34-16,-101-33 16,101 33-16,136 0 32,33 0-17,-135 33-46,-68 1 47,68 0-31,-67 0 15,33 34-15</inkml:trace>
          <inkml:trace contextRef="#ctx0" brushRef="#br0" timeOffset="-523481.5935">5927-643 0,'0'67'125,"0"-33"-109,0 0-16,0 0 15,0 34-15,0 67 32,0 35 15,0-35-16,34 34 0,-34-135-31,0 102 31,0-1 32,34-135-48,-34 34-15,0 0 32,33 0 15,-33 34-16,34-68-31,0 0 47,0 33-32,68-33 32,67 0 0,-34 0-16,35-33 1,-35 33-17,35 0 1,-35 0 15,-33-34-15,67 34 15,-135 0-31,-34-34 16,101 0-1</inkml:trace>
          <inkml:trace contextRef="#ctx0" brushRef="#br0" timeOffset="-521965.9769">6062-643 0,'68'0'125,"67"0"-78,35 0-31,-35 0 15,1 0-15,33 0-1,0 34 17,-33-34-17,-1 0 1,1 0 15,33 0-15,-33 0 31,-1 0-16,-135 33-16,68-33 32,-34 34-31,-34 0 0,0 0 30,0 68-14,0-35-17,0 103 48,34-69-48,-34 69 17,33-103-17,-33 69 32,34-68-31,-34 33 15,34 35 110,-102-136-110,-67-34 31,-34 34-30,-1 0-1,136 0-31,-135 34 47</inkml:trace>
          <inkml:trace contextRef="#ctx0" brushRef="#br0" timeOffset="-520481.6094">6740-135 0,'-102'0'109,"102"-34"-109,102 34 110,-69 0-95,-33 34 1,0 33 15,-33-33-15,-35 34 31,68-34-32,34-34 16,0 34-15,33-34 15,-67 34-31,0 0 47,-34-1-31,1-33-1,-1 34 1,0-34 0,-68 0 31,136 0-32</inkml:trace>
          <inkml:trace contextRef="#ctx0" brushRef="#br0" timeOffset="-529950.32">1998-406 0,'0'-34'171,"0"169"-92,0 35-48,0-1 0,0-33 16,0-1-31,0 0 15,0 35 16,34-69 15,0-101-31</inkml:trace>
          <inkml:trace contextRef="#ctx0" brushRef="#br0" timeOffset="-526997.2148">2506-101 0,'0'-34'47,"68"0"0,101 34 0,-135 0-47,0 34 31,-102 135 16,-33-67-16,33-68-15,68-1-1,0 1 1,68-34-1,101 34 32,-33 0-15</inkml:trace>
          <inkml:trace contextRef="#ctx0" brushRef="#br0" timeOffset="-525215.9739">3692-68 0,'-34'0'47,"34"34"0,0 0-31,34-34-1,-1-34 17,1 34-17,0 0 1,-34-34-16,-68 68 141,68 0-63,170-34 0,-1 34-31,0-34-16,-33 0 0,-34 0-15,-35 0-16,35 0 31,33 0-15,35 0 15,-1 0 0,-34 0-15,35 0 15,-35 0 16,-33 0-31,-68 0-1,0 0 16,-34-34-31,0 0 47,-34 34-31,-68-34 15,68 34-15,0 0-1,68 0 32,0 0-31,34 34 0,-34 0 15,0-34-16,-68 68 17,-68 0-1,68-68-15,34 67 15</inkml:trace>
        </inkml:traceGroup>
        <inkml:traceGroup>
          <inkml:annotationXML>
            <emma:emma xmlns:emma="http://www.w3.org/2003/04/emma" version="1.0">
              <emma:interpretation id="{21F88982-AF9C-4718-B786-C6498BA65705}" emma:medium="tactile" emma:mode="ink">
                <msink:context xmlns:msink="http://schemas.microsoft.com/ink/2010/main" type="inkWord" rotatedBoundingBox="13936,4478 15012,3679 15250,4000 14174,4799"/>
              </emma:interpretation>
              <emma:one-of disjunction-type="recognition" id="oneOf7">
                <emma:interpretation id="interp31" emma:lang="ru-RU" emma:confidence="0">
                  <emma:literal>ф</emma:literal>
                </emma:interpretation>
                <emma:interpretation id="interp32" emma:lang="ru-RU" emma:confidence="0">
                  <emma:literal>9</emma:literal>
                </emma:interpretation>
                <emma:interpretation id="interp33" emma:lang="ru-RU" emma:confidence="0">
                  <emma:literal>%</emma:literal>
                </emma:interpretation>
                <emma:interpretation id="interp34" emma:lang="ru-RU" emma:confidence="0">
                  <emma:literal>06</emma:literal>
                </emma:interpretation>
                <emma:interpretation id="interp35" emma:lang="ru-RU" emma:confidence="0">
                  <emma:literal>91</emma:literal>
                </emma:interpretation>
              </emma:one-of>
            </emma:emma>
          </inkml:annotationXML>
          <inkml:trace contextRef="#ctx0" brushRef="#br0" timeOffset="-452903.8444">9246-34 0,'-34'0'47,"0"-34"-31,0 34 46,34 34-46,0 34-1,0-34 1,34 0-16,101 0 31,-67-34-15,68-34-1,-102 0 1,-1 0 0,1-34-16,-34 1 15,0-1 1,-34 0 0,-33 34-1,-1 34-15,0 0 16,0 34-1,-33 34 1,67-34 0,34 0-16,0-1 15,102 69-15</inkml:trace>
          <inkml:trace contextRef="#ctx0" brushRef="#br0" timeOffset="-452575.7134">10025-440 0,'-170'0'78,"136"0"-62,-101 135 0,-34 1-1,101-68 1,0 33 0,-101 69-1,67-35 16,1 0-31</inkml:trace>
        </inkml:traceGroup>
      </inkml:traceGroup>
    </inkml:traceGroup>
    <inkml:traceGroup>
      <inkml:annotationXML>
        <emma:emma xmlns:emma="http://www.w3.org/2003/04/emma" version="1.0">
          <emma:interpretation id="{A5B063C9-6193-44CA-8C3E-50F302501503}" emma:medium="tactile" emma:mode="ink">
            <msink:context xmlns:msink="http://schemas.microsoft.com/ink/2010/main" type="paragraph" rotatedBoundingBox="5116,5316 10905,5374 10897,6215 5107,61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C25AD52-7130-4510-ABCF-2D5B57F40005}" emma:medium="tactile" emma:mode="ink">
              <msink:context xmlns:msink="http://schemas.microsoft.com/ink/2010/main" type="inkBullet" rotatedBoundingBox="7992,5518 8267,5521 8262,5962 7987,5959"/>
            </emma:interpretation>
            <emma:one-of disjunction-type="recognition" id="oneOf8">
              <emma:interpretation id="interp36" emma:lang="ru-RU" emma:confidence="0">
                <emma:literal>3</emma:literal>
              </emma:interpretation>
              <emma:interpretation id="interp37" emma:lang="ru-RU" emma:confidence="0">
                <emma:literal>З</emma:literal>
              </emma:interpretation>
              <emma:interpretation id="interp38" emma:lang="ru-RU" emma:confidence="0">
                <emma:literal>з</emma:literal>
              </emma:interpretation>
              <emma:interpretation id="interp39" emma:lang="ru-RU" emma:confidence="0">
                <emma:literal>]</emma:literal>
              </emma:interpretation>
              <emma:interpretation id="interp40" emma:lang="ru-RU" emma:confidence="0">
                <emma:literal>У</emma:literal>
              </emma:interpretation>
            </emma:one-of>
          </emma:emma>
        </inkml:annotationXML>
        <inkml:trace contextRef="#ctx0" brushRef="#br0" timeOffset="-456138.1994">2845 1253 0,'0'-34'46,"0"1"-30,34 33 0,67 0 31,-67 0-32,34 33 1,-68 1-1,0 0 1,-34 0 0,0-34-1,34 34 1,-34-34 0,68 68 30,0-35-30,34 1 15,-68 0-15,0 34 15,-68-34 0,34-34-31,0 0 32,1 0-32,-1 0 31,0 0-31</inkml:trace>
      </inkml:traceGroup>
      <inkml:traceGroup>
        <inkml:annotationXML>
          <emma:emma xmlns:emma="http://www.w3.org/2003/04/emma" version="1.0">
            <emma:interpretation id="{1F656E88-CD7B-4FFF-A265-4C0ADF09B440}" emma:medium="tactile" emma:mode="ink">
              <msink:context xmlns:msink="http://schemas.microsoft.com/ink/2010/main" type="line" rotatedBoundingBox="5116,5316 10905,5374 10897,6215 5107,6157"/>
            </emma:interpretation>
          </emma:emma>
        </inkml:annotationXML>
        <inkml:traceGroup>
          <inkml:annotationXML>
            <emma:emma xmlns:emma="http://www.w3.org/2003/04/emma" version="1.0">
              <emma:interpretation id="{3F708D86-6046-412C-807E-87B862F8EC51}" emma:medium="tactile" emma:mode="ink">
                <msink:context xmlns:msink="http://schemas.microsoft.com/ink/2010/main" type="inkWord" rotatedBoundingBox="5116,5316 10905,5374 10897,6215 5107,6157"/>
              </emma:interpretation>
              <emma:one-of disjunction-type="recognition" id="oneOf9">
                <emma:interpretation id="interp41" emma:lang="ru-RU" emma:confidence="0">
                  <emma:literal>теледива</emma:literal>
                </emma:interpretation>
                <emma:interpretation id="interp42" emma:lang="ru-RU" emma:confidence="0">
                  <emma:literal>теледива.</emma:literal>
                </emma:interpretation>
                <emma:interpretation id="interp43" emma:lang="ru-RU" emma:confidence="0">
                  <emma:literal>тефрита</emma:literal>
                </emma:interpretation>
                <emma:interpretation id="interp44" emma:lang="ru-RU" emma:confidence="0">
                  <emma:literal>стадиях.</emma:literal>
                </emma:interpretation>
                <emma:interpretation id="interp45" emma:lang="ru-RU" emma:confidence="0">
                  <emma:literal>оофорита</emma:literal>
                </emma:interpretation>
              </emma:one-of>
            </emma:emma>
          </inkml:annotationXML>
          <inkml:trace contextRef="#ctx0" brushRef="#br0" timeOffset="-454716.332">3658 1355 0,'-34'0'78,"34"34"-63,0 0 1,34-34 0,0 0-1,-1 0 1,1-34 15,-34 0-15,-34 34-1,1 0 1,-1 0 15,34 34-31,0 0 63,169-34-1,-101 0-46,-34 0 0,135 0 15,-34 0 0,1 0-15,-1 0-1,35 0 1,-1 33 15,-33-33 0,-35 0 1,-101-33-32,0-1 31,-34 0-15,-135 0 30,101 34 1,102 0-31,0 34 0,135 34 46,-169-35-46,-135 103 46,101-136-46,68 34-16</inkml:trace>
          <inkml:trace contextRef="#ctx0" brushRef="#br0" timeOffset="-453872.5867">5757 1186 0,'-33'0'47,"-1"0"-31,-34 33 0,-67 103 15,-35-1-16,35 1 17,33-35-1,102-67-31,68 0 16</inkml:trace>
          <inkml:trace contextRef="#ctx0" brushRef="#br0" timeOffset="-454216.335">5216 1321 0,'-34'0'47,"34"34"-31,0 34 30,0-1-30,67 1 0,-67-34-16,102-34 15,-34 0 1,-34 0 0,33-34-1,-33 0 1,0-34-1,-34 1 1,-34-1 0,0 34-1,34 0-15,-33 34 0,-35 0 16,-34 68 0,68-34-1,0 0 1,34 67-16</inkml:trace>
          <inkml:trace contextRef="#ctx0" brushRef="#br0" timeOffset="-459981.9288">102 1321 0,'-34'0'63,"34"-34"-63,-34 34 46,0 0-30,0 34 0,34 34-1,0-34 1,0-1 15,68-33-15,0-33 15,-68-1-15,0-34-1,-68 68 48,34 0-48,34 34 17,169 0 124,-135-34-140,68 0 15,67 34 0,-33-34-15,-1 0-1,1 0 1,33 0 15,-34 0-15,1 0-1,33 33 1,-33-33 0,-1-33 15,-33 33 0,-34 0 16,-68-34-47,0 0 78,-68-34-31,68 34 47,34 34-63,0 0-15,33 34-1,-33 0 1,34 0 15,-68 0-15,-102 33 15,-67 1 0,101-34-15,68 0 0,0 0-1</inkml:trace>
          <inkml:trace contextRef="#ctx0" brushRef="#br0" timeOffset="-457778.8157">2269 1050 0,'0'136'157,"0"33"-126,0 0 16,0-33-16,34-1 31,68-101 95,-68-68-142,-1 34 1,137 0 15,-1 0 0,-135 0-31,135 0 32,-33 0-17,-1 0 1,35 0 15,-1 0-15,-68 34 31,-101-68-47,0 0 15</inkml:trace>
          <inkml:trace contextRef="#ctx0" brushRef="#br0" timeOffset="-456935.0856">2337 1084 0,'0'-34'47,"169"0"15,-33 34-30,-1 0-17,1 0 1,-1 0-1,1 0 1,-1 0 0,1 34-1,-1-34 17,-67 34-32,33 0 46,-67-34-46,-34 34 16,0 135 47,0 0-17,34-33-14,-34 33 30,34-101-15</inkml:trace>
        </inkml:traceGroup>
      </inkml:traceGroup>
    </inkml:traceGroup>
    <inkml:traceGroup>
      <inkml:annotationXML>
        <emma:emma xmlns:emma="http://www.w3.org/2003/04/emma" version="1.0">
          <emma:interpretation id="{E9060518-B467-4CA9-B7FA-7C164A8E707F}" emma:medium="tactile" emma:mode="ink">
            <msink:context xmlns:msink="http://schemas.microsoft.com/ink/2010/main" type="paragraph" rotatedBoundingBox="5119,6554 10904,6701 10885,7469 5099,73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78BB3CA-19D1-441D-92A9-88110BBF1FE5}" emma:medium="tactile" emma:mode="ink">
              <msink:context xmlns:msink="http://schemas.microsoft.com/ink/2010/main" type="inkBullet" rotatedBoundingBox="7795,6702 8004,6707 7992,7179 7783,7173"/>
            </emma:interpretation>
            <emma:one-of disjunction-type="recognition" id="oneOf10">
              <emma:interpretation id="interp46" emma:lang="ru-RU" emma:confidence="0">
                <emma:literal>и</emma:literal>
              </emma:interpretation>
              <emma:interpretation id="interp47" emma:lang="ru-RU" emma:confidence="0">
                <emma:literal>а</emma:literal>
              </emma:interpretation>
              <emma:interpretation id="interp48" emma:lang="ru-RU" emma:confidence="0">
                <emma:literal>п</emma:literal>
              </emma:interpretation>
              <emma:interpretation id="interp49" emma:lang="ru-RU" emma:confidence="0">
                <emma:literal>4</emma:literal>
              </emma:interpretation>
              <emma:interpretation id="interp50" emma:lang="ru-RU" emma:confidence="0">
                <emma:literal>9</emma:literal>
              </emma:interpretation>
            </emma:one-of>
          </emma:emma>
        </inkml:annotationXML>
        <inkml:trace contextRef="#ctx0" brushRef="#br0" timeOffset="-444841.3872">2743 2472 0,'0'-101'125,"-34"101"-110,34 34 1,-33 0 0,33-1 15,-34 137 31,34-136-46,34-34 0,101-68 31,-101 34 15,-34 68-31,0 0-31,-34-34 16,34 34-16,0 0 31,0 33-15,34 1-16</inkml:trace>
      </inkml:traceGroup>
      <inkml:traceGroup>
        <inkml:annotationXML>
          <emma:emma xmlns:emma="http://www.w3.org/2003/04/emma" version="1.0">
            <emma:interpretation id="{8C018958-CF62-4766-8575-16B58BAD2DB7}" emma:medium="tactile" emma:mode="ink">
              <msink:context xmlns:msink="http://schemas.microsoft.com/ink/2010/main" type="line" rotatedBoundingBox="5119,6554 10904,6701 10885,7469 5099,7322"/>
            </emma:interpretation>
          </emma:emma>
        </inkml:annotationXML>
        <inkml:traceGroup>
          <inkml:annotationXML>
            <emma:emma xmlns:emma="http://www.w3.org/2003/04/emma" version="1.0">
              <emma:interpretation id="{C6D20BEE-D6AC-4740-A7D5-74C3C47E6F5F}" emma:medium="tactile" emma:mode="ink">
                <msink:context xmlns:msink="http://schemas.microsoft.com/ink/2010/main" type="inkWord" rotatedBoundingBox="5122,6530 9967,6689 9942,7463 5096,7304">
                  <msink:destinationLink direction="from" ref="{3AE5A31F-E240-47F4-B984-0847B3FEC2D1}"/>
                </msink:context>
              </emma:interpretation>
              <emma:one-of disjunction-type="recognition" id="oneOf11">
                <emma:interpretation id="interp51" emma:lang="ru-RU" emma:confidence="0">
                  <emma:literal>мата</emma:literal>
                </emma:interpretation>
                <emma:interpretation id="interp52" emma:lang="ru-RU" emma:confidence="0">
                  <emma:literal>манто</emma:literal>
                </emma:interpretation>
                <emma:interpretation id="interp53" emma:lang="ru-RU" emma:confidence="0">
                  <emma:literal>надето</emma:literal>
                </emma:interpretation>
                <emma:interpretation id="interp54" emma:lang="ru-RU" emma:confidence="0">
                  <emma:literal>садимо</emma:literal>
                </emma:interpretation>
                <emma:interpretation id="interp55" emma:lang="ru-RU" emma:confidence="0">
                  <emma:literal>мандата</emma:literal>
                </emma:interpretation>
              </emma:one-of>
            </emma:emma>
          </inkml:annotationXML>
          <inkml:trace contextRef="#ctx0" brushRef="#br0" timeOffset="-443544.5165">3319 2608 0,'-34'34'109,"34"0"-93,34-34 46,0 0-46,-34-34 0,0 0 15,-34 34 16,0 0-32,102 34 110,-34-34-109,0 0 0,135 0 15,-34 34 0,35 0-15,-35-34-1,1 0 1,-1 0 0,35 0 15,-1 0 0,-101 33 47,-102-100-46,0 67-17,0 0 1,34-34-16,-34 34 78,68 0-62,135 34 30,-135-34-30,-34 34-16,-34-1 63,0 1-48,1-34 1,-1 34-1,0-34 17,68 34-32</inkml:trace>
          <inkml:trace contextRef="#ctx0" brushRef="#br0" timeOffset="-447372.6234">34 2540 0,'0'-34'110,"-34"34"-79,0 68-15,34 34 30,34-102-14,0-34-17,0 0 1,-34-34 0,0 34-1,0 0-15,-34 34 31,-34 0 16,68 34 31,0 0-46,34-34-1,0 34-15,0-34-1,135 34 48,-33-34-32,-1 0 0,1 0-15,33 34 15,-34-34-15,35 0-1,-35 34 17,35-34-17,-69 0 1,35-34 31,-103 34-32,-33-34 1,0 0 15,-33 0-15,-35 0 15,0 34-15,68-34-16,34 34 78,34 34-63,-34 0 1,-1-34-16,137 102 47,-136-102-31,0 0-16,-34 34 15,0 0 1,-34-1-1,0-33 1,-68 68 15,68-34 1</inkml:trace>
          <inkml:trace contextRef="#ctx0" brushRef="#br0" timeOffset="-446685.1397">2269 2337 0,'0'-34'94,"0"136"-47,0 33-16,0 1 0,0-1 1,0 34 15,34-101-32,34-102 32</inkml:trace>
          <inkml:trace contextRef="#ctx0" brushRef="#br0" timeOffset="-445560.1384">2371 2980 0,'-34'0'63,"169"0"15,1-33-63,-1 33 1,1 0 0,33 0-1,-33 0 1,-1 33 15,1-33 0,-103 0-15</inkml:trace>
          <inkml:trace contextRef="#ctx0" brushRef="#br0" timeOffset="-446013.2535">2405 2303 0,'135'0'109,"1"0"-78,-1 0-15,1 0-1,-1 0 1,0 0 0,1 34-1,-1 0 1,35 0 31,-170 33 0,0-33-32,-68 136 32,68-136-47,0 101 31,0 0 1,-34-101-1</inkml:trace>
        </inkml:traceGroup>
        <inkml:traceGroup>
          <inkml:annotationXML>
            <emma:emma xmlns:emma="http://www.w3.org/2003/04/emma" version="1.0">
              <emma:interpretation id="{EE6D4250-87BF-4B6F-A5E0-FDDE3EBCB049}" emma:medium="tactile" emma:mode="ink">
                <msink:context xmlns:msink="http://schemas.microsoft.com/ink/2010/main" type="inkWord" rotatedBoundingBox="10018,7167 10760,6562 10987,6841 10245,7446">
                  <msink:destinationLink direction="from" ref="{3AE5A31F-E240-47F4-B984-0847B3FEC2D1}"/>
                </msink:context>
              </emma:interpretation>
              <emma:one-of disjunction-type="recognition" id="oneOf12">
                <emma:interpretation id="interp56" emma:lang="ru-RU" emma:confidence="0">
                  <emma:literal>ф</emma:literal>
                </emma:interpretation>
                <emma:interpretation id="interp57" emma:lang="ru-RU" emma:confidence="0">
                  <emma:literal>я</emma:literal>
                </emma:interpretation>
                <emma:interpretation id="interp58" emma:lang="ru-RU" emma:confidence="0">
                  <emma:literal>Я</emma:literal>
                </emma:interpretation>
                <emma:interpretation id="interp59" emma:lang="ru-RU" emma:confidence="0">
                  <emma:literal>9</emma:literal>
                </emma:interpretation>
                <emma:interpretation id="interp60" emma:lang="ru-RU" emma:confidence="0">
                  <emma:literal>в</emma:literal>
                </emma:interpretation>
              </emma:one-of>
            </emma:emma>
          </inkml:annotationXML>
          <inkml:trace contextRef="#ctx0" brushRef="#br0" timeOffset="-442732.021">5249 2676 0,'-101'67'94,"101"-33"-78,0 0-1,34 0 1,-34 0-16,34-34 16,101 0 15,-101 0-16,0-34 1,34-101 0,-68 101-1,0 0-15,-34 0 16,34 0-16,-34 34 16,-68 0-1,1 0 1,33 34-1,68 0 1,0 0 0,34-34-1,101-34 17,1 0-17,-1-102 16,1 69 16,-103 67-47,-202 101 78,169-67-78,-169 102 16,33-1 15,-33 1 16,135-69-47,0-33 0</inkml:trace>
        </inkml:traceGroup>
      </inkml:traceGroup>
    </inkml:traceGroup>
    <inkml:traceGroup>
      <inkml:annotationXML>
        <emma:emma xmlns:emma="http://www.w3.org/2003/04/emma" version="1.0">
          <emma:interpretation id="{816FBAB5-047B-4DE4-9AE9-6964E79A04C4}" emma:medium="tactile" emma:mode="ink">
            <msink:context xmlns:msink="http://schemas.microsoft.com/ink/2010/main" type="paragraph" rotatedBoundingBox="5219,8019 10736,8118 10719,9065 5202,89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1833A6D-6006-4C2E-AC01-1134695DA116}" emma:medium="tactile" emma:mode="ink">
              <msink:context xmlns:msink="http://schemas.microsoft.com/ink/2010/main" type="inkBullet" rotatedBoundingBox="7894,8259 8101,8263 8094,8669 7887,8665"/>
            </emma:interpretation>
            <emma:one-of disjunction-type="recognition" id="oneOf13">
              <emma:interpretation id="interp61" emma:lang="ru-RU" emma:confidence="0">
                <emma:literal>1</emma:literal>
              </emma:interpretation>
              <emma:interpretation id="interp62" emma:lang="ru-RU" emma:confidence="0">
                <emma:literal>л</emma:literal>
              </emma:interpretation>
              <emma:interpretation id="interp63" emma:lang="ru-RU" emma:confidence="0">
                <emma:literal>Л</emma:literal>
              </emma:interpretation>
              <emma:interpretation id="interp64" emma:lang="ru-RU" emma:confidence="0">
                <emma:literal>я</emma:literal>
              </emma:interpretation>
              <emma:interpretation id="interp65" emma:lang="ru-RU" emma:confidence="0">
                <emma:literal>в</emma:literal>
              </emma:interpretation>
            </emma:one-of>
          </emma:emma>
        </inkml:annotationXML>
        <inkml:trace contextRef="#ctx0" brushRef="#br0" timeOffset="-437310.1741">2743 4166 0,'34'0'93,"0"-34"-61,102-102 46,-136 103-63,0-1 48,0 135-1,-34-33-46,34 101 31,0-135-32,34 0 1</inkml:trace>
      </inkml:traceGroup>
      <inkml:traceGroup>
        <inkml:annotationXML>
          <emma:emma xmlns:emma="http://www.w3.org/2003/04/emma" version="1.0">
            <emma:interpretation id="{02AB3871-EA84-49D2-BF44-9595F27AF6F2}" emma:medium="tactile" emma:mode="ink">
              <msink:context xmlns:msink="http://schemas.microsoft.com/ink/2010/main" type="line" rotatedBoundingBox="5219,8019 10736,8118 10719,9065 5202,8967"/>
            </emma:interpretation>
          </emma:emma>
        </inkml:annotationXML>
        <inkml:traceGroup>
          <inkml:annotationXML>
            <emma:emma xmlns:emma="http://www.w3.org/2003/04/emma" version="1.0">
              <emma:interpretation id="{5286221C-6568-4129-8958-F8A71D3C8495}" emma:medium="tactile" emma:mode="ink">
                <msink:context xmlns:msink="http://schemas.microsoft.com/ink/2010/main" type="inkWord" rotatedBoundingBox="5219,8019 10736,8118 10719,9065 5202,8967"/>
              </emma:interpretation>
              <emma:one-of disjunction-type="recognition" id="oneOf14">
                <emma:interpretation id="interp66" emma:lang="ru-RU" emma:confidence="0">
                  <emma:literal>марта 01</emma:literal>
                </emma:interpretation>
                <emma:interpretation id="interp67" emma:lang="ru-RU" emma:confidence="0">
                  <emma:literal>пятя,</emma:literal>
                </emma:interpretation>
                <emma:interpretation id="interp68" emma:lang="ru-RU" emma:confidence="0">
                  <emma:literal>мято,</emma:literal>
                </emma:interpretation>
                <emma:interpretation id="interp69" emma:lang="ru-RU" emma:confidence="0">
                  <emma:literal>мятя,</emma:literal>
                </emma:interpretation>
                <emma:interpretation id="interp70" emma:lang="ru-RU" emma:confidence="0">
                  <emma:literal>мятя.</emma:literal>
                </emma:interpretation>
              </emma:one-of>
            </emma:emma>
          </inkml:annotationXML>
          <inkml:trace contextRef="#ctx0" brushRef="#br0" timeOffset="-435919.5568">3522 4132 0,'-34'0'110,"34"34"-63,34-34-16,-34-34 31,0 0-46,-34 34 0,1 0 46,33 34-46,101 0 77,-67-34-77,135 34 31,1-34-31,-1 34 15,-34-34-16,35 0 17,-1 0-1,-33 0-15,-1 0 46,-135-34-62,-68 0 63,1 0-32,33 0 47,135 68-31,-67-34-16,0 34-31,-34 0 47,-34 0-31,-34-1-1,35-33 1,-1 34 31</inkml:trace>
          <inkml:trace contextRef="#ctx0" brushRef="#br0" timeOffset="-435044.5568">5588 3861 0,'0'-34'78,"-34"68"-46,-67 101-1,-69 35 16,103-102-32,-69 67 1,102 0 0</inkml:trace>
          <inkml:trace contextRef="#ctx0" brushRef="#br0" timeOffset="-435372.6848">5046 4166 0,'0'34'141,"0"33"-125,0-33-1,68 0 17,0-34-17,33-34 1,1-33 15,-68 67-31,-34-34 16,0-102 15,0 102-15,-34 0-1,34 1-15,-68 33 16,0 0-16,1 33 31,33-33-31,0 34 16,0 0-16,34 68 31,34-102-15</inkml:trace>
          <inkml:trace contextRef="#ctx0" brushRef="#br0" timeOffset="-440247.659">68 3929 0,'0'34'93,"0"-1"-77,0 1 0,68-34 15,-35-34 0,-33 1 0,0-1 16,-67 68-15,33-34-1,34 33-31,34-33 31,-34 34 141,34-34-156,67 34 30,-67-34-46,135 34 32,1-34-1,-35 34 0,1-34-15,-1 0-1,34 0 1,1 0 15,-35 0-15,35 34 15,-1-34 0,-101 0 32,-68-34-47,0 0-1,-34 0 1,-68-34 15,68 68-15,0 0 15,34-33-31,34 33 47,68 33-16,0 35 0,-69-68-31,1 34 32,0-34-32,-34 34 15,0 0 16,-169 67 16,135-67-31,0 0 0</inkml:trace>
          <inkml:trace contextRef="#ctx0" brushRef="#br0" timeOffset="-439607.0368">2337 3726 0,'0'135'109,"0"34"-77,0-33-1,0-1 0,0 1-15,0 33 15,0-101 32,34-204-48</inkml:trace>
          <inkml:trace contextRef="#ctx0" brushRef="#br0" timeOffset="-438950.7907">2371 3759 0,'169'0'109,"-33"0"-93,-1 34 15,34-34-31,1 0 16,-1 0 0,-33 0 15,-1 0-16,34 34 32,-135-34-31,-34 34-16,-34 34 47,34-34-32,-34 135 17,34-101-17,0 101 32,0-67-16,-33-102-31,33 33 0</inkml:trace>
          <inkml:trace contextRef="#ctx0" brushRef="#br0" timeOffset="-438403.9187">2371 4606 0,'68'0'109,"-35"-34"-93,1 34-1,34 0 1,101 0 15,-33 0-15,-1 0-1,35 34 1,-1-34 15,0 0-15,-67 34-1,-34-34 32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5:33.8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95BE1D4-B79E-42C7-97C3-D308D17463C7}" emma:medium="tactile" emma:mode="ink">
          <msink:context xmlns:msink="http://schemas.microsoft.com/ink/2010/main" type="inkDrawing" rotatedBoundingBox="7118,3795 9113,3695 9177,4978 7182,5077" semanticType="enclosure" shapeName="Other">
            <msink:sourceLink direction="with" ref="{10B7BC9A-1E14-4CDD-8E91-60793A5DA56E}"/>
            <msink:sourceLink direction="with" ref="{140B8407-3B7B-411E-8DEC-87E141961E2B}"/>
          </msink:context>
        </emma:interpretation>
      </emma:emma>
    </inkml:annotationXML>
    <inkml:trace contextRef="#ctx0" brushRef="#br0">2032 678 0,'34'0'47,"0"-34"-32,0 34 1,135 0 31,0 0-32,1-34 17,-35 34-17,1 0 1,33 0 0,0 0-1,-33 0 1,-1 0-1,35 0 17,-35 0-17,68 34 48</inkml:trace>
    <inkml:trace contextRef="#ctx0" brushRef="#br0" timeOffset="-765.6209">2032-508 0,'-34'0'62,"68"-34"16,0 34-62,0 0 0,135 0 30,1 0-14,-69 0-17,68 0 17,-33 0-17,-1 0 1,1-34-1,-1 34 1,1 0 15,-68 0-31,101 0 32,-34 0-1,-33 34-16,-68-34 17,0 34-1,-34 0-15,0 0-1,0 0 1,-34 101 31,0-33-32,34-1 17,0 69-1,-34-1 0,34-33 16,0-35-16,0-67-31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4:15.1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9F8A32-A7D4-4C01-B5A4-C457D8682B8D}" emma:medium="tactile" emma:mode="ink">
          <msink:context xmlns:msink="http://schemas.microsoft.com/ink/2010/main" type="inkDrawing" rotatedBoundingBox="2745,9004 2987,3908 5918,4047 5676,9144" hotPoints="5587,4035 5562,8833 3087,8820 3112,4022" semanticType="enclosure" shapeName="Rectangle">
            <msink:destinationLink direction="to" ref="{3AE5A31F-E240-47F4-B984-0847B3FEC2D1}"/>
          </msink:context>
        </emma:interpretation>
      </emma:emma>
    </inkml:annotationXML>
    <inkml:trace contextRef="#ctx0" brushRef="#br0">1084-34 0,'0'34'0,"34"270"0,-34-134 0,33 168 0,-33-168 16,0-35 0,0 35 15,34-1 0,-34-34-15,0 35 15,0-35 0,0 34 0,34-33-15,-34-1 15,0 1 1,0 33-1,0 1 0,34-1 0,-34-34 16,0 35-16,0-1 16,0-135-15,34-34-1,0-68-31</inkml:trace>
    <inkml:trace contextRef="#ctx0" brushRef="#br0" timeOffset="3984.3527">1287 3386 0,'-34'0'156,"34"34"-124,0 102 46,0-35-47,34 35 16,-34-102-32,0 135 48,34 0-1,-34-101-15,0-34-31,0 0 0,0 67 30,34-101-46,-34 34 63,0 0-47,33-34-16,35 34 46,34-34 1,33 0 0,35 34-16,-1-34 16,0 0-15,-33 34-17,33-34 16,0 0 1,-67 33-17,67-33 17,-33 0-1,-1 0-16,35 0 17,-1 34 15,0-34-1,-101 0 48</inkml:trace>
    <inkml:trace contextRef="#ctx0" brushRef="#br0" timeOffset="1890.616">1084-170 0,'135'0'141,"34"0"-110,1 0 0,-35 0 0,-33-34-15,-34 34-16,67 0 31,34 0-15,-33 0 0,-1 0-1,1 0 1,-1 0 15,35 0-15,-35 0-1,1 0 17,33 0-1,0 0 0,-67 0 16,-68 0-31,0 34-1,-1 0 32,-33 0-31,0 0-1,0 0 1,0 169 31,0-34-16,0 1 0,-33-35-15,33 1 15,0 33-15,-34 0 15,34-33-15,0-1-1,0 1 1,0-1 0,0 1-1,0 33 1,0-68-1,0 69 1,34-35 0,-34 1-1,0 33 1,0-33 0,0 33-1,0-34 16,0 1-15,0 33 0,0-33-1,33-1 1,-33 1 0,0-1-1,0 0 1,0 35-1,0-35 17,0 1-17,34 33 17,-34 0 14,34-135-46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1:02.7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FCA09B-BA3E-430D-84BB-7E126C300BBC}" emma:medium="tactile" emma:mode="ink">
          <msink:context xmlns:msink="http://schemas.microsoft.com/ink/2010/main" type="writingRegion" rotatedBoundingBox="12063,10904 7441,14618 6720,13720 11342,10006"/>
        </emma:interpretation>
      </emma:emma>
    </inkml:annotationXML>
    <inkml:traceGroup>
      <inkml:annotationXML>
        <emma:emma xmlns:emma="http://www.w3.org/2003/04/emma" version="1.0">
          <emma:interpretation id="{2C814EC7-0816-40E5-9DE6-7A76618FFA9E}" emma:medium="tactile" emma:mode="ink">
            <msink:context xmlns:msink="http://schemas.microsoft.com/ink/2010/main" type="paragraph" rotatedBoundingBox="12063,10904 7441,14618 6720,13720 11342,100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58E248-3032-4746-ADB5-6FA1BC194176}" emma:medium="tactile" emma:mode="ink">
              <msink:context xmlns:msink="http://schemas.microsoft.com/ink/2010/main" type="line" rotatedBoundingBox="12063,10904 7441,14618 6720,13720 11342,10006"/>
            </emma:interpretation>
          </emma:emma>
        </inkml:annotationXML>
        <inkml:traceGroup>
          <inkml:annotationXML>
            <emma:emma xmlns:emma="http://www.w3.org/2003/04/emma" version="1.0">
              <emma:interpretation id="{CC88F161-5606-46C5-BAF3-2CDFFEA230F5}" emma:medium="tactile" emma:mode="ink">
                <msink:context xmlns:msink="http://schemas.microsoft.com/ink/2010/main" type="inkWord" rotatedBoundingBox="12063,10904 9615,12871 8902,11983 11350,10017"/>
              </emma:interpretation>
              <emma:one-of disjunction-type="recognition" id="oneOf0">
                <emma:interpretation id="interp0" emma:lang="ru-RU" emma:confidence="0">
                  <emma:literal>„</emma:literal>
                </emma:interpretation>
                <emma:interpretation id="interp1" emma:lang="ru-RU" emma:confidence="0">
                  <emma:literal>D</emma:literal>
                </emma:interpretation>
                <emma:interpretation id="interp2" emma:lang="ru-RU" emma:confidence="0">
                  <emma:literal>»</emma:literal>
                </emma:interpretation>
                <emma:interpretation id="interp3" emma:lang="ru-RU" emma:confidence="0">
                  <emma:literal>б</emma:literal>
                </emma:interpretation>
                <emma:interpretation id="interp4" emma:lang="ru-RU" emma:confidence="0">
                  <emma:literal>о</emma:literal>
                </emma:interpretation>
              </emma:one-of>
            </emma:emma>
          </inkml:annotationXML>
          <inkml:trace contextRef="#ctx0" brushRef="#br0">344 200 0,'0'-34'93,"-68"-33"-46,34 67-31,-67 33 15,67 1-15,0 0-1,-34 34 1,68 0 0,0 67-1,0-67 1,68 0 15,-34-35-15,135 35 15,-101-34-31,67-34 31,1-34-15,-35 0 0,35-67 15,-69 33-16,-67-34 1,0 35 0,0-1-1,-67-34 17,33 35-17,-102-1 1,1 34 15,67 34-31,-101 34 31,101 0-31</inkml:trace>
          <inkml:trace contextRef="#ctx0" brushRef="#br0" timeOffset="1546.8809">-2095 1487 0,'34'-34'125,"0"34"-110,0-34-15,101-33 47,35-35-16,-35 68-15,1-34 0,-1 1-1,34-1 1,-33 0-1,33-33 17,-33 33-17,33 0 17,-33 0-17,-69 68 16,1-67 1,-34 67-32,0-34 62,-170 34 1,-33 0-16,33 0-1,103 0-46,33-34 16,-34 34 15,169-34 32,-33 34-48,67 0 17,-67 0-17,33 0 32,-101 0-47,-34 34 0,0 0 47,0 0-31,-68 33 15,-67 69 0</inkml:trace>
        </inkml:traceGroup>
        <inkml:traceGroup>
          <inkml:annotationXML>
            <emma:emma xmlns:emma="http://www.w3.org/2003/04/emma" version="1.0">
              <emma:interpretation id="{5424D128-357F-40E9-B782-AB3BDD7B7C44}" emma:medium="tactile" emma:mode="ink">
                <msink:context xmlns:msink="http://schemas.microsoft.com/ink/2010/main" type="inkWord" rotatedBoundingBox="8653,13480 7361,14518 6720,13720 8012,12682"/>
              </emma:interpretation>
              <emma:one-of disjunction-type="recognition" id="oneOf1">
                <emma:interpretation id="interp5" emma:lang="ru-RU" emma:confidence="0">
                  <emma:literal>№</emma:literal>
                </emma:interpretation>
                <emma:interpretation id="interp6" emma:lang="ru-RU" emma:confidence="0">
                  <emma:literal>'</emma:literal>
                </emma:interpretation>
                <emma:interpretation id="interp7" emma:lang="ru-RU" emma:confidence="0">
                  <emma:literal>А</emma:literal>
                </emma:interpretation>
                <emma:interpretation id="interp8" emma:lang="ru-RU" emma:confidence="0">
                  <emma:literal>“</emma:literal>
                </emma:interpretation>
                <emma:interpretation id="interp9" emma:lang="ru-RU" emma:confidence="0">
                  <emma:literal>р</emma:literal>
                </emma:interpretation>
              </emma:one-of>
            </emma:emma>
          </inkml:annotationXML>
          <inkml:trace contextRef="#ctx0" brushRef="#br0" timeOffset="3203.123">-2975 2198 0,'-34'0'62,"-34"102"1,0 67-17,1 1-14,-1-1-1,0 0 0,-33 1-15,33-69 15,0 35 16,0-1-47,-67 34 47,101-101 0,34-34-16,0-102 31,0 34-46,34-33 15,34-69 32,-68 102-63,0 0 15,34 34-15,-34 34 110,-34 34-95,34-34-15,-34 34 16,34-34 0,-34 33-1,34-33 17,0 0-32,0 0 15,34-34 16,67 0 16,1 0-31,67-68 31,-101 68-32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1:00.5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3D9CC7-CFA1-457F-8584-4CD59D10B92A}" emma:medium="tactile" emma:mode="ink">
          <msink:context xmlns:msink="http://schemas.microsoft.com/ink/2010/main" type="writingRegion" rotatedBoundingBox="6197,11751 8771,11751 8771,15442 6197,15442"/>
        </emma:interpretation>
      </emma:emma>
    </inkml:annotationXML>
    <inkml:traceGroup>
      <inkml:annotationXML>
        <emma:emma xmlns:emma="http://www.w3.org/2003/04/emma" version="1.0">
          <emma:interpretation id="{77441725-F565-4A37-BF17-04E86CA87235}" emma:medium="tactile" emma:mode="ink">
            <msink:context xmlns:msink="http://schemas.microsoft.com/ink/2010/main" type="paragraph" rotatedBoundingBox="6197,11751 8771,11751 8771,15442 6197,154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25E4F9-8781-4D4D-AE20-89E368F15785}" emma:medium="tactile" emma:mode="ink">
              <msink:context xmlns:msink="http://schemas.microsoft.com/ink/2010/main" type="line" rotatedBoundingBox="6197,11751 8771,11751 8771,15442 6197,15442"/>
            </emma:interpretation>
          </emma:emma>
        </inkml:annotationXML>
        <inkml:traceGroup>
          <inkml:annotationXML>
            <emma:emma xmlns:emma="http://www.w3.org/2003/04/emma" version="1.0">
              <emma:interpretation id="{1E26BAA0-3DB8-4D96-B9F9-830AA7FB4FDC}" emma:medium="tactile" emma:mode="ink">
                <msink:context xmlns:msink="http://schemas.microsoft.com/ink/2010/main" type="inkWord" rotatedBoundingBox="6197,14156 7315,14156 7315,15442 6197,15442">
                  <msink:destinationLink direction="from" ref="{7FF5EA54-95AE-493B-9856-6B34D9A31F1E}"/>
                </msink:context>
              </emma:interpretation>
              <emma:one-of disjunction-type="recognition" id="oneOf0">
                <emma:interpretation id="interp0" emma:lang="ru-RU" emma:confidence="0">
                  <emma:literal>0°</emma:literal>
                </emma:interpretation>
                <emma:interpretation id="interp1" emma:lang="ru-RU" emma:confidence="0">
                  <emma:literal>0:</emma:literal>
                </emma:interpretation>
                <emma:interpretation id="interp2" emma:lang="ru-RU" emma:confidence="0">
                  <emma:literal>00</emma:literal>
                </emma:interpretation>
                <emma:interpretation id="interp3" emma:lang="ru-RU" emma:confidence="0">
                  <emma:literal>0</emma:literal>
                </emma:interpretation>
                <emma:interpretation id="interp4" emma:lang="ru-RU" emma:confidence="0">
                  <emma:literal>000</emma:literal>
                </emma:interpretation>
              </emma:one-of>
            </emma:emma>
          </inkml:annotationXML>
          <inkml:trace contextRef="#ctx0" brushRef="#br0">-914 2566 0,'0'-34'78,"-102"-68"0,68 102-62,0 0 15,-33 0-15,-103 102 46,136-102-62,-67 169 47,101-135-31,-34 34-1,34 0 1,0 67 0,34 34 15,34 1 0,33-35 0,69-33 1,-35-34-1,-33-35 0,33-33 0,-33 0-15,-68-33 0,-1-1-1,103-102 16,-102-33 1,0 0-1,-34 101-15,-68-101 15,0 33 0,0 1-15,-67 33 31,67 34-32,-33 1 1,33 67-1,-34 0 1</inkml:trace>
          <inkml:trace contextRef="#ctx0" brushRef="#br0" timeOffset="-3796.8677">542 94 0,'-102'-102'156,"1"102"-125,-69 102 32,103-69-48,33 35 1,-34 68 15,68-35-15,0-67-16,0 135 31,34-135-15,34 136 15,-1-103-15,103 69 15,-35-68-16,1-68 1,-1 0 15,35-34 1,-103 0-17,1-68 1,-34 35-1,-34-103 17,0 35-1,-34-35 0,0 103-15,-34-35-1,-67 0 17,-34 69-1,101-1-15,-135 34-1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1:13.8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F5EA54-95AE-493B-9856-6B34D9A31F1E}" emma:medium="tactile" emma:mode="ink">
          <msink:context xmlns:msink="http://schemas.microsoft.com/ink/2010/main" type="inkDrawing" rotatedBoundingBox="6395,10406 6722,14034 6273,14074 5946,10446" semanticType="callout" shapeName="Other">
            <msink:sourceLink direction="from" ref="{1E26BAA0-3DB8-4D96-B9F9-830AA7FB4FDC}"/>
            <msink:sourceLink direction="to" ref="{29B1E057-4755-43F3-8777-8ACFD35D088B}"/>
          </msink:context>
        </emma:interpretation>
      </emma:emma>
    </inkml:annotationXML>
    <inkml:trace contextRef="#ctx0" brushRef="#br0">508 3594 0,'-34'0'93,"68"34"48,-34-203-78,0 33-32,-34 1-16,0-35 17,34 35-17,-34-1 1,34 1 0,-34-1-1,34-33 1,-34 34-16,34-35 31,0 35-15,-33-34-1,33-1 17,0 1-17,0 33 1,0 1-1,-34-1 1,34 1 0,0 0-1,0-1 1,0-33 15,0-1 0,-34 137-31,34-103 47,0 102 16,-34 34-48,34 34 1,-68 135 31,1-67-16,-1 33 0,68-67-15,0-34 47,0-68-32,34-135 0,33 33 0,-33-33 16,-34 135-47,34 34 0,34 0 63,-34 0-48,33 102 17,-33-1-1,34 103 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1:14.7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B1E057-4755-43F3-8777-8ACFD35D088B}" emma:medium="tactile" emma:mode="ink">
          <msink:context xmlns:msink="http://schemas.microsoft.com/ink/2010/main" type="inkDrawing" rotatedBoundingBox="5830,9775 6647,9791 6634,10440 5817,10423" hotPoints="6610,10138 6233,10516 5855,10138 6233,9761" semanticType="enclosure" shapeName="Circle">
            <msink:destinationLink direction="to" ref="{7FF5EA54-95AE-493B-9856-6B34D9A31F1E}"/>
          </msink:context>
        </emma:interpretation>
      </emma:emma>
    </inkml:annotationXML>
    <inkml:trace contextRef="#ctx0" brushRef="#br0">600 176 0,'0'-34'31,"-34"34"-31,-34-34 47,1 0-16,-69 34 0,69 0-15,-1 0 0,0 68 15,0 102 16,34-170-47,34 33 0,68 103 47,-34-68-32,0-35 1,135 35 15,-33-68 0,-69 0-31,103-34 32,-69-33-1,-67 33-16,-34 0 1,0-102 15,0 69-31,0 33 16,-67-68 0,-35 34 15,34 1-16,-33 67 17,33 0-32,-34 34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49:43.3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EC85B8-2AE5-478D-86B1-475E85809F4A}" emma:medium="tactile" emma:mode="ink">
          <msink:context xmlns:msink="http://schemas.microsoft.com/ink/2010/main" type="writingRegion" rotatedBoundingBox="20576,528 25717,325 25796,2323 20655,2526">
            <msink:destinationLink direction="with" ref="{FAB18EAF-7BFF-4BF8-BD9E-80E01406F18C}"/>
          </msink:context>
        </emma:interpretation>
      </emma:emma>
    </inkml:annotationXML>
    <inkml:traceGroup>
      <inkml:annotationXML>
        <emma:emma xmlns:emma="http://www.w3.org/2003/04/emma" version="1.0">
          <emma:interpretation id="{701FA4AE-3F51-4093-B7AA-1092C8080C2C}" emma:medium="tactile" emma:mode="ink">
            <msink:context xmlns:msink="http://schemas.microsoft.com/ink/2010/main" type="paragraph" rotatedBoundingBox="20576,528 25717,325 25796,2323 20655,25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F7C044-100F-4BEA-ADBA-BD78CC371F3D}" emma:medium="tactile" emma:mode="ink">
              <msink:context xmlns:msink="http://schemas.microsoft.com/ink/2010/main" type="line" rotatedBoundingBox="20576,528 25717,325 25796,2323 20655,2526"/>
            </emma:interpretation>
          </emma:emma>
        </inkml:annotationXML>
        <inkml:traceGroup>
          <inkml:annotationXML>
            <emma:emma xmlns:emma="http://www.w3.org/2003/04/emma" version="1.0">
              <emma:interpretation id="{398BFD09-1335-415E-94EA-058D8D83B408}" emma:medium="tactile" emma:mode="ink">
                <msink:context xmlns:msink="http://schemas.microsoft.com/ink/2010/main" type="inkWord" rotatedBoundingBox="20583,691 21702,647 21759,2105 20640,2149"/>
              </emma:interpretation>
              <emma:one-of disjunction-type="recognition" id="oneOf0">
                <emma:interpretation id="interp0" emma:lang="en-US" emma:confidence="1">
                  <emma:literal>G</emma:literal>
                </emma:interpretation>
                <emma:interpretation id="interp1" emma:lang="en-US" emma:confidence="0">
                  <emma:literal>£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697 277 0,'0'-34'93,"0"0"-77,0-34 31,-68-34 15,34 102-62,-102-33 47,103 33-31,-35 0-1,34 33-15,-101 103 63,33-1-32,68 1-15,0-1 15,34 1 0,0 33 1,0 0-1,68 1 0,0-69 0,-34-33-15,67 0 15,-67-68-15,34 0-1,-1 0 1,69-68 15,-102 34-15,101-101 31,-67 67-32,-34 0 17,-34 34-32,0 1 31,34 66 47,-34 137-47,0-35 47</inkml:trace>
          <inkml:trace contextRef="#ctx0" brushRef="#br0" timeOffset="359.3738">595 954 0,'68'0'78,"33"0"-46,69 0-1,33 34-31</inkml:trace>
        </inkml:traceGroup>
        <inkml:traceGroup>
          <inkml:annotationXML>
            <emma:emma xmlns:emma="http://www.w3.org/2003/04/emma" version="1.0">
              <emma:interpretation id="{D4B17113-58CB-481C-AD1E-07F64F59111E}" emma:medium="tactile" emma:mode="ink">
                <msink:context xmlns:msink="http://schemas.microsoft.com/ink/2010/main" type="inkWord" rotatedBoundingBox="22468,454 25717,325 25796,2323 22546,2451"/>
              </emma:interpretation>
              <emma:one-of disjunction-type="recognition" id="oneOf1">
                <emma:interpretation id="interp5" emma:lang="en-US" emma:confidence="0">
                  <emma:literal>(.t,E</emma:literal>
                </emma:interpretation>
                <emma:interpretation id="interp6" emma:lang="en-US" emma:confidence="0">
                  <emma:literal>(.t;E</emma:literal>
                </emma:interpretation>
                <emma:interpretation id="interp7" emma:lang="en-US" emma:confidence="0">
                  <emma:literal>(tie</emma:literal>
                </emma:interpretation>
                <emma:interpretation id="interp8" emma:lang="en-US" emma:confidence="0">
                  <emma:literal>lit:</emma:literal>
                </emma:interpretation>
                <emma:interpretation id="interp9" emma:lang="en-US" emma:confidence="0">
                  <emma:literal>(.!;E</emma:literal>
                </emma:interpretation>
              </emma:one-of>
            </emma:emma>
          </inkml:annotationXML>
          <inkml:trace contextRef="#ctx0" brushRef="#br0" timeOffset="1953.1125">2254-231 0,'-33'0'62,"33"33"-46,-34 1-1,-34 136 32,0-35-16,34 1-15,0-1 15,1 0-15,-1 1 0,34 33-1,0-67 1,0 67 15,67 1 0,1-35 1,0 0-32</inkml:trace>
          <inkml:trace contextRef="#ctx0" brushRef="#br0" timeOffset="2015.6149">2187 1699 0,'34'34'47,"33"0"-47</inkml:trace>
          <inkml:trace contextRef="#ctx0" brushRef="#br0" timeOffset="3249.9828">2695 243 0,'-34'0'32,"34"-34"-32,0 68 125,0 0-110,34 33 1,-34 35 15,34-34-15,-1 101 15,-33 0 0,0-33 0,34-35-31</inkml:trace>
          <inkml:trace contextRef="#ctx0" brushRef="#br0" timeOffset="3453.1072">2830 1259 0,'0'34'47,"34"-1"-31,0 35 30,67-169 33,-67-1-79</inkml:trace>
          <inkml:trace contextRef="#ctx0" brushRef="#br0" timeOffset="3718.7321">3101 954 0,'68'-169'62,"0"-1"-30,-1 35-17,1-35 16,-34 137 1,-34-35-1,34 102 0</inkml:trace>
          <inkml:trace contextRef="#ctx0" brushRef="#br0" timeOffset="4765.6004">3914 1191 0,'0'135'125,"-102"35"-78,68-103-32,-67 69 1</inkml:trace>
          <inkml:trace contextRef="#ctx0" brushRef="#br0" timeOffset="6359.3421">4794 175 0,'-33'34'63,"33"0"-48,-34 101 17,0 1-1,0-1-15,0-33 15,0-35-16,-34 103 17,68-69-17,0-67 32</inkml:trace>
          <inkml:trace contextRef="#ctx0" brushRef="#br0" timeOffset="6796.8396">4862 107 0,'68'0'125,"-34"0"-109,0 0-16,33 34 15,1 0-15</inkml:trace>
          <inkml:trace contextRef="#ctx0" brushRef="#br0" timeOffset="7078.0814">4693 581 0,'34'0'78,"33"34"-63,1-34 1,34 34 0</inkml:trace>
          <inkml:trace contextRef="#ctx0" brushRef="#br0" timeOffset="7359.3341">4557 1022 0,'34'0'63,"136"33"-32,-1-33 0,-34 34-15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1:44.6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45BDB8B-8B2B-4E5E-9C07-F2E062A7CB9B}" emma:medium="tactile" emma:mode="ink">
          <msink:context xmlns:msink="http://schemas.microsoft.com/ink/2010/main" type="writingRegion" rotatedBoundingBox="16201,13571 23110,10119 24255,12409 17346,15862"/>
        </emma:interpretation>
      </emma:emma>
    </inkml:annotationXML>
    <inkml:traceGroup>
      <inkml:annotationXML>
        <emma:emma xmlns:emma="http://www.w3.org/2003/04/emma" version="1.0">
          <emma:interpretation id="{21B69665-60DA-4A5C-948B-D3FE09F35470}" emma:medium="tactile" emma:mode="ink">
            <msink:context xmlns:msink="http://schemas.microsoft.com/ink/2010/main" type="paragraph" rotatedBoundingBox="19046,12150 23110,10119 23591,11081 19526,131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200A693-35DD-4C38-A660-1E89D944966F}" emma:medium="tactile" emma:mode="ink">
              <msink:context xmlns:msink="http://schemas.microsoft.com/ink/2010/main" type="line" rotatedBoundingBox="19046,12150 23110,10119 23591,11081 19526,13111"/>
            </emma:interpretation>
          </emma:emma>
        </inkml:annotationXML>
        <inkml:traceGroup>
          <inkml:annotationXML>
            <emma:emma xmlns:emma="http://www.w3.org/2003/04/emma" version="1.0">
              <emma:interpretation id="{BEE11514-7BCB-4A1B-9036-C2AF8EEE5E6D}" emma:medium="tactile" emma:mode="ink">
                <msink:context xmlns:msink="http://schemas.microsoft.com/ink/2010/main" type="inkWord" rotatedBoundingBox="22242,10619 23137,10172 23509,10918 22615,11365">
                  <msink:destinationLink direction="to" ref="{9B9F092A-8E5A-4AE8-9B1F-62E85EDC2F05}"/>
                </msink:context>
              </emma:interpretation>
              <emma:one-of disjunction-type="recognition" id="oneOf0">
                <emma:interpretation id="interp0" emma:lang="ru-RU" emma:confidence="0">
                  <emma:literal>00</emma:literal>
                </emma:interpretation>
                <emma:interpretation id="interp1" emma:lang="ru-RU" emma:confidence="0">
                  <emma:literal>о о</emma:literal>
                </emma:interpretation>
                <emma:interpretation id="interp2" emma:lang="ru-RU" emma:confidence="0">
                  <emma:literal>0 о</emma:literal>
                </emma:interpretation>
                <emma:interpretation id="interp3" emma:lang="ru-RU" emma:confidence="0">
                  <emma:literal>000</emma:literal>
                </emma:interpretation>
                <emma:interpretation id="interp4" emma:lang="ru-RU" emma:confidence="0">
                  <emma:literal>° о</emma:literal>
                </emma:interpretation>
              </emma:one-of>
            </emma:emma>
          </inkml:annotationXML>
          <inkml:trace contextRef="#ctx0" brushRef="#br0">17441 6299 0,'0'-33'46,"-33"33"-46,-1 0 63,34 33-47,-102 137 30,102-69-14,0-33-17,136 68 17,-69-103-17,35 1 1,0-34-1,33-34 17,34 1-17,1-103 17,-136 68-17,-1 34 1,-33-101-1,-33-34 17,-1 101-17,-68 0 1,68 34 0,-135 0-1,33 34 16,35 0-31,-102 136 16</inkml:trace>
          <inkml:trace contextRef="#ctx0" brushRef="#br0" timeOffset="-1578.1019">14258 7790 0,'-34'0'63,"0"0"-16,34 33-47,-67 69 47,33 33-16,34-67-16,34 68 1,33-35 15,1-33-15,67 0 15,35-1-15,-35-67 15,-101 0-31,34 0 16,67-101 15,-33 33-15,-34-33-1,-34-35 1,-34 34-1,0 1 1,-102-68 15,34 101-15,-67-34 0,-1 68-1,1 34 16,33 0-15,-67 34 0,135 0-1,0-34-15,34 68 16,0 0 0</inkml:trace>
        </inkml:traceGroup>
      </inkml:traceGroup>
    </inkml:traceGroup>
    <inkml:traceGroup>
      <inkml:annotationXML>
        <emma:emma xmlns:emma="http://www.w3.org/2003/04/emma" version="1.0">
          <emma:interpretation id="{F3ED00CC-CE01-4F54-BFC5-446659A704AE}" emma:medium="tactile" emma:mode="ink">
            <msink:context xmlns:msink="http://schemas.microsoft.com/ink/2010/main" type="paragraph" rotatedBoundingBox="16853,15266 19052,12549 19865,13208 17665,159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41B96E-63B9-47AF-8FC6-65DD9644EFD9}" emma:medium="tactile" emma:mode="ink">
              <msink:context xmlns:msink="http://schemas.microsoft.com/ink/2010/main" type="line" rotatedBoundingBox="16853,15266 19052,12549 19865,13208 17665,15924"/>
            </emma:interpretation>
          </emma:emma>
        </inkml:annotationXML>
        <inkml:traceGroup>
          <inkml:annotationXML>
            <emma:emma xmlns:emma="http://www.w3.org/2003/04/emma" version="1.0">
              <emma:interpretation id="{D368B842-79B6-48C4-8F76-A88DB2BBD740}" emma:medium="tactile" emma:mode="ink">
                <msink:context xmlns:msink="http://schemas.microsoft.com/ink/2010/main" type="inkWord" rotatedBoundingBox="16853,15266 19052,12549 19865,13208 17665,15924">
                  <msink:destinationLink direction="with" ref="{99092040-E2ED-4CE4-B9CB-6D3AE4959F50}"/>
                </msink:context>
              </emma:interpretation>
              <emma:one-of disjunction-type="recognition" id="oneOf1">
                <emma:interpretation id="interp5" emma:lang="ru-RU" emma:confidence="0">
                  <emma:literal>0 с</emma:literal>
                </emma:interpretation>
                <emma:interpretation id="interp6" emma:lang="ru-RU" emma:confidence="0">
                  <emma:literal>0 а</emma:literal>
                </emma:interpretation>
                <emma:interpretation id="interp7" emma:lang="ru-RU" emma:confidence="0">
                  <emma:literal>о -</emma:literal>
                </emma:interpretation>
                <emma:interpretation id="interp8" emma:lang="ru-RU" emma:confidence="0">
                  <emma:literal>0°</emma:literal>
                </emma:interpretation>
                <emma:interpretation id="interp9" emma:lang="ru-RU" emma:confidence="0">
                  <emma:literal>° -</emma:literal>
                </emma:interpretation>
              </emma:one-of>
            </emma:emma>
          </inkml:annotationXML>
          <inkml:trace contextRef="#ctx0" brushRef="#br0" timeOffset="1859.3824">12294 10600 0,'-170'0'140,"35"170"-61,135-136-64,-34 67 16,34-33-15,34 67 15,0-67-15,34 0 0,33 0 15,-33-68-16,101 34 17,-101-34-17,67-34 17,-67 0-17,34-68 32,-68 34-31,-34-101 15,0 101-15,-34-33 15,-68-69 16,34 137-32,-67-69 17,67 68-17,-67 34 1,-35 0 15,103 68-31</inkml:trace>
          <inkml:trace contextRef="#ctx0" brushRef="#br0" timeOffset="6718.7284">14258 8501 0,'-34'0'125,"34"34"-78,-34-1-32,-67 137 32,33-35-15,34-101-17,34 0-15,-135 135 31,67-33 16,-68 33-31,35-33 0,67-35 15,-68 35-16,35-1 17,-1-67-17,34 33 1,-68 35 15,69-68 0,-35 67 173,68-67-126,-34-68-78,34 34 15,0 0 32,-34-34-47,34 33 16,-34 1 109,34-68-94,68-33 32,34-103-1,-1 103-31,-67 33-31,-34 0 16,34 34 0,0 0 15,-68 34 0,0 0 0,-101 135 32,-1-34 15,170-135-47,0-33-15,67-1 15,1-34 0,67 0 1,-67 34 14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1:55.2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092040-E2ED-4CE4-B9CB-6D3AE4959F50}" emma:medium="tactile" emma:mode="ink">
          <msink:context xmlns:msink="http://schemas.microsoft.com/ink/2010/main" type="inkDrawing" rotatedBoundingBox="17277,10599 17508,14697 17376,14704 17145,10607" semanticType="callout" shapeName="Other">
            <msink:sourceLink direction="with" ref="{3637415A-CE8E-4B97-AA57-109D7CCEAFDF}"/>
            <msink:sourceLink direction="with" ref="{D368B842-79B6-48C4-8F76-A88DB2BBD740}"/>
          </msink:context>
        </emma:interpretation>
      </emma:emma>
    </inkml:annotationXML>
    <inkml:trace contextRef="#ctx0" brushRef="#br0">4 0 0,'0'169'172,"0"0"-125,0 1-16,0-1-16,0 0 17,0-33-17,0-1 17,0 34-17,0 1 16,0-35-15,0 1 0,0 33-1,0 0 17,0 1-1,34-35-16,-34 35 1,34-35 15,-34 0-15,34 35 15,-34-35-15,34 1-1,-34-1 17,0 35-17,34-35 17,-34-33-1,34 67 0,-34-101 0,0-1 32,33-67-48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1:48.5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1F8C91A-C764-4032-AF3F-4FF4FC2FA06E}" emma:medium="tactile" emma:mode="ink">
          <msink:context xmlns:msink="http://schemas.microsoft.com/ink/2010/main" type="writingRegion" rotatedBoundingBox="17448,9544 17770,11086 16975,11252 16653,9710"/>
        </emma:interpretation>
      </emma:emma>
    </inkml:annotationXML>
    <inkml:traceGroup>
      <inkml:annotationXML>
        <emma:emma xmlns:emma="http://www.w3.org/2003/04/emma" version="1.0">
          <emma:interpretation id="{C439A67D-C400-47D4-BB26-8265376E1DF2}" emma:medium="tactile" emma:mode="ink">
            <msink:context xmlns:msink="http://schemas.microsoft.com/ink/2010/main" type="paragraph" rotatedBoundingBox="17448,9544 17770,11086 16975,11252 16653,97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745CE0-61A3-49BA-87AA-C01E5C5C3D7D}" emma:medium="tactile" emma:mode="ink">
              <msink:context xmlns:msink="http://schemas.microsoft.com/ink/2010/main" type="line" rotatedBoundingBox="17448,9544 17770,11086 16975,11252 16653,9710"/>
            </emma:interpretation>
          </emma:emma>
        </inkml:annotationXML>
        <inkml:traceGroup>
          <inkml:annotationXML>
            <emma:emma xmlns:emma="http://www.w3.org/2003/04/emma" version="1.0">
              <emma:interpretation id="{3637415A-CE8E-4B97-AA57-109D7CCEAFDF}" emma:medium="tactile" emma:mode="ink">
                <msink:context xmlns:msink="http://schemas.microsoft.com/ink/2010/main" type="inkWord" rotatedBoundingBox="17448,9544 17770,11086 16975,11252 16653,9710">
                  <msink:destinationLink direction="with" ref="{99092040-E2ED-4CE4-B9CB-6D3AE4959F50}"/>
                  <msink:destinationLink direction="from" ref="{9B9F092A-8E5A-4AE8-9B1F-62E85EDC2F05}"/>
                </msink:context>
              </emma:interpretation>
              <emma:one-of disjunction-type="recognition" id="oneOf0">
                <emma:interpretation id="interp0" emma:lang="ru-RU" emma:confidence="0">
                  <emma:literal>От</emma:literal>
                </emma:interpretation>
                <emma:interpretation id="interp1" emma:lang="ru-RU" emma:confidence="0">
                  <emma:literal>От.</emma:literal>
                </emma:interpretation>
                <emma:interpretation id="interp2" emma:lang="ru-RU" emma:confidence="0">
                  <emma:literal>о.</emma:literal>
                </emma:interpretation>
                <emma:interpretation id="interp3" emma:lang="ru-RU" emma:confidence="0">
                  <emma:literal>Ост</emma:literal>
                </emma:interpretation>
                <emma:interpretation id="interp4" emma:lang="ru-RU" emma:confidence="0">
                  <emma:literal>Дт</emma:literal>
                </emma:interpretation>
              </emma:one-of>
            </emma:emma>
          </inkml:annotationXML>
          <inkml:trace contextRef="#ctx0" brushRef="#br0">11853 5385 0,'-33'0'47,"-1"0"-31,0 34 15,0-34 0,34 34-15,-34 0 0,34-1-1,-34 35 1,34 0-1,0 67 32,0 35-31,0-69 0,34-67-1,0 0 1,101 102 15,-67-136-15,34 0 15,33-34 0,-67 34-31,0-68 16,-1-34 15,-33-33-15,-34-1 15,0 1 0,-67-34 0,67 135-31,-136-102 32,68 102-17,35 34 1,-35 0 0,0 0-1,-34 34 1,-33 102 15</inkml:trace>
          <inkml:trace contextRef="#ctx0" brushRef="#br0" timeOffset="7874.9706">12124 6266 0,'-33'0'79,"33"33"-64,0 35 48,-34-34-48,0 135 32,0-67-16,34-34-15,0-34 31,0-68-16,34-68 16,67-67 0,-101 135-47,0 0 16,0 0-16,34 34 15,34 34 48,-68 0-48,68 135 32,-34-101-16,-34-34-31,33 67 16</inkml:trace>
          <inkml:trace contextRef="#ctx0" brushRef="#br0" timeOffset="37546.6761">11989 5825 0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1:59.1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9F092A-8E5A-4AE8-9B1F-62E85EDC2F05}" emma:medium="tactile" emma:mode="ink">
          <msink:context xmlns:msink="http://schemas.microsoft.com/ink/2010/main" type="inkDrawing" rotatedBoundingBox="17623,9900 22403,10226 22378,10600 17597,10274" semanticType="callout" shapeName="Other">
            <msink:sourceLink direction="to" ref="{BEE11514-7BCB-4A1B-9036-C2AF8EEE5E6D}"/>
            <msink:sourceLink direction="from" ref="{3637415A-CE8E-4B97-AA57-109D7CCEAFDF}"/>
          </msink:context>
        </emma:interpretation>
      </emma:emma>
    </inkml:annotationXML>
    <inkml:trace contextRef="#ctx0" brushRef="#br0">0 8 0,'-34'0'156,"170"0"-46,33 0-79,-34 0 0,35 33 0,-35-33 1,34 34-1,1 0 0,-35-34-15,1 34-1,33-34 17,-33 0-17,-1 34 1,0-34 0,1 0-1,-1 34 1,1-34-1,33 0 17,1 34-17,-35-34 17,34 0-17,-33 33 1,33-33 15,-33 34-15,33-34 15,-34 0 0,1 34-15,33-34 15,1 0 32,-1 0-32,-101 0-16,-68 34 1,33-34-16,1 0 31,102 34 126,-136-68-142,0 0 32,-34 34-47,0-34 31,-135-101 32,101 101-48,34 34 1,34-34 0,-34 34 31,68 0-16,135 102 16,-67-68-16,-68-34-31,101 101 62,-101-101-62,-34 34 16,0 0 47,-34-34-48,-135 0 16,0 0 16,135 34-47,-68 0 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1:53.1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5DE6B9-BD83-45B7-806B-A5539AF5BE61}" emma:medium="tactile" emma:mode="ink">
          <msink:context xmlns:msink="http://schemas.microsoft.com/ink/2010/main" type="inkDrawing" rotatedBoundingBox="20235,11915 22237,10733 22404,11017 20403,12199" semanticType="scratchOut" shapeName="Other"/>
        </emma:interpretation>
      </emma:emma>
    </inkml:annotationXML>
    <inkml:trace contextRef="#ctx0" brushRef="#br0">15172 7722 0,'0'-34'78,"34"34"-62,102-68 31,33-33-16,-33 67-16,-1-34 1,0-34 0,1 35-1,33-35 1,1 0 15,-1 1-15,-34 33 15,35-33 0,-1-1 1,-135 68-1,0 34-31,0 0 47,-68 0-16,-136 0 16,35 0-16,-34 34 32,236-68-17,69-34 1,-1 34-15,-67 34-17,68 0 16,-136 34 32,0 0-47,-34 0-1,-136 135 32,136-101-47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8:27.8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50926F-4592-44EE-AFD4-6456653ED325}" emma:medium="tactile" emma:mode="ink">
          <msink:context xmlns:msink="http://schemas.microsoft.com/ink/2010/main" type="writingRegion" rotatedBoundingBox="19879,6603 20184,6603 20184,7856 19879,7856"/>
        </emma:interpretation>
      </emma:emma>
    </inkml:annotationXML>
    <inkml:traceGroup>
      <inkml:annotationXML>
        <emma:emma xmlns:emma="http://www.w3.org/2003/04/emma" version="1.0">
          <emma:interpretation id="{DD956344-FDF4-498E-812F-11E57E02422D}" emma:medium="tactile" emma:mode="ink">
            <msink:context xmlns:msink="http://schemas.microsoft.com/ink/2010/main" type="paragraph" rotatedBoundingBox="19879,6603 20184,6603 20184,7856 19879,7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2104EE-A044-40AD-AEB8-619AB11E1ABA}" emma:medium="tactile" emma:mode="ink">
              <msink:context xmlns:msink="http://schemas.microsoft.com/ink/2010/main" type="line" rotatedBoundingBox="19879,6603 20184,6603 20184,7856 19879,7856"/>
            </emma:interpretation>
          </emma:emma>
        </inkml:annotationXML>
        <inkml:traceGroup>
          <inkml:annotationXML>
            <emma:emma xmlns:emma="http://www.w3.org/2003/04/emma" version="1.0">
              <emma:interpretation id="{16B95809-64E3-48F4-B267-F5B01A466B9A}" emma:medium="tactile" emma:mode="ink">
                <msink:context xmlns:msink="http://schemas.microsoft.com/ink/2010/main" type="inkWord" rotatedBoundingBox="19879,6603 20184,6603 20184,7856 19879,7856"/>
              </emma:interpretation>
              <emma:one-of disjunction-type="recognition" id="oneOf0">
                <emma:interpretation id="interp0" emma:lang="ru-RU" emma:confidence="0">
                  <emma:literal>,</emma:literal>
                </emma:interpretation>
                <emma:interpretation id="interp1" emma:lang="ru-RU" emma:confidence="0">
                  <emma:literal>ц</emma:literal>
                </emma:interpretation>
                <emma:interpretation id="interp2" emma:lang="ru-RU" emma:confidence="0">
                  <emma:literal>S</emma:literal>
                </emma:interpretation>
                <emma:interpretation id="interp3" emma:lang="ru-RU" emma:confidence="0">
                  <emma:literal>“</emma:literal>
                </emma:interpretation>
                <emma:interpretation id="interp4" emma:lang="ru-RU" emma:confidence="0">
                  <emma:literal>[</emma:literal>
                </emma:interpretation>
              </emma:one-of>
            </emma:emma>
          </inkml:annotationXML>
          <inkml:trace contextRef="#ctx0" brushRef="#br0">14901 2371 0,'-33'-34'62,"33"0"-62,0 0 31,33 34-31,1 0 32,0 0-17,-34 34 16,-135 135 16,101-101-47,34 68 32,0-69-17,34-33 1,0 0-16,-1-34 15,69 0 17,-68 0-32,-102 136 93,68-103-77,0 103 15,0 33 1,0-135-17,-135 135 16,101-169-15,-34 34-16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28:00.7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5359F55-FE14-4EAC-99E7-9E823E3AA00F}" emma:medium="tactile" emma:mode="ink">
          <msink:context xmlns:msink="http://schemas.microsoft.com/ink/2010/main" type="writingRegion" rotatedBoundingBox="22584,3264 33456,3387 33421,6505 22549,6383"/>
        </emma:interpretation>
      </emma:emma>
    </inkml:annotationXML>
    <inkml:traceGroup>
      <inkml:annotationXML>
        <emma:emma xmlns:emma="http://www.w3.org/2003/04/emma" version="1.0">
          <emma:interpretation id="{EAE71E9D-FE9D-48E9-905D-DBFE6A10D9F5}" emma:medium="tactile" emma:mode="ink">
            <msink:context xmlns:msink="http://schemas.microsoft.com/ink/2010/main" type="paragraph" rotatedBoundingBox="22633,3260 29269,3355 29253,4473 22617,43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F5F8DA-E34E-4AD8-9659-E2C51437197D}" emma:medium="tactile" emma:mode="ink">
              <msink:context xmlns:msink="http://schemas.microsoft.com/ink/2010/main" type="line" rotatedBoundingBox="22633,3260 29269,3355 29253,4473 22617,4377"/>
            </emma:interpretation>
          </emma:emma>
        </inkml:annotationXML>
        <inkml:traceGroup>
          <inkml:annotationXML>
            <emma:emma xmlns:emma="http://www.w3.org/2003/04/emma" version="1.0">
              <emma:interpretation id="{91411434-F1E6-41E3-8483-3536BA8CD2E0}" emma:medium="tactile" emma:mode="ink">
                <msink:context xmlns:msink="http://schemas.microsoft.com/ink/2010/main" type="inkWord" rotatedBoundingBox="22633,3260 24524,3287 24510,4306 22618,4279"/>
              </emma:interpretation>
              <emma:one-of disjunction-type="recognition" id="oneOf0">
                <emma:interpretation id="interp0" emma:lang="ru-RU" emma:confidence="0">
                  <emma:literal>(три</emma:literal>
                </emma:interpretation>
                <emma:interpretation id="interp1" emma:lang="ru-RU" emma:confidence="0">
                  <emma:literal>сыр</emma:literal>
                </emma:interpretation>
                <emma:interpretation id="interp2" emma:lang="ru-RU" emma:confidence="0">
                  <emma:literal>(пр</emma:literal>
                </emma:interpretation>
                <emma:interpretation id="interp3" emma:lang="ru-RU" emma:confidence="0">
                  <emma:literal>(тр.</emma:literal>
                </emma:interpretation>
                <emma:interpretation id="interp4" emma:lang="ru-RU" emma:confidence="0">
                  <emma:literal>Ипр</emma:literal>
                </emma:interpretation>
              </emma:one-of>
            </emma:emma>
          </inkml:annotationXML>
          <inkml:trace contextRef="#ctx0" brushRef="#br0">17611-542 0,'-34'0'63,"34"34"-48,-68 102 32,34-35-15,34-33-32,0 34 31,34-102-31,102 0 31</inkml:trace>
          <inkml:trace contextRef="#ctx0" brushRef="#br0" timeOffset="234.3764">17780-779 0,'0'-34'31,"-34"34"-31,34-33 16,34 66 46</inkml:trace>
          <inkml:trace contextRef="#ctx0" brushRef="#br0" timeOffset="968.745">18017-474 0,'0'-34'78,"0"68"-47,0 34-15,-68 101 31,68-203 15,136-101-31,-68 101-15,33 34 15,-67 0-15,0 34-1,-34 34 1,0 101 15,0-68 1,34-101-1,67 0-31</inkml:trace>
          <inkml:trace contextRef="#ctx0" brushRef="#br0" timeOffset="1609.3603">18830-643 0,'-34'-34'62,"68"0"-46,0 34 0,101 0-1,35 34 16,33 0-31</inkml:trace>
          <inkml:trace contextRef="#ctx0" brushRef="#br0" timeOffset="1390.6203">19135-1050 0,'-34'170'110,"0"-1"-79,-34-34-15,34 35 15,1-35-15,33 1-1,0-35 16,135-202 1</inkml:trace>
        </inkml:traceGroup>
        <inkml:traceGroup>
          <inkml:annotationXML>
            <emma:emma xmlns:emma="http://www.w3.org/2003/04/emma" version="1.0">
              <emma:interpretation id="{E78491B1-55D1-44C4-9682-A686CF0341FC}" emma:medium="tactile" emma:mode="ink">
                <msink:context xmlns:msink="http://schemas.microsoft.com/ink/2010/main" type="inkWord" rotatedBoundingBox="26423,3467 29267,3508 29253,4473 26409,4432"/>
              </emma:interpretation>
              <emma:one-of disjunction-type="recognition" id="oneOf1">
                <emma:interpretation id="interp5" emma:lang="ru-RU" emma:confidence="0">
                  <emma:literal>оплечь;</emma:literal>
                </emma:interpretation>
                <emma:interpretation id="interp6" emma:lang="ru-RU" emma:confidence="0">
                  <emma:literal>оплетя;</emma:literal>
                </emma:interpretation>
                <emma:interpretation id="interp7" emma:lang="ru-RU" emma:confidence="0">
                  <emma:literal>оплеух;</emma:literal>
                </emma:interpretation>
                <emma:interpretation id="interp8" emma:lang="ru-RU" emma:confidence="0">
                  <emma:literal>оплело;</emma:literal>
                </emma:interpretation>
                <emma:interpretation id="interp9" emma:lang="ru-RU" emma:confidence="0">
                  <emma:literal>оплету;</emma:literal>
                </emma:interpretation>
              </emma:one-of>
            </emma:emma>
          </inkml:annotationXML>
          <inkml:trace contextRef="#ctx0" brushRef="#br0" timeOffset="7328.0894">21370-508 0,'0'34'110,"-102"135"-64,102-135-46,0 102 47,0-102-31,34-34 0,102 33-1</inkml:trace>
          <inkml:trace contextRef="#ctx0" brushRef="#br0" timeOffset="7546.8376">21404-677 0,'0'-68'63,"34"102"-32</inkml:trace>
          <inkml:trace contextRef="#ctx0" brushRef="#br0" timeOffset="8078.0851">21743-474 0,'-34'0'46,"34"34"1,-34 0-31,34 67 15,-34-67-31,34 0 16,68-102 46,67-33-15,-101 101-47,0 0 16,0 68 15,-34-1-15,-34 103 15,34-137-15,68 1-1</inkml:trace>
          <inkml:trace contextRef="#ctx0" brushRef="#br0" timeOffset="8734.3173">22454-338 0,'0'-68'109,"-34"68"-109,0 0 16,0-34-1,0 34 1,34 34-16,-101 34 31,101-35-15,0 1-16,-34 0 15,34 34 17,34-68-32,0 0 31,33-68-16,69-101 1,-35 33 15,-101 69-31,102-69 47,-102 68-47,34 35 31,-68 66 1,-34 137-1,34-35 0,0 35-15,34-69-16</inkml:trace>
          <inkml:trace contextRef="#ctx0" brushRef="#br0" timeOffset="9156.2045">22657-305 0,'68'0'78,"-1"0"-62,1-67 15,34-1 0,-68 68-31,-34-34 0,0-34 31,-34 68-31,0-34 16,0 34 0,0 0-16,0 34 15,-67 68 17,101-68-17,0 67 1,0-67-16,34 0 15,33 0 1,-33-34 0,0 0-1,68-34-15</inkml:trace>
          <inkml:trace contextRef="#ctx0" brushRef="#br0" timeOffset="9624.9524">23199-542 0,'0'34'78,"101"102"-47,35-35 0,-68-101-15,-35-34 15,1-33-15,-34-1 15,0 34-15,-34 34 15,-135 136 0,34-1 0,135-101-15,-34 0-16</inkml:trace>
          <inkml:trace contextRef="#ctx0" brushRef="#br0" timeOffset="25656.1028">24113-305 0,'-34'34'32,"0"0"-17,34 0 1,-33 68 15,-103 135 0</inkml:trace>
          <inkml:trace contextRef="#ctx0" brushRef="#br0" timeOffset="25452.9906">24079-643 0,'0'34'63,"34"-1"-48</inkml:trace>
        </inkml:traceGroup>
      </inkml:traceGroup>
    </inkml:traceGroup>
    <inkml:traceGroup>
      <inkml:annotationXML>
        <emma:emma xmlns:emma="http://www.w3.org/2003/04/emma" version="1.0">
          <emma:interpretation id="{1C941FE8-6696-4205-9F16-1025B3ACE78C}" emma:medium="tactile" emma:mode="ink">
            <msink:context xmlns:msink="http://schemas.microsoft.com/ink/2010/main" type="paragraph" rotatedBoundingBox="22564,5002 33436,5125 33421,6505 22549,63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D9FE47-8EA1-4DBA-A0BE-F8C69B74AE9C}" emma:medium="tactile" emma:mode="ink">
              <msink:context xmlns:msink="http://schemas.microsoft.com/ink/2010/main" type="line" rotatedBoundingBox="22564,5002 33436,5125 33421,6505 22549,6383"/>
            </emma:interpretation>
          </emma:emma>
        </inkml:annotationXML>
        <inkml:traceGroup>
          <inkml:annotationXML>
            <emma:emma xmlns:emma="http://www.w3.org/2003/04/emma" version="1.0">
              <emma:interpretation id="{15135998-3FAD-4C7A-8D91-18F4CA819817}" emma:medium="tactile" emma:mode="ink">
                <msink:context xmlns:msink="http://schemas.microsoft.com/ink/2010/main" type="inkWord" rotatedBoundingBox="22305,5702 23121,4792 23748,5353 22932,6264"/>
              </emma:interpretation>
              <emma:one-of disjunction-type="recognition" id="oneOf2">
                <emma:interpretation id="interp10" emma:lang="ru-RU" emma:confidence="0">
                  <emma:literal>51</emma:literal>
                </emma:interpretation>
                <emma:interpretation id="interp11" emma:lang="ru-RU" emma:confidence="0">
                  <emma:literal>54</emma:literal>
                </emma:interpretation>
                <emma:interpretation id="interp12" emma:lang="ru-RU" emma:confidence="0">
                  <emma:literal>56</emma:literal>
                </emma:interpretation>
                <emma:interpretation id="interp13" emma:lang="ru-RU" emma:confidence="0">
                  <emma:literal>$</emma:literal>
                </emma:interpretation>
                <emma:interpretation id="interp14" emma:lang="ru-RU" emma:confidence="0">
                  <emma:literal>5</emma:literal>
                </emma:interpretation>
              </emma:one-of>
            </emma:emma>
          </inkml:annotationXML>
          <inkml:trace contextRef="#ctx0" brushRef="#br0" timeOffset="13312.4324">17679 1118 0,'0'-102'93,"-34"68"-77,0 34 0,0 0-1,0 0 1,-34 34 15,68 0-15,0 0-1,34 0 1,102 67 15,-102-33-15,-34-34 0,0 0-1,-34 34 1,0-1-1,-34 1 1,0-68 0,34 0-16,34 34 15,-33-34 1,33-34 0,33 34-16</inkml:trace>
          <inkml:trace contextRef="#ctx0" brushRef="#br0" timeOffset="13734.2925">18220 678 0,'-33'33'63,"33"1"-47,-68 136 15,34-35-16,-34 1 1,34-1 15,0 0-15,34-67 0,34 0-1,0-68 1,0 0-16,0 0 15,0-34-15</inkml:trace>
          <inkml:trace contextRef="#ctx0" brushRef="#br0" timeOffset="13953.054">17882 1118 0,'135'0'78,"68"0"-78</inkml:trace>
        </inkml:traceGroup>
        <inkml:traceGroup>
          <inkml:annotationXML>
            <emma:emma xmlns:emma="http://www.w3.org/2003/04/emma" version="1.0">
              <emma:interpretation id="{EFF58CE0-B153-49CA-BEE6-8730CF1CD2B3}" emma:medium="tactile" emma:mode="ink">
                <msink:context xmlns:msink="http://schemas.microsoft.com/ink/2010/main" type="inkWord" rotatedBoundingBox="23540,5437 24749,5619 24677,6095 23469,5914"/>
              </emma:interpretation>
              <emma:one-of disjunction-type="recognition" id="oneOf3">
                <emma:interpretation id="interp15" emma:lang="ru-RU" emma:confidence="0">
                  <emma:literal>ни</emma:literal>
                </emma:interpretation>
                <emma:interpretation id="interp16" emma:lang="ru-RU" emma:confidence="0">
                  <emma:literal>чи</emma:literal>
                </emma:interpretation>
                <emma:interpretation id="interp17" emma:lang="ru-RU" emma:confidence="0">
                  <emma:literal>ши</emma:literal>
                </emma:interpretation>
                <emma:interpretation id="interp18" emma:lang="ru-RU" emma:confidence="0">
                  <emma:literal>пи</emma:literal>
                </emma:interpretation>
                <emma:interpretation id="interp19" emma:lang="ru-RU" emma:confidence="0">
                  <emma:literal>Ши</emma:literal>
                </emma:interpretation>
              </emma:one-of>
            </emma:emma>
          </inkml:annotationXML>
          <inkml:trace contextRef="#ctx0" brushRef="#br0" timeOffset="15062.4106">18356 1423 0,'0'-34'62,"0"0"-46,34 34-16,0-34 15,33-135 32,-67 135-16,34 135 16,-34-33-15,34-68-32,0 0 15,101 0 32,-135 34 0,-101 101 0,101-33-32,0-68 1,0 0-16,34-34 16,0 0-1,33 0 1,103-136 15,-35 1 16,-101 101-47,-34 0 16,-68 136 31,68-35-32,0 35 16,0-68-15,0 0-16,34-34 16,34 0-1,67-68 17,35-67 14,-137 67-30,-33 34 15,0 0-15,0 68 15,-67 68 0,67 33 1,0-101-17,34 34 1,-1-68 0,35 34-16</inkml:trace>
        </inkml:traceGroup>
        <inkml:traceGroup>
          <inkml:annotationXML>
            <emma:emma xmlns:emma="http://www.w3.org/2003/04/emma" version="1.0">
              <emma:interpretation id="{8F6790D0-2DDD-46C8-B882-A665DBA687AB}" emma:medium="tactile" emma:mode="ink">
                <msink:context xmlns:msink="http://schemas.microsoft.com/ink/2010/main" type="inkWord" rotatedBoundingBox="26660,5171 30791,5217 30780,6164 26649,6118"/>
              </emma:interpretation>
              <emma:one-of disjunction-type="recognition" id="oneOf4">
                <emma:interpretation id="interp20" emma:lang="ru-RU" emma:confidence="0">
                  <emma:literal>Алоле</emma:literal>
                </emma:interpretation>
                <emma:interpretation id="interp21" emma:lang="ru-RU" emma:confidence="0">
                  <emma:literal>Алове</emma:literal>
                </emma:interpretation>
                <emma:interpretation id="interp22" emma:lang="ru-RU" emma:confidence="0">
                  <emma:literal>Алголе</emma:literal>
                </emma:interpretation>
                <emma:interpretation id="interp23" emma:lang="ru-RU" emma:confidence="0">
                  <emma:literal>Алоля</emma:literal>
                </emma:interpretation>
                <emma:interpretation id="interp24" emma:lang="ru-RU" emma:confidence="0">
                  <emma:literal>Акабе</emma:literal>
                </emma:interpretation>
              </emma:one-of>
            </emma:emma>
          </inkml:annotationXML>
          <inkml:trace contextRef="#ctx0" brushRef="#br0" timeOffset="16968.664">21709 881 0,'34'0'78,"-68"169"-31,0 0-32,-34-33 1,0 33-1,34-101 17,34-34-17,68-170 32,-34-33-31,0 34-1,34-1 17,-68 34-17,0 136 1,34 34 15,-34 68-15,33 33 15,1-101-15,0-35-1,-34 1-15,34-34 16,34 0 0,33-67-1,1-69 1,0-33-1,-35 33 17,1 1 15,-68 169-32,-34 101 1</inkml:trace>
          <inkml:trace contextRef="#ctx0" brushRef="#br0" timeOffset="18015.5327">22386 1456 0,'0'34'47,"-34"34"-31,68 68 15,0-69-15,0-33-1,0-34-15,-1 0 16,35-34-1,0-33 1,0-35 15,-34 34-31,-34 0 16,0 35-16,-34-35 16,-34 34-1,0 0 1,34 34-16,34 34 0,-67-34 15,33 68 1,34-1 0,0-33-16,34 0 15,-1 0 1,69-34 0,34 0-1,-1 0 16,34 0 16,-135 0-31,-34-34 0,0 0-1,-34 0 1,0 34-1,-33 34 1,33 0 0,0 0-1,34 68 1,0-35 0,34-33-1,0-34 1,0 0-16,33-34 15,103-135 17,-103 34-17,35-35 17,-34 35-17,-34-35 16,-1 137-15,-33-1 0,-33 101 15,-35 69 0,34-1-15,0 1-1,34-35-15,0 1 16,102 34 0</inkml:trace>
          <inkml:trace contextRef="#ctx0" brushRef="#br0" timeOffset="18421.7808">23707 1727 0,'34'0'78,"0"-33"-62,101-69 15,-67 34-15,-68 0-1,0 35-15,-34-1 16,0 34 0,-34 0-1,34 0 1,-33 67 0,33 1-16,34 0 15,0-34 1,0 0-16,34 0 15,67 33 1,1-67 0,67 0 15,-33 0-31</inkml:trace>
          <inkml:trace contextRef="#ctx0" brushRef="#br0" timeOffset="15843.6545">19981 1490 0,'0'-135'94,"-33"135"-94,-35 0 47,34 0-32,-34 34 1,1 33 0,67 35-1,0-68 1,0 0-16,0 0 0,33-34 16,1 0-1,34 0 1,0 0-1,67-102 1,1-33-16,-35 33 16,1-67-1,-1 33 32,-33 1-16,-68 101 1,-34 203 15,-33-33-16,-1-1-16,34 1 1,0-1 15,34-67-31,0-34 16,34 33 0,0-67-1,0 0 1,0-33-16</inkml:trace>
          <inkml:trace contextRef="#ctx0" brushRef="#br0" timeOffset="16078.0454">20219 1219 0,'-34'0'47,"0"-33"-16,169 33 16,35 0-31,33 0-1</inkml:trace>
        </inkml:traceGroup>
        <inkml:traceGroup>
          <inkml:annotationXML>
            <emma:emma xmlns:emma="http://www.w3.org/2003/04/emma" version="1.0">
              <emma:interpretation id="{5254CA9C-6586-498C-BB76-DCCFACB1BFFD}" emma:medium="tactile" emma:mode="ink">
                <msink:context xmlns:msink="http://schemas.microsoft.com/ink/2010/main" type="inkWord" rotatedBoundingBox="30562,5289 30857,5853 30411,6086 30116,5522"/>
              </emma:interpretation>
              <emma:one-of disjunction-type="recognition" id="oneOf5">
                <emma:interpretation id="interp25" emma:lang="ru-RU" emma:confidence="0">
                  <emma:literal>*</emma:literal>
                </emma:interpretation>
                <emma:interpretation id="interp26" emma:lang="ru-RU" emma:confidence="0">
                  <emma:literal>+</emma:literal>
                </emma:interpretation>
                <emma:interpretation id="interp27" emma:lang="ru-RU" emma:confidence="0">
                  <emma:literal>ж</emma:literal>
                </emma:interpretation>
                <emma:interpretation id="interp28" emma:lang="ru-RU" emma:confidence="0">
                  <emma:literal>Ж</emma:literal>
                </emma:interpretation>
                <emma:interpretation id="interp29" emma:lang="ru-RU" emma:confidence="0">
                  <emma:literal>$</emma:literal>
                </emma:interpretation>
              </emma:one-of>
            </emma:emma>
          </inkml:annotationXML>
          <inkml:trace contextRef="#ctx0" brushRef="#br0" timeOffset="20796.7683">25197 1219 0,'0'-33'46,"-34"33"-46,34-34 16,34 68 47,-34-1-48,34 1 1,101 136 15,35-69 0,-137-67-15,35-34-16</inkml:trace>
          <inkml:trace contextRef="#ctx0" brushRef="#br0" timeOffset="21109.2671">25536 1186 0,'-34'33'78,"-136"69"-31,69-34-31,33 33 15,68-33-16</inkml:trace>
          <inkml:trace contextRef="#ctx0" brushRef="#br0" timeOffset="21437.3902">25299 1016 0,'0'136'110,"0"33"-79,0 0 0,0-101-15,33 68 0</inkml:trace>
        </inkml:traceGroup>
        <inkml:traceGroup>
          <inkml:annotationXML>
            <emma:emma xmlns:emma="http://www.w3.org/2003/04/emma" version="1.0">
              <emma:interpretation id="{D8673634-DBE0-4130-A3D1-63DD7D5A945E}" emma:medium="tactile" emma:mode="ink">
                <msink:context xmlns:msink="http://schemas.microsoft.com/ink/2010/main" type="inkWord" rotatedBoundingBox="31404,5039 33486,5175 33398,6520 31316,6384"/>
              </emma:interpretation>
              <emma:one-of disjunction-type="recognition" id="oneOf6">
                <emma:interpretation id="interp30" emma:lang="ru-RU" emma:confidence="0">
                  <emma:literal>не;</emma:literal>
                </emma:interpretation>
                <emma:interpretation id="interp31" emma:lang="ru-RU" emma:confidence="0">
                  <emma:literal>нет;</emma:literal>
                </emma:interpretation>
                <emma:interpretation id="interp32" emma:lang="ru-RU" emma:confidence="0">
                  <emma:literal>пе;</emma:literal>
                </emma:interpretation>
                <emma:interpretation id="interp33" emma:lang="ru-RU" emma:confidence="0">
                  <emma:literal>пел;</emma:literal>
                </emma:interpretation>
                <emma:interpretation id="interp34" emma:lang="ru-RU" emma:confidence="0">
                  <emma:literal>чеха;</emma:literal>
                </emma:interpretation>
              </emma:one-of>
            </emma:emma>
          </inkml:annotationXML>
          <inkml:trace contextRef="#ctx0" brushRef="#br0" timeOffset="22609.2522">26281 1219 0,'0'-33'94,"-34"202"-32,34-135-62,-34-34 16,34 34 0,0-1 15,0-66 0,34-35-15,0 68-1,135-102 32,-169 68-47,34 34 0,0 0 16,-34 34 0,0 0-1,-34 135 32,34-101-47,0-34 16,34 0-1,0 0 1,33-34 0,1 0-1,0-34 1,67-34-1,-101 34 1,34 0 0,-34-33-1,-34-1 1,-34 68 0,0 0-1,0 0 1,-67 102 15,101-69-15,0 1-1,33 34 1,1-34 0,0 0-16,0-34 15,34 0 1,33 0-1</inkml:trace>
          <inkml:trace contextRef="#ctx0" brushRef="#br0" timeOffset="22921.7564">27195 1253 0,'0'34'62,"0"0"-46,169 135 31,-101-101-32,-34-68 1,0 0 0,0 0-1,-34-34 1,34-34-16</inkml:trace>
          <inkml:trace contextRef="#ctx0" brushRef="#br0" timeOffset="23156.1302">27568 1355 0,'0'-34'63,"-34"34"-48,0 0 1,-68 102 15,-33 67 0,67-101 16,102-34-47</inkml:trace>
          <inkml:trace contextRef="#ctx0" brushRef="#br0" timeOffset="23843.6128">27669 1084 0,'68'0'78,"135"34"-62</inkml:trace>
          <inkml:trace contextRef="#ctx0" brushRef="#br0" timeOffset="23640.5036">27906 813 0,'0'34'94,"-34"135"-63,-33 1 0,33-35-15,-34 34 31,68-135-47,0 0 16,0 0-16,34-34 15,0 34 1,34-34-1,-1-34 1,-33 0 0,0 0-16</inkml:trace>
          <inkml:trace contextRef="#ctx0" brushRef="#br0" timeOffset="24374.8593">28279 1727 0,'0'34'62,"-34"0"-46,0 102 15,-68-1 0,-33-33-31</inkml:trace>
          <inkml:trace contextRef="#ctx0" brushRef="#br0" timeOffset="24124.8745">28279 1219 0,'0'34'94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19.5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808AAEB-B008-4E95-9150-43D9E075B73C}" emma:medium="tactile" emma:mode="ink">
          <msink:context xmlns:msink="http://schemas.microsoft.com/ink/2010/main" type="inkDrawing" rotatedBoundingBox="4538,5735 7179,5759 7179,5824 4537,5800" semanticType="callout" shapeName="Other"/>
        </emma:interpretation>
      </emma:emma>
    </inkml:annotationXML>
    <inkml:trace contextRef="#ctx0" brushRef="#br0">72 3048 0,'33'0'125,"137"0"-62,-35 0-48,35 33 17,-35-66-1,0 33-16,35 0 1,-1 0 15,-33 0-15,-1 0 0,1 0-1,-1 0 16,0 0-15,1 0 0,-1 0 15,35 0-15,-1 0 30,-101 33-30,33-33 15,-33 34 1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10.8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C50D80-CAA5-47AC-BEFC-404174847FA2}" emma:medium="tactile" emma:mode="ink">
          <msink:context xmlns:msink="http://schemas.microsoft.com/ink/2010/main" type="inkDrawing" rotatedBoundingBox="4271,8847 4547,2500 7756,2639 7480,8986" semanticType="enclosure" shapeName="Other">
            <msink:destinationLink direction="with" ref="{A9320675-E84D-4CBB-8564-53F77A728316}"/>
            <msink:destinationLink direction="with" ref="{269EF5B7-CF67-4A76-AEE9-67C11A63B991}"/>
            <msink:destinationLink direction="with" ref="{AFE36EC1-8C88-4B47-BC16-31E011A4664C}"/>
          </msink:context>
        </emma:interpretation>
      </emma:emma>
    </inkml:annotationXML>
    <inkml:trace contextRef="#ctx0" brushRef="#br0">-68-1320 0,'-33'0'0,"33"101"0,33-67 0,1 135 0,-34 68 0,0-101 0,0 33 0,0-33 31,0-1-15,0 1 0,0 33-1,0 0 16,0-33-15,-34 33 0,34-33 15,-33 33-15,33-34-1,0 35 16,0-1 1,0 0-17,0 1 17,0-1-1,-34-33-16,34-1 17,0 0-1,0 1-15,0 33 15,0-33 0,0 33 16,0-135-47,0 101 47,0 1 15,0-68-46,34-68 0,-34 33-1,33-100 16</inkml:trace>
    <inkml:trace contextRef="#ctx0" brushRef="#br0" timeOffset="4937.4737">-68 3184 0,'0'135'172,"0"35"-125,0-1 15,0-34-30,0 35 14,0-1-14,-33-67-1,33-1 0,0 35 32,0 33-16,-34-169-32,34 34-15,0 0 31,0 34 16,0-35-15,34-33-17,101 0 63,34 34-31,-67-68-31,-34 34-1,101 0 17,-34 0-17,1 0 1,33 0 15,-33 0-15,33 0 15,-33 0-15,-1 0 15,34 0-15,-33 0-1,33 0 16,-67 0-15,33 0 15,35 0 16,-1 0 0,-68 34 0</inkml:trace>
    <inkml:trace contextRef="#ctx0" brushRef="#br0" timeOffset="2703.097">-34-1422 0,'34'0'78,"102"0"-16,33 0-15,0 34-15,1-34-1,-35 0 0,1 0-15,33 0 15,0 0 0,1 0-15,-1 0 15,-34 0 0,1-34 1,-1 34-1,-67 0-31,67 0 47,35 0 15,-1 34 32,-33-34-16,-103 68 78,-33-35-140,0 1 15,0 102 16,0 33-16,0-33 1,0 33-1,0 0 0,-33 1-15,33-35 15,0 1-15,0-1 15,0 34-16,0-33 1,0 33 15,0-33-15,0 33 15,0-34-15,0 1-1,0-1 1,0 1 0,0-1-1,0 35 17,0-1-17,0 0 16,0-33-15,0-1 0,0 1-1,0 33 1,0 0 15,0-33-15,0-1-1,33 35 17,-33-35-17,0 1 1,34-1 15,-34-33-15,0 33-1,34 1 17,-34-1-17,0 34 17,0 1 14,34-35-30,-34-33 15,34 33 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26.1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B41DB4-6626-42C7-8943-88B722080B99}" emma:medium="tactile" emma:mode="ink">
          <msink:context xmlns:msink="http://schemas.microsoft.com/ink/2010/main" type="writingRegion" rotatedBoundingBox="3657,4402 3996,4402 3996,8534 3657,8534"/>
        </emma:interpretation>
      </emma:emma>
    </inkml:annotationXML>
    <inkml:traceGroup>
      <inkml:annotationXML>
        <emma:emma xmlns:emma="http://www.w3.org/2003/04/emma" version="1.0">
          <emma:interpretation id="{958C0699-6789-45C3-B934-195B3F52C6FF}" emma:medium="tactile" emma:mode="ink">
            <msink:context xmlns:msink="http://schemas.microsoft.com/ink/2010/main" type="paragraph" rotatedBoundingBox="3657,4402 3996,4402 3996,8534 3657,85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42D3BC-6AE3-4DE0-9280-C23A7C519015}" emma:medium="tactile" emma:mode="ink">
              <msink:context xmlns:msink="http://schemas.microsoft.com/ink/2010/main" type="line" rotatedBoundingBox="3657,4402 3996,4402 3996,8534 3657,8534"/>
            </emma:interpretation>
          </emma:emma>
        </inkml:annotationXML>
        <inkml:traceGroup>
          <inkml:annotationXML>
            <emma:emma xmlns:emma="http://www.w3.org/2003/04/emma" version="1.0">
              <emma:interpretation id="{B9142571-4820-4F53-8B20-C55E2348D947}" emma:medium="tactile" emma:mode="ink">
                <msink:context xmlns:msink="http://schemas.microsoft.com/ink/2010/main" type="inkWord" rotatedBoundingBox="3657,4402 3996,4402 3996,8534 3657,8534">
                  <msink:destinationLink direction="with" ref="{4D400708-97D8-410B-A6D6-EFB1F5646924}"/>
                  <msink:destinationLink direction="with" ref="{6959A736-6F62-49E1-B9DE-1CCDFE470C5B}"/>
                  <msink:destinationLink direction="with" ref="{B88995B7-6064-4648-8FBB-2FC44C0D9F11}"/>
                </msink:context>
              </emma:interpretation>
              <emma:one-of disjunction-type="recognition" id="oneOf0">
                <emma:interpretation id="interp0" emma:lang="ru-RU" emma:confidence="0">
                  <emma:literal>24</emma:literal>
                </emma:interpretation>
                <emma:interpretation id="interp1" emma:lang="ru-RU" emma:confidence="0">
                  <emma:literal>29</emma:literal>
                </emma:interpretation>
                <emma:interpretation id="interp2" emma:lang="ru-RU" emma:confidence="0">
                  <emma:literal>Л.</emma:literal>
                </emma:interpretation>
                <emma:interpretation id="interp3" emma:lang="ru-RU" emma:confidence="0">
                  <emma:literal>:</emma:literal>
                </emma:interpretation>
                <emma:interpretation id="interp4" emma:lang="ru-RU" emma:confidence="0">
                  <emma:literal>Ф.</emma:literal>
                </emma:interpretation>
              </emma:one-of>
            </emma:emma>
          </inkml:annotationXML>
          <inkml:trace contextRef="#ctx0" brushRef="#br0">0 1457 0,'0'-34'78,"135"0"-16,-101 34-46,0 34-1,-34 0 1,0 0 0,-68 67 15,-33 68 0,101-135-15,68 34 15,-35-68-15,171 68-1</inkml:trace>
          <inkml:trace contextRef="#ctx0" brushRef="#br0" timeOffset="1953.1152">135 4776 0,'0'-34'62,"0"68"-15,-67 135 0,33-34-32,34-101 1,34 0 15,0-34-15,-1-34 0,103-67 30,-136 270 33,-34 0-48,34 1-16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50:51.4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4ED4FB-0C15-4ED0-B91A-50DC959E7F39}" emma:medium="tactile" emma:mode="ink">
          <msink:context xmlns:msink="http://schemas.microsoft.com/ink/2010/main" type="writingRegion" rotatedBoundingBox="16859,5098 30292,5797 30190,7752 16757,7053"/>
        </emma:interpretation>
      </emma:emma>
    </inkml:annotationXML>
    <inkml:traceGroup>
      <inkml:annotationXML>
        <emma:emma xmlns:emma="http://www.w3.org/2003/04/emma" version="1.0">
          <emma:interpretation id="{62DDBC49-71F6-4163-8896-9E363DE0B229}" emma:medium="tactile" emma:mode="ink">
            <msink:context xmlns:msink="http://schemas.microsoft.com/ink/2010/main" type="paragraph" rotatedBoundingBox="24959,5520 27185,5724 27127,6366 24900,61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3A97CD4-DDE8-4223-9499-BD99470B5958}" emma:medium="tactile" emma:mode="ink">
              <msink:context xmlns:msink="http://schemas.microsoft.com/ink/2010/main" type="line" rotatedBoundingBox="24959,5520 27185,5724 27126,6365 24900,6161"/>
            </emma:interpretation>
          </emma:emma>
        </inkml:annotationXML>
        <inkml:traceGroup>
          <inkml:annotationXML>
            <emma:emma xmlns:emma="http://www.w3.org/2003/04/emma" version="1.0">
              <emma:interpretation id="{0D3EFB54-0EC3-44FD-B6B6-76C0816B3181}" emma:medium="tactile" emma:mode="ink">
                <msink:context xmlns:msink="http://schemas.microsoft.com/ink/2010/main" type="inkWord" rotatedBoundingBox="24959,5520 27185,5724 27126,6365 24900,6161"/>
              </emma:interpretation>
              <emma:one-of disjunction-type="recognition" id="oneOf0">
                <emma:interpretation id="interp0" emma:lang="en-US" emma:confidence="0">
                  <emma:literal>X+2</emma:literal>
                </emma:interpretation>
                <emma:interpretation id="interp1" emma:lang="en-US" emma:confidence="0">
                  <emma:literal>x x 2</emma:literal>
                </emma:interpretation>
                <emma:interpretation id="interp2" emma:lang="en-US" emma:confidence="0">
                  <emma:literal>x +2</emma:literal>
                </emma:interpretation>
                <emma:interpretation id="interp3" emma:lang="en-US" emma:confidence="0">
                  <emma:literal>X x 2</emma:literal>
                </emma:interpretation>
                <emma:interpretation id="interp4" emma:lang="en-US" emma:confidence="0">
                  <emma:literal>X +2</emma:literal>
                </emma:interpretation>
              </emma:one-of>
            </emma:emma>
          </inkml:annotationXML>
          <inkml:trace contextRef="#ctx0" brushRef="#br0">-4164-1276 0,'0'33'110,"136"103"-63,-69 33-16,69 1 16,-1-35-16,-67-101-15</inkml:trace>
          <inkml:trace contextRef="#ctx0" brushRef="#br0" timeOffset="359.3757">-3588-1107 0,'-68'0'78,"34"0"-62,-101 135 31,-35 35 0,103-69-16,67-33-31</inkml:trace>
          <inkml:trace contextRef="#ctx0" brushRef="#br0" timeOffset="828.123">-3317-938 0,'34'0'93,"101"34"-61,34 0-1,-67-34 0,-68 0-15,0-34-16</inkml:trace>
          <inkml:trace contextRef="#ctx0" brushRef="#br0" timeOffset="1109.3718">-3114-1141 0,'-34'0'78,"34"34"-63,0 135 17,-34-33-1,68-1 0</inkml:trace>
          <inkml:trace contextRef="#ctx0" brushRef="#br0" timeOffset="1703.1095">-2606-1073 0,'0'-34'78,"135"34"-16,-67 0-62,-34 0 16,0 34-1,-34 0 1,0-1 0,0 35-1,-102 68 17,68-102-17,1 33 1,33 1-1,33-34 1,1 0 0,136 0 15,-35-1 0,1 35-15</inkml:trace>
        </inkml:traceGroup>
      </inkml:traceGroup>
    </inkml:traceGroup>
    <inkml:traceGroup>
      <inkml:annotationXML>
        <emma:emma xmlns:emma="http://www.w3.org/2003/04/emma" version="1.0">
          <emma:interpretation id="{2E53E11D-612C-4297-AA35-CDB566E4E3E3}" emma:medium="tactile" emma:mode="ink">
            <msink:context xmlns:msink="http://schemas.microsoft.com/ink/2010/main" type="paragraph" rotatedBoundingBox="16815,5941 30248,6640 30190,7752 16757,70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9B3317-6AAD-4140-96D8-2FF7C1865A11}" emma:medium="tactile" emma:mode="ink">
              <msink:context xmlns:msink="http://schemas.microsoft.com/ink/2010/main" type="line" rotatedBoundingBox="16815,5941 30248,6640 30190,7752 16757,7053"/>
            </emma:interpretation>
          </emma:emma>
        </inkml:annotationXML>
        <inkml:traceGroup>
          <inkml:annotationXML>
            <emma:emma xmlns:emma="http://www.w3.org/2003/04/emma" version="1.0">
              <emma:interpretation id="{C8609490-065B-4BC0-B07E-B8155259791B}" emma:medium="tactile" emma:mode="ink">
                <msink:context xmlns:msink="http://schemas.microsoft.com/ink/2010/main" type="inkWord" rotatedBoundingBox="16815,5941 17942,6000 17887,7056 16760,6998"/>
              </emma:interpretation>
              <emma:one-of disjunction-type="recognition" id="oneOf1">
                <emma:interpretation id="interp5" emma:lang="en-US" emma:confidence="0">
                  <emma:literal>we</emma:literal>
                </emma:interpretation>
                <emma:interpretation id="interp6" emma:lang="en-US" emma:confidence="0">
                  <emma:literal>via</emma:literal>
                </emma:interpretation>
                <emma:interpretation id="interp7" emma:lang="en-US" emma:confidence="0">
                  <emma:literal>vie</emma:literal>
                </emma:interpretation>
                <emma:interpretation id="interp8" emma:lang="en-US" emma:confidence="0">
                  <emma:literal>vis</emma:literal>
                </emma:interpretation>
                <emma:interpretation id="interp9" emma:lang="en-US" emma:confidence="0">
                  <emma:literal>re</emma:literal>
                </emma:interpretation>
              </emma:one-of>
            </emma:emma>
          </inkml:annotationXML>
          <inkml:trace contextRef="#ctx0" brushRef="#br0" timeOffset="231061.269">-12326-396 0,'0'-68'78,"0"34"-63,34 34 1,0-33 31,0 33-47,0 33 16,0-33 15,-34 68-16,0-34 1,0 0 0,0 101 15,0-101-15,33 68 15,1-102-16,136 0 32,-136-34-31,-34-34 15,0-67 0,-34-35 1,0 103-1,0-1-15,34 0-1,0 34-15</inkml:trace>
          <inkml:trace contextRef="#ctx0" brushRef="#br0" timeOffset="231092.5317">-11987-802 0,'34'-34'15</inkml:trace>
          <inkml:trace contextRef="#ctx0" brushRef="#br0" timeOffset="231873.7768">-11615-227 0,'0'34'78,"-33"0"-62,33 34 15,0-34 32,135 0-1,-101-34-31,-34 33-31,0 1 32,0 136 30,0-136-62,0-68 63</inkml:trace>
          <inkml:trace contextRef="#ctx0" brushRef="#br0" timeOffset="232127.7761">-11513-294 0,'136'0'125,"33"34"-109</inkml:trace>
        </inkml:traceGroup>
        <inkml:traceGroup>
          <inkml:annotationXML>
            <emma:emma xmlns:emma="http://www.w3.org/2003/04/emma" version="1.0">
              <emma:interpretation id="{16996E56-6EAF-4887-B409-981BA03581B7}" emma:medium="tactile" emma:mode="ink">
                <msink:context xmlns:msink="http://schemas.microsoft.com/ink/2010/main" type="inkWord" rotatedBoundingBox="22639,6467 23729,6524 23683,7414 22593,7357">
                  <msink:destinationLink direction="with" ref="{D3EA413A-5451-4084-807B-06C5E47DE7F8}"/>
                </msink:context>
              </emma:interpretation>
              <emma:one-of disjunction-type="recognition" id="oneOf2">
                <emma:interpretation id="interp10" emma:lang="en-US" emma:confidence="0">
                  <emma:literal>☺</emma:literal>
                </emma:interpretation>
                <emma:interpretation id="interp11" emma:lang="en-US" emma:confidence="0">
                  <emma:literal>0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t</emma:literal>
                </emma:interpretation>
                <emma:interpretation id="interp14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-10140.5691">-6365-159 0,'-34'34'47,"-34"34"-16,68-34-31,-34-1 16,34 1-1,0 0-15,34 136 31,-34-103-15,68 35 0,101 33 15,1-101 0,-35-34 0,-33 0-15,-1-34-16,69-67 16,-137 67-1,35-102 17,-34 35-17,-34-35 1,-34 35-1,-34-1 1,1 34 0,-35 35-1,-33-1 1,-1 34 0,1 34 15,-1-1-16,1 103 1</inkml:trace>
          <inkml:trace contextRef="#ctx0" brushRef="#br0" timeOffset="-7421.8472">-6196 78 0,'34'-34'78,"101"-67"-15,-33-1-32,-34 1 0,-68 67 32,0 68-32,0-1-15,-34 35-1,0 68 17,0 33-1,0-101-15,34 67 15</inkml:trace>
        </inkml:traceGroup>
        <inkml:traceGroup>
          <inkml:annotationXML>
            <emma:emma xmlns:emma="http://www.w3.org/2003/04/emma" version="1.0">
              <emma:interpretation id="{EE21F88C-02AB-4351-8EDD-BA82BFA627A6}" emma:medium="tactile" emma:mode="ink">
                <msink:context xmlns:msink="http://schemas.microsoft.com/ink/2010/main" type="inkWord" rotatedBoundingBox="28644,6751 30238,6834 30192,7723 28598,7640">
                  <msink:destinationLink direction="with" ref="{D3EA413A-5451-4084-807B-06C5E47DE7F8}"/>
                </msink:context>
              </emma:interpretation>
              <emma:one-of disjunction-type="recognition" id="oneOf3">
                <emma:interpretation id="interp15" emma:lang="en-US" emma:confidence="0">
                  <emma:literal>30</emma:literal>
                </emma:interpretation>
                <emma:interpretation id="interp16" emma:lang="en-US" emma:confidence="0">
                  <emma:literal>0]</emma:literal>
                </emma:interpretation>
                <emma:interpretation id="interp17" emma:lang="en-US" emma:confidence="0">
                  <emma:literal>300</emma:literal>
                </emma:interpretation>
                <emma:interpretation id="interp18" emma:lang="en-US" emma:confidence="0">
                  <emma:literal>38</emma:literal>
                </emma:interpretation>
                <emma:interpretation id="interp19" emma:lang="en-US" emma:confidence="0">
                  <emma:literal>03</emma:literal>
                </emma:interpretation>
              </emma:one-of>
            </emma:emma>
          </inkml:annotationXML>
          <inkml:trace contextRef="#ctx0" brushRef="#br0" timeOffset="-2187.4857">-405 78 0,'34'34'63,"34"0"-32,0 0 0,-34-34-31,-1 34 16,1-34 0,-34 34-1,0-1 32,-34 1-31,-33 0 15,33-34-31,-136 68 47,137-68-31,-1 68-1</inkml:trace>
          <inkml:trace contextRef="#ctx0" brushRef="#br0" timeOffset="-8703.0765">611 180 0,'0'-68'62,"-34"34"-46,34 0 0,-33 34-16,-1 0 31,0 0-16,-135 34 17,67 34-17,0 34 17,35-1-17,33-33 1,34 67-1,34 35 17,-1-136-17,103 67 1,33-67 0,-33-34-1,33 0 16,-33-34-15,-35 0 0,1-67-1,-35-1 1,-67 0 0,0-33-1,-67 33 16,-1 1-15,-67-1 0,-1 68-1,34 0 1,-101 34 0</inkml:trace>
          <inkml:trace contextRef="#ctx0" brushRef="#br0" timeOffset="-5062.4701">340 146 0,'0'-34'78,"34"0"-47,102 34 16,-69 34-16,-67 0-15,0 0 0,0 0-1,-33 33 17,-1-67-17,34 34 16,0 0-15,101 68 47,-101-68-48,0-1 1,0 1-1,-34-34 1,-135 68 15,68-102 1,-1 34-17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55.7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25407B-ECAD-4567-9622-BDD51035F256}" emma:medium="tactile" emma:mode="ink">
          <msink:context xmlns:msink="http://schemas.microsoft.com/ink/2010/main" type="inkDrawing" rotatedBoundingBox="16765,5532 18797,5612 18795,5689 16762,5609" semanticType="enclosure" shapeName="Other"/>
        </emma:interpretation>
      </emma:emma>
    </inkml:annotationXML>
    <inkml:trace contextRef="#ctx0" brushRef="#br0">283 3014 0,'136'0'234,"33"0"-203,1 0 16,-35 0-31,34 0-1,-67 0 1,67 0 15,1 0-15,-1 0 15,-135 34-31,135-34 31,-33 0 1,33 34-1,-67-34 16,-69 34-32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35.7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BE8E8D3-549A-484E-998D-C58558A259B7}" emma:medium="tactile" emma:mode="ink">
          <msink:context xmlns:msink="http://schemas.microsoft.com/ink/2010/main" type="inkDrawing" rotatedBoundingBox="18741,5112 18881,12494 18802,12496 18661,5114" semanticType="callout" shapeName="Other">
            <msink:sourceLink direction="with" ref="{4E8212B3-ED88-4D89-BD5F-3F7EAB7ADF38}"/>
            <msink:sourceLink direction="with" ref="{8DEEC074-DFE2-4148-85B9-A93E0FC3A073}"/>
          </msink:context>
        </emma:interpretation>
      </emma:emma>
    </inkml:annotationXML>
    <inkml:trace contextRef="#ctx0" brushRef="#br0">11 0 0,'0'102'47,"0"67"-32,0-33-15,0-1 16,0 0 0,0 1-16,0-1 15,0 1 1,0 135 0,0-136-1,0 136 1,34-135-1,-34-1 1,0 1-16,0-1 16,0 1-1,-34-1-15,34 0 16,0 1 0,0 33-16,0-33 15,0 33 1,0 0-1,34 1-15,-34-35 32,0 1-17,0 33 1,0 0 0,0 1-1,0-35 1,0 1-1,33 33 1,-33 0 0,0-33-1,0 33 1,0 0 0,34-33-1,-34-1 1,0 35-1,0-35 1,0 1 0,34 33 15,-34-34-15,0 1-1,0 33 16,0 1 1,0-35-1,-34-33-15,34-35 15,0 1-16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37.1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8212B3-ED88-4D89-BD5F-3F7EAB7ADF38}" emma:medium="tactile" emma:mode="ink">
          <msink:context xmlns:msink="http://schemas.microsoft.com/ink/2010/main" type="inkDrawing" rotatedBoundingBox="16800,12408 18830,12532 18825,12619 16794,12495" shapeName="Other">
            <msink:destinationLink direction="with" ref="{0BE8E8D3-549A-484E-998D-C58558A259B7}"/>
            <msink:destinationLink direction="from" ref="{2B722AE0-07CB-4F73-80A2-147B6167A998}"/>
          </msink:context>
        </emma:interpretation>
      </emma:emma>
    </inkml:annotationXML>
    <inkml:trace contextRef="#ctx0" brushRef="#br0">0 48 0,'0'-34'125,"34"34"-110,135 0 32,-101 0-31,102 0 0,-35 0 15,0 0-16,35 0 1,-35 34 0,35 0 15,-1-34-15,-34 34-1,35-34 16,-1 0 16,-33 0 0,-103 34 219,1-68-251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44.9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0DC25D-5846-4663-A45E-1FFC745EBAC9}" emma:medium="tactile" emma:mode="ink">
          <msink:context xmlns:msink="http://schemas.microsoft.com/ink/2010/main" type="writingRegion" rotatedBoundingBox="17407,2810 17881,2810 17881,4300 17407,4300"/>
        </emma:interpretation>
      </emma:emma>
    </inkml:annotationXML>
    <inkml:traceGroup>
      <inkml:annotationXML>
        <emma:emma xmlns:emma="http://www.w3.org/2003/04/emma" version="1.0">
          <emma:interpretation id="{88C21D19-C263-44A8-ABBD-32FC4ED65CF9}" emma:medium="tactile" emma:mode="ink">
            <msink:context xmlns:msink="http://schemas.microsoft.com/ink/2010/main" type="paragraph" rotatedBoundingBox="17407,2810 17881,2810 17881,4300 17407,43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525474-EE2A-4F29-A758-2DFDB23F88C8}" emma:medium="tactile" emma:mode="ink">
              <msink:context xmlns:msink="http://schemas.microsoft.com/ink/2010/main" type="line" rotatedBoundingBox="17407,2810 17881,2810 17881,4300 17407,4300"/>
            </emma:interpretation>
          </emma:emma>
        </inkml:annotationXML>
        <inkml:traceGroup>
          <inkml:annotationXML>
            <emma:emma xmlns:emma="http://www.w3.org/2003/04/emma" version="1.0">
              <emma:interpretation id="{B05358A8-E16B-4F3C-874E-DA45DE718FD6}" emma:medium="tactile" emma:mode="ink">
                <msink:context xmlns:msink="http://schemas.microsoft.com/ink/2010/main" type="inkWord" rotatedBoundingBox="17407,2810 17881,2810 17881,4300 17407,4300">
                  <msink:destinationLink direction="with" ref="{269EF5B7-CF67-4A76-AEE9-67C11A63B991}"/>
                  <msink:destinationLink direction="to" ref="{2B722AE0-07CB-4F73-80A2-147B6167A998}"/>
                </msink:context>
              </emma:interpretation>
              <emma:one-of disjunction-type="recognition" id="oneOf0">
                <emma:interpretation id="interp0" emma:lang="ru-RU" emma:confidence="0">
                  <emma:literal>;</emma:literal>
                </emma:interpretation>
                <emma:interpretation id="interp1" emma:lang="ru-RU" emma:confidence="0">
                  <emma:literal>3</emma:literal>
                </emma:interpretation>
                <emma:interpretation id="interp2" emma:lang="ru-RU" emma:confidence="0">
                  <emma:literal>б</emma:literal>
                </emma:interpretation>
                <emma:interpretation id="interp3" emma:lang="ru-RU" emma:confidence="0">
                  <emma:literal>з</emma:literal>
                </emma:interpretation>
                <emma:interpretation id="interp4" emma:lang="ru-RU" emma:confidence="0">
                  <emma:literal>ц</emma:literal>
                </emma:interpretation>
              </emma:one-of>
            </emma:emma>
          </inkml:annotationXML>
          <inkml:trace contextRef="#ctx0" brushRef="#br0">68 103 0,'-34'-34'78,"34"0"-62,-34 34-16,34-34 47,34 34-32,67 0 17,1 68 14,-102-34-30,0 34 0,0-35-16,-136 137 47,103-136-32,-1-1 16,34 1-31,0 0 32,67 0-17,1-34 1,68 0 31,33 34-32</inkml:trace>
          <inkml:trace contextRef="#ctx0" brushRef="#br0" timeOffset="1249.9927">203 983 0,'-34'0'62,"34"-34"-62,0 1 47,34 33-16,68 0 1,-68 0-17,-1 33 1,-66 69 15,-1-68-15,0 0 15,34 0-31,169 101 94,-169-101-79,-34 0 1,34 0 0,-34-34-1,-135 67 17,67-33 14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03.4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61EF76-7EDB-40C4-A5FA-3F44FDD8E30E}" emma:medium="tactile" emma:mode="ink">
          <msink:context xmlns:msink="http://schemas.microsoft.com/ink/2010/main" type="inkDrawing" rotatedBoundingBox="16797,6752 18762,6773 18761,6808 16796,6788" shapeName="Other"/>
        </emma:interpretation>
      </emma:emma>
    </inkml:annotationXML>
    <inkml:trace contextRef="#ctx0" brushRef="#br0">0 0 0,'170'0'203,"-1"0"-156,0 0-31,-33 0 15,33 0-15,-33 0-1,-1 0 1,34 0 15,-33 0-15,-1 0 15,35 33 0,-1-33 16,-101 0-15,-68-33-32,34 33 15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34.9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B722AE0-07CB-4F73-80A2-147B6167A998}" emma:medium="tactile" emma:mode="ink">
          <msink:context xmlns:msink="http://schemas.microsoft.com/ink/2010/main" type="inkDrawing" rotatedBoundingBox="15090,12374 16488,2328 19000,2677 17602,12724" semanticType="callout" shapeName="Other">
            <msink:sourceLink direction="from" ref="{4E8212B3-ED88-4D89-BD5F-3F7EAB7ADF38}"/>
            <msink:sourceLink direction="to" ref="{B05358A8-E16B-4F3C-874E-DA45DE718FD6}"/>
          </msink:context>
        </emma:interpretation>
      </emma:emma>
    </inkml:annotationXML>
    <inkml:trace contextRef="#ctx0" brushRef="#br0">114-34 0,'136'34'219,"33"-34"-188,-34 0 1,35 0-1,-1 0-16,-34 0 17,1 0-17,-1 0 1,35 0 15,-1 0 0,-101 34-15,101-34 31,-33 0-16,-103 34-15,1-34-1,102 34 173,-102 67-79,-68-67-93,34 0 0,0 135 30,0 1-14,0-35-17,0 35 1,0-35 0,0 0 15,0 35-16,0-35-15,0-33 16,0 33 0,0 1-16,0-35 15,0 136-15</inkml:trace>
    <inkml:trace contextRef="#ctx0" brushRef="#br0" timeOffset="-1937.4899">12 0 0,'-33'-34'94,"33"170"31,33 33-94,-33 0 1,0 1-1,0-35-15,0 35 15,34-35-16,-34 0 1,0 35 0,34-35-1,-34 1 1,34 33 0,-34 0-1,34 1 1,-34-35-1,0 1 1,0-35 0,0 69-1,0-35 1,0 34 0,0 1-1,34-1 1,-34 0-1,34-33-15,-34-1 16,0 35 0,0-35-1,0 1 1,0 33-16,0-34 31,0 35-31,0-35 16,0-33-1,0 33 1,0 35 0,0-69-1,0 69 1,0-1 0,-34 0-1,34 1 1,0-1-1,0-34 1,0 35 0,0-35 15,0 1-15,0 33-1,0-34 1,0 1-1,0 33 1,0-33 0,0 33-1,0-34 1,0 35 0,0-35-1,0 1 1,0 33-1,0-33 1,0 33 15,0 0-15,0-33 0,0-1-1,0 1 1,0-1-1,0 1 1,0 33 15,0 0 1,0-101-17,0-34-15,34 0 16</inkml:trace>
    <inkml:trace contextRef="#ctx0" brushRef="#br0" timeOffset="12312.4377">250 1998 0,'67'0'157,"103"0"-111,-1 0-14,-34 0-17,35 0 17,-35 34-17,1-34 1,-1 0-1,1 0 1,-1 0 15,34 0-15,1 0 15,-35 34 16,-67-34-31,0 0 62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05.9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863C4A-D9CC-487B-BDF3-C1049FAC49AD}" emma:medium="tactile" emma:mode="ink">
          <msink:context xmlns:msink="http://schemas.microsoft.com/ink/2010/main" type="inkDrawing" rotatedBoundingBox="16831,7860 18593,7917 18592,7957 16830,7901" shapeName="Other"/>
        </emma:interpretation>
      </emma:emma>
    </inkml:annotationXML>
    <inkml:trace contextRef="#ctx0" brushRef="#br0">0 0 0,'136'0'125,"-1"0"-94,34 0-15,-33 0-1,33 0 1,1 0 0,-1 34-1,-34-34 1,1 0-1,33 0 17,-101 0-32,0 0 15,33 34 32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08.0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84243D-94B6-4621-8385-76FE02B373A4}" emma:medium="tactile" emma:mode="ink">
          <msink:context xmlns:msink="http://schemas.microsoft.com/ink/2010/main" type="inkDrawing" rotatedBoundingBox="16798,9137 18764,9226 18761,9278 16796,9189" semanticType="underline" shapeName="Other"/>
        </emma:interpretation>
      </emma:emma>
    </inkml:annotationXML>
    <inkml:trace contextRef="#ctx0" brushRef="#br0">0 0 0,'-34'0'172,"170"0"-94,-1 0-47,35 0-15,-35 0-1,0 0 1,35 0-1,-69 34 1,69-34 0,-35 0-1,35 0 1,-35 34 0,0-34 15,35 0 0,-102 34 0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02.4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FEB3FF-8C3D-43B2-BB9A-C9C033806C89}" emma:medium="tactile" emma:mode="ink">
          <msink:context xmlns:msink="http://schemas.microsoft.com/ink/2010/main" type="writingRegion" rotatedBoundingBox="17610,5926 17915,5926 17915,6434 17610,6434"/>
        </emma:interpretation>
      </emma:emma>
    </inkml:annotationXML>
    <inkml:traceGroup>
      <inkml:annotationXML>
        <emma:emma xmlns:emma="http://www.w3.org/2003/04/emma" version="1.0">
          <emma:interpretation id="{F6929084-7964-4563-BEC1-ABD1B206552E}" emma:medium="tactile" emma:mode="ink">
            <msink:context xmlns:msink="http://schemas.microsoft.com/ink/2010/main" type="paragraph" rotatedBoundingBox="17610,5926 17915,5926 17915,6434 17610,6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DAAD90-8451-4A74-9767-4562CD8E8C4E}" emma:medium="tactile" emma:mode="ink">
              <msink:context xmlns:msink="http://schemas.microsoft.com/ink/2010/main" type="line" rotatedBoundingBox="17610,5926 17915,5926 17915,6434 17610,6434"/>
            </emma:interpretation>
          </emma:emma>
        </inkml:annotationXML>
        <inkml:traceGroup>
          <inkml:annotationXML>
            <emma:emma xmlns:emma="http://www.w3.org/2003/04/emma" version="1.0">
              <emma:interpretation id="{8DEEC074-DFE2-4148-85B9-A93E0FC3A073}" emma:medium="tactile" emma:mode="ink">
                <msink:context xmlns:msink="http://schemas.microsoft.com/ink/2010/main" type="inkWord" rotatedBoundingBox="17610,6433 17654,5906 17951,5932 17907,6459">
                  <msink:destinationLink direction="with" ref="{6959A736-6F62-49E1-B9DE-1CCDFE470C5B}"/>
                  <msink:destinationLink direction="with" ref="{AFE36EC1-8C88-4B47-BC16-31E011A4664C}"/>
                  <msink:destinationLink direction="with" ref="{0BE8E8D3-549A-484E-998D-C58558A259B7}"/>
                  <msink:destinationLink direction="with" ref="{B88995B7-6064-4648-8FBB-2FC44C0D9F11}"/>
                </msink:context>
              </emma:interpretation>
              <emma:one-of disjunction-type="recognition" id="oneOf0">
                <emma:interpretation id="interp0" emma:lang="ru-RU" emma:confidence="0">
                  <emma:literal>3</emma:literal>
                </emma:interpretation>
                <emma:interpretation id="interp1" emma:lang="ru-RU" emma:confidence="0">
                  <emma:literal>З</emma:literal>
                </emma:interpretation>
                <emma:interpretation id="interp2" emma:lang="ru-RU" emma:confidence="0">
                  <emma:literal>з</emma:literal>
                </emma:interpretation>
                <emma:interpretation id="interp3" emma:lang="ru-RU" emma:confidence="0">
                  <emma:literal>S</emma:literal>
                </emma:interpretation>
              </emma:one-of>
            </emma:emma>
          </inkml:annotationXML>
          <inkml:trace contextRef="#ctx0" brushRef="#br0">372 3151 0,'-33'0'78,"66"-34"16,35 34-63,-34 0-15,0 34-1,-34 0 1,-102 67 46,68-67-62,1-34 16,33 34 0,0 0-1,33-34 16,1 34-15,0 0 0,34-1 15,-68 1-15,0 0-1,-34 0 1,0-34-1,0 0 1,-135 0 15,135 34-15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11.1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B381D8-5FCB-49E5-92E0-C8C792A5DD70}" emma:medium="tactile" emma:mode="ink">
          <msink:context xmlns:msink="http://schemas.microsoft.com/ink/2010/main" type="inkDrawing" rotatedBoundingBox="16730,10110 18627,10236 18624,10280 16728,10155" semanticType="underline" shapeName="Other"/>
        </emma:interpretation>
      </emma:emma>
    </inkml:annotationXML>
    <inkml:trace contextRef="#ctx0" brushRef="#br0">0 0 0,'169'0'156,"0"34"-125,-33-34 0,33 34-15,-67-34 0,67 0 15,0 34-15,-33-34 15,-1 0-16,35 0 17,-35 0-17,-33 0 17,-1 34 14,-67-34-46,-68 0 47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50:48.5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EA413A-5451-4084-807B-06C5E47DE7F8}" emma:medium="tactile" emma:mode="ink">
          <msink:context xmlns:msink="http://schemas.microsoft.com/ink/2010/main" type="inkDrawing" rotatedBoundingBox="23707,6897 29024,7115 29022,7159 23706,6942" semanticType="strikethrough" shapeName="Other">
            <msink:sourceLink direction="with" ref="{16996E56-6EAF-4887-B409-981BA03581B7}"/>
            <msink:sourceLink direction="with" ref="{EE21F88C-02AB-4351-8EDD-BA82BFA627A6}"/>
          </msink:context>
        </emma:interpretation>
      </emma:emma>
    </inkml:annotationXML>
    <inkml:trace contextRef="#ctx0" brushRef="#br0">0 0 0,'136'0'141,"33"0"-94,0 0-16,-33 0-15,33 0-1,-34 0 17,35 0-17,-35 34 1,1-34-1,-1 0 1,1 0 0,-1 34-1,1-34 1,-1 0 0,1 0-1,33 0 1,-34 0 15,1 0-15,-1 34-1,1-34 1,-1 0 0,1 0-1,33 0 1,-34 0-1,1 33 1,-1-33 0,1 0-1,-1 0 1,35 0 15,-35 0-15,102 34 15,-67-34 0,-35 0 1,34 0-1,-135 34-16,0-34 1,0 0 0,0 0 15,135 0 94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13.0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96FF00C-435F-4012-A44A-C6D0AF13D4D0}" emma:medium="tactile" emma:mode="ink">
          <msink:context xmlns:msink="http://schemas.microsoft.com/ink/2010/main" type="inkDrawing" rotatedBoundingBox="16831,11223 18592,11291 18591,11325 16830,11257" semanticType="underline" shapeName="Other"/>
        </emma:interpretation>
      </emma:emma>
    </inkml:annotationXML>
    <inkml:trace contextRef="#ctx0" brushRef="#br0">136 0 0,'-136'0'125,"170"0"-78,135 0 0,-33 0-16,33 34 1,-33-34-17,-1 0 1,1 0 0,33 0-1,-34 0 1,35 0 15,-1 34 0,-34-34 32,-67 0-32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25.3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F59880-F8D3-490E-97FC-4DECDAEA1E02}" emma:medium="tactile" emma:mode="ink">
          <msink:context xmlns:msink="http://schemas.microsoft.com/ink/2010/main" type="inkDrawing" rotatedBoundingBox="3639,3651 3669,3007 3793,3013 3763,3657" shapeName="Other"/>
        </emma:interpretation>
      </emma:emma>
    </inkml:annotationXML>
    <inkml:trace contextRef="#ctx0" brushRef="#br0">0 271 0,'102'-135'156,"-102"101"-141,33-68 48,-33 136-16,-33 136-16,33-1 0,0-34 1,0 1-17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17.7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69EF5B7-CF67-4A76-AEE9-67C11A63B991}" emma:medium="tactile" emma:mode="ink">
          <msink:context xmlns:msink="http://schemas.microsoft.com/ink/2010/main" type="inkDrawing" rotatedBoundingBox="7316,3036 16392,3117 16389,3524 7312,3443" semanticType="callout" shapeName="Other">
            <msink:sourceLink direction="with" ref="{4BC50D80-CAA5-47AC-BEFC-404174847FA2}"/>
            <msink:sourceLink direction="with" ref="{B05358A8-E16B-4F3C-874E-DA45DE718FD6}"/>
          </msink:context>
        </emma:interpretation>
      </emma:emma>
    </inkml:annotationXML>
    <inkml:trace contextRef="#ctx0" brushRef="#br0">0 41 0,'0'33'172,"33"-33"-140,1 0-1,-68 0 63,34-33-48,34 33 220,102 0-172,33 0-47,0 0-16,-33 0 0,33 0 0,-33 0-15,-1 0 15,35 0-15,-35 0 0,34 0 15,-33 0-16,-1 0 1,35 0 15,-1 0-15,0 0 0,-33 0 15,33 0-16,-33 0 1,-1 0 0,34 0-1,-33 0 1,-1 0 0,1 0-1,-1 33 1,35-33 15,-35 0-15,0 0-1,1 0 1,33 34 0,-33-34-1,-1 0 1,35 0 15,-35 34-15,0-34-1,1 0 1,33 0 0,-33 0-1,33 0 1,0 0 15,-33 0-15,-1 34-1,1-34 1,-1 0 0,1 0-1,-1 0 1,35 0-1,-35 0 1,34 0 15,1-34-15,-1 34 0,-34 0 15,35 0-16,-35-34 17,1 34-17,-1 0 1,35 0 15,-35 0 0,34 0 1,1 0 15,-103 0-32,-33 0 1,0 0 15,34 0 47,-68 34-62</inkml:trace>
    <inkml:trace contextRef="#ctx0" brushRef="#br0" timeOffset="624.9994">8839-61 0,'-34'0'31,"68"34"47,0-34-62,33 34-1,1 0 32,-34-34-47,-34 33 16,0 1 15,-102 68 16,35-68-31,-69 34 15,102-35-31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27.2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400708-97D8-410B-A6D6-EFB1F5646924}" emma:medium="tactile" emma:mode="ink">
          <msink:context xmlns:msink="http://schemas.microsoft.com/ink/2010/main" type="inkDrawing" rotatedBoundingBox="3555,6976 3588,6289 3879,6303 3846,6990" semanticType="callout" shapeName="Other">
            <msink:sourceLink direction="with" ref="{B9142571-4820-4F53-8B20-C55E2348D947}"/>
          </msink:context>
        </emma:interpretation>
      </emma:emma>
    </inkml:annotationXML>
    <inkml:trace contextRef="#ctx0" brushRef="#br0">-34 3319 0,'0'-34'78,"34"34"-62,68 0 15,-35 34 0,-67 0-15,-34 0-1,34 0 1,-33 0-16,33 0 31,0 33-15,0-33 15,33 0-15,35 0 15,-68 0-15,-34 0-1,0 0 1,-135 101 15,101-67-15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20.9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320675-E84D-4CBB-8564-53F77A728316}" emma:medium="tactile" emma:mode="ink">
          <msink:context xmlns:msink="http://schemas.microsoft.com/ink/2010/main" type="inkDrawing" rotatedBoundingBox="7058,3706 7577,7597 4689,7982 4170,4091" semanticType="callout" shapeName="Other">
            <msink:sourceLink direction="with" ref="{4BC50D80-CAA5-47AC-BEFC-404174847FA2}"/>
          </msink:context>
        </emma:interpretation>
      </emma:emma>
    </inkml:annotationXML>
    <inkml:trace contextRef="#ctx0" brushRef="#br0">0 34 0,'0'-34'78,"34"34"-62,68 0 31,67 0-16,0 0 0,-33 0-15,-1 0 15,35 0-15,-35 0-1,34 34 1,-33-34 0,33 0-1,-33 0 1,33 0 15,-34 0-15,1 0 15,33 0-15,34 34 15</inkml:trace>
    <inkml:trace contextRef="#ctx0" brushRef="#br0" timeOffset="1187.4942">-34 3285 0,'0'34'78,"170"-34"-31,-35 0-15,1 0-17,33 34 16,-34-34-15,1 0 0,33 0-16,-33 34 31,-1-34-15,1 34-1,33-34-15,-34 34 16,35-34 15,-1 34-15,-34-34 15,1 34-15,33-34 15,-101 33-31,67-33 47,-67 34-32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39.2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6BEF00E-3BCC-44B7-8262-BA9C0515E66F}" emma:medium="tactile" emma:mode="ink">
          <msink:context xmlns:msink="http://schemas.microsoft.com/ink/2010/main" type="inkDrawing" rotatedBoundingBox="16593,3595 18625,3568 18625,3623 16594,3649" shapeName="Other"/>
        </emma:interpretation>
      </emma:emma>
    </inkml:annotationXML>
    <inkml:trace contextRef="#ctx0" brushRef="#br0">114 1050 0,'68'0'141,"-34"0"-125,0 0-1,135 0 32,0-34-31,1 34 15,-35 0-15,0 0 15,35 0-15,-35 0 15,35 0-16,-35 0 17,1 0-1,33 0 0,-101 0-15,-1 0 15,1 34 0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26.1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59A736-6F62-49E1-B9DE-1CCDFE470C5B}" emma:medium="tactile" emma:mode="ink">
          <msink:context xmlns:msink="http://schemas.microsoft.com/ink/2010/main" type="inkDrawing" rotatedBoundingBox="7304,4670 16556,5936 16526,6163 7273,4896" semanticType="callout" shapeName="Other">
            <msink:sourceLink direction="with" ref="{8DEEC074-DFE2-4148-85B9-A93E0FC3A073}"/>
            <msink:sourceLink direction="with" ref="{B9142571-4820-4F53-8B20-C55E2348D947}"/>
          </msink:context>
        </emma:interpretation>
      </emma:emma>
    </inkml:annotationXML>
    <inkml:trace contextRef="#ctx0" brushRef="#br0">0 3 0,'-34'0'125,"34"-34"-94,34 68 157,-1-34-48,1 0-124,34 0 15,-34 34-15,0-34-1,101 34 17,-33-34-1,67 0 0,1 0 0,-69 34-15,35-34 0,-1 0 15,34 0 0,-33 34-15,33-34 15,-33 0-15,-69 33-1,-33-33-15,136 0 32,-1 34-1,0 0-16,1-34 17,-35 0-1,-33 34-15,67-34-1,0 34 16,1-34 1,-35 0-1,-33 34-15,67-34-1,-33 0 16,33 34 1,0-34-1,-101 33-15,101-33 15,-33 34 0,33-34 16,-67 34-31,67 0-1,0-34 16,1 34 1,-103 0-17,35-34 1,67 34 0,-33 0 15,33-34-16,-33 33 1,33 1 15,0 0 1,-33 0-17,-1 0 1,1 0 15,33 0-15,-34-34-1,35 67 17,-35-67-17,1 68 16,-1-68-15,1 34 0,33 0 15,0-34 0,-33 34 0,-1 0 1,-67-34-17,101 33 17,-67-33-1,-34 34-16,-1-34 17,35 34 15,-34-34-16,33 34 234,-101-68-233,-34 0-1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5:53.5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FAE9737-11F2-44EC-B713-4C5C115831E8}" emma:medium="tactile" emma:mode="ink">
          <msink:context xmlns:msink="http://schemas.microsoft.com/ink/2010/main" type="inkDrawing" rotatedBoundingBox="17506,4763 18001,4869 17904,5319 17410,5213" semanticType="enclosure" shapeName="Other"/>
        </emma:interpretation>
      </emma:emma>
    </inkml:annotationXML>
    <inkml:trace contextRef="#ctx0" brushRef="#br0">101 2101 0,'-33'0'78,"33"34"-63,0 101 32,0-101-31,67 34 15,-67-34-31,34 0 16,34-34-1,0 0 1,33 0 15,1-102 1,-68 68-17,-34 0-15,0-67 31,-34 33-15,-34 0 0,-67 34 31,101 34-47,-34 0 15,34 34 1,-34 68 15,68-34-31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26.6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97B2CB-C856-4093-936D-47BC1A955DF7}" emma:medium="tactile" emma:mode="ink">
          <msink:context xmlns:msink="http://schemas.microsoft.com/ink/2010/main" type="inkDrawing" rotatedBoundingBox="16244,6259 16404,5933 16634,6045 16474,6372" shapeName="Other"/>
        </emma:interpretation>
      </emma:emma>
    </inkml:annotationXML>
    <inkml:trace contextRef="#ctx0" brushRef="#br0">68 0 0,'34'0'125,"0"0"-110,-1 34-15,1-34 32,34 67-1,-68-33-16,0 0 17,-68 0 15,-33 34-16,67-68 0,0 0-31,0 67 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30.7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8995B7-6064-4648-8FBB-2FC44C0D9F11}" emma:medium="tactile" emma:mode="ink">
          <msink:context xmlns:msink="http://schemas.microsoft.com/ink/2010/main" type="inkDrawing" rotatedBoundingBox="7396,6330 16710,8226 16616,8688 7302,6792" semanticType="callout" shapeName="Other">
            <msink:sourceLink direction="with" ref="{8DEEC074-DFE2-4148-85B9-A93E0FC3A073}"/>
            <msink:sourceLink direction="with" ref="{B9142571-4820-4F53-8B20-C55E2348D947}"/>
          </msink:context>
        </emma:interpretation>
      </emma:emma>
    </inkml:annotationXML>
    <inkml:trace contextRef="#ctx0" brushRef="#br0">0 0 0,'0'34'281,"0"-68"-218,0 68-32,0 0 47,34-34-62,136 0 78,-1 34-47,0-34-32,1 0 16,-35 0-15,34 0 15,-33 34-15,-1-34 0,1 0-1,-1 34 1,35-34-1,-35 34 1,1-1 0,-1-33-1,1 34 1,33-34 0,-34 34-1,35 0 1,-35 0-1,34 0 1,1-34 0,-1 68 15,-33-35-15,33 1-1,0 0 1,1 0-1,-1 0 1,0 0 0,-33 0-1,-1-1-15,1 1 16,-1 0 0,1 0-1,33 0 1,0 0-16,1 0 15,-1 0 1,-34-1 0,1 1-1,-1 0 17,35 0-17,-35 0-15,34 0 16,-33 0-1,-1-1-15,35 1 32,-35 34-1,1-34-15,-1 0-1,1 0 1,-1 0-1,1-1 1,33 1 0,0 0 15,1 0-15,-1 0 15,-34 0 0,-67 0-15,101-1 15,-135 1-15,136 0 46,-103-34-31,-67 34-31,34-34 78,68 34 16</inkml:trace>
    <inkml:trace contextRef="#ctx0" brushRef="#br0" timeOffset="578.1221">9111 1660 0,'33'0'125,"1"34"-94,0 0-15,34 67 15,-68-67-15,0 0 31,-34 0-32,0-34 1,-101 34 15,-102 33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4:51:02.0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8AF916-143E-4114-B765-53F66E66841C}" emma:medium="tactile" emma:mode="ink">
          <msink:context xmlns:msink="http://schemas.microsoft.com/ink/2010/main" type="inkDrawing" rotatedBoundingBox="22724,10700 27828,10521 27854,11272 22750,11451" semanticType="strikethrough" shapeName="Other">
            <msink:sourceLink direction="with" ref="{04E7EB82-4CAA-4FCD-828E-DC22FDB527FE}"/>
          </msink:context>
        </emma:interpretation>
      </emma:emma>
    </inkml:annotationXML>
    <inkml:trace contextRef="#ctx0" brushRef="#br0">0 0 0,'-34'0'140,"68"34"-93,67 135 0,35-67-16,33 33 1,-33-67-32,-1 0 15,34-34 16,1 0-15,-1-34 0,-33 0-1,-1 0 1,34-34 0,-33 0-1,33 0 1,-33-34-1,33-67 32,-101 101-31,-34 0-16,-1-34 125,1 68-94,-34 34-15,34 0-1,0 68 32,0-68-31,135 67 31,-33-33-16,-69-68-31,103 0 31,-35 34 1,1-34-17,-1 0 1,1 0-1,-1 0 1,1 0 0,-1 0-1,1-34 1,-1 0 15,34 0-15,-33 0-1,33-33 17,-67-1-1,67-34 16,-169 68-32,34 0 95,0 34 124,-34-33-218,-34 33-16,34-34 15,-34 34 1,-34 0 15,-101 0 32,271-34 31,33 34-63,-101 0-31,0 34 31,-34 0-15,0-1-1,0 137 17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05.2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50B31DF-81C3-42EA-B4A2-D4743D445F9D}" emma:medium="tactile" emma:mode="ink">
          <msink:context xmlns:msink="http://schemas.microsoft.com/ink/2010/main" type="inkDrawing" rotatedBoundingBox="17481,7189 17957,6956 18130,7311 17655,7543" semanticType="enclosure" shapeName="Other"/>
        </emma:interpretation>
      </emma:emma>
    </inkml:annotationXML>
    <inkml:trace contextRef="#ctx0" brushRef="#br0">305 4438 0,'0'-34'47,"-34"0"-31,34 0-1,-34 34-15,0 0 47,0 34-31,34 34-1,0-1 1,0 1 0,34-34-1,0 0-15,68-34 32,-1 0-17,-33-34 1,-34 0-1,67-135 17,-101 135-17,-34-68 1,1 69 0,-103 33 15,68 0-16,1 33 1,33 69-16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34.8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FE36EC1-8C88-4B47-BC16-31E011A4664C}" emma:medium="tactile" emma:mode="ink">
          <msink:context xmlns:msink="http://schemas.microsoft.com/ink/2010/main" type="inkDrawing" rotatedBoundingBox="7544,8161 16564,10483 16484,10794 7464,8471" semanticType="callout" shapeName="Other">
            <msink:sourceLink direction="with" ref="{8DEEC074-DFE2-4148-85B9-A93E0FC3A073}"/>
            <msink:sourceLink direction="with" ref="{4BC50D80-CAA5-47AC-BEFC-404174847FA2}"/>
          </msink:context>
        </emma:interpretation>
      </emma:emma>
    </inkml:annotationXML>
    <inkml:trace contextRef="#ctx0" brushRef="#br0">36 0 0,'-34'0'125,"34"34"-31,0-68-16,34 68 16,0-34-78,101 67 15,34-33 0,1 34 0,-35-34-15,1 0 0,-1 0-1,34-1 1,1-33-16,-35 68 31,35-34-15,-69 0-1,35-34-15,33 34 0,-34 0 16,35-1 0,-35 35 15,1-34-31,-1 0 15,1-34-15,-1 68 32,1-34-32,33-1 15,-34-33-15,1 34 16,33 34 0,-33-68-16,-1 34 15,1 34 1,33-35-1,-34-33-15,1 68 16,-1-34 0,35 0-1,-1 0-15,-34 34 32,1-35-32,33 1 15,-33 0 1,33 0-1,-34 0-15,1 34 32,-1-35-17,35 1-15,-35 0 16,1-34 0,33 68-1,0-34 1,-33 0 15,-1 0-15,1-1-1,-1 1 1,1 0 0,33 34-1,-34-34 1,35 0 15,-1 33 0,0-33 16,-33 34 0,-102-68-47,0 34 16,0-34-1,33 34 1,-33-34 15,0 34-15,0-34 15,0 0 0,0 0-15,-34 33-16,33-33 47,-33-33 125,-33-1-157,-1 0 1,34 0 0,0 0-1,-34 34-15,0-34 78,169 136-15,-101-34-32,-34-35-15,-34-33 15,1 34-15,-1-34-1,-68 34 1,34 0 15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06.9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3655D6-8978-4296-AC59-D0416541A015}" emma:medium="tactile" emma:mode="ink">
          <msink:context xmlns:msink="http://schemas.microsoft.com/ink/2010/main" type="inkDrawing" rotatedBoundingBox="17881,8141 18098,8907 17812,8988 17595,8222" shapeName="Other"/>
        </emma:interpretation>
      </emma:emma>
    </inkml:annotationXML>
    <inkml:trace contextRef="#ctx0" brushRef="#br0">406 5352 0,'0'68'78,"-67"101"-31,33-101-32,34-34 1,0 101 46,34-135-30,-1 0-17,137-101 32,-170 67-31,34 34 46,-34 68-15,0 67 0,0 102-16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09.7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7A2C5B3-4FAD-4978-B200-F179194B40EA}" emma:medium="tactile" emma:mode="ink">
          <msink:context xmlns:msink="http://schemas.microsoft.com/ink/2010/main" type="inkDrawing" rotatedBoundingBox="17576,9678 17875,9400 18101,9643 17802,9920" semanticType="enclosure" shapeName="Other"/>
        </emma:interpretation>
      </emma:emma>
    </inkml:annotationXML>
    <inkml:trace contextRef="#ctx0" brushRef="#br0">305 6775 0,'-34'0'47,"34"33"0,0 103 0,0-102-47,34 0 31,0-1-15,-1-33-16,35 0 16,0-67 15,0 33-16,-35-34 1,-33 34-16,-33-33 31,33-1-15,-34 34 0,0 34-1,-34 0 1,-33 68 15,33-1-15,68 1-16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12.0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8F048B-97D2-4A0B-BE1A-CCBC9087C12E}" emma:medium="tactile" emma:mode="ink">
          <msink:context xmlns:msink="http://schemas.microsoft.com/ink/2010/main" type="inkDrawing" rotatedBoundingBox="17598,10977 17669,10436 17885,10464 17814,11006" shapeName="Other"/>
        </emma:interpretation>
      </emma:emma>
    </inkml:annotationXML>
    <inkml:trace contextRef="#ctx0" brushRef="#br0">237 7858 0,'0'-34'47,"34"34"0,0-33-32,67-69 17,-67 102-17,-34-34 1,34 34 62,-34 34-47,-34 34-15,34-1 0,-34 1-1,34 0 1,0 67 31,0-33-32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5:36:13.7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53353F-A092-4DB3-8ED2-2BE1B7C5B378}" emma:medium="tactile" emma:mode="ink">
          <msink:context xmlns:msink="http://schemas.microsoft.com/ink/2010/main" type="inkDrawing" rotatedBoundingBox="18054,11631 18155,12038 17757,12137 17656,11730" semanticType="enclosure" shapeName="Other"/>
        </emma:interpretation>
      </emma:emma>
    </inkml:annotationXML>
    <inkml:trace contextRef="#ctx0" brushRef="#br0">372 8908 0,'-33'34'109,"-1"68"-77,34-1-1,34-33-16,33 0 1,-33-68 0,0 0-1,34 0 17,-1-34-32,-33 0 15,34-34 1,-68 0-1,-34-33 1,0 67 0,-67-34 15,67 68-15,-34 0-16,34 68 31,0-34-31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18:50.1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6193F9-16E5-4D49-B133-D979F58BE75A}" emma:medium="tactile" emma:mode="ink">
          <msink:context xmlns:msink="http://schemas.microsoft.com/ink/2010/main" type="inkDrawing" rotatedBoundingBox="7854,5751 9041,4915 9786,5974 8599,6810" hotPoints="9434,5947 8764,6617 8094,5947 8764,5277" semanticType="container" shapeName="Circle">
            <msink:sourceLink direction="with" ref="{7D5524CA-E876-4624-8D8E-53F4256F38A3}"/>
          </msink:context>
        </emma:interpretation>
      </emma:emma>
    </inkml:annotationXML>
    <inkml:trace contextRef="#ctx0" brushRef="#br0">823 338 0,'-34'-135'0,"-67"-34"0,-35 169 0,35 0 0,-35 101 31,35-33 1,33 67-1,-34 1 0,68-35 0,34 69 1,0-102-17,68 101 32,-34-101-31,0-35-1,-34 1-15,34-34 16,67 68 0,69 0 15,-35-34 0,-33-34-15,67-34 15,-33 0 0,33-68 0,-34-67 16,-101 0-15,0 101-17,-34-101 16,0 33 1,0 102-32,-68-67 31,34 33-31,1 0 16,-69 0-1,-33 35 16,-69-1-15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18:55.4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DDFC76-CDC2-4D2C-B758-5D836D71B99E}" emma:medium="tactile" emma:mode="ink">
          <msink:context xmlns:msink="http://schemas.microsoft.com/ink/2010/main" type="inkDrawing" rotatedBoundingBox="8350,12124 9071,13298 8184,13843 7463,12669" hotPoints="8818,12637 8701,13520 7818,13403 7935,12520" semanticType="container" shapeName="Square">
            <msink:sourceLink direction="with" ref="{660986EE-63EA-4D2C-AD1C-28DA803B6F91}"/>
            <msink:destinationLink direction="with" ref="{ED2D8A4A-4BE3-4A58-83A8-B8A05D37812B}"/>
            <msink:destinationLink direction="to" ref="{2BEF94AA-89BC-433F-9E3F-BB795133D7CB}"/>
          </msink:context>
        </emma:interpretation>
      </emma:emma>
    </inkml:annotationXML>
    <inkml:trace contextRef="#ctx0" brushRef="#br0">10 7315 0,'-33'-34'62,"-1"34"-46,-34 0 62,34 0-62,0 0-16,-67 68 31,-1 101 16,102-67-31,0 33-1,34 35 16,67-1 1,-67-135-32,136 135 47,-103-135-47,69 0 31,-1 0-16,1-34 1,-68-34 0,-1 0-1,1-68 17,0 1-17,-68-35 16,0-33-15,0 33 15,-34 69-15,-34-69 15,0 69-15,-67-35-1,-1 34 1,1 34 0,0 34-1,-103 0 1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19:26.1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2D8A4A-4BE3-4A58-83A8-B8A05D37812B}" emma:medium="tactile" emma:mode="ink">
          <msink:context xmlns:msink="http://schemas.microsoft.com/ink/2010/main" type="inkDrawing" rotatedBoundingBox="8903,12812 11240,12757 11248,13100 8911,13155" rotationAngle="273717240" semanticType="connector">
            <msink:sourceLink direction="with" ref="{4EDDFC76-CDC2-4D2C-B758-5D836D71B99E}"/>
            <msink:sourceLink direction="with" ref="{A1699D53-54CC-42C7-9108-AA4EB256FE5E}"/>
          </msink:context>
        </emma:interpretation>
      </emma:emma>
    </inkml:annotationXML>
    <inkml:trace contextRef="#ctx0" brushRef="#br0">66 169 0,'-68'0'157,"136"0"-95,-34 0-46,34 0 15,67 34 0,34-34 0,-33 0-15,33 0 15,1 0 1,-1 34-17,-34-34 16,35 0 1,-35 0-1,1 0-15,33 0 15,0 0 0,-33 0 32,-68 0-48,-68-34 1,33 34 46,-33-34-46,-33 34 0,-35-34 15,68 1-31,-34 33 15,0-34 1,0 34 0,0-34-1,0 34 17,-33-34 14,168 34 17,-67 0-47,136 34 30,-137 0-30,1-34-16,-34 34 16,34-34-1,-34 33 1,0 1 0,-169 68 46,135-68-31,0-34-15,34 34-16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4-01T16:18:52.0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BEF94AA-89BC-433F-9E3F-BB795133D7CB}" emma:medium="tactile" emma:mode="ink">
          <msink:context xmlns:msink="http://schemas.microsoft.com/ink/2010/main" type="inkDrawing" rotatedBoundingBox="5329,7655 8315,12292 7423,12867 4436,8230" semanticType="callout" shapeName="Other">
            <msink:sourceLink direction="to" ref="{4EDDFC76-CDC2-4D2C-B758-5D836D71B99E}"/>
            <msink:sourceLink direction="to" ref="{B6921633-8EA8-439F-B3C5-FD8FD7A6D178}"/>
          </msink:context>
        </emma:interpretation>
      </emma:emma>
    </inkml:annotationXML>
    <inkml:trace contextRef="#ctx0" brushRef="#br0">-3444 3115 0,'-34'0'31,"34"34"-15,0 102 31,0-102-47,102 135 62,-68-135-46,101 67 15,-33-67 0,67-34 0,0-34 1,-135 34-32,136-101 31,-137 67-15,69-135 15,-68 135-16,-34-68 1,0 1 0,-68-35 15,34 102-15,-101-67 15,-35 67-16,35 0 17,-34 34-17,67 0 1,0 34 0,-33 135-1</inkml:trace>
    <inkml:trace contextRef="#ctx0" brushRef="#br0" timeOffset="31390.4591">-2699 3590 0,'34'33'141,"-34"1"-126,34 0 1,34 136 31,33-35-16,-33 34 0,33 1 0,1-1 1,-34-34-17,33 1 1,-33 33 15,34 1 0,-35-69-15,35 35 0,-34-1-1,67 34 17,-67-33-1,67-1-16,-33 35 17,34-1-1,-35 0 0,1-33 0,-1 33 1,-33 1 15,-34-170-47,68 169 31,-35-101 0,-33-35 0,0 35-15,-34-34 15,68 34 110,-34-34-47,-34-136-32,-34 68-46,34-34 15,-34 68-31,34-67 31,-34-35 0,0-67 32,34 203 15,34 0-62,-34 33-1,34 103 32,-34-103-31,34 35 15,-34-34 0,0-34 47,0-68-46,-102-68 15,68 34-16,-135-33 16,67 33 31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97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2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7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54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50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5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53EE-4E3B-4679-8AEB-112086F869AF}" type="datetimeFigureOut">
              <a:rPr lang="ru-RU" smtClean="0"/>
              <a:t>01.04.2016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1C62-9276-4CCD-998B-14DA01683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1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emf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" Type="http://schemas.openxmlformats.org/officeDocument/2006/relationships/image" Target="../media/image96.emf"/><Relationship Id="rId21" Type="http://schemas.openxmlformats.org/officeDocument/2006/relationships/image" Target="../media/image105.emf"/><Relationship Id="rId34" Type="http://schemas.openxmlformats.org/officeDocument/2006/relationships/customXml" Target="../ink/ink112.xml"/><Relationship Id="rId7" Type="http://schemas.openxmlformats.org/officeDocument/2006/relationships/image" Target="../media/image98.emf"/><Relationship Id="rId12" Type="http://schemas.openxmlformats.org/officeDocument/2006/relationships/customXml" Target="../ink/ink101.xml"/><Relationship Id="rId17" Type="http://schemas.openxmlformats.org/officeDocument/2006/relationships/image" Target="../media/image103.emf"/><Relationship Id="rId25" Type="http://schemas.openxmlformats.org/officeDocument/2006/relationships/image" Target="../media/image107.emf"/><Relationship Id="rId33" Type="http://schemas.openxmlformats.org/officeDocument/2006/relationships/image" Target="../media/image111.emf"/><Relationship Id="rId2" Type="http://schemas.openxmlformats.org/officeDocument/2006/relationships/customXml" Target="../ink/ink96.xml"/><Relationship Id="rId16" Type="http://schemas.openxmlformats.org/officeDocument/2006/relationships/customXml" Target="../ink/ink103.xml"/><Relationship Id="rId20" Type="http://schemas.openxmlformats.org/officeDocument/2006/relationships/customXml" Target="../ink/ink105.xml"/><Relationship Id="rId29" Type="http://schemas.openxmlformats.org/officeDocument/2006/relationships/image" Target="../media/image109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8.xml"/><Relationship Id="rId11" Type="http://schemas.openxmlformats.org/officeDocument/2006/relationships/image" Target="../media/image100.emf"/><Relationship Id="rId24" Type="http://schemas.openxmlformats.org/officeDocument/2006/relationships/customXml" Target="../ink/ink107.xml"/><Relationship Id="rId32" Type="http://schemas.openxmlformats.org/officeDocument/2006/relationships/customXml" Target="../ink/ink111.xml"/><Relationship Id="rId5" Type="http://schemas.openxmlformats.org/officeDocument/2006/relationships/image" Target="../media/image97.emf"/><Relationship Id="rId15" Type="http://schemas.openxmlformats.org/officeDocument/2006/relationships/image" Target="../media/image102.emf"/><Relationship Id="rId23" Type="http://schemas.openxmlformats.org/officeDocument/2006/relationships/image" Target="../media/image106.emf"/><Relationship Id="rId28" Type="http://schemas.openxmlformats.org/officeDocument/2006/relationships/customXml" Target="../ink/ink109.xml"/><Relationship Id="rId10" Type="http://schemas.openxmlformats.org/officeDocument/2006/relationships/customXml" Target="../ink/ink100.xml"/><Relationship Id="rId19" Type="http://schemas.openxmlformats.org/officeDocument/2006/relationships/image" Target="../media/image104.emf"/><Relationship Id="rId31" Type="http://schemas.openxmlformats.org/officeDocument/2006/relationships/image" Target="../media/image110.emf"/><Relationship Id="rId4" Type="http://schemas.openxmlformats.org/officeDocument/2006/relationships/customXml" Target="../ink/ink97.xml"/><Relationship Id="rId9" Type="http://schemas.openxmlformats.org/officeDocument/2006/relationships/image" Target="../media/image99.emf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08.emf"/><Relationship Id="rId30" Type="http://schemas.openxmlformats.org/officeDocument/2006/relationships/customXml" Target="../ink/ink110.xml"/><Relationship Id="rId35" Type="http://schemas.openxmlformats.org/officeDocument/2006/relationships/image" Target="../media/image112.emf"/><Relationship Id="rId8" Type="http://schemas.openxmlformats.org/officeDocument/2006/relationships/customXml" Target="../ink/ink99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5.xml"/><Relationship Id="rId21" Type="http://schemas.openxmlformats.org/officeDocument/2006/relationships/image" Target="../media/image114.emf"/><Relationship Id="rId42" Type="http://schemas.openxmlformats.org/officeDocument/2006/relationships/customXml" Target="../ink/ink133.xml"/><Relationship Id="rId47" Type="http://schemas.openxmlformats.org/officeDocument/2006/relationships/image" Target="../media/image121.emf"/><Relationship Id="rId63" Type="http://schemas.openxmlformats.org/officeDocument/2006/relationships/image" Target="../media/image129.emf"/><Relationship Id="rId68" Type="http://schemas.openxmlformats.org/officeDocument/2006/relationships/customXml" Target="../ink/ink146.xml"/><Relationship Id="rId16" Type="http://schemas.openxmlformats.org/officeDocument/2006/relationships/customXml" Target="../ink/ink120.xml"/><Relationship Id="rId11" Type="http://schemas.openxmlformats.org/officeDocument/2006/relationships/image" Target="../media/image105.emf"/><Relationship Id="rId24" Type="http://schemas.openxmlformats.org/officeDocument/2006/relationships/customXml" Target="../ink/ink124.xml"/><Relationship Id="rId32" Type="http://schemas.openxmlformats.org/officeDocument/2006/relationships/customXml" Target="../ink/ink128.xml"/><Relationship Id="rId37" Type="http://schemas.openxmlformats.org/officeDocument/2006/relationships/image" Target="../media/image116.emf"/><Relationship Id="rId40" Type="http://schemas.openxmlformats.org/officeDocument/2006/relationships/customXml" Target="../ink/ink132.xml"/><Relationship Id="rId45" Type="http://schemas.openxmlformats.org/officeDocument/2006/relationships/image" Target="../media/image120.emf"/><Relationship Id="rId53" Type="http://schemas.openxmlformats.org/officeDocument/2006/relationships/image" Target="../media/image124.emf"/><Relationship Id="rId58" Type="http://schemas.openxmlformats.org/officeDocument/2006/relationships/customXml" Target="../ink/ink141.xml"/><Relationship Id="rId66" Type="http://schemas.openxmlformats.org/officeDocument/2006/relationships/customXml" Target="../ink/ink145.xml"/><Relationship Id="rId74" Type="http://schemas.openxmlformats.org/officeDocument/2006/relationships/customXml" Target="../ink/ink149.xml"/><Relationship Id="rId79" Type="http://schemas.openxmlformats.org/officeDocument/2006/relationships/image" Target="../media/image137.emf"/><Relationship Id="rId5" Type="http://schemas.openxmlformats.org/officeDocument/2006/relationships/image" Target="../media/image97.emf"/><Relationship Id="rId61" Type="http://schemas.openxmlformats.org/officeDocument/2006/relationships/image" Target="../media/image128.emf"/><Relationship Id="rId19" Type="http://schemas.openxmlformats.org/officeDocument/2006/relationships/image" Target="../media/image113.emf"/><Relationship Id="rId14" Type="http://schemas.openxmlformats.org/officeDocument/2006/relationships/customXml" Target="../ink/ink119.xml"/><Relationship Id="rId22" Type="http://schemas.openxmlformats.org/officeDocument/2006/relationships/customXml" Target="../ink/ink123.xml"/><Relationship Id="rId27" Type="http://schemas.openxmlformats.org/officeDocument/2006/relationships/image" Target="../media/image104.emf"/><Relationship Id="rId30" Type="http://schemas.openxmlformats.org/officeDocument/2006/relationships/customXml" Target="../ink/ink127.xml"/><Relationship Id="rId35" Type="http://schemas.openxmlformats.org/officeDocument/2006/relationships/image" Target="../media/image102.emf"/><Relationship Id="rId43" Type="http://schemas.openxmlformats.org/officeDocument/2006/relationships/image" Target="../media/image119.emf"/><Relationship Id="rId48" Type="http://schemas.openxmlformats.org/officeDocument/2006/relationships/customXml" Target="../ink/ink136.xml"/><Relationship Id="rId56" Type="http://schemas.openxmlformats.org/officeDocument/2006/relationships/customXml" Target="../ink/ink140.xml"/><Relationship Id="rId64" Type="http://schemas.openxmlformats.org/officeDocument/2006/relationships/customXml" Target="../ink/ink144.xml"/><Relationship Id="rId69" Type="http://schemas.openxmlformats.org/officeDocument/2006/relationships/image" Target="../media/image132.emf"/><Relationship Id="rId77" Type="http://schemas.openxmlformats.org/officeDocument/2006/relationships/image" Target="../media/image136.emf"/><Relationship Id="rId8" Type="http://schemas.openxmlformats.org/officeDocument/2006/relationships/customXml" Target="../ink/ink116.xml"/><Relationship Id="rId51" Type="http://schemas.openxmlformats.org/officeDocument/2006/relationships/image" Target="../media/image123.emf"/><Relationship Id="rId72" Type="http://schemas.openxmlformats.org/officeDocument/2006/relationships/customXml" Target="../ink/ink148.xml"/><Relationship Id="rId3" Type="http://schemas.openxmlformats.org/officeDocument/2006/relationships/image" Target="../media/image96.emf"/><Relationship Id="rId12" Type="http://schemas.openxmlformats.org/officeDocument/2006/relationships/customXml" Target="../ink/ink118.xml"/><Relationship Id="rId17" Type="http://schemas.openxmlformats.org/officeDocument/2006/relationships/image" Target="../media/image112.emf"/><Relationship Id="rId25" Type="http://schemas.openxmlformats.org/officeDocument/2006/relationships/image" Target="../media/image109.emf"/><Relationship Id="rId33" Type="http://schemas.openxmlformats.org/officeDocument/2006/relationships/image" Target="../media/image106.emf"/><Relationship Id="rId38" Type="http://schemas.openxmlformats.org/officeDocument/2006/relationships/customXml" Target="../ink/ink131.xml"/><Relationship Id="rId46" Type="http://schemas.openxmlformats.org/officeDocument/2006/relationships/customXml" Target="../ink/ink135.xml"/><Relationship Id="rId59" Type="http://schemas.openxmlformats.org/officeDocument/2006/relationships/image" Target="../media/image127.emf"/><Relationship Id="rId67" Type="http://schemas.openxmlformats.org/officeDocument/2006/relationships/image" Target="../media/image131.emf"/><Relationship Id="rId20" Type="http://schemas.openxmlformats.org/officeDocument/2006/relationships/customXml" Target="../ink/ink122.xml"/><Relationship Id="rId41" Type="http://schemas.openxmlformats.org/officeDocument/2006/relationships/image" Target="../media/image118.emf"/><Relationship Id="rId54" Type="http://schemas.openxmlformats.org/officeDocument/2006/relationships/customXml" Target="../ink/ink139.xml"/><Relationship Id="rId62" Type="http://schemas.openxmlformats.org/officeDocument/2006/relationships/customXml" Target="../ink/ink143.xml"/><Relationship Id="rId70" Type="http://schemas.openxmlformats.org/officeDocument/2006/relationships/customXml" Target="../ink/ink147.xml"/><Relationship Id="rId75" Type="http://schemas.openxmlformats.org/officeDocument/2006/relationships/image" Target="../media/image13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5.xml"/><Relationship Id="rId15" Type="http://schemas.openxmlformats.org/officeDocument/2006/relationships/image" Target="../media/image110.emf"/><Relationship Id="rId23" Type="http://schemas.openxmlformats.org/officeDocument/2006/relationships/image" Target="../media/image115.emf"/><Relationship Id="rId28" Type="http://schemas.openxmlformats.org/officeDocument/2006/relationships/customXml" Target="../ink/ink126.xml"/><Relationship Id="rId36" Type="http://schemas.openxmlformats.org/officeDocument/2006/relationships/customXml" Target="../ink/ink130.xml"/><Relationship Id="rId49" Type="http://schemas.openxmlformats.org/officeDocument/2006/relationships/image" Target="../media/image122.emf"/><Relationship Id="rId57" Type="http://schemas.openxmlformats.org/officeDocument/2006/relationships/image" Target="../media/image126.emf"/><Relationship Id="rId10" Type="http://schemas.openxmlformats.org/officeDocument/2006/relationships/customXml" Target="../ink/ink117.xml"/><Relationship Id="rId31" Type="http://schemas.openxmlformats.org/officeDocument/2006/relationships/image" Target="../media/image108.emf"/><Relationship Id="rId44" Type="http://schemas.openxmlformats.org/officeDocument/2006/relationships/customXml" Target="../ink/ink134.xml"/><Relationship Id="rId52" Type="http://schemas.openxmlformats.org/officeDocument/2006/relationships/customXml" Target="../ink/ink138.xml"/><Relationship Id="rId60" Type="http://schemas.openxmlformats.org/officeDocument/2006/relationships/customXml" Target="../ink/ink142.xml"/><Relationship Id="rId65" Type="http://schemas.openxmlformats.org/officeDocument/2006/relationships/image" Target="../media/image130.emf"/><Relationship Id="rId73" Type="http://schemas.openxmlformats.org/officeDocument/2006/relationships/image" Target="../media/image134.emf"/><Relationship Id="rId78" Type="http://schemas.openxmlformats.org/officeDocument/2006/relationships/customXml" Target="../ink/ink151.xml"/><Relationship Id="rId4" Type="http://schemas.openxmlformats.org/officeDocument/2006/relationships/customXml" Target="../ink/ink114.xml"/><Relationship Id="rId9" Type="http://schemas.openxmlformats.org/officeDocument/2006/relationships/image" Target="../media/image99.emf"/><Relationship Id="rId13" Type="http://schemas.openxmlformats.org/officeDocument/2006/relationships/image" Target="../media/image107.emf"/><Relationship Id="rId18" Type="http://schemas.openxmlformats.org/officeDocument/2006/relationships/customXml" Target="../ink/ink121.xml"/><Relationship Id="rId39" Type="http://schemas.openxmlformats.org/officeDocument/2006/relationships/image" Target="../media/image117.emf"/><Relationship Id="rId34" Type="http://schemas.openxmlformats.org/officeDocument/2006/relationships/customXml" Target="../ink/ink129.xml"/><Relationship Id="rId50" Type="http://schemas.openxmlformats.org/officeDocument/2006/relationships/customXml" Target="../ink/ink137.xml"/><Relationship Id="rId55" Type="http://schemas.openxmlformats.org/officeDocument/2006/relationships/image" Target="../media/image125.emf"/><Relationship Id="rId76" Type="http://schemas.openxmlformats.org/officeDocument/2006/relationships/customXml" Target="../ink/ink150.xml"/><Relationship Id="rId7" Type="http://schemas.openxmlformats.org/officeDocument/2006/relationships/image" Target="../media/image98.emf"/><Relationship Id="rId71" Type="http://schemas.openxmlformats.org/officeDocument/2006/relationships/image" Target="../media/image133.emf"/><Relationship Id="rId2" Type="http://schemas.openxmlformats.org/officeDocument/2006/relationships/customXml" Target="../ink/ink113.xml"/><Relationship Id="rId29" Type="http://schemas.openxmlformats.org/officeDocument/2006/relationships/image" Target="../media/image101.emf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4.xml"/><Relationship Id="rId21" Type="http://schemas.openxmlformats.org/officeDocument/2006/relationships/image" Target="../media/image147.emf"/><Relationship Id="rId42" Type="http://schemas.openxmlformats.org/officeDocument/2006/relationships/customXml" Target="../ink/ink172.xml"/><Relationship Id="rId47" Type="http://schemas.openxmlformats.org/officeDocument/2006/relationships/image" Target="../media/image160.emf"/><Relationship Id="rId63" Type="http://schemas.openxmlformats.org/officeDocument/2006/relationships/image" Target="../media/image168.emf"/><Relationship Id="rId68" Type="http://schemas.openxmlformats.org/officeDocument/2006/relationships/customXml" Target="../ink/ink185.xml"/><Relationship Id="rId16" Type="http://schemas.openxmlformats.org/officeDocument/2006/relationships/customXml" Target="../ink/ink159.xml"/><Relationship Id="rId11" Type="http://schemas.openxmlformats.org/officeDocument/2006/relationships/image" Target="../media/image142.emf"/><Relationship Id="rId32" Type="http://schemas.openxmlformats.org/officeDocument/2006/relationships/customXml" Target="../ink/ink167.xml"/><Relationship Id="rId37" Type="http://schemas.openxmlformats.org/officeDocument/2006/relationships/image" Target="../media/image155.emf"/><Relationship Id="rId53" Type="http://schemas.openxmlformats.org/officeDocument/2006/relationships/image" Target="../media/image163.emf"/><Relationship Id="rId58" Type="http://schemas.openxmlformats.org/officeDocument/2006/relationships/customXml" Target="../ink/ink180.xml"/><Relationship Id="rId74" Type="http://schemas.openxmlformats.org/officeDocument/2006/relationships/customXml" Target="../ink/ink188.xml"/><Relationship Id="rId79" Type="http://schemas.openxmlformats.org/officeDocument/2006/relationships/image" Target="../media/image176.emf"/><Relationship Id="rId5" Type="http://schemas.openxmlformats.org/officeDocument/2006/relationships/image" Target="../media/image139.emf"/><Relationship Id="rId61" Type="http://schemas.openxmlformats.org/officeDocument/2006/relationships/image" Target="../media/image167.emf"/><Relationship Id="rId82" Type="http://schemas.openxmlformats.org/officeDocument/2006/relationships/customXml" Target="../ink/ink192.xml"/><Relationship Id="rId19" Type="http://schemas.openxmlformats.org/officeDocument/2006/relationships/image" Target="../media/image146.emf"/><Relationship Id="rId14" Type="http://schemas.openxmlformats.org/officeDocument/2006/relationships/customXml" Target="../ink/ink158.xml"/><Relationship Id="rId22" Type="http://schemas.openxmlformats.org/officeDocument/2006/relationships/customXml" Target="../ink/ink162.xml"/><Relationship Id="rId27" Type="http://schemas.openxmlformats.org/officeDocument/2006/relationships/image" Target="../media/image150.emf"/><Relationship Id="rId30" Type="http://schemas.openxmlformats.org/officeDocument/2006/relationships/customXml" Target="../ink/ink166.xml"/><Relationship Id="rId35" Type="http://schemas.openxmlformats.org/officeDocument/2006/relationships/image" Target="../media/image154.emf"/><Relationship Id="rId43" Type="http://schemas.openxmlformats.org/officeDocument/2006/relationships/image" Target="../media/image158.emf"/><Relationship Id="rId48" Type="http://schemas.openxmlformats.org/officeDocument/2006/relationships/customXml" Target="../ink/ink175.xml"/><Relationship Id="rId56" Type="http://schemas.openxmlformats.org/officeDocument/2006/relationships/customXml" Target="../ink/ink179.xml"/><Relationship Id="rId64" Type="http://schemas.openxmlformats.org/officeDocument/2006/relationships/customXml" Target="../ink/ink183.xml"/><Relationship Id="rId69" Type="http://schemas.openxmlformats.org/officeDocument/2006/relationships/image" Target="../media/image171.emf"/><Relationship Id="rId77" Type="http://schemas.openxmlformats.org/officeDocument/2006/relationships/image" Target="../media/image175.emf"/><Relationship Id="rId8" Type="http://schemas.openxmlformats.org/officeDocument/2006/relationships/customXml" Target="../ink/ink155.xml"/><Relationship Id="rId51" Type="http://schemas.openxmlformats.org/officeDocument/2006/relationships/image" Target="../media/image162.emf"/><Relationship Id="rId72" Type="http://schemas.openxmlformats.org/officeDocument/2006/relationships/customXml" Target="../ink/ink187.xml"/><Relationship Id="rId80" Type="http://schemas.openxmlformats.org/officeDocument/2006/relationships/customXml" Target="../ink/ink191.xml"/><Relationship Id="rId3" Type="http://schemas.openxmlformats.org/officeDocument/2006/relationships/image" Target="../media/image138.emf"/><Relationship Id="rId12" Type="http://schemas.openxmlformats.org/officeDocument/2006/relationships/customXml" Target="../ink/ink157.xml"/><Relationship Id="rId17" Type="http://schemas.openxmlformats.org/officeDocument/2006/relationships/image" Target="../media/image145.emf"/><Relationship Id="rId25" Type="http://schemas.openxmlformats.org/officeDocument/2006/relationships/image" Target="../media/image149.emf"/><Relationship Id="rId33" Type="http://schemas.openxmlformats.org/officeDocument/2006/relationships/image" Target="../media/image153.emf"/><Relationship Id="rId38" Type="http://schemas.openxmlformats.org/officeDocument/2006/relationships/customXml" Target="../ink/ink170.xml"/><Relationship Id="rId46" Type="http://schemas.openxmlformats.org/officeDocument/2006/relationships/customXml" Target="../ink/ink174.xml"/><Relationship Id="rId59" Type="http://schemas.openxmlformats.org/officeDocument/2006/relationships/image" Target="../media/image166.emf"/><Relationship Id="rId67" Type="http://schemas.openxmlformats.org/officeDocument/2006/relationships/image" Target="../media/image170.emf"/><Relationship Id="rId20" Type="http://schemas.openxmlformats.org/officeDocument/2006/relationships/customXml" Target="../ink/ink161.xml"/><Relationship Id="rId41" Type="http://schemas.openxmlformats.org/officeDocument/2006/relationships/image" Target="../media/image157.emf"/><Relationship Id="rId54" Type="http://schemas.openxmlformats.org/officeDocument/2006/relationships/customXml" Target="../ink/ink178.xml"/><Relationship Id="rId62" Type="http://schemas.openxmlformats.org/officeDocument/2006/relationships/customXml" Target="../ink/ink182.xml"/><Relationship Id="rId70" Type="http://schemas.openxmlformats.org/officeDocument/2006/relationships/customXml" Target="../ink/ink186.xml"/><Relationship Id="rId75" Type="http://schemas.openxmlformats.org/officeDocument/2006/relationships/image" Target="../media/image174.emf"/><Relationship Id="rId83" Type="http://schemas.openxmlformats.org/officeDocument/2006/relationships/image" Target="../media/image17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4.xml"/><Relationship Id="rId15" Type="http://schemas.openxmlformats.org/officeDocument/2006/relationships/image" Target="../media/image144.emf"/><Relationship Id="rId23" Type="http://schemas.openxmlformats.org/officeDocument/2006/relationships/image" Target="../media/image148.emf"/><Relationship Id="rId28" Type="http://schemas.openxmlformats.org/officeDocument/2006/relationships/customXml" Target="../ink/ink165.xml"/><Relationship Id="rId36" Type="http://schemas.openxmlformats.org/officeDocument/2006/relationships/customXml" Target="../ink/ink169.xml"/><Relationship Id="rId49" Type="http://schemas.openxmlformats.org/officeDocument/2006/relationships/image" Target="../media/image161.emf"/><Relationship Id="rId57" Type="http://schemas.openxmlformats.org/officeDocument/2006/relationships/image" Target="../media/image165.emf"/><Relationship Id="rId10" Type="http://schemas.openxmlformats.org/officeDocument/2006/relationships/customXml" Target="../ink/ink156.xml"/><Relationship Id="rId31" Type="http://schemas.openxmlformats.org/officeDocument/2006/relationships/image" Target="../media/image152.emf"/><Relationship Id="rId44" Type="http://schemas.openxmlformats.org/officeDocument/2006/relationships/customXml" Target="../ink/ink173.xml"/><Relationship Id="rId52" Type="http://schemas.openxmlformats.org/officeDocument/2006/relationships/customXml" Target="../ink/ink177.xml"/><Relationship Id="rId60" Type="http://schemas.openxmlformats.org/officeDocument/2006/relationships/customXml" Target="../ink/ink181.xml"/><Relationship Id="rId65" Type="http://schemas.openxmlformats.org/officeDocument/2006/relationships/image" Target="../media/image169.emf"/><Relationship Id="rId73" Type="http://schemas.openxmlformats.org/officeDocument/2006/relationships/image" Target="../media/image173.emf"/><Relationship Id="rId78" Type="http://schemas.openxmlformats.org/officeDocument/2006/relationships/customXml" Target="../ink/ink190.xml"/><Relationship Id="rId81" Type="http://schemas.openxmlformats.org/officeDocument/2006/relationships/image" Target="../media/image177.emf"/><Relationship Id="rId4" Type="http://schemas.openxmlformats.org/officeDocument/2006/relationships/customXml" Target="../ink/ink153.xml"/><Relationship Id="rId9" Type="http://schemas.openxmlformats.org/officeDocument/2006/relationships/image" Target="../media/image141.emf"/><Relationship Id="rId13" Type="http://schemas.openxmlformats.org/officeDocument/2006/relationships/image" Target="../media/image143.emf"/><Relationship Id="rId18" Type="http://schemas.openxmlformats.org/officeDocument/2006/relationships/customXml" Target="../ink/ink160.xml"/><Relationship Id="rId39" Type="http://schemas.openxmlformats.org/officeDocument/2006/relationships/image" Target="../media/image156.emf"/><Relationship Id="rId34" Type="http://schemas.openxmlformats.org/officeDocument/2006/relationships/customXml" Target="../ink/ink168.xml"/><Relationship Id="rId50" Type="http://schemas.openxmlformats.org/officeDocument/2006/relationships/customXml" Target="../ink/ink176.xml"/><Relationship Id="rId55" Type="http://schemas.openxmlformats.org/officeDocument/2006/relationships/image" Target="../media/image164.emf"/><Relationship Id="rId76" Type="http://schemas.openxmlformats.org/officeDocument/2006/relationships/customXml" Target="../ink/ink189.xml"/><Relationship Id="rId7" Type="http://schemas.openxmlformats.org/officeDocument/2006/relationships/image" Target="../media/image140.emf"/><Relationship Id="rId71" Type="http://schemas.openxmlformats.org/officeDocument/2006/relationships/image" Target="../media/image172.emf"/><Relationship Id="rId2" Type="http://schemas.openxmlformats.org/officeDocument/2006/relationships/customXml" Target="../ink/ink152.xml"/><Relationship Id="rId29" Type="http://schemas.openxmlformats.org/officeDocument/2006/relationships/image" Target="../media/image151.emf"/><Relationship Id="rId24" Type="http://schemas.openxmlformats.org/officeDocument/2006/relationships/customXml" Target="../ink/ink163.xml"/><Relationship Id="rId40" Type="http://schemas.openxmlformats.org/officeDocument/2006/relationships/customXml" Target="../ink/ink171.xml"/><Relationship Id="rId45" Type="http://schemas.openxmlformats.org/officeDocument/2006/relationships/image" Target="../media/image159.emf"/><Relationship Id="rId66" Type="http://schemas.openxmlformats.org/officeDocument/2006/relationships/customXml" Target="../ink/ink18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emf"/><Relationship Id="rId18" Type="http://schemas.openxmlformats.org/officeDocument/2006/relationships/customXml" Target="../ink/ink201.xml"/><Relationship Id="rId26" Type="http://schemas.openxmlformats.org/officeDocument/2006/relationships/customXml" Target="../ink/ink205.xml"/><Relationship Id="rId39" Type="http://schemas.openxmlformats.org/officeDocument/2006/relationships/image" Target="../media/image195.emf"/><Relationship Id="rId21" Type="http://schemas.openxmlformats.org/officeDocument/2006/relationships/image" Target="../media/image187.emf"/><Relationship Id="rId34" Type="http://schemas.openxmlformats.org/officeDocument/2006/relationships/customXml" Target="../ink/ink209.xml"/><Relationship Id="rId42" Type="http://schemas.openxmlformats.org/officeDocument/2006/relationships/customXml" Target="../ink/ink213.xml"/><Relationship Id="rId47" Type="http://schemas.openxmlformats.org/officeDocument/2006/relationships/image" Target="../media/image199.emf"/><Relationship Id="rId50" Type="http://schemas.openxmlformats.org/officeDocument/2006/relationships/customXml" Target="../ink/ink217.xml"/><Relationship Id="rId7" Type="http://schemas.openxmlformats.org/officeDocument/2006/relationships/image" Target="../media/image181.emf"/><Relationship Id="rId2" Type="http://schemas.openxmlformats.org/officeDocument/2006/relationships/customXml" Target="../ink/ink193.xml"/><Relationship Id="rId16" Type="http://schemas.openxmlformats.org/officeDocument/2006/relationships/customXml" Target="../ink/ink200.xml"/><Relationship Id="rId29" Type="http://schemas.openxmlformats.org/officeDocument/2006/relationships/image" Target="../media/image190.emf"/><Relationship Id="rId11" Type="http://schemas.openxmlformats.org/officeDocument/2006/relationships/image" Target="../media/image183.emf"/><Relationship Id="rId24" Type="http://schemas.openxmlformats.org/officeDocument/2006/relationships/customXml" Target="../ink/ink204.xml"/><Relationship Id="rId32" Type="http://schemas.openxmlformats.org/officeDocument/2006/relationships/customXml" Target="../ink/ink208.xml"/><Relationship Id="rId37" Type="http://schemas.openxmlformats.org/officeDocument/2006/relationships/image" Target="../media/image194.emf"/><Relationship Id="rId40" Type="http://schemas.openxmlformats.org/officeDocument/2006/relationships/customXml" Target="../ink/ink212.xml"/><Relationship Id="rId45" Type="http://schemas.openxmlformats.org/officeDocument/2006/relationships/image" Target="../media/image198.emf"/><Relationship Id="rId5" Type="http://schemas.openxmlformats.org/officeDocument/2006/relationships/image" Target="../media/image180.emf"/><Relationship Id="rId15" Type="http://schemas.openxmlformats.org/officeDocument/2006/relationships/image" Target="../media/image184.emf"/><Relationship Id="rId23" Type="http://schemas.openxmlformats.org/officeDocument/2006/relationships/image" Target="../media/image188.emf"/><Relationship Id="rId28" Type="http://schemas.openxmlformats.org/officeDocument/2006/relationships/customXml" Target="../ink/ink206.xml"/><Relationship Id="rId36" Type="http://schemas.openxmlformats.org/officeDocument/2006/relationships/customXml" Target="../ink/ink210.xml"/><Relationship Id="rId49" Type="http://schemas.openxmlformats.org/officeDocument/2006/relationships/image" Target="../media/image200.emf"/><Relationship Id="rId10" Type="http://schemas.openxmlformats.org/officeDocument/2006/relationships/customXml" Target="../ink/ink197.xml"/><Relationship Id="rId19" Type="http://schemas.openxmlformats.org/officeDocument/2006/relationships/image" Target="../media/image186.emf"/><Relationship Id="rId31" Type="http://schemas.openxmlformats.org/officeDocument/2006/relationships/image" Target="../media/image191.emf"/><Relationship Id="rId44" Type="http://schemas.openxmlformats.org/officeDocument/2006/relationships/customXml" Target="../ink/ink214.xml"/><Relationship Id="rId4" Type="http://schemas.openxmlformats.org/officeDocument/2006/relationships/customXml" Target="../ink/ink194.xml"/><Relationship Id="rId9" Type="http://schemas.openxmlformats.org/officeDocument/2006/relationships/image" Target="../media/image182.emf"/><Relationship Id="rId14" Type="http://schemas.openxmlformats.org/officeDocument/2006/relationships/customXml" Target="../ink/ink199.xml"/><Relationship Id="rId22" Type="http://schemas.openxmlformats.org/officeDocument/2006/relationships/customXml" Target="../ink/ink203.xml"/><Relationship Id="rId27" Type="http://schemas.openxmlformats.org/officeDocument/2006/relationships/image" Target="../media/image138.emf"/><Relationship Id="rId30" Type="http://schemas.openxmlformats.org/officeDocument/2006/relationships/customXml" Target="../ink/ink207.xml"/><Relationship Id="rId35" Type="http://schemas.openxmlformats.org/officeDocument/2006/relationships/image" Target="../media/image193.emf"/><Relationship Id="rId43" Type="http://schemas.openxmlformats.org/officeDocument/2006/relationships/image" Target="../media/image197.emf"/><Relationship Id="rId48" Type="http://schemas.openxmlformats.org/officeDocument/2006/relationships/customXml" Target="../ink/ink216.xml"/><Relationship Id="rId8" Type="http://schemas.openxmlformats.org/officeDocument/2006/relationships/customXml" Target="../ink/ink196.xml"/><Relationship Id="rId51" Type="http://schemas.openxmlformats.org/officeDocument/2006/relationships/image" Target="../media/image201.emf"/><Relationship Id="rId3" Type="http://schemas.openxmlformats.org/officeDocument/2006/relationships/image" Target="../media/image179.emf"/><Relationship Id="rId12" Type="http://schemas.openxmlformats.org/officeDocument/2006/relationships/customXml" Target="../ink/ink198.xml"/><Relationship Id="rId17" Type="http://schemas.openxmlformats.org/officeDocument/2006/relationships/image" Target="../media/image185.emf"/><Relationship Id="rId25" Type="http://schemas.openxmlformats.org/officeDocument/2006/relationships/image" Target="../media/image189.emf"/><Relationship Id="rId33" Type="http://schemas.openxmlformats.org/officeDocument/2006/relationships/image" Target="../media/image192.emf"/><Relationship Id="rId38" Type="http://schemas.openxmlformats.org/officeDocument/2006/relationships/customXml" Target="../ink/ink211.xml"/><Relationship Id="rId46" Type="http://schemas.openxmlformats.org/officeDocument/2006/relationships/customXml" Target="../ink/ink215.xml"/><Relationship Id="rId20" Type="http://schemas.openxmlformats.org/officeDocument/2006/relationships/customXml" Target="../ink/ink202.xml"/><Relationship Id="rId41" Type="http://schemas.openxmlformats.org/officeDocument/2006/relationships/image" Target="../media/image19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7.emf"/><Relationship Id="rId18" Type="http://schemas.openxmlformats.org/officeDocument/2006/relationships/customXml" Target="../ink/ink226.xml"/><Relationship Id="rId26" Type="http://schemas.openxmlformats.org/officeDocument/2006/relationships/customXml" Target="../ink/ink230.xml"/><Relationship Id="rId39" Type="http://schemas.openxmlformats.org/officeDocument/2006/relationships/image" Target="../media/image220.emf"/><Relationship Id="rId21" Type="http://schemas.openxmlformats.org/officeDocument/2006/relationships/image" Target="../media/image211.emf"/><Relationship Id="rId34" Type="http://schemas.openxmlformats.org/officeDocument/2006/relationships/customXml" Target="../ink/ink234.xml"/><Relationship Id="rId42" Type="http://schemas.openxmlformats.org/officeDocument/2006/relationships/customXml" Target="../ink/ink238.xml"/><Relationship Id="rId7" Type="http://schemas.openxmlformats.org/officeDocument/2006/relationships/image" Target="../media/image204.emf"/><Relationship Id="rId2" Type="http://schemas.openxmlformats.org/officeDocument/2006/relationships/customXml" Target="../ink/ink218.xml"/><Relationship Id="rId16" Type="http://schemas.openxmlformats.org/officeDocument/2006/relationships/customXml" Target="../ink/ink225.xml"/><Relationship Id="rId29" Type="http://schemas.openxmlformats.org/officeDocument/2006/relationships/image" Target="../media/image21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0.xml"/><Relationship Id="rId11" Type="http://schemas.openxmlformats.org/officeDocument/2006/relationships/image" Target="../media/image206.emf"/><Relationship Id="rId24" Type="http://schemas.openxmlformats.org/officeDocument/2006/relationships/customXml" Target="../ink/ink229.xml"/><Relationship Id="rId32" Type="http://schemas.openxmlformats.org/officeDocument/2006/relationships/customXml" Target="../ink/ink233.xml"/><Relationship Id="rId37" Type="http://schemas.openxmlformats.org/officeDocument/2006/relationships/image" Target="../media/image219.emf"/><Relationship Id="rId40" Type="http://schemas.openxmlformats.org/officeDocument/2006/relationships/customXml" Target="../ink/ink237.xml"/><Relationship Id="rId45" Type="http://schemas.openxmlformats.org/officeDocument/2006/relationships/image" Target="../media/image223.emf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23" Type="http://schemas.openxmlformats.org/officeDocument/2006/relationships/image" Target="../media/image212.emf"/><Relationship Id="rId28" Type="http://schemas.openxmlformats.org/officeDocument/2006/relationships/customXml" Target="../ink/ink231.xml"/><Relationship Id="rId36" Type="http://schemas.openxmlformats.org/officeDocument/2006/relationships/customXml" Target="../ink/ink235.xml"/><Relationship Id="rId10" Type="http://schemas.openxmlformats.org/officeDocument/2006/relationships/customXml" Target="../ink/ink222.xml"/><Relationship Id="rId19" Type="http://schemas.openxmlformats.org/officeDocument/2006/relationships/image" Target="../media/image210.emf"/><Relationship Id="rId31" Type="http://schemas.openxmlformats.org/officeDocument/2006/relationships/image" Target="../media/image216.emf"/><Relationship Id="rId44" Type="http://schemas.openxmlformats.org/officeDocument/2006/relationships/customXml" Target="../ink/ink239.xml"/><Relationship Id="rId4" Type="http://schemas.openxmlformats.org/officeDocument/2006/relationships/customXml" Target="../ink/ink219.xml"/><Relationship Id="rId9" Type="http://schemas.openxmlformats.org/officeDocument/2006/relationships/image" Target="../media/image205.emf"/><Relationship Id="rId14" Type="http://schemas.openxmlformats.org/officeDocument/2006/relationships/customXml" Target="../ink/ink224.xml"/><Relationship Id="rId22" Type="http://schemas.openxmlformats.org/officeDocument/2006/relationships/customXml" Target="../ink/ink228.xml"/><Relationship Id="rId27" Type="http://schemas.openxmlformats.org/officeDocument/2006/relationships/image" Target="../media/image214.emf"/><Relationship Id="rId30" Type="http://schemas.openxmlformats.org/officeDocument/2006/relationships/customXml" Target="../ink/ink232.xml"/><Relationship Id="rId35" Type="http://schemas.openxmlformats.org/officeDocument/2006/relationships/image" Target="../media/image218.emf"/><Relationship Id="rId43" Type="http://schemas.openxmlformats.org/officeDocument/2006/relationships/image" Target="../media/image222.emf"/><Relationship Id="rId8" Type="http://schemas.openxmlformats.org/officeDocument/2006/relationships/customXml" Target="../ink/ink221.xml"/><Relationship Id="rId3" Type="http://schemas.openxmlformats.org/officeDocument/2006/relationships/image" Target="../media/image202.emf"/><Relationship Id="rId12" Type="http://schemas.openxmlformats.org/officeDocument/2006/relationships/customXml" Target="../ink/ink223.xml"/><Relationship Id="rId17" Type="http://schemas.openxmlformats.org/officeDocument/2006/relationships/image" Target="../media/image209.emf"/><Relationship Id="rId25" Type="http://schemas.openxmlformats.org/officeDocument/2006/relationships/image" Target="../media/image213.emf"/><Relationship Id="rId33" Type="http://schemas.openxmlformats.org/officeDocument/2006/relationships/image" Target="../media/image217.emf"/><Relationship Id="rId38" Type="http://schemas.openxmlformats.org/officeDocument/2006/relationships/customXml" Target="../ink/ink236.xml"/><Relationship Id="rId20" Type="http://schemas.openxmlformats.org/officeDocument/2006/relationships/customXml" Target="../ink/ink227.xml"/><Relationship Id="rId41" Type="http://schemas.openxmlformats.org/officeDocument/2006/relationships/image" Target="../media/image221.emf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2.xml"/><Relationship Id="rId21" Type="http://schemas.openxmlformats.org/officeDocument/2006/relationships/image" Target="../media/image233.emf"/><Relationship Id="rId42" Type="http://schemas.openxmlformats.org/officeDocument/2006/relationships/customXml" Target="../ink/ink261.xml"/><Relationship Id="rId47" Type="http://schemas.openxmlformats.org/officeDocument/2006/relationships/image" Target="../media/image244.emf"/><Relationship Id="rId63" Type="http://schemas.openxmlformats.org/officeDocument/2006/relationships/customXml" Target="../ink/ink272.xml"/><Relationship Id="rId68" Type="http://schemas.openxmlformats.org/officeDocument/2006/relationships/customXml" Target="../ink/ink275.xml"/><Relationship Id="rId16" Type="http://schemas.openxmlformats.org/officeDocument/2006/relationships/customXml" Target="../ink/ink247.xml"/><Relationship Id="rId11" Type="http://schemas.openxmlformats.org/officeDocument/2006/relationships/image" Target="../media/image228.emf"/><Relationship Id="rId24" Type="http://schemas.openxmlformats.org/officeDocument/2006/relationships/customXml" Target="../ink/ink251.xml"/><Relationship Id="rId32" Type="http://schemas.openxmlformats.org/officeDocument/2006/relationships/image" Target="../media/image237.emf"/><Relationship Id="rId37" Type="http://schemas.openxmlformats.org/officeDocument/2006/relationships/customXml" Target="../ink/ink258.xml"/><Relationship Id="rId40" Type="http://schemas.openxmlformats.org/officeDocument/2006/relationships/customXml" Target="../ink/ink260.xml"/><Relationship Id="rId45" Type="http://schemas.openxmlformats.org/officeDocument/2006/relationships/image" Target="../media/image243.emf"/><Relationship Id="rId53" Type="http://schemas.openxmlformats.org/officeDocument/2006/relationships/customXml" Target="../ink/ink267.xml"/><Relationship Id="rId58" Type="http://schemas.openxmlformats.org/officeDocument/2006/relationships/image" Target="../media/image249.emf"/><Relationship Id="rId66" Type="http://schemas.openxmlformats.org/officeDocument/2006/relationships/image" Target="../media/image253.emf"/><Relationship Id="rId74" Type="http://schemas.openxmlformats.org/officeDocument/2006/relationships/customXml" Target="../ink/ink278.xml"/><Relationship Id="rId5" Type="http://schemas.openxmlformats.org/officeDocument/2006/relationships/image" Target="../media/image225.emf"/><Relationship Id="rId61" Type="http://schemas.openxmlformats.org/officeDocument/2006/relationships/customXml" Target="../ink/ink271.xml"/><Relationship Id="rId19" Type="http://schemas.openxmlformats.org/officeDocument/2006/relationships/image" Target="../media/image232.emf"/><Relationship Id="rId14" Type="http://schemas.openxmlformats.org/officeDocument/2006/relationships/customXml" Target="../ink/ink246.xml"/><Relationship Id="rId22" Type="http://schemas.openxmlformats.org/officeDocument/2006/relationships/customXml" Target="../ink/ink250.xml"/><Relationship Id="rId27" Type="http://schemas.openxmlformats.org/officeDocument/2006/relationships/image" Target="../media/image32.emf"/><Relationship Id="rId30" Type="http://schemas.openxmlformats.org/officeDocument/2006/relationships/image" Target="../media/image236.emf"/><Relationship Id="rId35" Type="http://schemas.openxmlformats.org/officeDocument/2006/relationships/customXml" Target="../ink/ink257.xml"/><Relationship Id="rId43" Type="http://schemas.openxmlformats.org/officeDocument/2006/relationships/image" Target="../media/image242.emf"/><Relationship Id="rId48" Type="http://schemas.openxmlformats.org/officeDocument/2006/relationships/customXml" Target="../ink/ink264.xml"/><Relationship Id="rId56" Type="http://schemas.openxmlformats.org/officeDocument/2006/relationships/image" Target="../media/image248.emf"/><Relationship Id="rId64" Type="http://schemas.openxmlformats.org/officeDocument/2006/relationships/image" Target="../media/image252.emf"/><Relationship Id="rId69" Type="http://schemas.openxmlformats.org/officeDocument/2006/relationships/image" Target="../media/image254.emf"/><Relationship Id="rId77" Type="http://schemas.openxmlformats.org/officeDocument/2006/relationships/image" Target="../media/image258.emf"/><Relationship Id="rId8" Type="http://schemas.openxmlformats.org/officeDocument/2006/relationships/customXml" Target="../ink/ink243.xml"/><Relationship Id="rId51" Type="http://schemas.openxmlformats.org/officeDocument/2006/relationships/image" Target="../media/image246.emf"/><Relationship Id="rId72" Type="http://schemas.openxmlformats.org/officeDocument/2006/relationships/customXml" Target="../ink/ink277.xml"/><Relationship Id="rId3" Type="http://schemas.openxmlformats.org/officeDocument/2006/relationships/image" Target="../media/image224.emf"/><Relationship Id="rId12" Type="http://schemas.openxmlformats.org/officeDocument/2006/relationships/customXml" Target="../ink/ink245.xml"/><Relationship Id="rId17" Type="http://schemas.openxmlformats.org/officeDocument/2006/relationships/image" Target="../media/image231.emf"/><Relationship Id="rId25" Type="http://schemas.openxmlformats.org/officeDocument/2006/relationships/image" Target="../media/image235.emf"/><Relationship Id="rId33" Type="http://schemas.openxmlformats.org/officeDocument/2006/relationships/customXml" Target="../ink/ink256.xml"/><Relationship Id="rId38" Type="http://schemas.openxmlformats.org/officeDocument/2006/relationships/image" Target="../media/image240.emf"/><Relationship Id="rId46" Type="http://schemas.openxmlformats.org/officeDocument/2006/relationships/customXml" Target="../ink/ink263.xml"/><Relationship Id="rId59" Type="http://schemas.openxmlformats.org/officeDocument/2006/relationships/customXml" Target="../ink/ink270.xml"/><Relationship Id="rId67" Type="http://schemas.openxmlformats.org/officeDocument/2006/relationships/customXml" Target="../ink/ink274.xml"/><Relationship Id="rId20" Type="http://schemas.openxmlformats.org/officeDocument/2006/relationships/customXml" Target="../ink/ink249.xml"/><Relationship Id="rId41" Type="http://schemas.openxmlformats.org/officeDocument/2006/relationships/image" Target="../media/image241.emf"/><Relationship Id="rId54" Type="http://schemas.openxmlformats.org/officeDocument/2006/relationships/image" Target="../media/image247.emf"/><Relationship Id="rId62" Type="http://schemas.openxmlformats.org/officeDocument/2006/relationships/image" Target="../media/image251.emf"/><Relationship Id="rId70" Type="http://schemas.openxmlformats.org/officeDocument/2006/relationships/customXml" Target="../ink/ink276.xml"/><Relationship Id="rId75" Type="http://schemas.openxmlformats.org/officeDocument/2006/relationships/image" Target="../media/image25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2.xml"/><Relationship Id="rId15" Type="http://schemas.openxmlformats.org/officeDocument/2006/relationships/image" Target="../media/image230.emf"/><Relationship Id="rId23" Type="http://schemas.openxmlformats.org/officeDocument/2006/relationships/image" Target="../media/image234.emf"/><Relationship Id="rId28" Type="http://schemas.openxmlformats.org/officeDocument/2006/relationships/customXml" Target="../ink/ink253.xml"/><Relationship Id="rId36" Type="http://schemas.openxmlformats.org/officeDocument/2006/relationships/image" Target="../media/image239.emf"/><Relationship Id="rId49" Type="http://schemas.openxmlformats.org/officeDocument/2006/relationships/image" Target="../media/image245.emf"/><Relationship Id="rId57" Type="http://schemas.openxmlformats.org/officeDocument/2006/relationships/customXml" Target="../ink/ink269.xml"/><Relationship Id="rId10" Type="http://schemas.openxmlformats.org/officeDocument/2006/relationships/customXml" Target="../ink/ink244.xml"/><Relationship Id="rId31" Type="http://schemas.openxmlformats.org/officeDocument/2006/relationships/customXml" Target="../ink/ink255.xml"/><Relationship Id="rId44" Type="http://schemas.openxmlformats.org/officeDocument/2006/relationships/customXml" Target="../ink/ink262.xml"/><Relationship Id="rId52" Type="http://schemas.openxmlformats.org/officeDocument/2006/relationships/customXml" Target="../ink/ink266.xml"/><Relationship Id="rId60" Type="http://schemas.openxmlformats.org/officeDocument/2006/relationships/image" Target="../media/image250.emf"/><Relationship Id="rId65" Type="http://schemas.openxmlformats.org/officeDocument/2006/relationships/customXml" Target="../ink/ink273.xml"/><Relationship Id="rId73" Type="http://schemas.openxmlformats.org/officeDocument/2006/relationships/image" Target="../media/image256.emf"/><Relationship Id="rId4" Type="http://schemas.openxmlformats.org/officeDocument/2006/relationships/customXml" Target="../ink/ink241.xml"/><Relationship Id="rId9" Type="http://schemas.openxmlformats.org/officeDocument/2006/relationships/image" Target="../media/image227.emf"/><Relationship Id="rId13" Type="http://schemas.openxmlformats.org/officeDocument/2006/relationships/image" Target="../media/image229.emf"/><Relationship Id="rId18" Type="http://schemas.openxmlformats.org/officeDocument/2006/relationships/customXml" Target="../ink/ink248.xml"/><Relationship Id="rId39" Type="http://schemas.openxmlformats.org/officeDocument/2006/relationships/customXml" Target="../ink/ink259.xml"/><Relationship Id="rId34" Type="http://schemas.openxmlformats.org/officeDocument/2006/relationships/image" Target="../media/image238.emf"/><Relationship Id="rId50" Type="http://schemas.openxmlformats.org/officeDocument/2006/relationships/customXml" Target="../ink/ink265.xml"/><Relationship Id="rId55" Type="http://schemas.openxmlformats.org/officeDocument/2006/relationships/customXml" Target="../ink/ink268.xml"/><Relationship Id="rId76" Type="http://schemas.openxmlformats.org/officeDocument/2006/relationships/customXml" Target="../ink/ink279.xml"/><Relationship Id="rId7" Type="http://schemas.openxmlformats.org/officeDocument/2006/relationships/image" Target="../media/image226.emf"/><Relationship Id="rId71" Type="http://schemas.openxmlformats.org/officeDocument/2006/relationships/image" Target="../media/image255.emf"/><Relationship Id="rId2" Type="http://schemas.openxmlformats.org/officeDocument/2006/relationships/customXml" Target="../ink/ink240.xml"/><Relationship Id="rId29" Type="http://schemas.openxmlformats.org/officeDocument/2006/relationships/customXml" Target="../ink/ink25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3.xml"/><Relationship Id="rId3" Type="http://schemas.openxmlformats.org/officeDocument/2006/relationships/image" Target="../media/image259.emf"/><Relationship Id="rId7" Type="http://schemas.openxmlformats.org/officeDocument/2006/relationships/image" Target="../media/image261.emf"/><Relationship Id="rId2" Type="http://schemas.openxmlformats.org/officeDocument/2006/relationships/customXml" Target="../ink/ink2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2.xml"/><Relationship Id="rId11" Type="http://schemas.openxmlformats.org/officeDocument/2006/relationships/image" Target="../media/image263.emf"/><Relationship Id="rId5" Type="http://schemas.openxmlformats.org/officeDocument/2006/relationships/image" Target="../media/image260.emf"/><Relationship Id="rId10" Type="http://schemas.openxmlformats.org/officeDocument/2006/relationships/customXml" Target="../ink/ink284.xml"/><Relationship Id="rId4" Type="http://schemas.openxmlformats.org/officeDocument/2006/relationships/customXml" Target="../ink/ink281.xml"/><Relationship Id="rId9" Type="http://schemas.openxmlformats.org/officeDocument/2006/relationships/image" Target="../media/image26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8.xml"/><Relationship Id="rId13" Type="http://schemas.openxmlformats.org/officeDocument/2006/relationships/image" Target="../media/image269.emf"/><Relationship Id="rId18" Type="http://schemas.openxmlformats.org/officeDocument/2006/relationships/customXml" Target="../ink/ink293.xml"/><Relationship Id="rId26" Type="http://schemas.openxmlformats.org/officeDocument/2006/relationships/customXml" Target="../ink/ink297.xml"/><Relationship Id="rId3" Type="http://schemas.openxmlformats.org/officeDocument/2006/relationships/image" Target="../media/image264.emf"/><Relationship Id="rId21" Type="http://schemas.openxmlformats.org/officeDocument/2006/relationships/image" Target="../media/image273.emf"/><Relationship Id="rId7" Type="http://schemas.openxmlformats.org/officeDocument/2006/relationships/image" Target="../media/image266.emf"/><Relationship Id="rId12" Type="http://schemas.openxmlformats.org/officeDocument/2006/relationships/customXml" Target="../ink/ink290.xml"/><Relationship Id="rId17" Type="http://schemas.openxmlformats.org/officeDocument/2006/relationships/image" Target="../media/image271.emf"/><Relationship Id="rId25" Type="http://schemas.openxmlformats.org/officeDocument/2006/relationships/image" Target="../media/image275.emf"/><Relationship Id="rId2" Type="http://schemas.openxmlformats.org/officeDocument/2006/relationships/customXml" Target="../ink/ink285.xml"/><Relationship Id="rId16" Type="http://schemas.openxmlformats.org/officeDocument/2006/relationships/customXml" Target="../ink/ink292.xml"/><Relationship Id="rId20" Type="http://schemas.openxmlformats.org/officeDocument/2006/relationships/customXml" Target="../ink/ink294.xml"/><Relationship Id="rId29" Type="http://schemas.openxmlformats.org/officeDocument/2006/relationships/image" Target="../media/image27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7.xml"/><Relationship Id="rId11" Type="http://schemas.openxmlformats.org/officeDocument/2006/relationships/image" Target="../media/image268.emf"/><Relationship Id="rId24" Type="http://schemas.openxmlformats.org/officeDocument/2006/relationships/customXml" Target="../ink/ink296.xml"/><Relationship Id="rId5" Type="http://schemas.openxmlformats.org/officeDocument/2006/relationships/image" Target="../media/image265.emf"/><Relationship Id="rId15" Type="http://schemas.openxmlformats.org/officeDocument/2006/relationships/image" Target="../media/image270.emf"/><Relationship Id="rId23" Type="http://schemas.openxmlformats.org/officeDocument/2006/relationships/image" Target="../media/image274.emf"/><Relationship Id="rId28" Type="http://schemas.openxmlformats.org/officeDocument/2006/relationships/customXml" Target="../ink/ink298.xml"/><Relationship Id="rId10" Type="http://schemas.openxmlformats.org/officeDocument/2006/relationships/customXml" Target="../ink/ink289.xml"/><Relationship Id="rId19" Type="http://schemas.openxmlformats.org/officeDocument/2006/relationships/image" Target="../media/image272.emf"/><Relationship Id="rId4" Type="http://schemas.openxmlformats.org/officeDocument/2006/relationships/customXml" Target="../ink/ink286.xml"/><Relationship Id="rId9" Type="http://schemas.openxmlformats.org/officeDocument/2006/relationships/image" Target="../media/image267.emf"/><Relationship Id="rId14" Type="http://schemas.openxmlformats.org/officeDocument/2006/relationships/customXml" Target="../ink/ink291.xml"/><Relationship Id="rId22" Type="http://schemas.openxmlformats.org/officeDocument/2006/relationships/customXml" Target="../ink/ink295.xml"/><Relationship Id="rId27" Type="http://schemas.openxmlformats.org/officeDocument/2006/relationships/image" Target="../media/image276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emf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17.emf"/><Relationship Id="rId21" Type="http://schemas.openxmlformats.org/officeDocument/2006/relationships/image" Target="../media/image26.emf"/><Relationship Id="rId7" Type="http://schemas.openxmlformats.org/officeDocument/2006/relationships/image" Target="../media/image19.emf"/><Relationship Id="rId12" Type="http://schemas.openxmlformats.org/officeDocument/2006/relationships/customXml" Target="../ink/ink22.xml"/><Relationship Id="rId17" Type="http://schemas.openxmlformats.org/officeDocument/2006/relationships/image" Target="../media/image24.emf"/><Relationship Id="rId25" Type="http://schemas.openxmlformats.org/officeDocument/2006/relationships/image" Target="../media/image28.emf"/><Relationship Id="rId33" Type="http://schemas.openxmlformats.org/officeDocument/2006/relationships/image" Target="../media/image32.emf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.xml"/><Relationship Id="rId11" Type="http://schemas.openxmlformats.org/officeDocument/2006/relationships/image" Target="../media/image21.emf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28" Type="http://schemas.openxmlformats.org/officeDocument/2006/relationships/customXml" Target="../ink/ink30.xml"/><Relationship Id="rId10" Type="http://schemas.openxmlformats.org/officeDocument/2006/relationships/customXml" Target="../ink/ink21.xml"/><Relationship Id="rId19" Type="http://schemas.openxmlformats.org/officeDocument/2006/relationships/image" Target="../media/image25.emf"/><Relationship Id="rId31" Type="http://schemas.openxmlformats.org/officeDocument/2006/relationships/image" Target="../media/image31.emf"/><Relationship Id="rId4" Type="http://schemas.openxmlformats.org/officeDocument/2006/relationships/customXml" Target="../ink/ink18.xml"/><Relationship Id="rId9" Type="http://schemas.openxmlformats.org/officeDocument/2006/relationships/image" Target="../media/image20.emf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9.emf"/><Relationship Id="rId30" Type="http://schemas.openxmlformats.org/officeDocument/2006/relationships/customXml" Target="../ink/ink31.xml"/><Relationship Id="rId8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emf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" Type="http://schemas.openxmlformats.org/officeDocument/2006/relationships/image" Target="../media/image34.emf"/><Relationship Id="rId21" Type="http://schemas.openxmlformats.org/officeDocument/2006/relationships/image" Target="../media/image43.emf"/><Relationship Id="rId7" Type="http://schemas.openxmlformats.org/officeDocument/2006/relationships/image" Target="../media/image36.emf"/><Relationship Id="rId12" Type="http://schemas.openxmlformats.org/officeDocument/2006/relationships/customXml" Target="../ink/ink39.xml"/><Relationship Id="rId17" Type="http://schemas.openxmlformats.org/officeDocument/2006/relationships/image" Target="../media/image41.emf"/><Relationship Id="rId25" Type="http://schemas.openxmlformats.org/officeDocument/2006/relationships/image" Target="../media/image45.emf"/><Relationship Id="rId33" Type="http://schemas.openxmlformats.org/officeDocument/2006/relationships/image" Target="../media/image49.emf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11" Type="http://schemas.openxmlformats.org/officeDocument/2006/relationships/image" Target="../media/image38.emf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23" Type="http://schemas.openxmlformats.org/officeDocument/2006/relationships/image" Target="../media/image44.emf"/><Relationship Id="rId28" Type="http://schemas.openxmlformats.org/officeDocument/2006/relationships/customXml" Target="../ink/ink47.xml"/><Relationship Id="rId10" Type="http://schemas.openxmlformats.org/officeDocument/2006/relationships/customXml" Target="../ink/ink38.xml"/><Relationship Id="rId19" Type="http://schemas.openxmlformats.org/officeDocument/2006/relationships/image" Target="../media/image42.emf"/><Relationship Id="rId31" Type="http://schemas.openxmlformats.org/officeDocument/2006/relationships/image" Target="../media/image48.emf"/><Relationship Id="rId4" Type="http://schemas.openxmlformats.org/officeDocument/2006/relationships/customXml" Target="../ink/ink35.xml"/><Relationship Id="rId9" Type="http://schemas.openxmlformats.org/officeDocument/2006/relationships/image" Target="../media/image37.emf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6.emf"/><Relationship Id="rId30" Type="http://schemas.openxmlformats.org/officeDocument/2006/relationships/customXml" Target="../ink/ink48.xml"/><Relationship Id="rId8" Type="http://schemas.openxmlformats.org/officeDocument/2006/relationships/customXml" Target="../ink/ink3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emf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50.emf"/><Relationship Id="rId21" Type="http://schemas.openxmlformats.org/officeDocument/2006/relationships/image" Target="../media/image59.emf"/><Relationship Id="rId34" Type="http://schemas.openxmlformats.org/officeDocument/2006/relationships/customXml" Target="../ink/ink66.xml"/><Relationship Id="rId7" Type="http://schemas.openxmlformats.org/officeDocument/2006/relationships/image" Target="../media/image52.emf"/><Relationship Id="rId12" Type="http://schemas.openxmlformats.org/officeDocument/2006/relationships/customXml" Target="../ink/ink55.xml"/><Relationship Id="rId17" Type="http://schemas.openxmlformats.org/officeDocument/2006/relationships/image" Target="../media/image57.emf"/><Relationship Id="rId25" Type="http://schemas.openxmlformats.org/officeDocument/2006/relationships/image" Target="../media/image61.emf"/><Relationship Id="rId33" Type="http://schemas.openxmlformats.org/officeDocument/2006/relationships/image" Target="../media/image65.emf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.xml"/><Relationship Id="rId11" Type="http://schemas.openxmlformats.org/officeDocument/2006/relationships/image" Target="../media/image54.emf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23" Type="http://schemas.openxmlformats.org/officeDocument/2006/relationships/image" Target="../media/image60.emf"/><Relationship Id="rId28" Type="http://schemas.openxmlformats.org/officeDocument/2006/relationships/customXml" Target="../ink/ink63.xml"/><Relationship Id="rId10" Type="http://schemas.openxmlformats.org/officeDocument/2006/relationships/customXml" Target="../ink/ink54.xml"/><Relationship Id="rId19" Type="http://schemas.openxmlformats.org/officeDocument/2006/relationships/image" Target="../media/image58.emf"/><Relationship Id="rId31" Type="http://schemas.openxmlformats.org/officeDocument/2006/relationships/image" Target="../media/image64.emf"/><Relationship Id="rId4" Type="http://schemas.openxmlformats.org/officeDocument/2006/relationships/customXml" Target="../ink/ink51.xml"/><Relationship Id="rId9" Type="http://schemas.openxmlformats.org/officeDocument/2006/relationships/image" Target="../media/image53.emf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2.emf"/><Relationship Id="rId30" Type="http://schemas.openxmlformats.org/officeDocument/2006/relationships/customXml" Target="../ink/ink64.xml"/><Relationship Id="rId35" Type="http://schemas.openxmlformats.org/officeDocument/2006/relationships/image" Target="../media/image66.emf"/><Relationship Id="rId8" Type="http://schemas.openxmlformats.org/officeDocument/2006/relationships/customXml" Target="../ink/ink5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emf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image" Target="../media/image85.emf"/><Relationship Id="rId21" Type="http://schemas.openxmlformats.org/officeDocument/2006/relationships/image" Target="../media/image76.emf"/><Relationship Id="rId34" Type="http://schemas.openxmlformats.org/officeDocument/2006/relationships/customXml" Target="../ink/ink83.xml"/><Relationship Id="rId42" Type="http://schemas.openxmlformats.org/officeDocument/2006/relationships/customXml" Target="../ink/ink87.xml"/><Relationship Id="rId47" Type="http://schemas.openxmlformats.org/officeDocument/2006/relationships/image" Target="../media/image89.emf"/><Relationship Id="rId50" Type="http://schemas.openxmlformats.org/officeDocument/2006/relationships/customXml" Target="../ink/ink91.xml"/><Relationship Id="rId55" Type="http://schemas.openxmlformats.org/officeDocument/2006/relationships/image" Target="../media/image93.emf"/><Relationship Id="rId7" Type="http://schemas.openxmlformats.org/officeDocument/2006/relationships/image" Target="../media/image69.emf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9" Type="http://schemas.openxmlformats.org/officeDocument/2006/relationships/image" Target="../media/image80.emf"/><Relationship Id="rId11" Type="http://schemas.openxmlformats.org/officeDocument/2006/relationships/image" Target="../media/image71.emf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84.emf"/><Relationship Id="rId40" Type="http://schemas.openxmlformats.org/officeDocument/2006/relationships/customXml" Target="../ink/ink86.xml"/><Relationship Id="rId45" Type="http://schemas.openxmlformats.org/officeDocument/2006/relationships/image" Target="../media/image88.emf"/><Relationship Id="rId53" Type="http://schemas.openxmlformats.org/officeDocument/2006/relationships/image" Target="../media/image92.emf"/><Relationship Id="rId58" Type="http://schemas.openxmlformats.org/officeDocument/2006/relationships/customXml" Target="../ink/ink95.xml"/><Relationship Id="rId5" Type="http://schemas.openxmlformats.org/officeDocument/2006/relationships/image" Target="../media/image68.emf"/><Relationship Id="rId19" Type="http://schemas.openxmlformats.org/officeDocument/2006/relationships/image" Target="../media/image75.emf"/><Relationship Id="rId4" Type="http://schemas.openxmlformats.org/officeDocument/2006/relationships/customXml" Target="../ink/ink68.xml"/><Relationship Id="rId9" Type="http://schemas.openxmlformats.org/officeDocument/2006/relationships/image" Target="../media/image70.emf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79.emf"/><Relationship Id="rId30" Type="http://schemas.openxmlformats.org/officeDocument/2006/relationships/customXml" Target="../ink/ink81.xml"/><Relationship Id="rId35" Type="http://schemas.openxmlformats.org/officeDocument/2006/relationships/image" Target="../media/image83.emf"/><Relationship Id="rId43" Type="http://schemas.openxmlformats.org/officeDocument/2006/relationships/image" Target="../media/image87.emf"/><Relationship Id="rId48" Type="http://schemas.openxmlformats.org/officeDocument/2006/relationships/customXml" Target="../ink/ink90.xml"/><Relationship Id="rId56" Type="http://schemas.openxmlformats.org/officeDocument/2006/relationships/customXml" Target="../ink/ink94.xml"/><Relationship Id="rId8" Type="http://schemas.openxmlformats.org/officeDocument/2006/relationships/customXml" Target="../ink/ink70.xml"/><Relationship Id="rId51" Type="http://schemas.openxmlformats.org/officeDocument/2006/relationships/image" Target="../media/image91.emf"/><Relationship Id="rId3" Type="http://schemas.openxmlformats.org/officeDocument/2006/relationships/image" Target="../media/image67.emf"/><Relationship Id="rId12" Type="http://schemas.openxmlformats.org/officeDocument/2006/relationships/customXml" Target="../ink/ink72.xml"/><Relationship Id="rId17" Type="http://schemas.openxmlformats.org/officeDocument/2006/relationships/image" Target="../media/image74.emf"/><Relationship Id="rId25" Type="http://schemas.openxmlformats.org/officeDocument/2006/relationships/image" Target="../media/image78.emf"/><Relationship Id="rId33" Type="http://schemas.openxmlformats.org/officeDocument/2006/relationships/image" Target="../media/image82.emf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59" Type="http://schemas.openxmlformats.org/officeDocument/2006/relationships/image" Target="../media/image95.emf"/><Relationship Id="rId20" Type="http://schemas.openxmlformats.org/officeDocument/2006/relationships/customXml" Target="../ink/ink76.xml"/><Relationship Id="rId41" Type="http://schemas.openxmlformats.org/officeDocument/2006/relationships/image" Target="../media/image86.emf"/><Relationship Id="rId54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5" Type="http://schemas.openxmlformats.org/officeDocument/2006/relationships/image" Target="../media/image73.emf"/><Relationship Id="rId23" Type="http://schemas.openxmlformats.org/officeDocument/2006/relationships/image" Target="../media/image77.emf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90.emf"/><Relationship Id="rId57" Type="http://schemas.openxmlformats.org/officeDocument/2006/relationships/image" Target="../media/image94.emf"/><Relationship Id="rId10" Type="http://schemas.openxmlformats.org/officeDocument/2006/relationships/customXml" Target="../ink/ink71.xml"/><Relationship Id="rId31" Type="http://schemas.openxmlformats.org/officeDocument/2006/relationships/image" Target="../media/image81.emf"/><Relationship Id="rId44" Type="http://schemas.openxmlformats.org/officeDocument/2006/relationships/customXml" Target="../ink/ink88.xml"/><Relationship Id="rId52" Type="http://schemas.openxmlformats.org/officeDocument/2006/relationships/customXml" Target="../ink/ink9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Ориентированные графы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85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328" y="621792"/>
            <a:ext cx="7958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Алгоритмы на ориентированных графах</a:t>
            </a:r>
          </a:p>
          <a:p>
            <a:r>
              <a:rPr lang="ru-RU" dirty="0" smtClean="0"/>
              <a:t>1. 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(нахождение кратчайшего пути от выбранной вершины)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Рукописный ввод 15"/>
              <p14:cNvContentPartPr/>
              <p14:nvPr/>
            </p14:nvContentPartPr>
            <p14:xfrm>
              <a:off x="2922336" y="1877664"/>
              <a:ext cx="496800" cy="464760"/>
            </p14:xfrm>
          </p:contentPart>
        </mc:Choice>
        <mc:Fallback>
          <p:pic>
            <p:nvPicPr>
              <p:cNvPr id="16" name="Рукописный ввод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456" y="1865784"/>
                <a:ext cx="52056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Рукописный ввод 19"/>
              <p14:cNvContentPartPr/>
              <p14:nvPr/>
            </p14:nvContentPartPr>
            <p14:xfrm>
              <a:off x="2778696" y="4473624"/>
              <a:ext cx="398160" cy="429120"/>
            </p14:xfrm>
          </p:contentPart>
        </mc:Choice>
        <mc:Fallback>
          <p:pic>
            <p:nvPicPr>
              <p:cNvPr id="20" name="Рукописный ввод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6816" y="4461744"/>
                <a:ext cx="4219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Рукописный ввод 23"/>
              <p14:cNvContentPartPr/>
              <p14:nvPr/>
            </p14:nvContentPartPr>
            <p14:xfrm>
              <a:off x="3207096" y="4596384"/>
              <a:ext cx="840960" cy="122400"/>
            </p14:xfrm>
          </p:contentPart>
        </mc:Choice>
        <mc:Fallback>
          <p:pic>
            <p:nvPicPr>
              <p:cNvPr id="24" name="Рукописный ввод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5216" y="4584504"/>
                <a:ext cx="864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Рукописный ввод 26"/>
              <p14:cNvContentPartPr/>
              <p14:nvPr/>
            </p14:nvContentPartPr>
            <p14:xfrm>
              <a:off x="1663416" y="2861184"/>
              <a:ext cx="1153440" cy="1674720"/>
            </p14:xfrm>
          </p:contentPart>
        </mc:Choice>
        <mc:Fallback>
          <p:pic>
            <p:nvPicPr>
              <p:cNvPr id="27" name="Рукописный ввод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1536" y="2849304"/>
                <a:ext cx="1177200" cy="16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Рукописный ввод 28"/>
              <p14:cNvContentPartPr/>
              <p14:nvPr/>
            </p14:nvContentPartPr>
            <p14:xfrm>
              <a:off x="4084416" y="2057304"/>
              <a:ext cx="1146240" cy="1990080"/>
            </p14:xfrm>
          </p:contentPart>
        </mc:Choice>
        <mc:Fallback>
          <p:pic>
            <p:nvPicPr>
              <p:cNvPr id="29" name="Рукописный ввод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72536" y="2045424"/>
                <a:ext cx="1170000" cy="20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Рукописный ввод 32"/>
              <p14:cNvContentPartPr/>
              <p14:nvPr/>
            </p14:nvContentPartPr>
            <p14:xfrm>
              <a:off x="1836936" y="2121384"/>
              <a:ext cx="275400" cy="226440"/>
            </p14:xfrm>
          </p:contentPart>
        </mc:Choice>
        <mc:Fallback>
          <p:pic>
            <p:nvPicPr>
              <p:cNvPr id="33" name="Рукописный ввод 3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25056" y="2109504"/>
                <a:ext cx="2991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Рукописный ввод 36"/>
              <p14:cNvContentPartPr/>
              <p14:nvPr/>
            </p14:nvContentPartPr>
            <p14:xfrm>
              <a:off x="1780056" y="3767304"/>
              <a:ext cx="370080" cy="346680"/>
            </p14:xfrm>
          </p:contentPart>
        </mc:Choice>
        <mc:Fallback>
          <p:pic>
            <p:nvPicPr>
              <p:cNvPr id="37" name="Рукописный ввод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68176" y="3755424"/>
                <a:ext cx="3938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Рукописный ввод 40"/>
              <p14:cNvContentPartPr/>
              <p14:nvPr/>
            </p14:nvContentPartPr>
            <p14:xfrm>
              <a:off x="2520576" y="3128304"/>
              <a:ext cx="1210680" cy="398160"/>
            </p14:xfrm>
          </p:contentPart>
        </mc:Choice>
        <mc:Fallback>
          <p:pic>
            <p:nvPicPr>
              <p:cNvPr id="41" name="Рукописный ввод 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8696" y="3116424"/>
                <a:ext cx="12344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Рукописный ввод 45"/>
              <p14:cNvContentPartPr/>
              <p14:nvPr/>
            </p14:nvContentPartPr>
            <p14:xfrm>
              <a:off x="3559896" y="4889064"/>
              <a:ext cx="260280" cy="219960"/>
            </p14:xfrm>
          </p:contentPart>
        </mc:Choice>
        <mc:Fallback>
          <p:pic>
            <p:nvPicPr>
              <p:cNvPr id="46" name="Рукописный ввод 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48016" y="4877184"/>
                <a:ext cx="2840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Рукописный ввод 52"/>
              <p14:cNvContentPartPr/>
              <p14:nvPr/>
            </p14:nvContentPartPr>
            <p14:xfrm>
              <a:off x="3133296" y="1950744"/>
              <a:ext cx="76320" cy="280800"/>
            </p14:xfrm>
          </p:contentPart>
        </mc:Choice>
        <mc:Fallback>
          <p:pic>
            <p:nvPicPr>
              <p:cNvPr id="53" name="Рукописный ввод 5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21416" y="1938864"/>
                <a:ext cx="1000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Рукописный ввод 55"/>
              <p14:cNvContentPartPr/>
              <p14:nvPr/>
            </p14:nvContentPartPr>
            <p14:xfrm>
              <a:off x="1804536" y="2922744"/>
              <a:ext cx="146520" cy="162360"/>
            </p14:xfrm>
          </p:contentPart>
        </mc:Choice>
        <mc:Fallback>
          <p:pic>
            <p:nvPicPr>
              <p:cNvPr id="56" name="Рукописный ввод 5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2656" y="2910864"/>
                <a:ext cx="170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Рукописный ввод 58"/>
              <p14:cNvContentPartPr/>
              <p14:nvPr/>
            </p14:nvContentPartPr>
            <p14:xfrm>
              <a:off x="2072736" y="1718904"/>
              <a:ext cx="2648160" cy="2694960"/>
            </p14:xfrm>
          </p:contentPart>
        </mc:Choice>
        <mc:Fallback>
          <p:pic>
            <p:nvPicPr>
              <p:cNvPr id="59" name="Рукописный ввод 5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60856" y="1707024"/>
                <a:ext cx="2671920" cy="27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0" name="Рукописный ввод 59"/>
              <p14:cNvContentPartPr/>
              <p14:nvPr/>
            </p14:nvContentPartPr>
            <p14:xfrm>
              <a:off x="2938176" y="4596384"/>
              <a:ext cx="97920" cy="173160"/>
            </p14:xfrm>
          </p:contentPart>
        </mc:Choice>
        <mc:Fallback>
          <p:pic>
            <p:nvPicPr>
              <p:cNvPr id="60" name="Рукописный ввод 5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26296" y="4584504"/>
                <a:ext cx="121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3" name="Рукописный ввод 62"/>
              <p14:cNvContentPartPr/>
              <p14:nvPr/>
            </p14:nvContentPartPr>
            <p14:xfrm>
              <a:off x="4291056" y="4576584"/>
              <a:ext cx="147240" cy="263880"/>
            </p14:xfrm>
          </p:contentPart>
        </mc:Choice>
        <mc:Fallback>
          <p:pic>
            <p:nvPicPr>
              <p:cNvPr id="63" name="Рукописный ввод 6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79176" y="4564704"/>
                <a:ext cx="1710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Рукописный ввод 66"/>
              <p14:cNvContentPartPr/>
              <p14:nvPr/>
            </p14:nvContentPartPr>
            <p14:xfrm>
              <a:off x="4503096" y="3255384"/>
              <a:ext cx="398520" cy="1158480"/>
            </p14:xfrm>
          </p:contentPart>
        </mc:Choice>
        <mc:Fallback>
          <p:pic>
            <p:nvPicPr>
              <p:cNvPr id="67" name="Рукописный ввод 6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91216" y="3243504"/>
                <a:ext cx="422280" cy="11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Рукописный ввод 71"/>
              <p14:cNvContentPartPr/>
              <p14:nvPr/>
            </p14:nvContentPartPr>
            <p14:xfrm>
              <a:off x="6169176" y="1450704"/>
              <a:ext cx="5962320" cy="4523760"/>
            </p14:xfrm>
          </p:contentPart>
        </mc:Choice>
        <mc:Fallback>
          <p:pic>
            <p:nvPicPr>
              <p:cNvPr id="72" name="Рукописный ввод 7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57296" y="1438824"/>
                <a:ext cx="5986080" cy="45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0" name="Рукописный ввод 119"/>
              <p14:cNvContentPartPr/>
              <p14:nvPr/>
            </p14:nvContentPartPr>
            <p14:xfrm>
              <a:off x="4056336" y="4401264"/>
              <a:ext cx="582480" cy="552960"/>
            </p14:xfrm>
          </p:contentPart>
        </mc:Choice>
        <mc:Fallback>
          <p:pic>
            <p:nvPicPr>
              <p:cNvPr id="120" name="Рукописный ввод 11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44456" y="4389384"/>
                <a:ext cx="606240" cy="5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7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Рукописный ввод 17"/>
              <p14:cNvContentPartPr/>
              <p14:nvPr/>
            </p14:nvContentPartPr>
            <p14:xfrm>
              <a:off x="1532448" y="414624"/>
              <a:ext cx="496800" cy="464760"/>
            </p14:xfrm>
          </p:contentPart>
        </mc:Choice>
        <mc:Fallback>
          <p:pic>
            <p:nvPicPr>
              <p:cNvPr id="18" name="Рукописный ввод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0568" y="402744"/>
                <a:ext cx="52056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Рукописный ввод 18"/>
              <p14:cNvContentPartPr/>
              <p14:nvPr/>
            </p14:nvContentPartPr>
            <p14:xfrm>
              <a:off x="1388808" y="3010584"/>
              <a:ext cx="398160" cy="429120"/>
            </p14:xfrm>
          </p:contentPart>
        </mc:Choice>
        <mc:Fallback>
          <p:pic>
            <p:nvPicPr>
              <p:cNvPr id="19" name="Рукописный ввод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6928" y="2998704"/>
                <a:ext cx="4219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Рукописный ввод 19"/>
              <p14:cNvContentPartPr/>
              <p14:nvPr/>
            </p14:nvContentPartPr>
            <p14:xfrm>
              <a:off x="1817208" y="3133344"/>
              <a:ext cx="840960" cy="122400"/>
            </p14:xfrm>
          </p:contentPart>
        </mc:Choice>
        <mc:Fallback>
          <p:pic>
            <p:nvPicPr>
              <p:cNvPr id="20" name="Рукописный ввод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5328" y="3121464"/>
                <a:ext cx="864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Рукописный ввод 20"/>
              <p14:cNvContentPartPr/>
              <p14:nvPr/>
            </p14:nvContentPartPr>
            <p14:xfrm>
              <a:off x="273528" y="1398144"/>
              <a:ext cx="1153440" cy="1674720"/>
            </p14:xfrm>
          </p:contentPart>
        </mc:Choice>
        <mc:Fallback>
          <p:pic>
            <p:nvPicPr>
              <p:cNvPr id="21" name="Рукописный ввод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648" y="1386264"/>
                <a:ext cx="1177200" cy="16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Рукописный ввод 26"/>
              <p14:cNvContentPartPr/>
              <p14:nvPr/>
            </p14:nvContentPartPr>
            <p14:xfrm>
              <a:off x="1743408" y="487704"/>
              <a:ext cx="76320" cy="280800"/>
            </p14:xfrm>
          </p:contentPart>
        </mc:Choice>
        <mc:Fallback>
          <p:pic>
            <p:nvPicPr>
              <p:cNvPr id="27" name="Рукописный ввод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1528" y="475824"/>
                <a:ext cx="1000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Рукописный ввод 28"/>
              <p14:cNvContentPartPr/>
              <p14:nvPr/>
            </p14:nvContentPartPr>
            <p14:xfrm>
              <a:off x="682848" y="255864"/>
              <a:ext cx="2648160" cy="2694960"/>
            </p14:xfrm>
          </p:contentPart>
        </mc:Choice>
        <mc:Fallback>
          <p:pic>
            <p:nvPicPr>
              <p:cNvPr id="29" name="Рукописный ввод 2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0968" y="243984"/>
                <a:ext cx="2671920" cy="27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Рукописный ввод 31"/>
              <p14:cNvContentPartPr/>
              <p14:nvPr/>
            </p14:nvContentPartPr>
            <p14:xfrm>
              <a:off x="3113208" y="1792344"/>
              <a:ext cx="398520" cy="1158480"/>
            </p14:xfrm>
          </p:contentPart>
        </mc:Choice>
        <mc:Fallback>
          <p:pic>
            <p:nvPicPr>
              <p:cNvPr id="32" name="Рукописный ввод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1328" y="1780464"/>
                <a:ext cx="422280" cy="11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Рукописный ввод 32"/>
              <p14:cNvContentPartPr/>
              <p14:nvPr/>
            </p14:nvContentPartPr>
            <p14:xfrm>
              <a:off x="2666448" y="2938224"/>
              <a:ext cx="582480" cy="552960"/>
            </p14:xfrm>
          </p:contentPart>
        </mc:Choice>
        <mc:Fallback>
          <p:pic>
            <p:nvPicPr>
              <p:cNvPr id="33" name="Рукописный ввод 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4568" y="2926344"/>
                <a:ext cx="6062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Рукописный ввод 35"/>
              <p14:cNvContentPartPr/>
              <p14:nvPr/>
            </p14:nvContentPartPr>
            <p14:xfrm>
              <a:off x="6534936" y="450984"/>
              <a:ext cx="2170440" cy="52560"/>
            </p14:xfrm>
          </p:contentPart>
        </mc:Choice>
        <mc:Fallback>
          <p:pic>
            <p:nvPicPr>
              <p:cNvPr id="36" name="Рукописный ввод 3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23056" y="439104"/>
                <a:ext cx="21942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Рукописный ввод 36"/>
              <p14:cNvContentPartPr/>
              <p14:nvPr/>
            </p14:nvContentPartPr>
            <p14:xfrm>
              <a:off x="8839296" y="422184"/>
              <a:ext cx="2646000" cy="90360"/>
            </p14:xfrm>
          </p:contentPart>
        </mc:Choice>
        <mc:Fallback>
          <p:pic>
            <p:nvPicPr>
              <p:cNvPr id="37" name="Рукописный ввод 3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27416" y="410304"/>
                <a:ext cx="26697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" name="Рукописный ввод 37"/>
              <p14:cNvContentPartPr/>
              <p14:nvPr/>
            </p14:nvContentPartPr>
            <p14:xfrm>
              <a:off x="1130688" y="594264"/>
              <a:ext cx="2710080" cy="1990080"/>
            </p14:xfrm>
          </p:contentPart>
        </mc:Choice>
        <mc:Fallback>
          <p:pic>
            <p:nvPicPr>
              <p:cNvPr id="38" name="Рукописный ввод 3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8808" y="582384"/>
                <a:ext cx="2733840" cy="20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Рукописный ввод 38"/>
              <p14:cNvContentPartPr/>
              <p14:nvPr/>
            </p14:nvContentPartPr>
            <p14:xfrm>
              <a:off x="2901168" y="3113544"/>
              <a:ext cx="147240" cy="263880"/>
            </p14:xfrm>
          </p:contentPart>
        </mc:Choice>
        <mc:Fallback>
          <p:pic>
            <p:nvPicPr>
              <p:cNvPr id="39" name="Рукописный ввод 3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89288" y="3101664"/>
                <a:ext cx="1710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" name="Рукописный ввод 39"/>
              <p14:cNvContentPartPr/>
              <p14:nvPr/>
            </p14:nvContentPartPr>
            <p14:xfrm>
              <a:off x="2170008" y="3426024"/>
              <a:ext cx="260280" cy="219960"/>
            </p14:xfrm>
          </p:contentPart>
        </mc:Choice>
        <mc:Fallback>
          <p:pic>
            <p:nvPicPr>
              <p:cNvPr id="40" name="Рукописный ввод 3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58128" y="3414144"/>
                <a:ext cx="2840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Рукописный ввод 40"/>
              <p14:cNvContentPartPr/>
              <p14:nvPr/>
            </p14:nvContentPartPr>
            <p14:xfrm>
              <a:off x="447048" y="658344"/>
              <a:ext cx="275400" cy="226440"/>
            </p14:xfrm>
          </p:contentPart>
        </mc:Choice>
        <mc:Fallback>
          <p:pic>
            <p:nvPicPr>
              <p:cNvPr id="41" name="Рукописный ввод 4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5168" y="646464"/>
                <a:ext cx="2991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Рукописный ввод 41"/>
              <p14:cNvContentPartPr/>
              <p14:nvPr/>
            </p14:nvContentPartPr>
            <p14:xfrm>
              <a:off x="1548288" y="3133344"/>
              <a:ext cx="97920" cy="173160"/>
            </p14:xfrm>
          </p:contentPart>
        </mc:Choice>
        <mc:Fallback>
          <p:pic>
            <p:nvPicPr>
              <p:cNvPr id="42" name="Рукописный ввод 4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36408" y="3121464"/>
                <a:ext cx="121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Рукописный ввод 42"/>
              <p14:cNvContentPartPr/>
              <p14:nvPr/>
            </p14:nvContentPartPr>
            <p14:xfrm>
              <a:off x="414648" y="1459704"/>
              <a:ext cx="146520" cy="162360"/>
            </p14:xfrm>
          </p:contentPart>
        </mc:Choice>
        <mc:Fallback>
          <p:pic>
            <p:nvPicPr>
              <p:cNvPr id="43" name="Рукописный ввод 4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2768" y="1447824"/>
                <a:ext cx="170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Рукописный ввод 43"/>
              <p14:cNvContentPartPr/>
              <p14:nvPr/>
            </p14:nvContentPartPr>
            <p14:xfrm>
              <a:off x="390168" y="2304264"/>
              <a:ext cx="370080" cy="346680"/>
            </p14:xfrm>
          </p:contentPart>
        </mc:Choice>
        <mc:Fallback>
          <p:pic>
            <p:nvPicPr>
              <p:cNvPr id="44" name="Рукописный ввод 4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8288" y="2292384"/>
                <a:ext cx="3938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Рукописный ввод 46"/>
              <p14:cNvContentPartPr/>
              <p14:nvPr/>
            </p14:nvContentPartPr>
            <p14:xfrm>
              <a:off x="7181136" y="121944"/>
              <a:ext cx="36720" cy="1292760"/>
            </p14:xfrm>
          </p:contentPart>
        </mc:Choice>
        <mc:Fallback>
          <p:pic>
            <p:nvPicPr>
              <p:cNvPr id="47" name="Рукописный ввод 4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69256" y="110064"/>
                <a:ext cx="60480" cy="13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Рукописный ввод 59"/>
              <p14:cNvContentPartPr/>
              <p14:nvPr/>
            </p14:nvContentPartPr>
            <p14:xfrm>
              <a:off x="8034696" y="134184"/>
              <a:ext cx="36720" cy="719640"/>
            </p14:xfrm>
          </p:contentPart>
        </mc:Choice>
        <mc:Fallback>
          <p:pic>
            <p:nvPicPr>
              <p:cNvPr id="60" name="Рукописный ввод 5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22816" y="122304"/>
                <a:ext cx="6048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4" name="Рукописный ввод 63"/>
              <p14:cNvContentPartPr/>
              <p14:nvPr/>
            </p14:nvContentPartPr>
            <p14:xfrm>
              <a:off x="8071056" y="938784"/>
              <a:ext cx="134640" cy="1951200"/>
            </p14:xfrm>
          </p:contentPart>
        </mc:Choice>
        <mc:Fallback>
          <p:pic>
            <p:nvPicPr>
              <p:cNvPr id="64" name="Рукописный ввод 6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59176" y="926904"/>
                <a:ext cx="158400" cy="19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5" name="Рукописный ввод 64"/>
              <p14:cNvContentPartPr/>
              <p14:nvPr/>
            </p14:nvContentPartPr>
            <p14:xfrm>
              <a:off x="8839296" y="450984"/>
              <a:ext cx="134280" cy="2170800"/>
            </p14:xfrm>
          </p:contentPart>
        </mc:Choice>
        <mc:Fallback>
          <p:pic>
            <p:nvPicPr>
              <p:cNvPr id="65" name="Рукописный ввод 6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27416" y="439104"/>
                <a:ext cx="158040" cy="21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Рукописный ввод 67"/>
              <p14:cNvContentPartPr/>
              <p14:nvPr/>
            </p14:nvContentPartPr>
            <p14:xfrm>
              <a:off x="9703656" y="109704"/>
              <a:ext cx="99000" cy="2512080"/>
            </p14:xfrm>
          </p:contentPart>
        </mc:Choice>
        <mc:Fallback>
          <p:pic>
            <p:nvPicPr>
              <p:cNvPr id="68" name="Рукописный ввод 6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91776" y="97824"/>
                <a:ext cx="122760" cy="25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4" name="Рукописный ввод 93"/>
              <p14:cNvContentPartPr/>
              <p14:nvPr/>
            </p14:nvContentPartPr>
            <p14:xfrm>
              <a:off x="10082736" y="499944"/>
              <a:ext cx="528480" cy="578880"/>
            </p14:xfrm>
          </p:contentPart>
        </mc:Choice>
        <mc:Fallback>
          <p:pic>
            <p:nvPicPr>
              <p:cNvPr id="94" name="Рукописный ввод 9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70856" y="488064"/>
                <a:ext cx="55224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8" name="Рукописный ввод 147"/>
              <p14:cNvContentPartPr/>
              <p14:nvPr/>
            </p14:nvContentPartPr>
            <p14:xfrm>
              <a:off x="10046376" y="72984"/>
              <a:ext cx="183240" cy="237240"/>
            </p14:xfrm>
          </p:contentPart>
        </mc:Choice>
        <mc:Fallback>
          <p:pic>
            <p:nvPicPr>
              <p:cNvPr id="148" name="Рукописный ввод 14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34496" y="61104"/>
                <a:ext cx="207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6" name="Рукописный ввод 175"/>
              <p14:cNvContentPartPr/>
              <p14:nvPr/>
            </p14:nvContentPartPr>
            <p14:xfrm>
              <a:off x="7559136" y="194664"/>
              <a:ext cx="134280" cy="208080"/>
            </p14:xfrm>
          </p:contentPart>
        </mc:Choice>
        <mc:Fallback>
          <p:pic>
            <p:nvPicPr>
              <p:cNvPr id="176" name="Рукописный ввод 17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47256" y="182784"/>
                <a:ext cx="1580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1" name="Рукописный ввод 180"/>
              <p14:cNvContentPartPr/>
              <p14:nvPr/>
            </p14:nvContentPartPr>
            <p14:xfrm>
              <a:off x="8327016" y="125184"/>
              <a:ext cx="1244520" cy="903960"/>
            </p14:xfrm>
          </p:contentPart>
        </mc:Choice>
        <mc:Fallback>
          <p:pic>
            <p:nvPicPr>
              <p:cNvPr id="181" name="Рукописный ввод 18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15136" y="113304"/>
                <a:ext cx="1268280" cy="9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4" name="Рукописный ввод 183"/>
              <p14:cNvContentPartPr/>
              <p14:nvPr/>
            </p14:nvContentPartPr>
            <p14:xfrm>
              <a:off x="7497936" y="521544"/>
              <a:ext cx="2061360" cy="1555200"/>
            </p14:xfrm>
          </p:contentPart>
        </mc:Choice>
        <mc:Fallback>
          <p:pic>
            <p:nvPicPr>
              <p:cNvPr id="184" name="Рукописный ввод 18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86056" y="509664"/>
                <a:ext cx="2085120" cy="15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0" name="Рукописный ввод 189"/>
              <p14:cNvContentPartPr/>
              <p14:nvPr/>
            </p14:nvContentPartPr>
            <p14:xfrm>
              <a:off x="7461576" y="1788744"/>
              <a:ext cx="353880" cy="259920"/>
            </p14:xfrm>
          </p:contentPart>
        </mc:Choice>
        <mc:Fallback>
          <p:pic>
            <p:nvPicPr>
              <p:cNvPr id="190" name="Рукописный ввод 18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49696" y="1776864"/>
                <a:ext cx="3776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1" name="Рукописный ввод 190"/>
              <p14:cNvContentPartPr/>
              <p14:nvPr/>
            </p14:nvContentPartPr>
            <p14:xfrm>
              <a:off x="5632776" y="1804584"/>
              <a:ext cx="1305000" cy="451440"/>
            </p14:xfrm>
          </p:contentPart>
        </mc:Choice>
        <mc:Fallback>
          <p:pic>
            <p:nvPicPr>
              <p:cNvPr id="191" name="Рукописный ввод 19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20896" y="1792704"/>
                <a:ext cx="13287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5" name="Рукописный ввод 194"/>
              <p14:cNvContentPartPr/>
              <p14:nvPr/>
            </p14:nvContentPartPr>
            <p14:xfrm>
              <a:off x="5797296" y="816744"/>
              <a:ext cx="2081880" cy="1036800"/>
            </p14:xfrm>
          </p:contentPart>
        </mc:Choice>
        <mc:Fallback>
          <p:pic>
            <p:nvPicPr>
              <p:cNvPr id="195" name="Рукописный ввод 19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85416" y="804864"/>
                <a:ext cx="2105640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7" name="Рукописный ввод 196"/>
              <p14:cNvContentPartPr/>
              <p14:nvPr/>
            </p14:nvContentPartPr>
            <p14:xfrm>
              <a:off x="7241976" y="1816464"/>
              <a:ext cx="97920" cy="939240"/>
            </p14:xfrm>
          </p:contentPart>
        </mc:Choice>
        <mc:Fallback>
          <p:pic>
            <p:nvPicPr>
              <p:cNvPr id="197" name="Рукописный ввод 19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30096" y="1804584"/>
                <a:ext cx="121680" cy="9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1" name="Рукописный ввод 200"/>
              <p14:cNvContentPartPr/>
              <p14:nvPr/>
            </p14:nvContentPartPr>
            <p14:xfrm>
              <a:off x="10131696" y="1280064"/>
              <a:ext cx="443160" cy="258480"/>
            </p14:xfrm>
          </p:contentPart>
        </mc:Choice>
        <mc:Fallback>
          <p:pic>
            <p:nvPicPr>
              <p:cNvPr id="201" name="Рукописный ввод 20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19816" y="1268184"/>
                <a:ext cx="4669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5" name="Рукописный ввод 204"/>
              <p14:cNvContentPartPr/>
              <p14:nvPr/>
            </p14:nvContentPartPr>
            <p14:xfrm>
              <a:off x="8790336" y="61104"/>
              <a:ext cx="37080" cy="304920"/>
            </p14:xfrm>
          </p:contentPart>
        </mc:Choice>
        <mc:Fallback>
          <p:pic>
            <p:nvPicPr>
              <p:cNvPr id="205" name="Рукописный ввод 204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78456" y="49224"/>
                <a:ext cx="608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6" name="Рукописный ввод 205"/>
              <p14:cNvContentPartPr/>
              <p14:nvPr/>
            </p14:nvContentPartPr>
            <p14:xfrm>
              <a:off x="8960976" y="2572464"/>
              <a:ext cx="24840" cy="293040"/>
            </p14:xfrm>
          </p:contentPart>
        </mc:Choice>
        <mc:Fallback>
          <p:pic>
            <p:nvPicPr>
              <p:cNvPr id="206" name="Рукописный ввод 205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49096" y="2560584"/>
                <a:ext cx="486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8" name="Рукописный ввод 207"/>
              <p14:cNvContentPartPr/>
              <p14:nvPr/>
            </p14:nvContentPartPr>
            <p14:xfrm>
              <a:off x="10131696" y="1877664"/>
              <a:ext cx="465480" cy="256680"/>
            </p14:xfrm>
          </p:contentPart>
        </mc:Choice>
        <mc:Fallback>
          <p:pic>
            <p:nvPicPr>
              <p:cNvPr id="208" name="Рукописный ввод 20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19816" y="1865784"/>
                <a:ext cx="4892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0" name="Рукописный ввод 209"/>
              <p14:cNvContentPartPr/>
              <p14:nvPr/>
            </p14:nvContentPartPr>
            <p14:xfrm>
              <a:off x="10069056" y="2141544"/>
              <a:ext cx="501840" cy="29160"/>
            </p14:xfrm>
          </p:contentPart>
        </mc:Choice>
        <mc:Fallback>
          <p:pic>
            <p:nvPicPr>
              <p:cNvPr id="210" name="Рукописный ввод 209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57176" y="2129664"/>
                <a:ext cx="5256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1" name="Рукописный ввод 210"/>
              <p14:cNvContentPartPr/>
              <p14:nvPr/>
            </p14:nvContentPartPr>
            <p14:xfrm>
              <a:off x="9786816" y="2584704"/>
              <a:ext cx="40320" cy="244080"/>
            </p14:xfrm>
          </p:contentPart>
        </mc:Choice>
        <mc:Fallback>
          <p:pic>
            <p:nvPicPr>
              <p:cNvPr id="211" name="Рукописный ввод 21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74936" y="2572824"/>
                <a:ext cx="64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3" name="Рукописный ввод 212"/>
              <p14:cNvContentPartPr/>
              <p14:nvPr/>
            </p14:nvContentPartPr>
            <p14:xfrm>
              <a:off x="6681096" y="524424"/>
              <a:ext cx="403920" cy="244080"/>
            </p14:xfrm>
          </p:contentPart>
        </mc:Choice>
        <mc:Fallback>
          <p:pic>
            <p:nvPicPr>
              <p:cNvPr id="213" name="Рукописный ввод 21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69216" y="512544"/>
                <a:ext cx="4276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4" name="Рукописный ввод 213"/>
              <p14:cNvContentPartPr/>
              <p14:nvPr/>
            </p14:nvContentPartPr>
            <p14:xfrm>
              <a:off x="5681376" y="2372664"/>
              <a:ext cx="1305000" cy="41760"/>
            </p14:xfrm>
          </p:contentPart>
        </mc:Choice>
        <mc:Fallback>
          <p:pic>
            <p:nvPicPr>
              <p:cNvPr id="214" name="Рукописный ввод 21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69496" y="2360784"/>
                <a:ext cx="1328760" cy="65520"/>
              </a:xfrm>
              <a:prstGeom prst="rect">
                <a:avLst/>
              </a:prstGeom>
            </p:spPr>
          </p:pic>
        </mc:Fallback>
      </mc:AlternateContent>
      <p:sp>
        <p:nvSpPr>
          <p:cNvPr id="215" name="TextBox 214"/>
          <p:cNvSpPr txBox="1"/>
          <p:nvPr/>
        </p:nvSpPr>
        <p:spPr>
          <a:xfrm>
            <a:off x="4986528" y="4315968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Сложность </a:t>
            </a:r>
            <a:r>
              <a:rPr lang="en-US" dirty="0" smtClean="0"/>
              <a:t>O(n^2)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94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912" y="621792"/>
            <a:ext cx="6694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r>
              <a:rPr lang="ru-RU" dirty="0" smtClean="0"/>
              <a:t>На каждом шаге алгоритма пересчитывается матрица смежности:</a:t>
            </a:r>
          </a:p>
          <a:p>
            <a:r>
              <a:rPr lang="en-US" dirty="0" err="1" smtClean="0"/>
              <a:t>A_k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, j] = min(A_(k-1)[</a:t>
            </a:r>
            <a:r>
              <a:rPr lang="en-US" dirty="0" err="1" smtClean="0"/>
              <a:t>i</a:t>
            </a:r>
            <a:r>
              <a:rPr lang="en-US" dirty="0" smtClean="0"/>
              <a:t>, j], A_(k-1)[</a:t>
            </a:r>
            <a:r>
              <a:rPr lang="en-US" dirty="0" err="1" smtClean="0"/>
              <a:t>i</a:t>
            </a:r>
            <a:r>
              <a:rPr lang="en-US" dirty="0" smtClean="0"/>
              <a:t>, k]+A_(k-1)[k, j]);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Рукописный ввод 22"/>
              <p14:cNvContentPartPr/>
              <p14:nvPr/>
            </p14:nvContentPartPr>
            <p14:xfrm>
              <a:off x="10326456" y="1329024"/>
              <a:ext cx="975960" cy="146520"/>
            </p14:xfrm>
          </p:contentPart>
        </mc:Choice>
        <mc:Fallback>
          <p:pic>
            <p:nvPicPr>
              <p:cNvPr id="23" name="Рукописный ввод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576" y="1317144"/>
                <a:ext cx="9997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Рукописный ввод 28"/>
              <p14:cNvContentPartPr/>
              <p14:nvPr/>
            </p14:nvContentPartPr>
            <p14:xfrm>
              <a:off x="10692216" y="1045704"/>
              <a:ext cx="159120" cy="246960"/>
            </p14:xfrm>
          </p:contentPart>
        </mc:Choice>
        <mc:Fallback>
          <p:pic>
            <p:nvPicPr>
              <p:cNvPr id="29" name="Рукописный ввод 2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0336" y="1033824"/>
                <a:ext cx="1828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Рукописный ввод 38"/>
              <p14:cNvContentPartPr/>
              <p14:nvPr/>
            </p14:nvContentPartPr>
            <p14:xfrm>
              <a:off x="8400456" y="1060464"/>
              <a:ext cx="2962800" cy="1158840"/>
            </p14:xfrm>
          </p:contentPart>
        </mc:Choice>
        <mc:Fallback>
          <p:pic>
            <p:nvPicPr>
              <p:cNvPr id="39" name="Рукописный ввод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8576" y="1048584"/>
                <a:ext cx="2986560" cy="11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Рукописный ввод 39"/>
              <p14:cNvContentPartPr/>
              <p14:nvPr/>
            </p14:nvContentPartPr>
            <p14:xfrm>
              <a:off x="11359656" y="1218144"/>
              <a:ext cx="465840" cy="419400"/>
            </p14:xfrm>
          </p:contentPart>
        </mc:Choice>
        <mc:Fallback>
          <p:pic>
            <p:nvPicPr>
              <p:cNvPr id="40" name="Рукописный ввод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47776" y="1206264"/>
                <a:ext cx="48960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Рукописный ввод 40"/>
              <p14:cNvContentPartPr/>
              <p14:nvPr/>
            </p14:nvContentPartPr>
            <p14:xfrm>
              <a:off x="11545776" y="1316784"/>
              <a:ext cx="99360" cy="185040"/>
            </p14:xfrm>
          </p:contentPart>
        </mc:Choice>
        <mc:Fallback>
          <p:pic>
            <p:nvPicPr>
              <p:cNvPr id="41" name="Рукописный ввод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33896" y="1304904"/>
                <a:ext cx="1231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Рукописный ввод 42"/>
              <p14:cNvContentPartPr/>
              <p14:nvPr/>
            </p14:nvContentPartPr>
            <p14:xfrm>
              <a:off x="9215136" y="717384"/>
              <a:ext cx="73080" cy="222120"/>
            </p14:xfrm>
          </p:contentPart>
        </mc:Choice>
        <mc:Fallback>
          <p:pic>
            <p:nvPicPr>
              <p:cNvPr id="43" name="Рукописный ввод 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03256" y="705504"/>
                <a:ext cx="968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Рукописный ввод 43"/>
              <p14:cNvContentPartPr/>
              <p14:nvPr/>
            </p14:nvContentPartPr>
            <p14:xfrm>
              <a:off x="7632216" y="716664"/>
              <a:ext cx="929160" cy="919080"/>
            </p14:xfrm>
          </p:contentPart>
        </mc:Choice>
        <mc:Fallback>
          <p:pic>
            <p:nvPicPr>
              <p:cNvPr id="44" name="Рукописный ввод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20336" y="704784"/>
                <a:ext cx="95292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Рукописный ввод 45"/>
              <p14:cNvContentPartPr/>
              <p14:nvPr/>
            </p14:nvContentPartPr>
            <p14:xfrm>
              <a:off x="9131976" y="1461504"/>
              <a:ext cx="134280" cy="172440"/>
            </p14:xfrm>
          </p:contentPart>
        </mc:Choice>
        <mc:Fallback>
          <p:pic>
            <p:nvPicPr>
              <p:cNvPr id="46" name="Рукописный ввод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20096" y="1449624"/>
                <a:ext cx="1580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3" name="Рукописный ввод 62"/>
              <p14:cNvContentPartPr/>
              <p14:nvPr/>
            </p14:nvContentPartPr>
            <p14:xfrm>
              <a:off x="794736" y="2109144"/>
              <a:ext cx="229680" cy="1743840"/>
            </p14:xfrm>
          </p:contentPart>
        </mc:Choice>
        <mc:Fallback>
          <p:pic>
            <p:nvPicPr>
              <p:cNvPr id="63" name="Рукописный ввод 6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2856" y="2097264"/>
                <a:ext cx="253440" cy="17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Рукописный ввод 64"/>
              <p14:cNvContentPartPr/>
              <p14:nvPr/>
            </p14:nvContentPartPr>
            <p14:xfrm>
              <a:off x="3742776" y="2170344"/>
              <a:ext cx="183960" cy="1975320"/>
            </p14:xfrm>
          </p:contentPart>
        </mc:Choice>
        <mc:Fallback>
          <p:pic>
            <p:nvPicPr>
              <p:cNvPr id="65" name="Рукописный ввод 6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0896" y="2158464"/>
                <a:ext cx="207720" cy="19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Рукописный ввод 68"/>
              <p14:cNvContentPartPr/>
              <p14:nvPr/>
            </p14:nvContentPartPr>
            <p14:xfrm>
              <a:off x="146376" y="2547984"/>
              <a:ext cx="695160" cy="2963160"/>
            </p14:xfrm>
          </p:contentPart>
        </mc:Choice>
        <mc:Fallback>
          <p:pic>
            <p:nvPicPr>
              <p:cNvPr id="69" name="Рукописный ввод 6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4496" y="2536104"/>
                <a:ext cx="718920" cy="29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3" name="Рукописный ввод 72"/>
              <p14:cNvContentPartPr/>
              <p14:nvPr/>
            </p14:nvContentPartPr>
            <p14:xfrm>
              <a:off x="4889016" y="2706744"/>
              <a:ext cx="378360" cy="585360"/>
            </p14:xfrm>
          </p:contentPart>
        </mc:Choice>
        <mc:Fallback>
          <p:pic>
            <p:nvPicPr>
              <p:cNvPr id="73" name="Рукописный ввод 7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7136" y="2694864"/>
                <a:ext cx="40212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8" name="Рукописный ввод 77"/>
              <p14:cNvContentPartPr/>
              <p14:nvPr/>
            </p14:nvContentPartPr>
            <p14:xfrm>
              <a:off x="5559696" y="2158104"/>
              <a:ext cx="207360" cy="1914480"/>
            </p14:xfrm>
          </p:contentPart>
        </mc:Choice>
        <mc:Fallback>
          <p:pic>
            <p:nvPicPr>
              <p:cNvPr id="78" name="Рукописный ввод 7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47816" y="2146224"/>
                <a:ext cx="231120" cy="19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8" name="Рукописный ввод 87"/>
              <p14:cNvContentPartPr/>
              <p14:nvPr/>
            </p14:nvContentPartPr>
            <p14:xfrm>
              <a:off x="7099056" y="2363304"/>
              <a:ext cx="1167480" cy="308160"/>
            </p14:xfrm>
          </p:contentPart>
        </mc:Choice>
        <mc:Fallback>
          <p:pic>
            <p:nvPicPr>
              <p:cNvPr id="88" name="Рукописный ввод 8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7176" y="2351424"/>
                <a:ext cx="11912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Рукописный ввод 92"/>
              <p14:cNvContentPartPr/>
              <p14:nvPr/>
            </p14:nvContentPartPr>
            <p14:xfrm>
              <a:off x="9802296" y="1204104"/>
              <a:ext cx="513360" cy="1307880"/>
            </p14:xfrm>
          </p:contentPart>
        </mc:Choice>
        <mc:Fallback>
          <p:pic>
            <p:nvPicPr>
              <p:cNvPr id="93" name="Рукописный ввод 9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90416" y="1192224"/>
                <a:ext cx="537120" cy="13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" name="Рукописный ввод 93"/>
              <p14:cNvContentPartPr/>
              <p14:nvPr/>
            </p14:nvContentPartPr>
            <p14:xfrm>
              <a:off x="5885856" y="2350704"/>
              <a:ext cx="247320" cy="276840"/>
            </p14:xfrm>
          </p:contentPart>
        </mc:Choice>
        <mc:Fallback>
          <p:pic>
            <p:nvPicPr>
              <p:cNvPr id="94" name="Рукописный ввод 9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73976" y="2338824"/>
                <a:ext cx="2710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5" name="Рукописный ввод 94"/>
              <p14:cNvContentPartPr/>
              <p14:nvPr/>
            </p14:nvContentPartPr>
            <p14:xfrm>
              <a:off x="5925456" y="2960544"/>
              <a:ext cx="114120" cy="307440"/>
            </p14:xfrm>
          </p:contentPart>
        </mc:Choice>
        <mc:Fallback>
          <p:pic>
            <p:nvPicPr>
              <p:cNvPr id="95" name="Рукописный ввод 9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13576" y="2948664"/>
                <a:ext cx="137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6" name="Рукописный ввод 95"/>
              <p14:cNvContentPartPr/>
              <p14:nvPr/>
            </p14:nvContentPartPr>
            <p14:xfrm>
              <a:off x="5961816" y="3669744"/>
              <a:ext cx="330120" cy="128160"/>
            </p14:xfrm>
          </p:contentPart>
        </mc:Choice>
        <mc:Fallback>
          <p:pic>
            <p:nvPicPr>
              <p:cNvPr id="96" name="Рукописный ввод 9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49936" y="3657864"/>
                <a:ext cx="3538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7" name="Рукописный ввод 96"/>
              <p14:cNvContentPartPr/>
              <p14:nvPr/>
            </p14:nvContentPartPr>
            <p14:xfrm>
              <a:off x="8583336" y="2365104"/>
              <a:ext cx="153720" cy="1707480"/>
            </p14:xfrm>
          </p:contentPart>
        </mc:Choice>
        <mc:Fallback>
          <p:pic>
            <p:nvPicPr>
              <p:cNvPr id="97" name="Рукописный ввод 9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71456" y="2353224"/>
                <a:ext cx="177480" cy="17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1" name="Рукописный ввод 100"/>
              <p14:cNvContentPartPr/>
              <p14:nvPr/>
            </p14:nvContentPartPr>
            <p14:xfrm>
              <a:off x="1053216" y="2229024"/>
              <a:ext cx="3019680" cy="3771000"/>
            </p14:xfrm>
          </p:contentPart>
        </mc:Choice>
        <mc:Fallback>
          <p:pic>
            <p:nvPicPr>
              <p:cNvPr id="101" name="Рукописный ввод 10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1336" y="2217144"/>
                <a:ext cx="3043440" cy="37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5" name="Рукописный ввод 104"/>
              <p14:cNvContentPartPr/>
              <p14:nvPr/>
            </p14:nvContentPartPr>
            <p14:xfrm>
              <a:off x="1255896" y="4303704"/>
              <a:ext cx="171000" cy="1816920"/>
            </p14:xfrm>
          </p:contentPart>
        </mc:Choice>
        <mc:Fallback>
          <p:pic>
            <p:nvPicPr>
              <p:cNvPr id="105" name="Рукописный ввод 10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44016" y="4291824"/>
                <a:ext cx="194760" cy="18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1" name="Рукописный ввод 110"/>
              <p14:cNvContentPartPr/>
              <p14:nvPr/>
            </p14:nvContentPartPr>
            <p14:xfrm>
              <a:off x="1182456" y="2814744"/>
              <a:ext cx="149040" cy="308520"/>
            </p14:xfrm>
          </p:contentPart>
        </mc:Choice>
        <mc:Fallback>
          <p:pic>
            <p:nvPicPr>
              <p:cNvPr id="111" name="Рукописный ввод 11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0576" y="2802864"/>
                <a:ext cx="1728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2" name="Рукописный ввод 111"/>
              <p14:cNvContentPartPr/>
              <p14:nvPr/>
            </p14:nvContentPartPr>
            <p14:xfrm>
              <a:off x="2057616" y="2897904"/>
              <a:ext cx="237600" cy="176760"/>
            </p14:xfrm>
          </p:contentPart>
        </mc:Choice>
        <mc:Fallback>
          <p:pic>
            <p:nvPicPr>
              <p:cNvPr id="112" name="Рукописный ввод 11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45736" y="2886024"/>
                <a:ext cx="261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3" name="Рукописный ввод 112"/>
              <p14:cNvContentPartPr/>
              <p14:nvPr/>
            </p14:nvContentPartPr>
            <p14:xfrm>
              <a:off x="3255336" y="2901864"/>
              <a:ext cx="366120" cy="146520"/>
            </p14:xfrm>
          </p:contentPart>
        </mc:Choice>
        <mc:Fallback>
          <p:pic>
            <p:nvPicPr>
              <p:cNvPr id="113" name="Рукописный ввод 11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43456" y="2889984"/>
                <a:ext cx="389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4" name="Рукописный ввод 113"/>
              <p14:cNvContentPartPr/>
              <p14:nvPr/>
            </p14:nvContentPartPr>
            <p14:xfrm>
              <a:off x="8164656" y="2974944"/>
              <a:ext cx="104760" cy="256320"/>
            </p14:xfrm>
          </p:contentPart>
        </mc:Choice>
        <mc:Fallback>
          <p:pic>
            <p:nvPicPr>
              <p:cNvPr id="114" name="Рукописный ввод 11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52776" y="2963064"/>
                <a:ext cx="1285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5" name="Рукописный ввод 114"/>
              <p14:cNvContentPartPr/>
              <p14:nvPr/>
            </p14:nvContentPartPr>
            <p14:xfrm>
              <a:off x="7140816" y="3066024"/>
              <a:ext cx="217440" cy="205920"/>
            </p14:xfrm>
          </p:contentPart>
        </mc:Choice>
        <mc:Fallback>
          <p:pic>
            <p:nvPicPr>
              <p:cNvPr id="115" name="Рукописный ввод 11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28936" y="3054144"/>
                <a:ext cx="2412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7" name="Рукописный ввод 126"/>
              <p14:cNvContentPartPr/>
              <p14:nvPr/>
            </p14:nvContentPartPr>
            <p14:xfrm>
              <a:off x="4181976" y="4279224"/>
              <a:ext cx="304920" cy="2036520"/>
            </p14:xfrm>
          </p:contentPart>
        </mc:Choice>
        <mc:Fallback>
          <p:pic>
            <p:nvPicPr>
              <p:cNvPr id="127" name="Рукописный ввод 12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70096" y="4267344"/>
                <a:ext cx="328680" cy="20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0" name="Рукописный ввод 129"/>
              <p14:cNvContentPartPr/>
              <p14:nvPr/>
            </p14:nvContentPartPr>
            <p14:xfrm>
              <a:off x="5326056" y="4962144"/>
              <a:ext cx="343440" cy="541080"/>
            </p14:xfrm>
          </p:contentPart>
        </mc:Choice>
        <mc:Fallback>
          <p:pic>
            <p:nvPicPr>
              <p:cNvPr id="130" name="Рукописный ввод 12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14176" y="4950264"/>
                <a:ext cx="36720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3" name="Рукописный ввод 132"/>
              <p14:cNvContentPartPr/>
              <p14:nvPr/>
            </p14:nvContentPartPr>
            <p14:xfrm>
              <a:off x="5958576" y="4571904"/>
              <a:ext cx="137880" cy="1487880"/>
            </p14:xfrm>
          </p:contentPart>
        </mc:Choice>
        <mc:Fallback>
          <p:pic>
            <p:nvPicPr>
              <p:cNvPr id="133" name="Рукописный ввод 13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46696" y="4560024"/>
                <a:ext cx="161640" cy="15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5" name="Рукописный ввод 134"/>
              <p14:cNvContentPartPr/>
              <p14:nvPr/>
            </p14:nvContentPartPr>
            <p14:xfrm>
              <a:off x="6239376" y="4656504"/>
              <a:ext cx="175680" cy="172080"/>
            </p14:xfrm>
          </p:contentPart>
        </mc:Choice>
        <mc:Fallback>
          <p:pic>
            <p:nvPicPr>
              <p:cNvPr id="135" name="Рукописный ввод 13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27496" y="4644624"/>
                <a:ext cx="1994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1" name="Рукописный ввод 140"/>
              <p14:cNvContentPartPr/>
              <p14:nvPr/>
            </p14:nvContentPartPr>
            <p14:xfrm>
              <a:off x="7156656" y="3742104"/>
              <a:ext cx="244080" cy="269280"/>
            </p14:xfrm>
          </p:contentPart>
        </mc:Choice>
        <mc:Fallback>
          <p:pic>
            <p:nvPicPr>
              <p:cNvPr id="141" name="Рукописный ввод 14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44776" y="3730224"/>
                <a:ext cx="2678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3" name="Рукописный ввод 142"/>
              <p14:cNvContentPartPr/>
              <p14:nvPr/>
            </p14:nvContentPartPr>
            <p14:xfrm>
              <a:off x="6228576" y="5142864"/>
              <a:ext cx="114840" cy="273960"/>
            </p14:xfrm>
          </p:contentPart>
        </mc:Choice>
        <mc:Fallback>
          <p:pic>
            <p:nvPicPr>
              <p:cNvPr id="143" name="Рукописный ввод 142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16696" y="5130984"/>
                <a:ext cx="1386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9" name="Рукописный ввод 148"/>
              <p14:cNvContentPartPr/>
              <p14:nvPr/>
            </p14:nvContentPartPr>
            <p14:xfrm>
              <a:off x="8180856" y="3793224"/>
              <a:ext cx="175680" cy="185400"/>
            </p14:xfrm>
          </p:contentPart>
        </mc:Choice>
        <mc:Fallback>
          <p:pic>
            <p:nvPicPr>
              <p:cNvPr id="149" name="Рукописный ввод 14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68976" y="3781344"/>
                <a:ext cx="1994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0" name="Рукописный ввод 149"/>
              <p14:cNvContentPartPr/>
              <p14:nvPr/>
            </p14:nvContentPartPr>
            <p14:xfrm>
              <a:off x="8363736" y="4669464"/>
              <a:ext cx="195480" cy="281160"/>
            </p14:xfrm>
          </p:contentPart>
        </mc:Choice>
        <mc:Fallback>
          <p:pic>
            <p:nvPicPr>
              <p:cNvPr id="150" name="Рукописный ввод 14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51856" y="4657584"/>
                <a:ext cx="2192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1" name="Рукописный ввод 150"/>
              <p14:cNvContentPartPr/>
              <p14:nvPr/>
            </p14:nvContentPartPr>
            <p14:xfrm>
              <a:off x="7266456" y="4620864"/>
              <a:ext cx="231840" cy="205560"/>
            </p14:xfrm>
          </p:contentPart>
        </mc:Choice>
        <mc:Fallback>
          <p:pic>
            <p:nvPicPr>
              <p:cNvPr id="151" name="Рукописный ввод 15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54576" y="4608984"/>
                <a:ext cx="2556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2" name="Рукописный ввод 151"/>
              <p14:cNvContentPartPr/>
              <p14:nvPr/>
            </p14:nvContentPartPr>
            <p14:xfrm>
              <a:off x="8420976" y="5131344"/>
              <a:ext cx="113760" cy="283680"/>
            </p14:xfrm>
          </p:contentPart>
        </mc:Choice>
        <mc:Fallback>
          <p:pic>
            <p:nvPicPr>
              <p:cNvPr id="152" name="Рукописный ввод 15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09096" y="5119464"/>
                <a:ext cx="1375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3" name="Рукописный ввод 152"/>
              <p14:cNvContentPartPr/>
              <p14:nvPr/>
            </p14:nvContentPartPr>
            <p14:xfrm>
              <a:off x="7314696" y="5205864"/>
              <a:ext cx="211680" cy="198000"/>
            </p14:xfrm>
          </p:contentPart>
        </mc:Choice>
        <mc:Fallback>
          <p:pic>
            <p:nvPicPr>
              <p:cNvPr id="153" name="Рукописный ввод 15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02816" y="5193984"/>
                <a:ext cx="2354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4" name="Рукописный ввод 153"/>
              <p14:cNvContentPartPr/>
              <p14:nvPr/>
            </p14:nvContentPartPr>
            <p14:xfrm>
              <a:off x="6298056" y="5632824"/>
              <a:ext cx="200520" cy="378360"/>
            </p14:xfrm>
          </p:contentPart>
        </mc:Choice>
        <mc:Fallback>
          <p:pic>
            <p:nvPicPr>
              <p:cNvPr id="154" name="Рукописный ввод 15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86176" y="5620944"/>
                <a:ext cx="2242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7" name="Рукописный ввод 156"/>
              <p14:cNvContentPartPr/>
              <p14:nvPr/>
            </p14:nvContentPartPr>
            <p14:xfrm>
              <a:off x="7376256" y="5815704"/>
              <a:ext cx="158760" cy="207360"/>
            </p14:xfrm>
          </p:contentPart>
        </mc:Choice>
        <mc:Fallback>
          <p:pic>
            <p:nvPicPr>
              <p:cNvPr id="157" name="Рукописный ввод 156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64376" y="5803824"/>
                <a:ext cx="1825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9" name="Рукописный ввод 158"/>
              <p14:cNvContentPartPr/>
              <p14:nvPr/>
            </p14:nvContentPartPr>
            <p14:xfrm>
              <a:off x="8362656" y="5864304"/>
              <a:ext cx="148320" cy="135360"/>
            </p14:xfrm>
          </p:contentPart>
        </mc:Choice>
        <mc:Fallback>
          <p:pic>
            <p:nvPicPr>
              <p:cNvPr id="159" name="Рукописный ввод 158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350776" y="5852424"/>
                <a:ext cx="172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0" name="Рукописный ввод 159"/>
              <p14:cNvContentPartPr/>
              <p14:nvPr/>
            </p14:nvContentPartPr>
            <p14:xfrm>
              <a:off x="8717256" y="4657224"/>
              <a:ext cx="171000" cy="1402560"/>
            </p14:xfrm>
          </p:contentPart>
        </mc:Choice>
        <mc:Fallback>
          <p:pic>
            <p:nvPicPr>
              <p:cNvPr id="160" name="Рукописный ввод 159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05376" y="4645344"/>
                <a:ext cx="194760" cy="1426320"/>
              </a:xfrm>
              <a:prstGeom prst="rect">
                <a:avLst/>
              </a:prstGeom>
            </p:spPr>
          </p:pic>
        </mc:Fallback>
      </mc:AlternateContent>
      <p:sp>
        <p:nvSpPr>
          <p:cNvPr id="161" name="TextBox 160"/>
          <p:cNvSpPr txBox="1"/>
          <p:nvPr/>
        </p:nvSpPr>
        <p:spPr>
          <a:xfrm>
            <a:off x="9899904" y="4279224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Сложность </a:t>
            </a:r>
            <a:r>
              <a:rPr lang="en-US" dirty="0" smtClean="0"/>
              <a:t>O(n^3)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91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984" y="670560"/>
            <a:ext cx="11182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r>
              <a:rPr lang="ru-RU" dirty="0" smtClean="0"/>
              <a:t> и 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требуют без оптимизации </a:t>
            </a:r>
            <a:r>
              <a:rPr lang="en-US" dirty="0" smtClean="0"/>
              <a:t>O(n^3)</a:t>
            </a:r>
            <a:r>
              <a:rPr lang="ru-RU" dirty="0" smtClean="0"/>
              <a:t> и </a:t>
            </a:r>
            <a:r>
              <a:rPr lang="en-US" dirty="0" smtClean="0"/>
              <a:t>n*O(n^2) </a:t>
            </a:r>
            <a:r>
              <a:rPr lang="ru-RU" dirty="0" smtClean="0"/>
              <a:t>операций соответственно.</a:t>
            </a:r>
          </a:p>
          <a:p>
            <a:r>
              <a:rPr lang="ru-RU" dirty="0" smtClean="0"/>
              <a:t>Конкретная реализация будет зависеть от задачи, которую требуется решить.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4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0288" y="499872"/>
            <a:ext cx="949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Транзитивное замыкание. Существование какого-либо пути из одной вершины графа к другой.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Рукописный ввод 13"/>
              <p14:cNvContentPartPr/>
              <p14:nvPr/>
            </p14:nvContentPartPr>
            <p14:xfrm>
              <a:off x="6059376" y="1231464"/>
              <a:ext cx="183240" cy="1816920"/>
            </p14:xfrm>
          </p:contentPart>
        </mc:Choice>
        <mc:Fallback>
          <p:pic>
            <p:nvPicPr>
              <p:cNvPr id="14" name="Рукописный ввод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7496" y="1219584"/>
                <a:ext cx="207000" cy="18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Рукописный ввод 17"/>
              <p14:cNvContentPartPr/>
              <p14:nvPr/>
            </p14:nvContentPartPr>
            <p14:xfrm>
              <a:off x="414576" y="1301880"/>
              <a:ext cx="5428080" cy="1042704"/>
            </p14:xfrm>
          </p:contentPart>
        </mc:Choice>
        <mc:Fallback>
          <p:pic>
            <p:nvPicPr>
              <p:cNvPr id="18" name="Рукописный ввод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696" y="1289998"/>
                <a:ext cx="5451840" cy="1066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Рукописный ввод 29"/>
              <p14:cNvContentPartPr/>
              <p14:nvPr/>
            </p14:nvContentPartPr>
            <p14:xfrm>
              <a:off x="6449616" y="1316784"/>
              <a:ext cx="1830960" cy="1634040"/>
            </p14:xfrm>
          </p:contentPart>
        </mc:Choice>
        <mc:Fallback>
          <p:pic>
            <p:nvPicPr>
              <p:cNvPr id="30" name="Рукописный ввод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7736" y="1304904"/>
                <a:ext cx="1854720" cy="16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Рукописный ввод 44"/>
              <p14:cNvContentPartPr/>
              <p14:nvPr/>
            </p14:nvContentPartPr>
            <p14:xfrm>
              <a:off x="8436816" y="1231464"/>
              <a:ext cx="281520" cy="1950840"/>
            </p14:xfrm>
          </p:contentPart>
        </mc:Choice>
        <mc:Fallback>
          <p:pic>
            <p:nvPicPr>
              <p:cNvPr id="45" name="Рукописный ввод 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24936" y="1219584"/>
                <a:ext cx="305280" cy="19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Рукописный ввод 49"/>
              <p14:cNvContentPartPr/>
              <p14:nvPr/>
            </p14:nvContentPartPr>
            <p14:xfrm>
              <a:off x="1182792" y="2121240"/>
              <a:ext cx="2962800" cy="683280"/>
            </p14:xfrm>
          </p:contentPart>
        </mc:Choice>
        <mc:Fallback>
          <p:pic>
            <p:nvPicPr>
              <p:cNvPr id="50" name="Рукописный ввод 4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0912" y="2109360"/>
                <a:ext cx="298656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Рукописный ввод 54"/>
              <p14:cNvContentPartPr/>
              <p14:nvPr/>
            </p14:nvContentPartPr>
            <p14:xfrm>
              <a:off x="1997472" y="1302600"/>
              <a:ext cx="73080" cy="222120"/>
            </p14:xfrm>
          </p:contentPart>
        </mc:Choice>
        <mc:Fallback>
          <p:pic>
            <p:nvPicPr>
              <p:cNvPr id="55" name="Рукописный ввод 5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5592" y="1290720"/>
                <a:ext cx="968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Рукописный ввод 61"/>
              <p14:cNvContentPartPr/>
              <p14:nvPr/>
            </p14:nvContentPartPr>
            <p14:xfrm>
              <a:off x="1133856" y="3584424"/>
              <a:ext cx="122400" cy="1292760"/>
            </p14:xfrm>
          </p:contentPart>
        </mc:Choice>
        <mc:Fallback>
          <p:pic>
            <p:nvPicPr>
              <p:cNvPr id="62" name="Рукописный ввод 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1976" y="3572544"/>
                <a:ext cx="146160" cy="13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Рукописный ввод 72"/>
              <p14:cNvContentPartPr/>
              <p14:nvPr/>
            </p14:nvContentPartPr>
            <p14:xfrm>
              <a:off x="2609136" y="2834760"/>
              <a:ext cx="183216" cy="262584"/>
            </p14:xfrm>
          </p:contentPart>
        </mc:Choice>
        <mc:Fallback>
          <p:pic>
            <p:nvPicPr>
              <p:cNvPr id="73" name="Рукописный ввод 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7258" y="2822873"/>
                <a:ext cx="206973" cy="286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4" name="Рукописный ввод 73"/>
              <p14:cNvContentPartPr/>
              <p14:nvPr/>
            </p14:nvContentPartPr>
            <p14:xfrm>
              <a:off x="317016" y="3608760"/>
              <a:ext cx="3084840" cy="1506744"/>
            </p14:xfrm>
          </p:contentPart>
        </mc:Choice>
        <mc:Fallback>
          <p:pic>
            <p:nvPicPr>
              <p:cNvPr id="74" name="Рукописный ввод 7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136" y="3596879"/>
                <a:ext cx="3108600" cy="1530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0" name="Рукописный ввод 79"/>
              <p14:cNvContentPartPr/>
              <p14:nvPr/>
            </p14:nvContentPartPr>
            <p14:xfrm>
              <a:off x="3633336" y="3413784"/>
              <a:ext cx="211680" cy="2060640"/>
            </p14:xfrm>
          </p:contentPart>
        </mc:Choice>
        <mc:Fallback>
          <p:pic>
            <p:nvPicPr>
              <p:cNvPr id="80" name="Рукописный ввод 7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1456" y="3401904"/>
                <a:ext cx="235440" cy="20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4" name="Рукописный ввод 83"/>
              <p14:cNvContentPartPr/>
              <p14:nvPr/>
            </p14:nvContentPartPr>
            <p14:xfrm>
              <a:off x="4925376" y="4096344"/>
              <a:ext cx="488160" cy="597960"/>
            </p14:xfrm>
          </p:contentPart>
        </mc:Choice>
        <mc:Fallback>
          <p:pic>
            <p:nvPicPr>
              <p:cNvPr id="84" name="Рукописный ввод 8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13496" y="4084464"/>
                <a:ext cx="51192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6" name="Рукописный ввод 85"/>
              <p14:cNvContentPartPr/>
              <p14:nvPr/>
            </p14:nvContentPartPr>
            <p14:xfrm>
              <a:off x="1331496" y="1645680"/>
              <a:ext cx="1302480" cy="244584"/>
            </p14:xfrm>
          </p:contentPart>
        </mc:Choice>
        <mc:Fallback>
          <p:pic>
            <p:nvPicPr>
              <p:cNvPr id="86" name="Рукописный ввод 8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19616" y="1633793"/>
                <a:ext cx="1326240" cy="268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Рукописный ввод 86"/>
              <p14:cNvContentPartPr/>
              <p14:nvPr/>
            </p14:nvContentPartPr>
            <p14:xfrm>
              <a:off x="3108816" y="1914240"/>
              <a:ext cx="975960" cy="146664"/>
            </p14:xfrm>
          </p:contentPart>
        </mc:Choice>
        <mc:Fallback>
          <p:pic>
            <p:nvPicPr>
              <p:cNvPr id="87" name="Рукописный ввод 8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6936" y="1902348"/>
                <a:ext cx="999720" cy="170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Рукописный ввод 88"/>
              <p14:cNvContentPartPr/>
              <p14:nvPr/>
            </p14:nvContentPartPr>
            <p14:xfrm>
              <a:off x="7339536" y="1950744"/>
              <a:ext cx="61200" cy="293040"/>
            </p14:xfrm>
          </p:contentPart>
        </mc:Choice>
        <mc:Fallback>
          <p:pic>
            <p:nvPicPr>
              <p:cNvPr id="89" name="Рукописный ввод 8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27656" y="1938864"/>
                <a:ext cx="849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0" name="Рукописный ввод 89"/>
              <p14:cNvContentPartPr/>
              <p14:nvPr/>
            </p14:nvContentPartPr>
            <p14:xfrm>
              <a:off x="1328256" y="2048160"/>
              <a:ext cx="1342080" cy="354024"/>
            </p14:xfrm>
          </p:contentPart>
        </mc:Choice>
        <mc:Fallback>
          <p:pic>
            <p:nvPicPr>
              <p:cNvPr id="90" name="Рукописный ввод 8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16376" y="2036275"/>
                <a:ext cx="1365840" cy="377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" name="Рукописный ввод 93"/>
              <p14:cNvContentPartPr/>
              <p14:nvPr/>
            </p14:nvContentPartPr>
            <p14:xfrm>
              <a:off x="5911776" y="3581184"/>
              <a:ext cx="403920" cy="1698480"/>
            </p14:xfrm>
          </p:contentPart>
        </mc:Choice>
        <mc:Fallback>
          <p:pic>
            <p:nvPicPr>
              <p:cNvPr id="94" name="Рукописный ввод 9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99896" y="3569304"/>
                <a:ext cx="427680" cy="17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7" name="Рукописный ввод 106"/>
              <p14:cNvContentPartPr/>
              <p14:nvPr/>
            </p14:nvContentPartPr>
            <p14:xfrm>
              <a:off x="7559136" y="3694224"/>
              <a:ext cx="402480" cy="1768320"/>
            </p14:xfrm>
          </p:contentPart>
        </mc:Choice>
        <mc:Fallback>
          <p:pic>
            <p:nvPicPr>
              <p:cNvPr id="107" name="Рукописный ввод 10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47256" y="3682344"/>
                <a:ext cx="426240" cy="17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5" name="Рукописный ввод 114"/>
              <p14:cNvContentPartPr/>
              <p14:nvPr/>
            </p14:nvContentPartPr>
            <p14:xfrm>
              <a:off x="6242256" y="3755064"/>
              <a:ext cx="1353600" cy="1475640"/>
            </p14:xfrm>
          </p:contentPart>
        </mc:Choice>
        <mc:Fallback>
          <p:pic>
            <p:nvPicPr>
              <p:cNvPr id="115" name="Рукописный ввод 11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30376" y="3743184"/>
                <a:ext cx="1377360" cy="14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9" name="Рукописный ввод 118"/>
              <p14:cNvContentPartPr/>
              <p14:nvPr/>
            </p14:nvContentPartPr>
            <p14:xfrm>
              <a:off x="9494856" y="3755064"/>
              <a:ext cx="405360" cy="1670760"/>
            </p14:xfrm>
          </p:contentPart>
        </mc:Choice>
        <mc:Fallback>
          <p:pic>
            <p:nvPicPr>
              <p:cNvPr id="119" name="Рукописный ввод 1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82976" y="3743184"/>
                <a:ext cx="429120" cy="16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2" name="Рукописный ввод 121"/>
              <p14:cNvContentPartPr/>
              <p14:nvPr/>
            </p14:nvContentPartPr>
            <p14:xfrm>
              <a:off x="7437096" y="2657784"/>
              <a:ext cx="97920" cy="256320"/>
            </p14:xfrm>
          </p:contentPart>
        </mc:Choice>
        <mc:Fallback>
          <p:pic>
            <p:nvPicPr>
              <p:cNvPr id="122" name="Рукописный ввод 12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25216" y="2645904"/>
                <a:ext cx="1216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3" name="Рукописный ввод 122"/>
              <p14:cNvContentPartPr/>
              <p14:nvPr/>
            </p14:nvContentPartPr>
            <p14:xfrm>
              <a:off x="8939376" y="4287144"/>
              <a:ext cx="351720" cy="699840"/>
            </p14:xfrm>
          </p:contentPart>
        </mc:Choice>
        <mc:Fallback>
          <p:pic>
            <p:nvPicPr>
              <p:cNvPr id="123" name="Рукописный ввод 12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27496" y="4275264"/>
                <a:ext cx="37548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3" name="Рукописный ввод 132"/>
              <p14:cNvContentPartPr/>
              <p14:nvPr/>
            </p14:nvContentPartPr>
            <p14:xfrm>
              <a:off x="9753696" y="3986904"/>
              <a:ext cx="1242720" cy="1475640"/>
            </p14:xfrm>
          </p:contentPart>
        </mc:Choice>
        <mc:Fallback>
          <p:pic>
            <p:nvPicPr>
              <p:cNvPr id="133" name="Рукописный ввод 13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41816" y="3975024"/>
                <a:ext cx="1266480" cy="14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4" name="Рукописный ввод 133"/>
              <p14:cNvContentPartPr/>
              <p14:nvPr/>
            </p14:nvContentPartPr>
            <p14:xfrm>
              <a:off x="10924056" y="3974664"/>
              <a:ext cx="452160" cy="1670760"/>
            </p14:xfrm>
          </p:contentPart>
        </mc:Choice>
        <mc:Fallback>
          <p:pic>
            <p:nvPicPr>
              <p:cNvPr id="134" name="Рукописный ввод 13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12176" y="3962784"/>
                <a:ext cx="475920" cy="16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5" name="Рукописный ввод 134"/>
              <p14:cNvContentPartPr/>
              <p14:nvPr/>
            </p14:nvContentPartPr>
            <p14:xfrm>
              <a:off x="5548896" y="2828424"/>
              <a:ext cx="0" cy="12240"/>
            </p14:xfrm>
          </p:contentPart>
        </mc:Choice>
        <mc:Fallback>
          <p:pic>
            <p:nvPicPr>
              <p:cNvPr id="135" name="Рукописный ввод 13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0" y="0"/>
                <a:ext cx="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6" name="Рукописный ввод 135"/>
              <p14:cNvContentPartPr/>
              <p14:nvPr/>
            </p14:nvContentPartPr>
            <p14:xfrm>
              <a:off x="6851736" y="4986624"/>
              <a:ext cx="97920" cy="219600"/>
            </p14:xfrm>
          </p:contentPart>
        </mc:Choice>
        <mc:Fallback>
          <p:pic>
            <p:nvPicPr>
              <p:cNvPr id="136" name="Рукописный ввод 13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39856" y="4974744"/>
                <a:ext cx="12168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65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499872"/>
            <a:ext cx="10043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Нахождение центра графа</a:t>
            </a:r>
          </a:p>
          <a:p>
            <a:r>
              <a:rPr lang="ru-RU" dirty="0" smtClean="0"/>
              <a:t>Эксцентриситет – максимальная из всех минимальных длин путей от остальных вершин до данной.</a:t>
            </a:r>
          </a:p>
          <a:p>
            <a:r>
              <a:rPr lang="ru-RU" dirty="0" smtClean="0"/>
              <a:t>Центр графа – вершина, для которой эксцентриситет минимальный.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Рукописный ввод 11"/>
              <p14:cNvContentPartPr/>
              <p14:nvPr/>
            </p14:nvContentPartPr>
            <p14:xfrm>
              <a:off x="2471976" y="3145584"/>
              <a:ext cx="372960" cy="379440"/>
            </p14:xfrm>
          </p:contentPart>
        </mc:Choice>
        <mc:Fallback>
          <p:pic>
            <p:nvPicPr>
              <p:cNvPr id="12" name="Рукописный ввод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0096" y="3133704"/>
                <a:ext cx="3967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Рукописный ввод 20"/>
              <p14:cNvContentPartPr/>
              <p14:nvPr/>
            </p14:nvContentPartPr>
            <p14:xfrm>
              <a:off x="2925936" y="4374624"/>
              <a:ext cx="1482120" cy="1221840"/>
            </p14:xfrm>
          </p:contentPart>
        </mc:Choice>
        <mc:Fallback>
          <p:pic>
            <p:nvPicPr>
              <p:cNvPr id="21" name="Рукописный ввод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4056" y="4362744"/>
                <a:ext cx="1505880" cy="12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Рукописный ввод 23"/>
              <p14:cNvContentPartPr/>
              <p14:nvPr/>
            </p14:nvContentPartPr>
            <p14:xfrm>
              <a:off x="2414016" y="1921584"/>
              <a:ext cx="418320" cy="473760"/>
            </p14:xfrm>
          </p:contentPart>
        </mc:Choice>
        <mc:Fallback>
          <p:pic>
            <p:nvPicPr>
              <p:cNvPr id="24" name="Рукописный ввод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2136" y="1909704"/>
                <a:ext cx="44208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Рукописный ввод 32"/>
              <p14:cNvContentPartPr/>
              <p14:nvPr/>
            </p14:nvContentPartPr>
            <p14:xfrm>
              <a:off x="2657736" y="2389584"/>
              <a:ext cx="282240" cy="756360"/>
            </p14:xfrm>
          </p:contentPart>
        </mc:Choice>
        <mc:Fallback>
          <p:pic>
            <p:nvPicPr>
              <p:cNvPr id="33" name="Рукописный ввод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5856" y="2377704"/>
                <a:ext cx="30600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Рукописный ввод 34"/>
              <p14:cNvContentPartPr/>
              <p14:nvPr/>
            </p14:nvContentPartPr>
            <p14:xfrm>
              <a:off x="2816496" y="4398024"/>
              <a:ext cx="98280" cy="174240"/>
            </p14:xfrm>
          </p:contentPart>
        </mc:Choice>
        <mc:Fallback>
          <p:pic>
            <p:nvPicPr>
              <p:cNvPr id="35" name="Рукописный ввод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4616" y="4386144"/>
                <a:ext cx="1220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Рукописный ввод 39"/>
              <p14:cNvContentPartPr/>
              <p14:nvPr/>
            </p14:nvContentPartPr>
            <p14:xfrm>
              <a:off x="3523536" y="3633384"/>
              <a:ext cx="85680" cy="231840"/>
            </p14:xfrm>
          </p:contentPart>
        </mc:Choice>
        <mc:Fallback>
          <p:pic>
            <p:nvPicPr>
              <p:cNvPr id="40" name="Рукописный ввод 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1656" y="3621504"/>
                <a:ext cx="1094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Рукописный ввод 40"/>
              <p14:cNvContentPartPr/>
              <p14:nvPr/>
            </p14:nvContentPartPr>
            <p14:xfrm>
              <a:off x="1206936" y="3644904"/>
              <a:ext cx="756360" cy="1026000"/>
            </p14:xfrm>
          </p:contentPart>
        </mc:Choice>
        <mc:Fallback>
          <p:pic>
            <p:nvPicPr>
              <p:cNvPr id="41" name="Рукописный ввод 4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5056" y="3633024"/>
                <a:ext cx="78012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Рукописный ввод 46"/>
              <p14:cNvContentPartPr/>
              <p14:nvPr/>
            </p14:nvContentPartPr>
            <p14:xfrm>
              <a:off x="2692296" y="5291184"/>
              <a:ext cx="1038960" cy="524880"/>
            </p14:xfrm>
          </p:contentPart>
        </mc:Choice>
        <mc:Fallback>
          <p:pic>
            <p:nvPicPr>
              <p:cNvPr id="47" name="Рукописный ввод 4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0416" y="5279304"/>
                <a:ext cx="106272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Рукописный ввод 50"/>
              <p14:cNvContentPartPr/>
              <p14:nvPr/>
            </p14:nvContentPartPr>
            <p14:xfrm>
              <a:off x="2569176" y="2059104"/>
              <a:ext cx="137880" cy="147960"/>
            </p14:xfrm>
          </p:contentPart>
        </mc:Choice>
        <mc:Fallback>
          <p:pic>
            <p:nvPicPr>
              <p:cNvPr id="51" name="Рукописный ввод 5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57296" y="2047224"/>
                <a:ext cx="161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Рукописный ввод 51"/>
              <p14:cNvContentPartPr/>
              <p14:nvPr/>
            </p14:nvContentPartPr>
            <p14:xfrm>
              <a:off x="2645496" y="3206424"/>
              <a:ext cx="86760" cy="244440"/>
            </p14:xfrm>
          </p:contentPart>
        </mc:Choice>
        <mc:Fallback>
          <p:pic>
            <p:nvPicPr>
              <p:cNvPr id="52" name="Рукописный ввод 5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33616" y="3194544"/>
                <a:ext cx="1105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Рукописный ввод 52"/>
              <p14:cNvContentPartPr/>
              <p14:nvPr/>
            </p14:nvContentPartPr>
            <p14:xfrm>
              <a:off x="2706696" y="4002024"/>
              <a:ext cx="61200" cy="168120"/>
            </p14:xfrm>
          </p:contentPart>
        </mc:Choice>
        <mc:Fallback>
          <p:pic>
            <p:nvPicPr>
              <p:cNvPr id="53" name="Рукописный ввод 5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4816" y="3990144"/>
                <a:ext cx="849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4" name="Рукописный ввод 53"/>
              <p14:cNvContentPartPr/>
              <p14:nvPr/>
            </p14:nvContentPartPr>
            <p14:xfrm>
              <a:off x="1563336" y="3426024"/>
              <a:ext cx="2510640" cy="2085120"/>
            </p14:xfrm>
          </p:contentPart>
        </mc:Choice>
        <mc:Fallback>
          <p:pic>
            <p:nvPicPr>
              <p:cNvPr id="54" name="Рукописный ввод 5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51456" y="3414144"/>
                <a:ext cx="2534400" cy="21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Рукописный ввод 54"/>
              <p14:cNvContentPartPr/>
              <p14:nvPr/>
            </p14:nvContentPartPr>
            <p14:xfrm>
              <a:off x="1823976" y="5169504"/>
              <a:ext cx="66240" cy="171000"/>
            </p14:xfrm>
          </p:contentPart>
        </mc:Choice>
        <mc:Fallback>
          <p:pic>
            <p:nvPicPr>
              <p:cNvPr id="55" name="Рукописный ввод 5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12096" y="5157624"/>
                <a:ext cx="900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Рукописный ввод 55"/>
              <p14:cNvContentPartPr/>
              <p14:nvPr/>
            </p14:nvContentPartPr>
            <p14:xfrm>
              <a:off x="1889856" y="5291184"/>
              <a:ext cx="12600" cy="146880"/>
            </p14:xfrm>
          </p:contentPart>
        </mc:Choice>
        <mc:Fallback>
          <p:pic>
            <p:nvPicPr>
              <p:cNvPr id="56" name="Рукописный ввод 5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77976" y="5279304"/>
                <a:ext cx="36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9" name="Рукописный ввод 58"/>
              <p14:cNvContentPartPr/>
              <p14:nvPr/>
            </p14:nvContentPartPr>
            <p14:xfrm>
              <a:off x="4107096" y="4451664"/>
              <a:ext cx="123840" cy="230400"/>
            </p14:xfrm>
          </p:contentPart>
        </mc:Choice>
        <mc:Fallback>
          <p:pic>
            <p:nvPicPr>
              <p:cNvPr id="59" name="Рукописный ввод 5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95216" y="4439784"/>
                <a:ext cx="147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Рукописный ввод 61"/>
              <p14:cNvContentPartPr/>
              <p14:nvPr/>
            </p14:nvContentPartPr>
            <p14:xfrm>
              <a:off x="5554656" y="1887744"/>
              <a:ext cx="285840" cy="2660400"/>
            </p14:xfrm>
          </p:contentPart>
        </mc:Choice>
        <mc:Fallback>
          <p:pic>
            <p:nvPicPr>
              <p:cNvPr id="62" name="Рукописный ввод 6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42776" y="1875864"/>
                <a:ext cx="309600" cy="26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Рукописный ввод 67"/>
              <p14:cNvContentPartPr/>
              <p14:nvPr/>
            </p14:nvContentPartPr>
            <p14:xfrm>
              <a:off x="2536056" y="5474064"/>
              <a:ext cx="404280" cy="407160"/>
            </p14:xfrm>
          </p:contentPart>
        </mc:Choice>
        <mc:Fallback>
          <p:pic>
            <p:nvPicPr>
              <p:cNvPr id="68" name="Рукописный ввод 6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24176" y="5462184"/>
                <a:ext cx="4280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0" name="Рукописный ввод 69"/>
              <p14:cNvContentPartPr/>
              <p14:nvPr/>
            </p14:nvContentPartPr>
            <p14:xfrm>
              <a:off x="5547456" y="1803504"/>
              <a:ext cx="5157360" cy="172080"/>
            </p14:xfrm>
          </p:contentPart>
        </mc:Choice>
        <mc:Fallback>
          <p:pic>
            <p:nvPicPr>
              <p:cNvPr id="70" name="Рукописный ввод 6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35576" y="1791624"/>
                <a:ext cx="51811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2" name="Рукописный ввод 71"/>
              <p14:cNvContentPartPr/>
              <p14:nvPr/>
            </p14:nvContentPartPr>
            <p14:xfrm>
              <a:off x="5887656" y="1536024"/>
              <a:ext cx="86760" cy="3341160"/>
            </p14:xfrm>
          </p:contentPart>
        </mc:Choice>
        <mc:Fallback>
          <p:pic>
            <p:nvPicPr>
              <p:cNvPr id="72" name="Рукописный ввод 7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75776" y="1524144"/>
                <a:ext cx="110520" cy="33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2" name="Рукописный ввод 161"/>
              <p14:cNvContentPartPr/>
              <p14:nvPr/>
            </p14:nvContentPartPr>
            <p14:xfrm>
              <a:off x="6315336" y="1402104"/>
              <a:ext cx="3914280" cy="4357080"/>
            </p14:xfrm>
          </p:contentPart>
        </mc:Choice>
        <mc:Fallback>
          <p:pic>
            <p:nvPicPr>
              <p:cNvPr id="162" name="Рукописный ввод 16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03456" y="1390224"/>
                <a:ext cx="3938040" cy="43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3" name="Рукописный ввод 172"/>
              <p14:cNvContentPartPr/>
              <p14:nvPr/>
            </p14:nvContentPartPr>
            <p14:xfrm>
              <a:off x="8278416" y="2034984"/>
              <a:ext cx="1877760" cy="817920"/>
            </p14:xfrm>
          </p:contentPart>
        </mc:Choice>
        <mc:Fallback>
          <p:pic>
            <p:nvPicPr>
              <p:cNvPr id="173" name="Рукописный ввод 17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66536" y="2023104"/>
                <a:ext cx="190152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5" name="Рукописный ввод 174"/>
              <p14:cNvContentPartPr/>
              <p14:nvPr/>
            </p14:nvContentPartPr>
            <p14:xfrm>
              <a:off x="9989496" y="2545464"/>
              <a:ext cx="155520" cy="300600"/>
            </p14:xfrm>
          </p:contentPart>
        </mc:Choice>
        <mc:Fallback>
          <p:pic>
            <p:nvPicPr>
              <p:cNvPr id="175" name="Рукописный ввод 17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77616" y="2533584"/>
                <a:ext cx="179280" cy="324360"/>
              </a:xfrm>
              <a:prstGeom prst="rect">
                <a:avLst/>
              </a:prstGeom>
            </p:spPr>
          </p:pic>
        </mc:Fallback>
      </mc:AlternateContent>
      <p:sp>
        <p:nvSpPr>
          <p:cNvPr id="187" name="TextBox 186"/>
          <p:cNvSpPr txBox="1"/>
          <p:nvPr/>
        </p:nvSpPr>
        <p:spPr>
          <a:xfrm>
            <a:off x="4107096" y="6132576"/>
            <a:ext cx="19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Сложность </a:t>
            </a:r>
            <a:r>
              <a:rPr lang="en-US" dirty="0" smtClean="0"/>
              <a:t>O(n^3)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3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784" y="792480"/>
            <a:ext cx="51804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Обход ориентированного графа</a:t>
            </a:r>
          </a:p>
          <a:p>
            <a:r>
              <a:rPr lang="ru-RU" dirty="0" smtClean="0"/>
              <a:t>(</a:t>
            </a:r>
            <a:r>
              <a:rPr lang="en-US" dirty="0" smtClean="0"/>
              <a:t>Russian </a:t>
            </a:r>
            <a:r>
              <a:rPr lang="en-US" dirty="0" err="1" smtClean="0"/>
              <a:t>ai</a:t>
            </a:r>
            <a:r>
              <a:rPr lang="en-US" dirty="0" smtClean="0"/>
              <a:t> cup 2016)</a:t>
            </a:r>
          </a:p>
          <a:p>
            <a:r>
              <a:rPr lang="ru-RU" dirty="0" smtClean="0"/>
              <a:t>Метод обхода в глубину.</a:t>
            </a:r>
          </a:p>
          <a:p>
            <a:r>
              <a:rPr lang="ru-RU" dirty="0" smtClean="0"/>
              <a:t>Передвигаемся рекурсивно </a:t>
            </a:r>
            <a:r>
              <a:rPr lang="ru-RU" dirty="0" err="1" smtClean="0"/>
              <a:t>последовтельно</a:t>
            </a:r>
            <a:endParaRPr lang="ru-RU" dirty="0" smtClean="0"/>
          </a:p>
          <a:p>
            <a:r>
              <a:rPr lang="ru-RU" dirty="0" smtClean="0"/>
              <a:t>по смежным вершинам</a:t>
            </a:r>
          </a:p>
          <a:p>
            <a:r>
              <a:rPr lang="ru-RU" dirty="0" smtClean="0"/>
              <a:t>До тех пор, пока есть смежные вершины или пока </a:t>
            </a:r>
          </a:p>
          <a:p>
            <a:r>
              <a:rPr lang="ru-RU" dirty="0" smtClean="0"/>
              <a:t>Смежные вершины не посещались.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/>
              <p14:cNvContentPartPr/>
              <p14:nvPr/>
            </p14:nvContentPartPr>
            <p14:xfrm>
              <a:off x="7095816" y="1450704"/>
              <a:ext cx="2994840" cy="257292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3936" y="1438824"/>
                <a:ext cx="3018600" cy="25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Рукописный ввод 28"/>
              <p14:cNvContentPartPr/>
              <p14:nvPr/>
            </p14:nvContentPartPr>
            <p14:xfrm>
              <a:off x="7095816" y="1499664"/>
              <a:ext cx="360" cy="36720"/>
            </p14:xfrm>
          </p:contentPart>
        </mc:Choice>
        <mc:Fallback>
          <p:pic>
            <p:nvPicPr>
              <p:cNvPr id="29" name="Рукописный ввод 2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3936" y="1487784"/>
                <a:ext cx="24120" cy="604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/>
          <p:cNvSpPr txBox="1"/>
          <p:nvPr/>
        </p:nvSpPr>
        <p:spPr>
          <a:xfrm>
            <a:off x="4047744" y="999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" name="Рукописный ввод 60"/>
              <p14:cNvContentPartPr/>
              <p14:nvPr/>
            </p14:nvContentPartPr>
            <p14:xfrm>
              <a:off x="2096856" y="4328184"/>
              <a:ext cx="1415160" cy="1256040"/>
            </p14:xfrm>
          </p:contentPart>
        </mc:Choice>
        <mc:Fallback>
          <p:pic>
            <p:nvPicPr>
              <p:cNvPr id="61" name="Рукописный ввод 6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4976" y="4316304"/>
                <a:ext cx="1438920" cy="12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6" name="Рукописный ввод 65"/>
              <p14:cNvContentPartPr/>
              <p14:nvPr/>
            </p14:nvContentPartPr>
            <p14:xfrm>
              <a:off x="2436336" y="3440424"/>
              <a:ext cx="1126440" cy="936720"/>
            </p14:xfrm>
          </p:contentPart>
        </mc:Choice>
        <mc:Fallback>
          <p:pic>
            <p:nvPicPr>
              <p:cNvPr id="66" name="Рукописный ввод 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4456" y="3428544"/>
                <a:ext cx="115020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Рукописный ввод 66"/>
              <p14:cNvContentPartPr/>
              <p14:nvPr/>
            </p14:nvContentPartPr>
            <p14:xfrm>
              <a:off x="2229696" y="4497384"/>
              <a:ext cx="111600" cy="160200"/>
            </p14:xfrm>
          </p:contentPart>
        </mc:Choice>
        <mc:Fallback>
          <p:pic>
            <p:nvPicPr>
              <p:cNvPr id="67" name="Рукописный ввод 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7816" y="4485504"/>
                <a:ext cx="1353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9" name="Рукописный ввод 68"/>
              <p14:cNvContentPartPr/>
              <p14:nvPr/>
            </p14:nvContentPartPr>
            <p14:xfrm>
              <a:off x="3576456" y="5461464"/>
              <a:ext cx="398880" cy="372600"/>
            </p14:xfrm>
          </p:contentPart>
        </mc:Choice>
        <mc:Fallback>
          <p:pic>
            <p:nvPicPr>
              <p:cNvPr id="69" name="Рукописный ввод 6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64576" y="5449584"/>
                <a:ext cx="4226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" name="Рукописный ввод 75"/>
              <p14:cNvContentPartPr/>
              <p14:nvPr/>
            </p14:nvContentPartPr>
            <p14:xfrm>
              <a:off x="6096096" y="4096344"/>
              <a:ext cx="3306960" cy="1231920"/>
            </p14:xfrm>
          </p:contentPart>
        </mc:Choice>
        <mc:Fallback>
          <p:pic>
            <p:nvPicPr>
              <p:cNvPr id="76" name="Рукописный ввод 7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4216" y="4084464"/>
                <a:ext cx="3330720" cy="12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7" name="Рукописный ввод 76"/>
              <p14:cNvContentPartPr/>
              <p14:nvPr/>
            </p14:nvContentPartPr>
            <p14:xfrm>
              <a:off x="4474296" y="4767024"/>
              <a:ext cx="146880" cy="183240"/>
            </p14:xfrm>
          </p:contentPart>
        </mc:Choice>
        <mc:Fallback>
          <p:pic>
            <p:nvPicPr>
              <p:cNvPr id="77" name="Рукописный ввод 7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62416" y="4755144"/>
                <a:ext cx="1706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3" name="Рукописный ввод 82"/>
              <p14:cNvContentPartPr/>
              <p14:nvPr/>
            </p14:nvContentPartPr>
            <p14:xfrm>
              <a:off x="7168896" y="1962984"/>
              <a:ext cx="537840" cy="48960"/>
            </p14:xfrm>
          </p:contentPart>
        </mc:Choice>
        <mc:Fallback>
          <p:pic>
            <p:nvPicPr>
              <p:cNvPr id="83" name="Рукописный ввод 8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57016" y="1951104"/>
                <a:ext cx="5616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4" name="Рукописный ввод 83"/>
              <p14:cNvContentPartPr/>
              <p14:nvPr/>
            </p14:nvContentPartPr>
            <p14:xfrm>
              <a:off x="8911656" y="2426304"/>
              <a:ext cx="549720" cy="573120"/>
            </p14:xfrm>
          </p:contentPart>
        </mc:Choice>
        <mc:Fallback>
          <p:pic>
            <p:nvPicPr>
              <p:cNvPr id="84" name="Рукописный ввод 8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99776" y="2414424"/>
                <a:ext cx="57348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6" name="Рукописный ввод 85"/>
              <p14:cNvContentPartPr/>
              <p14:nvPr/>
            </p14:nvContentPartPr>
            <p14:xfrm>
              <a:off x="9777816" y="1707024"/>
              <a:ext cx="360" cy="360"/>
            </p14:xfrm>
          </p:contentPart>
        </mc:Choice>
        <mc:Fallback>
          <p:pic>
            <p:nvPicPr>
              <p:cNvPr id="86" name="Рукописный ввод 8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65936" y="169514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7" name="Рукописный ввод 86"/>
              <p14:cNvContentPartPr/>
              <p14:nvPr/>
            </p14:nvContentPartPr>
            <p14:xfrm>
              <a:off x="7985736" y="1682544"/>
              <a:ext cx="12600" cy="360"/>
            </p14:xfrm>
          </p:contentPart>
        </mc:Choice>
        <mc:Fallback>
          <p:pic>
            <p:nvPicPr>
              <p:cNvPr id="87" name="Рукописный ввод 8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73856" y="1670664"/>
                <a:ext cx="36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8" name="Рукописный ввод 87"/>
              <p14:cNvContentPartPr/>
              <p14:nvPr/>
            </p14:nvContentPartPr>
            <p14:xfrm>
              <a:off x="9253656" y="1743384"/>
              <a:ext cx="360" cy="360"/>
            </p14:xfrm>
          </p:contentPart>
        </mc:Choice>
        <mc:Fallback>
          <p:pic>
            <p:nvPicPr>
              <p:cNvPr id="88" name="Рукописный ввод 8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41776" y="173150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Рукописный ввод 88"/>
              <p14:cNvContentPartPr/>
              <p14:nvPr/>
            </p14:nvContentPartPr>
            <p14:xfrm>
              <a:off x="7412616" y="1707024"/>
              <a:ext cx="12600" cy="360"/>
            </p14:xfrm>
          </p:contentPart>
        </mc:Choice>
        <mc:Fallback>
          <p:pic>
            <p:nvPicPr>
              <p:cNvPr id="89" name="Рукописный ввод 8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0736" y="1695144"/>
                <a:ext cx="36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0" name="Рукописный ввод 89"/>
              <p14:cNvContentPartPr/>
              <p14:nvPr/>
            </p14:nvContentPartPr>
            <p14:xfrm>
              <a:off x="8766216" y="1755624"/>
              <a:ext cx="360" cy="360"/>
            </p14:xfrm>
          </p:contentPart>
        </mc:Choice>
        <mc:Fallback>
          <p:pic>
            <p:nvPicPr>
              <p:cNvPr id="90" name="Рукописный ввод 8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54336" y="174374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1" name="Рукописный ввод 90"/>
              <p14:cNvContentPartPr/>
              <p14:nvPr/>
            </p14:nvContentPartPr>
            <p14:xfrm>
              <a:off x="9461016" y="1560504"/>
              <a:ext cx="73440" cy="415080"/>
            </p14:xfrm>
          </p:contentPart>
        </mc:Choice>
        <mc:Fallback>
          <p:pic>
            <p:nvPicPr>
              <p:cNvPr id="91" name="Рукописный ввод 9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449136" y="1548624"/>
                <a:ext cx="972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2" name="Рукописный ввод 91"/>
              <p14:cNvContentPartPr/>
              <p14:nvPr/>
            </p14:nvContentPartPr>
            <p14:xfrm>
              <a:off x="8571096" y="2121384"/>
              <a:ext cx="439200" cy="37080"/>
            </p14:xfrm>
          </p:contentPart>
        </mc:Choice>
        <mc:Fallback>
          <p:pic>
            <p:nvPicPr>
              <p:cNvPr id="92" name="Рукописный ввод 9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559216" y="2109504"/>
                <a:ext cx="4629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3" name="Рукописный ввод 92"/>
              <p14:cNvContentPartPr/>
              <p14:nvPr/>
            </p14:nvContentPartPr>
            <p14:xfrm>
              <a:off x="8046576" y="2194464"/>
              <a:ext cx="12600" cy="12600"/>
            </p14:xfrm>
          </p:contentPart>
        </mc:Choice>
        <mc:Fallback>
          <p:pic>
            <p:nvPicPr>
              <p:cNvPr id="93" name="Рукописный ввод 9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34696" y="2182584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4" name="Рукописный ввод 93"/>
              <p14:cNvContentPartPr/>
              <p14:nvPr/>
            </p14:nvContentPartPr>
            <p14:xfrm>
              <a:off x="7351776" y="2194464"/>
              <a:ext cx="24840" cy="12600"/>
            </p14:xfrm>
          </p:contentPart>
        </mc:Choice>
        <mc:Fallback>
          <p:pic>
            <p:nvPicPr>
              <p:cNvPr id="94" name="Рукописный ввод 9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39896" y="2182584"/>
                <a:ext cx="48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5" name="Рукописный ввод 94"/>
              <p14:cNvContentPartPr/>
              <p14:nvPr/>
            </p14:nvContentPartPr>
            <p14:xfrm>
              <a:off x="8778096" y="2243424"/>
              <a:ext cx="12600" cy="360"/>
            </p14:xfrm>
          </p:contentPart>
        </mc:Choice>
        <mc:Fallback>
          <p:pic>
            <p:nvPicPr>
              <p:cNvPr id="95" name="Рукописный ввод 9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66216" y="2231544"/>
                <a:ext cx="36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6" name="Рукописный ввод 95"/>
              <p14:cNvContentPartPr/>
              <p14:nvPr/>
            </p14:nvContentPartPr>
            <p14:xfrm>
              <a:off x="9314856" y="2255664"/>
              <a:ext cx="12240" cy="360"/>
            </p14:xfrm>
          </p:contentPart>
        </mc:Choice>
        <mc:Fallback>
          <p:pic>
            <p:nvPicPr>
              <p:cNvPr id="96" name="Рукописный ввод 9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02976" y="2243784"/>
                <a:ext cx="36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7" name="Рукописный ввод 96"/>
              <p14:cNvContentPartPr/>
              <p14:nvPr/>
            </p14:nvContentPartPr>
            <p14:xfrm>
              <a:off x="7461576" y="2560224"/>
              <a:ext cx="24840" cy="360"/>
            </p14:xfrm>
          </p:contentPart>
        </mc:Choice>
        <mc:Fallback>
          <p:pic>
            <p:nvPicPr>
              <p:cNvPr id="97" name="Рукописный ввод 9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49696" y="2548344"/>
                <a:ext cx="48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8" name="Рукописный ввод 97"/>
              <p14:cNvContentPartPr/>
              <p14:nvPr/>
            </p14:nvContentPartPr>
            <p14:xfrm>
              <a:off x="7863696" y="2377344"/>
              <a:ext cx="73800" cy="475920"/>
            </p14:xfrm>
          </p:contentPart>
        </mc:Choice>
        <mc:Fallback>
          <p:pic>
            <p:nvPicPr>
              <p:cNvPr id="98" name="Рукописный ввод 9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51816" y="2365464"/>
                <a:ext cx="975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9" name="Рукописный ввод 98"/>
              <p14:cNvContentPartPr/>
              <p14:nvPr/>
            </p14:nvContentPartPr>
            <p14:xfrm>
              <a:off x="8546616" y="2158104"/>
              <a:ext cx="37080" cy="488520"/>
            </p14:xfrm>
          </p:contentPart>
        </mc:Choice>
        <mc:Fallback>
          <p:pic>
            <p:nvPicPr>
              <p:cNvPr id="99" name="Рукописный ввод 9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34736" y="2146224"/>
                <a:ext cx="608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0" name="Рукописный ввод 99"/>
              <p14:cNvContentPartPr/>
              <p14:nvPr/>
            </p14:nvContentPartPr>
            <p14:xfrm>
              <a:off x="8168616" y="2621424"/>
              <a:ext cx="12600" cy="12240"/>
            </p14:xfrm>
          </p:contentPart>
        </mc:Choice>
        <mc:Fallback>
          <p:pic>
            <p:nvPicPr>
              <p:cNvPr id="100" name="Рукописный ввод 9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56736" y="2609544"/>
                <a:ext cx="36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1" name="Рукописный ввод 100"/>
              <p14:cNvContentPartPr/>
              <p14:nvPr/>
            </p14:nvContentPartPr>
            <p14:xfrm>
              <a:off x="8741736" y="2633304"/>
              <a:ext cx="360" cy="360"/>
            </p14:xfrm>
          </p:contentPart>
        </mc:Choice>
        <mc:Fallback>
          <p:pic>
            <p:nvPicPr>
              <p:cNvPr id="101" name="Рукописный ввод 10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29856" y="262142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2" name="Рукописный ввод 101"/>
              <p14:cNvContentPartPr/>
              <p14:nvPr/>
            </p14:nvContentPartPr>
            <p14:xfrm>
              <a:off x="9229176" y="2682264"/>
              <a:ext cx="12600" cy="360"/>
            </p14:xfrm>
          </p:contentPart>
        </mc:Choice>
        <mc:Fallback>
          <p:pic>
            <p:nvPicPr>
              <p:cNvPr id="102" name="Рукописный ввод 10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17296" y="2670384"/>
                <a:ext cx="36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3" name="Рукописный ввод 102"/>
              <p14:cNvContentPartPr/>
              <p14:nvPr/>
            </p14:nvContentPartPr>
            <p14:xfrm>
              <a:off x="7546896" y="2950464"/>
              <a:ext cx="963360" cy="597600"/>
            </p14:xfrm>
          </p:contentPart>
        </mc:Choice>
        <mc:Fallback>
          <p:pic>
            <p:nvPicPr>
              <p:cNvPr id="103" name="Рукописный ввод 10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535016" y="2938584"/>
                <a:ext cx="98712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4" name="Рукописный ввод 103"/>
              <p14:cNvContentPartPr/>
              <p14:nvPr/>
            </p14:nvContentPartPr>
            <p14:xfrm>
              <a:off x="9485496" y="3023544"/>
              <a:ext cx="48960" cy="451440"/>
            </p14:xfrm>
          </p:contentPart>
        </mc:Choice>
        <mc:Fallback>
          <p:pic>
            <p:nvPicPr>
              <p:cNvPr id="104" name="Рукописный ввод 103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73616" y="3011664"/>
                <a:ext cx="727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5" name="Рукописный ввод 104"/>
              <p14:cNvContentPartPr/>
              <p14:nvPr/>
            </p14:nvContentPartPr>
            <p14:xfrm>
              <a:off x="9534096" y="3499104"/>
              <a:ext cx="73440" cy="451440"/>
            </p14:xfrm>
          </p:contentPart>
        </mc:Choice>
        <mc:Fallback>
          <p:pic>
            <p:nvPicPr>
              <p:cNvPr id="105" name="Рукописный ввод 10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522216" y="3487224"/>
                <a:ext cx="972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30" name="Рукописный ввод 129"/>
              <p14:cNvContentPartPr/>
              <p14:nvPr/>
            </p14:nvContentPartPr>
            <p14:xfrm>
              <a:off x="3559896" y="3767304"/>
              <a:ext cx="1049040" cy="1749240"/>
            </p14:xfrm>
          </p:contentPart>
        </mc:Choice>
        <mc:Fallback>
          <p:pic>
            <p:nvPicPr>
              <p:cNvPr id="130" name="Рукописный ввод 129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548016" y="3755424"/>
                <a:ext cx="1072800" cy="17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32" name="Рукописный ввод 131"/>
              <p14:cNvContentPartPr/>
              <p14:nvPr/>
            </p14:nvContentPartPr>
            <p14:xfrm>
              <a:off x="1373256" y="3205344"/>
              <a:ext cx="748440" cy="1123200"/>
            </p14:xfrm>
          </p:contentPart>
        </mc:Choice>
        <mc:Fallback>
          <p:pic>
            <p:nvPicPr>
              <p:cNvPr id="132" name="Рукописный ввод 131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361376" y="3193464"/>
                <a:ext cx="772200" cy="11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33" name="Рукописный ввод 132"/>
              <p14:cNvContentPartPr/>
              <p14:nvPr/>
            </p14:nvContentPartPr>
            <p14:xfrm>
              <a:off x="3767256" y="5559384"/>
              <a:ext cx="113040" cy="171360"/>
            </p14:xfrm>
          </p:contentPart>
        </mc:Choice>
        <mc:Fallback>
          <p:pic>
            <p:nvPicPr>
              <p:cNvPr id="133" name="Рукописный ввод 132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55376" y="5547504"/>
                <a:ext cx="1368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38" name="Рукописный ввод 137"/>
              <p14:cNvContentPartPr/>
              <p14:nvPr/>
            </p14:nvContentPartPr>
            <p14:xfrm>
              <a:off x="9765936" y="2231184"/>
              <a:ext cx="360" cy="12600"/>
            </p14:xfrm>
          </p:contentPart>
        </mc:Choice>
        <mc:Fallback>
          <p:pic>
            <p:nvPicPr>
              <p:cNvPr id="138" name="Рукописный ввод 137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754056" y="2219304"/>
                <a:ext cx="241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9" name="Рукописный ввод 138"/>
              <p14:cNvContentPartPr/>
              <p14:nvPr/>
            </p14:nvContentPartPr>
            <p14:xfrm>
              <a:off x="9716976" y="2670024"/>
              <a:ext cx="360" cy="12600"/>
            </p14:xfrm>
          </p:contentPart>
        </mc:Choice>
        <mc:Fallback>
          <p:pic>
            <p:nvPicPr>
              <p:cNvPr id="139" name="Рукописный ввод 138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705096" y="2658144"/>
                <a:ext cx="241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0" name="Рукописный ввод 139"/>
              <p14:cNvContentPartPr/>
              <p14:nvPr/>
            </p14:nvContentPartPr>
            <p14:xfrm>
              <a:off x="3352896" y="3547704"/>
              <a:ext cx="73440" cy="195480"/>
            </p14:xfrm>
          </p:contentPart>
        </mc:Choice>
        <mc:Fallback>
          <p:pic>
            <p:nvPicPr>
              <p:cNvPr id="140" name="Рукописный ввод 13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41016" y="3535824"/>
                <a:ext cx="972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2" name="Рукописный ввод 141"/>
              <p14:cNvContentPartPr/>
              <p14:nvPr/>
            </p14:nvContentPartPr>
            <p14:xfrm>
              <a:off x="4642416" y="4507824"/>
              <a:ext cx="113400" cy="223200"/>
            </p14:xfrm>
          </p:contentPart>
        </mc:Choice>
        <mc:Fallback>
          <p:pic>
            <p:nvPicPr>
              <p:cNvPr id="142" name="Рукописный ввод 141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30536" y="4495944"/>
                <a:ext cx="1371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3" name="Рукописный ввод 142"/>
              <p14:cNvContentPartPr/>
              <p14:nvPr/>
            </p14:nvContentPartPr>
            <p14:xfrm>
              <a:off x="2487096" y="4425744"/>
              <a:ext cx="1975680" cy="146520"/>
            </p14:xfrm>
          </p:contentPart>
        </mc:Choice>
        <mc:Fallback>
          <p:pic>
            <p:nvPicPr>
              <p:cNvPr id="143" name="Рукописный ввод 142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75216" y="4413864"/>
                <a:ext cx="1999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2" name="Рукописный ввод 151"/>
              <p14:cNvContentPartPr/>
              <p14:nvPr/>
            </p14:nvContentPartPr>
            <p14:xfrm>
              <a:off x="4460976" y="4412424"/>
              <a:ext cx="490680" cy="407160"/>
            </p14:xfrm>
          </p:contentPart>
        </mc:Choice>
        <mc:Fallback>
          <p:pic>
            <p:nvPicPr>
              <p:cNvPr id="152" name="Рукописный ввод 15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49096" y="4400544"/>
                <a:ext cx="5144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3" name="Рукописный ввод 152"/>
              <p14:cNvContentPartPr/>
              <p14:nvPr/>
            </p14:nvContentPartPr>
            <p14:xfrm>
              <a:off x="6254136" y="4791504"/>
              <a:ext cx="1012680" cy="991800"/>
            </p14:xfrm>
          </p:contentPart>
        </mc:Choice>
        <mc:Fallback>
          <p:pic>
            <p:nvPicPr>
              <p:cNvPr id="153" name="Рукописный ввод 15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42256" y="4779624"/>
                <a:ext cx="1036440" cy="1015560"/>
              </a:xfrm>
              <a:prstGeom prst="rect">
                <a:avLst/>
              </a:prstGeom>
            </p:spPr>
          </p:pic>
        </mc:Fallback>
      </mc:AlternateContent>
      <p:sp>
        <p:nvSpPr>
          <p:cNvPr id="155" name="TextBox 154"/>
          <p:cNvSpPr txBox="1"/>
          <p:nvPr/>
        </p:nvSpPr>
        <p:spPr>
          <a:xfrm>
            <a:off x="938784" y="6193536"/>
            <a:ext cx="740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результате обхода графа в глубину получается глубинный </a:t>
            </a:r>
            <a:r>
              <a:rPr lang="ru-RU" dirty="0" err="1" smtClean="0"/>
              <a:t>остовный</a:t>
            </a:r>
            <a:r>
              <a:rPr lang="ru-RU" dirty="0" smtClean="0"/>
              <a:t> лес.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30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6320" y="755904"/>
            <a:ext cx="10063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Глубинный </a:t>
            </a:r>
            <a:r>
              <a:rPr lang="ru-RU" dirty="0" err="1" smtClean="0"/>
              <a:t>остовный</a:t>
            </a:r>
            <a:r>
              <a:rPr lang="ru-RU" dirty="0" smtClean="0"/>
              <a:t> лес</a:t>
            </a:r>
          </a:p>
          <a:p>
            <a:r>
              <a:rPr lang="ru-RU" dirty="0" smtClean="0"/>
              <a:t>Типы дуг: прямые – ведущие от одного узла в смежные, еще не посещенные вершины;</a:t>
            </a:r>
          </a:p>
          <a:p>
            <a:r>
              <a:rPr lang="ru-RU" dirty="0" smtClean="0"/>
              <a:t>Обратные – ведущие из узла принадлежащего одному дереву к посещенным узлам того же дерева </a:t>
            </a:r>
          </a:p>
          <a:p>
            <a:r>
              <a:rPr lang="ru-RU" dirty="0" smtClean="0"/>
              <a:t>(от потомков к предкам)</a:t>
            </a:r>
          </a:p>
          <a:p>
            <a:r>
              <a:rPr lang="ru-RU" dirty="0" smtClean="0"/>
              <a:t>Поперечные  - ведущие из узла в одном дереве, уже посещенным узлам в другом дереве.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46048" y="2670048"/>
            <a:ext cx="795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Ориентированные ациклические графы – ориентированные графы без циклов.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Рукописный ввод 20"/>
              <p14:cNvContentPartPr/>
              <p14:nvPr/>
            </p14:nvContentPartPr>
            <p14:xfrm>
              <a:off x="3608856" y="3596664"/>
              <a:ext cx="1938960" cy="1865880"/>
            </p14:xfrm>
          </p:contentPart>
        </mc:Choice>
        <mc:Fallback>
          <p:pic>
            <p:nvPicPr>
              <p:cNvPr id="21" name="Рукописный ввод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6976" y="3584784"/>
                <a:ext cx="1962720" cy="18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Рукописный ввод 27"/>
              <p14:cNvContentPartPr/>
              <p14:nvPr/>
            </p14:nvContentPartPr>
            <p14:xfrm>
              <a:off x="2588256" y="3340344"/>
              <a:ext cx="2082600" cy="2124360"/>
            </p14:xfrm>
          </p:contentPart>
        </mc:Choice>
        <mc:Fallback>
          <p:pic>
            <p:nvPicPr>
              <p:cNvPr id="28" name="Рукописный ввод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6376" y="3328464"/>
                <a:ext cx="2106360" cy="21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Рукописный ввод 49"/>
              <p14:cNvContentPartPr/>
              <p14:nvPr/>
            </p14:nvContentPartPr>
            <p14:xfrm>
              <a:off x="4255056" y="3316224"/>
              <a:ext cx="7876440" cy="3282480"/>
            </p14:xfrm>
          </p:contentPart>
        </mc:Choice>
        <mc:Fallback>
          <p:pic>
            <p:nvPicPr>
              <p:cNvPr id="50" name="Рукописный ввод 4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3176" y="3304344"/>
                <a:ext cx="7900200" cy="33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1" name="Рукописный ввод 100"/>
              <p14:cNvContentPartPr/>
              <p14:nvPr/>
            </p14:nvContentPartPr>
            <p14:xfrm>
              <a:off x="4556376" y="4266264"/>
              <a:ext cx="1239840" cy="1842120"/>
            </p14:xfrm>
          </p:contentPart>
        </mc:Choice>
        <mc:Fallback>
          <p:pic>
            <p:nvPicPr>
              <p:cNvPr id="101" name="Рукописный ввод 10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4496" y="4254384"/>
                <a:ext cx="1263600" cy="18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5" name="Рукописный ввод 114"/>
              <p14:cNvContentPartPr/>
              <p14:nvPr/>
            </p14:nvContentPartPr>
            <p14:xfrm>
              <a:off x="9631656" y="4413504"/>
              <a:ext cx="1670760" cy="426960"/>
            </p14:xfrm>
          </p:contentPart>
        </mc:Choice>
        <mc:Fallback>
          <p:pic>
            <p:nvPicPr>
              <p:cNvPr id="115" name="Рукописный ввод 1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19776" y="4401624"/>
                <a:ext cx="1694520" cy="4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5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712" y="633984"/>
            <a:ext cx="930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Ацикличным будет тот граф, который не имеет обратных дуг в его глубинном </a:t>
            </a:r>
            <a:r>
              <a:rPr lang="ru-RU" dirty="0" err="1" smtClean="0"/>
              <a:t>остовном</a:t>
            </a:r>
            <a:r>
              <a:rPr lang="ru-RU" dirty="0" smtClean="0"/>
              <a:t> лесе.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66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712" y="633984"/>
            <a:ext cx="854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Топологическая сортировка – задача упорядочивания узлов графа по мере их связей.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Рукописный ввод 14"/>
              <p14:cNvContentPartPr/>
              <p14:nvPr/>
            </p14:nvContentPartPr>
            <p14:xfrm>
              <a:off x="2072736" y="1755624"/>
              <a:ext cx="1767960" cy="1023840"/>
            </p14:xfrm>
          </p:contentPart>
        </mc:Choice>
        <mc:Fallback>
          <p:pic>
            <p:nvPicPr>
              <p:cNvPr id="15" name="Рукописный ввод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0856" y="1743744"/>
                <a:ext cx="179172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Рукописный ввод 16"/>
              <p14:cNvContentPartPr/>
              <p14:nvPr/>
            </p14:nvContentPartPr>
            <p14:xfrm>
              <a:off x="3765456" y="1633224"/>
              <a:ext cx="455040" cy="403200"/>
            </p14:xfrm>
          </p:contentPart>
        </mc:Choice>
        <mc:Fallback>
          <p:pic>
            <p:nvPicPr>
              <p:cNvPr id="17" name="Рукописный ввод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3576" y="1621344"/>
                <a:ext cx="4788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Рукописный ввод 18"/>
              <p14:cNvContentPartPr/>
              <p14:nvPr/>
            </p14:nvContentPartPr>
            <p14:xfrm>
              <a:off x="2838456" y="2828424"/>
              <a:ext cx="502560" cy="536760"/>
            </p14:xfrm>
          </p:contentPart>
        </mc:Choice>
        <mc:Fallback>
          <p:pic>
            <p:nvPicPr>
              <p:cNvPr id="19" name="Рукописный ввод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6576" y="2816544"/>
                <a:ext cx="52632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Рукописный ввод 21"/>
              <p14:cNvContentPartPr/>
              <p14:nvPr/>
            </p14:nvContentPartPr>
            <p14:xfrm>
              <a:off x="4120776" y="1962984"/>
              <a:ext cx="780840" cy="1146240"/>
            </p14:xfrm>
          </p:contentPart>
        </mc:Choice>
        <mc:Fallback>
          <p:pic>
            <p:nvPicPr>
              <p:cNvPr id="22" name="Рукописный ввод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8896" y="1951104"/>
                <a:ext cx="80460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Рукописный ввод 30"/>
              <p14:cNvContentPartPr/>
              <p14:nvPr/>
            </p14:nvContentPartPr>
            <p14:xfrm>
              <a:off x="1595376" y="1582824"/>
              <a:ext cx="485280" cy="455400"/>
            </p14:xfrm>
          </p:contentPart>
        </mc:Choice>
        <mc:Fallback>
          <p:pic>
            <p:nvPicPr>
              <p:cNvPr id="31" name="Рукописный ввод 3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3496" y="1570944"/>
                <a:ext cx="5090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Рукописный ввод 31"/>
              <p14:cNvContentPartPr/>
              <p14:nvPr/>
            </p14:nvContentPartPr>
            <p14:xfrm>
              <a:off x="1755576" y="1670304"/>
              <a:ext cx="110160" cy="280800"/>
            </p14:xfrm>
          </p:contentPart>
        </mc:Choice>
        <mc:Fallback>
          <p:pic>
            <p:nvPicPr>
              <p:cNvPr id="32" name="Рукописный ввод 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3696" y="1658424"/>
                <a:ext cx="133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Рукописный ввод 32"/>
              <p14:cNvContentPartPr/>
              <p14:nvPr/>
            </p14:nvContentPartPr>
            <p14:xfrm>
              <a:off x="3962376" y="1717824"/>
              <a:ext cx="171000" cy="208800"/>
            </p14:xfrm>
          </p:contentPart>
        </mc:Choice>
        <mc:Fallback>
          <p:pic>
            <p:nvPicPr>
              <p:cNvPr id="33" name="Рукописный ввод 3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0496" y="1705944"/>
                <a:ext cx="1947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Рукописный ввод 37"/>
              <p14:cNvContentPartPr/>
              <p14:nvPr/>
            </p14:nvContentPartPr>
            <p14:xfrm>
              <a:off x="3033576" y="2938224"/>
              <a:ext cx="160920" cy="305280"/>
            </p14:xfrm>
          </p:contentPart>
        </mc:Choice>
        <mc:Fallback>
          <p:pic>
            <p:nvPicPr>
              <p:cNvPr id="38" name="Рукописный ввод 3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21696" y="2926344"/>
                <a:ext cx="1846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Рукописный ввод 38"/>
              <p14:cNvContentPartPr/>
              <p14:nvPr/>
            </p14:nvContentPartPr>
            <p14:xfrm>
              <a:off x="4837896" y="2060544"/>
              <a:ext cx="1099800" cy="1402920"/>
            </p14:xfrm>
          </p:contentPart>
        </mc:Choice>
        <mc:Fallback>
          <p:pic>
            <p:nvPicPr>
              <p:cNvPr id="39" name="Рукописный ввод 3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26016" y="2048664"/>
                <a:ext cx="1123560" cy="14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Рукописный ввод 39"/>
              <p14:cNvContentPartPr/>
              <p14:nvPr/>
            </p14:nvContentPartPr>
            <p14:xfrm>
              <a:off x="5058576" y="1730424"/>
              <a:ext cx="1142280" cy="1635480"/>
            </p14:xfrm>
          </p:contentPart>
        </mc:Choice>
        <mc:Fallback>
          <p:pic>
            <p:nvPicPr>
              <p:cNvPr id="40" name="Рукописный ввод 3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46696" y="1718544"/>
                <a:ext cx="1166040" cy="16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Рукописный ввод 43"/>
              <p14:cNvContentPartPr/>
              <p14:nvPr/>
            </p14:nvContentPartPr>
            <p14:xfrm>
              <a:off x="7874856" y="1622424"/>
              <a:ext cx="528480" cy="2180160"/>
            </p14:xfrm>
          </p:contentPart>
        </mc:Choice>
        <mc:Fallback>
          <p:pic>
            <p:nvPicPr>
              <p:cNvPr id="44" name="Рукописный ввод 4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62976" y="1610544"/>
                <a:ext cx="552240" cy="22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Рукописный ввод 47"/>
              <p14:cNvContentPartPr/>
              <p14:nvPr/>
            </p14:nvContentPartPr>
            <p14:xfrm>
              <a:off x="4230576" y="1816464"/>
              <a:ext cx="1646280" cy="97920"/>
            </p14:xfrm>
          </p:contentPart>
        </mc:Choice>
        <mc:Fallback>
          <p:pic>
            <p:nvPicPr>
              <p:cNvPr id="48" name="Рукописный ввод 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8696" y="1804584"/>
                <a:ext cx="1670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Рукописный ввод 53"/>
              <p14:cNvContentPartPr/>
              <p14:nvPr/>
            </p14:nvContentPartPr>
            <p14:xfrm>
              <a:off x="8388216" y="2792064"/>
              <a:ext cx="886680" cy="890280"/>
            </p14:xfrm>
          </p:contentPart>
        </mc:Choice>
        <mc:Fallback>
          <p:pic>
            <p:nvPicPr>
              <p:cNvPr id="54" name="Рукописный ввод 5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76336" y="2780184"/>
                <a:ext cx="91044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Рукописный ввод 66"/>
              <p14:cNvContentPartPr/>
              <p14:nvPr/>
            </p14:nvContentPartPr>
            <p14:xfrm>
              <a:off x="8313336" y="1597224"/>
              <a:ext cx="1879920" cy="1036440"/>
            </p14:xfrm>
          </p:contentPart>
        </mc:Choice>
        <mc:Fallback>
          <p:pic>
            <p:nvPicPr>
              <p:cNvPr id="67" name="Рукописный ввод 6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01456" y="1585344"/>
                <a:ext cx="1903680" cy="10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676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Рукописный ввод 11"/>
              <p14:cNvContentPartPr/>
              <p14:nvPr/>
            </p14:nvContentPartPr>
            <p14:xfrm>
              <a:off x="2877336" y="999624"/>
              <a:ext cx="1158480" cy="719640"/>
            </p14:xfrm>
          </p:contentPart>
        </mc:Choice>
        <mc:Fallback>
          <p:pic>
            <p:nvPicPr>
              <p:cNvPr id="12" name="Рукописный ввод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456" y="987744"/>
                <a:ext cx="118224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Рукописный ввод 13"/>
              <p14:cNvContentPartPr/>
              <p14:nvPr/>
            </p14:nvContentPartPr>
            <p14:xfrm>
              <a:off x="2950416" y="1938144"/>
              <a:ext cx="2719080" cy="63000"/>
            </p14:xfrm>
          </p:contentPart>
        </mc:Choice>
        <mc:Fallback>
          <p:pic>
            <p:nvPicPr>
              <p:cNvPr id="14" name="Рукописный ввод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8536" y="1926264"/>
                <a:ext cx="27428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Рукописный ввод 16"/>
              <p14:cNvContentPartPr/>
              <p14:nvPr/>
            </p14:nvContentPartPr>
            <p14:xfrm>
              <a:off x="4315896" y="1060824"/>
              <a:ext cx="1097640" cy="2390040"/>
            </p14:xfrm>
          </p:contentPart>
        </mc:Choice>
        <mc:Fallback>
          <p:pic>
            <p:nvPicPr>
              <p:cNvPr id="17" name="Рукописный ввод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4016" y="1048944"/>
                <a:ext cx="1121400" cy="24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Рукописный ввод 17"/>
              <p14:cNvContentPartPr/>
              <p14:nvPr/>
            </p14:nvContentPartPr>
            <p14:xfrm>
              <a:off x="5138496" y="3474624"/>
              <a:ext cx="543960" cy="480240"/>
            </p14:xfrm>
          </p:contentPart>
        </mc:Choice>
        <mc:Fallback>
          <p:pic>
            <p:nvPicPr>
              <p:cNvPr id="18" name="Рукописный ввод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6616" y="3462744"/>
                <a:ext cx="5677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Рукописный ввод 19"/>
              <p14:cNvContentPartPr/>
              <p14:nvPr/>
            </p14:nvContentPartPr>
            <p14:xfrm>
              <a:off x="3572136" y="3596664"/>
              <a:ext cx="1658520" cy="99000"/>
            </p14:xfrm>
          </p:contentPart>
        </mc:Choice>
        <mc:Fallback>
          <p:pic>
            <p:nvPicPr>
              <p:cNvPr id="20" name="Рукописный ввод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0256" y="3584784"/>
                <a:ext cx="1682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Рукописный ввод 28"/>
              <p14:cNvContentPartPr/>
              <p14:nvPr/>
            </p14:nvContentPartPr>
            <p14:xfrm>
              <a:off x="7418016" y="158664"/>
              <a:ext cx="1848240" cy="719640"/>
            </p14:xfrm>
          </p:contentPart>
        </mc:Choice>
        <mc:Fallback>
          <p:pic>
            <p:nvPicPr>
              <p:cNvPr id="29" name="Рукописный ввод 2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06136" y="146784"/>
                <a:ext cx="187200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Рукописный ввод 45"/>
              <p14:cNvContentPartPr/>
              <p14:nvPr/>
            </p14:nvContentPartPr>
            <p14:xfrm>
              <a:off x="6047136" y="1987464"/>
              <a:ext cx="4834080" cy="785160"/>
            </p14:xfrm>
          </p:contentPart>
        </mc:Choice>
        <mc:Fallback>
          <p:pic>
            <p:nvPicPr>
              <p:cNvPr id="46" name="Рукописный ввод 4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35256" y="1975584"/>
                <a:ext cx="4857840" cy="8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Рукописный ввод 49"/>
              <p14:cNvContentPartPr/>
              <p14:nvPr/>
            </p14:nvContentPartPr>
            <p14:xfrm>
              <a:off x="8534376" y="2499384"/>
              <a:ext cx="1914480" cy="74520"/>
            </p14:xfrm>
          </p:contentPart>
        </mc:Choice>
        <mc:Fallback>
          <p:pic>
            <p:nvPicPr>
              <p:cNvPr id="50" name="Рукописный ввод 4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22496" y="2487504"/>
                <a:ext cx="19382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Рукописный ввод 56"/>
              <p14:cNvContentPartPr/>
              <p14:nvPr/>
            </p14:nvContentPartPr>
            <p14:xfrm>
              <a:off x="8193096" y="3852624"/>
              <a:ext cx="1834920" cy="236160"/>
            </p14:xfrm>
          </p:contentPart>
        </mc:Choice>
        <mc:Fallback>
          <p:pic>
            <p:nvPicPr>
              <p:cNvPr id="57" name="Рукописный ввод 5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81216" y="3840744"/>
                <a:ext cx="18586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Рукописный ввод 59"/>
              <p14:cNvContentPartPr/>
              <p14:nvPr/>
            </p14:nvContentPartPr>
            <p14:xfrm>
              <a:off x="8058816" y="3401544"/>
              <a:ext cx="2548440" cy="963720"/>
            </p14:xfrm>
          </p:contentPart>
        </mc:Choice>
        <mc:Fallback>
          <p:pic>
            <p:nvPicPr>
              <p:cNvPr id="60" name="Рукописный ввод 5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6936" y="3389664"/>
                <a:ext cx="2572200" cy="9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4" name="Рукописный ввод 83"/>
              <p14:cNvContentPartPr/>
              <p14:nvPr/>
            </p14:nvContentPartPr>
            <p14:xfrm>
              <a:off x="9375696" y="170544"/>
              <a:ext cx="171360" cy="720000"/>
            </p14:xfrm>
          </p:contentPart>
        </mc:Choice>
        <mc:Fallback>
          <p:pic>
            <p:nvPicPr>
              <p:cNvPr id="84" name="Рукописный ввод 8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63816" y="158664"/>
                <a:ext cx="19512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5" name="Рукописный ввод 94"/>
              <p14:cNvContentPartPr/>
              <p14:nvPr/>
            </p14:nvContentPartPr>
            <p14:xfrm>
              <a:off x="1731096" y="1475184"/>
              <a:ext cx="1341720" cy="658800"/>
            </p14:xfrm>
          </p:contentPart>
        </mc:Choice>
        <mc:Fallback>
          <p:pic>
            <p:nvPicPr>
              <p:cNvPr id="95" name="Рукописный ввод 9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19216" y="1463304"/>
                <a:ext cx="136548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" name="Рукописный ввод 101"/>
              <p14:cNvContentPartPr/>
              <p14:nvPr/>
            </p14:nvContentPartPr>
            <p14:xfrm>
              <a:off x="3643776" y="219504"/>
              <a:ext cx="2638080" cy="1934640"/>
            </p14:xfrm>
          </p:contentPart>
        </mc:Choice>
        <mc:Fallback>
          <p:pic>
            <p:nvPicPr>
              <p:cNvPr id="102" name="Рукописный ввод 10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31896" y="207624"/>
                <a:ext cx="2661840" cy="19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1" name="Рукописный ввод 110"/>
              <p14:cNvContentPartPr/>
              <p14:nvPr/>
            </p14:nvContentPartPr>
            <p14:xfrm>
              <a:off x="2621376" y="3389304"/>
              <a:ext cx="1158480" cy="658800"/>
            </p14:xfrm>
          </p:contentPart>
        </mc:Choice>
        <mc:Fallback>
          <p:pic>
            <p:nvPicPr>
              <p:cNvPr id="111" name="Рукописный ввод 11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09496" y="3377424"/>
                <a:ext cx="118224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4" name="Рукописный ввод 113"/>
              <p14:cNvContentPartPr/>
              <p14:nvPr/>
            </p14:nvContentPartPr>
            <p14:xfrm>
              <a:off x="5669136" y="3791784"/>
              <a:ext cx="402840" cy="475920"/>
            </p14:xfrm>
          </p:contentPart>
        </mc:Choice>
        <mc:Fallback>
          <p:pic>
            <p:nvPicPr>
              <p:cNvPr id="114" name="Рукописный ввод 11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57256" y="3779904"/>
                <a:ext cx="4266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" name="Рукописный ввод 132"/>
              <p14:cNvContentPartPr/>
              <p14:nvPr/>
            </p14:nvContentPartPr>
            <p14:xfrm>
              <a:off x="353736" y="4218384"/>
              <a:ext cx="8546760" cy="1475640"/>
            </p14:xfrm>
          </p:contentPart>
        </mc:Choice>
        <mc:Fallback>
          <p:pic>
            <p:nvPicPr>
              <p:cNvPr id="133" name="Рукописный ввод 13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1856" y="4206504"/>
                <a:ext cx="8570520" cy="14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72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78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992" y="597408"/>
            <a:ext cx="11267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Путь в графе – это последовательность вершин </a:t>
            </a:r>
            <a:r>
              <a:rPr lang="en-US" dirty="0" smtClean="0"/>
              <a:t>v1, v2, v3, … , v4 </a:t>
            </a:r>
            <a:r>
              <a:rPr lang="ru-RU" dirty="0" smtClean="0"/>
              <a:t>таких, что существуют дуги </a:t>
            </a:r>
            <a:r>
              <a:rPr lang="en-US" dirty="0" smtClean="0"/>
              <a:t>v1-&gt;v2, v2-&gt;v3 … -&gt;v4.</a:t>
            </a:r>
          </a:p>
          <a:p>
            <a:r>
              <a:rPr lang="ru-RU" dirty="0" smtClean="0"/>
              <a:t>Количество дуг – на единицу меньше числа вершин.</a:t>
            </a:r>
          </a:p>
          <a:p>
            <a:r>
              <a:rPr lang="ru-RU" dirty="0" smtClean="0"/>
              <a:t>Простой путь – это путь, для которого все вершины за исключением, возможно, первой и последней различны.</a:t>
            </a:r>
          </a:p>
          <a:p>
            <a:r>
              <a:rPr lang="ru-RU" dirty="0" smtClean="0"/>
              <a:t>Цикл в графе – это простой путь длины не меньше 1.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Рукописный ввод 13"/>
              <p14:cNvContentPartPr/>
              <p14:nvPr/>
            </p14:nvContentPartPr>
            <p14:xfrm>
              <a:off x="1340136" y="2436024"/>
              <a:ext cx="928080" cy="807480"/>
            </p14:xfrm>
          </p:contentPart>
        </mc:Choice>
        <mc:Fallback>
          <p:pic>
            <p:nvPicPr>
              <p:cNvPr id="14" name="Рукописный ввод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8256" y="2424144"/>
                <a:ext cx="95184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Рукописный ввод 15"/>
              <p14:cNvContentPartPr/>
              <p14:nvPr/>
            </p14:nvContentPartPr>
            <p14:xfrm>
              <a:off x="2450736" y="2535744"/>
              <a:ext cx="1134000" cy="97920"/>
            </p14:xfrm>
          </p:contentPart>
        </mc:Choice>
        <mc:Fallback>
          <p:pic>
            <p:nvPicPr>
              <p:cNvPr id="16" name="Рукописный ввод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8856" y="2523864"/>
                <a:ext cx="11577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Рукописный ввод 17"/>
              <p14:cNvContentPartPr/>
              <p14:nvPr/>
            </p14:nvContentPartPr>
            <p14:xfrm>
              <a:off x="2401776" y="2804304"/>
              <a:ext cx="646560" cy="865800"/>
            </p14:xfrm>
          </p:contentPart>
        </mc:Choice>
        <mc:Fallback>
          <p:pic>
            <p:nvPicPr>
              <p:cNvPr id="18" name="Рукописный ввод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9896" y="2792424"/>
                <a:ext cx="67032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Рукописный ввод 20"/>
              <p14:cNvContentPartPr/>
              <p14:nvPr/>
            </p14:nvContentPartPr>
            <p14:xfrm>
              <a:off x="3999096" y="2036064"/>
              <a:ext cx="622080" cy="414720"/>
            </p14:xfrm>
          </p:contentPart>
        </mc:Choice>
        <mc:Fallback>
          <p:pic>
            <p:nvPicPr>
              <p:cNvPr id="21" name="Рукописный ввод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7216" y="2024184"/>
                <a:ext cx="6458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Рукописный ввод 22"/>
              <p14:cNvContentPartPr/>
              <p14:nvPr/>
            </p14:nvContentPartPr>
            <p14:xfrm>
              <a:off x="4059936" y="1874064"/>
              <a:ext cx="963720" cy="698760"/>
            </p14:xfrm>
          </p:contentPart>
        </mc:Choice>
        <mc:Fallback>
          <p:pic>
            <p:nvPicPr>
              <p:cNvPr id="23" name="Рукописный ввод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48056" y="1862184"/>
                <a:ext cx="987480" cy="7225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/>
          <p:cNvSpPr txBox="1"/>
          <p:nvPr/>
        </p:nvSpPr>
        <p:spPr>
          <a:xfrm>
            <a:off x="682752" y="4779264"/>
            <a:ext cx="784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Помеченный ориентированный граф – граф с метками для вершин и/или дуг.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Рукописный ввод 29"/>
              <p14:cNvContentPartPr/>
              <p14:nvPr/>
            </p14:nvContentPartPr>
            <p14:xfrm>
              <a:off x="3803976" y="1926264"/>
              <a:ext cx="1098000" cy="731880"/>
            </p14:xfrm>
          </p:contentPart>
        </mc:Choice>
        <mc:Fallback>
          <p:pic>
            <p:nvPicPr>
              <p:cNvPr id="30" name="Рукописный ввод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2096" y="1914384"/>
                <a:ext cx="112176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Рукописный ввод 31"/>
              <p14:cNvContentPartPr/>
              <p14:nvPr/>
            </p14:nvContentPartPr>
            <p14:xfrm>
              <a:off x="3008016" y="2694504"/>
              <a:ext cx="857160" cy="1407600"/>
            </p14:xfrm>
          </p:contentPart>
        </mc:Choice>
        <mc:Fallback>
          <p:pic>
            <p:nvPicPr>
              <p:cNvPr id="32" name="Рукописный ввод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6136" y="2682624"/>
                <a:ext cx="880920" cy="14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Рукописный ввод 34"/>
              <p14:cNvContentPartPr/>
              <p14:nvPr/>
            </p14:nvContentPartPr>
            <p14:xfrm>
              <a:off x="3169656" y="3730584"/>
              <a:ext cx="110520" cy="280800"/>
            </p14:xfrm>
          </p:contentPart>
        </mc:Choice>
        <mc:Fallback>
          <p:pic>
            <p:nvPicPr>
              <p:cNvPr id="35" name="Рукописный ввод 3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7776" y="3718704"/>
                <a:ext cx="1342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Рукописный ввод 36"/>
              <p14:cNvContentPartPr/>
              <p14:nvPr/>
            </p14:nvContentPartPr>
            <p14:xfrm>
              <a:off x="646056" y="1899624"/>
              <a:ext cx="2560680" cy="626040"/>
            </p14:xfrm>
          </p:contentPart>
        </mc:Choice>
        <mc:Fallback>
          <p:pic>
            <p:nvPicPr>
              <p:cNvPr id="37" name="Рукописный ввод 3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4176" y="1887744"/>
                <a:ext cx="258444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Рукописный ввод 53"/>
              <p14:cNvContentPartPr/>
              <p14:nvPr/>
            </p14:nvContentPartPr>
            <p14:xfrm>
              <a:off x="1970496" y="2413704"/>
              <a:ext cx="446040" cy="462240"/>
            </p14:xfrm>
          </p:contentPart>
        </mc:Choice>
        <mc:Fallback>
          <p:pic>
            <p:nvPicPr>
              <p:cNvPr id="54" name="Рукописный ввод 5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58616" y="2401824"/>
                <a:ext cx="4698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Рукописный ввод 54"/>
              <p14:cNvContentPartPr/>
              <p14:nvPr/>
            </p14:nvContentPartPr>
            <p14:xfrm>
              <a:off x="3644496" y="2438544"/>
              <a:ext cx="358920" cy="271440"/>
            </p14:xfrm>
          </p:contentPart>
        </mc:Choice>
        <mc:Fallback>
          <p:pic>
            <p:nvPicPr>
              <p:cNvPr id="55" name="Рукописный ввод 5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2616" y="2426664"/>
                <a:ext cx="3826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Рукописный ввод 60"/>
              <p14:cNvContentPartPr/>
              <p14:nvPr/>
            </p14:nvContentPartPr>
            <p14:xfrm>
              <a:off x="9777816" y="1766784"/>
              <a:ext cx="329760" cy="1586520"/>
            </p14:xfrm>
          </p:contentPart>
        </mc:Choice>
        <mc:Fallback>
          <p:pic>
            <p:nvPicPr>
              <p:cNvPr id="61" name="Рукописный ввод 6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65936" y="1754904"/>
                <a:ext cx="353520" cy="16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4" name="Рукописный ввод 73"/>
              <p14:cNvContentPartPr/>
              <p14:nvPr/>
            </p14:nvContentPartPr>
            <p14:xfrm>
              <a:off x="9228456" y="2048304"/>
              <a:ext cx="1403280" cy="841680"/>
            </p14:xfrm>
          </p:contentPart>
        </mc:Choice>
        <mc:Fallback>
          <p:pic>
            <p:nvPicPr>
              <p:cNvPr id="74" name="Рукописный ввод 7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16576" y="2036424"/>
                <a:ext cx="142704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Рукописный ввод 75"/>
              <p14:cNvContentPartPr/>
              <p14:nvPr/>
            </p14:nvContentPartPr>
            <p14:xfrm>
              <a:off x="9588096" y="2304264"/>
              <a:ext cx="2061360" cy="1060920"/>
            </p14:xfrm>
          </p:contentPart>
        </mc:Choice>
        <mc:Fallback>
          <p:pic>
            <p:nvPicPr>
              <p:cNvPr id="76" name="Рукописный ввод 7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76216" y="2292384"/>
                <a:ext cx="208512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9" name="Рукописный ввод 78"/>
              <p14:cNvContentPartPr/>
              <p14:nvPr/>
            </p14:nvContentPartPr>
            <p14:xfrm>
              <a:off x="9485496" y="3316224"/>
              <a:ext cx="1065960" cy="671040"/>
            </p14:xfrm>
          </p:contentPart>
        </mc:Choice>
        <mc:Fallback>
          <p:pic>
            <p:nvPicPr>
              <p:cNvPr id="79" name="Рукописный ввод 7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73616" y="3304344"/>
                <a:ext cx="108972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Рукописный ввод 81"/>
              <p14:cNvContentPartPr/>
              <p14:nvPr/>
            </p14:nvContentPartPr>
            <p14:xfrm>
              <a:off x="7327296" y="1828704"/>
              <a:ext cx="360" cy="360"/>
            </p14:xfrm>
          </p:contentPart>
        </mc:Choice>
        <mc:Fallback>
          <p:pic>
            <p:nvPicPr>
              <p:cNvPr id="82" name="Рукописный ввод 8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15416" y="1816824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06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7824" y="719328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Задачи для графов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Рукописный ввод 5"/>
              <p14:cNvContentPartPr/>
              <p14:nvPr/>
            </p14:nvContentPartPr>
            <p14:xfrm>
              <a:off x="1097136" y="1352784"/>
              <a:ext cx="9865800" cy="490212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5256" y="1340904"/>
                <a:ext cx="9889560" cy="49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52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704" y="646176"/>
            <a:ext cx="2496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Представление графов: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/>
              <p14:cNvContentPartPr/>
              <p14:nvPr/>
            </p14:nvContentPartPr>
            <p14:xfrm>
              <a:off x="9043776" y="1095024"/>
              <a:ext cx="418680" cy="40896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1896" y="1083144"/>
                <a:ext cx="4424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Рукописный ввод 18"/>
              <p14:cNvContentPartPr/>
              <p14:nvPr/>
            </p14:nvContentPartPr>
            <p14:xfrm>
              <a:off x="11143656" y="1499664"/>
              <a:ext cx="158760" cy="1146240"/>
            </p14:xfrm>
          </p:contentPart>
        </mc:Choice>
        <mc:Fallback>
          <p:pic>
            <p:nvPicPr>
              <p:cNvPr id="19" name="Рукописный ввод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1776" y="1487784"/>
                <a:ext cx="18252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Рукописный ввод 24"/>
              <p14:cNvContentPartPr/>
              <p14:nvPr/>
            </p14:nvContentPartPr>
            <p14:xfrm>
              <a:off x="10814256" y="1154784"/>
              <a:ext cx="578520" cy="1954440"/>
            </p14:xfrm>
          </p:contentPart>
        </mc:Choice>
        <mc:Fallback>
          <p:pic>
            <p:nvPicPr>
              <p:cNvPr id="25" name="Рукописный ввод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02376" y="1142904"/>
                <a:ext cx="602280" cy="19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Рукописный ввод 29"/>
              <p14:cNvContentPartPr/>
              <p14:nvPr/>
            </p14:nvContentPartPr>
            <p14:xfrm>
              <a:off x="890136" y="1253784"/>
              <a:ext cx="7134120" cy="4112640"/>
            </p14:xfrm>
          </p:contentPart>
        </mc:Choice>
        <mc:Fallback>
          <p:pic>
            <p:nvPicPr>
              <p:cNvPr id="30" name="Рукописный ввод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256" y="1241904"/>
                <a:ext cx="7157880" cy="41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6" name="Рукописный ввод 75"/>
              <p14:cNvContentPartPr/>
              <p14:nvPr/>
            </p14:nvContentPartPr>
            <p14:xfrm>
              <a:off x="9217296" y="1182504"/>
              <a:ext cx="48960" cy="219960"/>
            </p14:xfrm>
          </p:contentPart>
        </mc:Choice>
        <mc:Fallback>
          <p:pic>
            <p:nvPicPr>
              <p:cNvPr id="76" name="Рукописный ввод 7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05416" y="1170624"/>
                <a:ext cx="72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7" name="Рукописный ввод 76"/>
              <p14:cNvContentPartPr/>
              <p14:nvPr/>
            </p14:nvContentPartPr>
            <p14:xfrm>
              <a:off x="9205056" y="1402104"/>
              <a:ext cx="1756080" cy="1512000"/>
            </p14:xfrm>
          </p:contentPart>
        </mc:Choice>
        <mc:Fallback>
          <p:pic>
            <p:nvPicPr>
              <p:cNvPr id="77" name="Рукописный ввод 7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93176" y="1390224"/>
                <a:ext cx="1779840" cy="15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8" name="Рукописный ввод 77"/>
              <p14:cNvContentPartPr/>
              <p14:nvPr/>
            </p14:nvContentPartPr>
            <p14:xfrm>
              <a:off x="9473256" y="1255944"/>
              <a:ext cx="1475640" cy="86400"/>
            </p14:xfrm>
          </p:contentPart>
        </mc:Choice>
        <mc:Fallback>
          <p:pic>
            <p:nvPicPr>
              <p:cNvPr id="78" name="Рукописный ввод 7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61376" y="1244064"/>
                <a:ext cx="14994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4" name="Рукописный ввод 173"/>
              <p14:cNvContentPartPr/>
              <p14:nvPr/>
            </p14:nvContentPartPr>
            <p14:xfrm>
              <a:off x="8591256" y="3535824"/>
              <a:ext cx="150840" cy="1853280"/>
            </p14:xfrm>
          </p:contentPart>
        </mc:Choice>
        <mc:Fallback>
          <p:pic>
            <p:nvPicPr>
              <p:cNvPr id="174" name="Рукописный ввод 17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79376" y="3523944"/>
                <a:ext cx="174600" cy="18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8" name="Рукописный ввод 177"/>
              <p14:cNvContentPartPr/>
              <p14:nvPr/>
            </p14:nvContentPartPr>
            <p14:xfrm>
              <a:off x="8461296" y="3413784"/>
              <a:ext cx="2792160" cy="207720"/>
            </p14:xfrm>
          </p:contentPart>
        </mc:Choice>
        <mc:Fallback>
          <p:pic>
            <p:nvPicPr>
              <p:cNvPr id="178" name="Рукописный ввод 17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49416" y="3401904"/>
                <a:ext cx="28159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9" name="Рукописный ввод 178"/>
              <p14:cNvContentPartPr/>
              <p14:nvPr/>
            </p14:nvContentPartPr>
            <p14:xfrm>
              <a:off x="8753976" y="3218664"/>
              <a:ext cx="304920" cy="2536200"/>
            </p14:xfrm>
          </p:contentPart>
        </mc:Choice>
        <mc:Fallback>
          <p:pic>
            <p:nvPicPr>
              <p:cNvPr id="179" name="Рукописный ввод 17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42096" y="3206784"/>
                <a:ext cx="328680" cy="25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3" name="Рукописный ввод 192"/>
              <p14:cNvContentPartPr/>
              <p14:nvPr/>
            </p14:nvContentPartPr>
            <p14:xfrm>
              <a:off x="8895096" y="3630144"/>
              <a:ext cx="2154960" cy="2081880"/>
            </p14:xfrm>
          </p:contentPart>
        </mc:Choice>
        <mc:Fallback>
          <p:pic>
            <p:nvPicPr>
              <p:cNvPr id="193" name="Рукописный ввод 1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83216" y="3618264"/>
                <a:ext cx="2178720" cy="21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5" name="Рукописный ввод 194"/>
              <p14:cNvContentPartPr/>
              <p14:nvPr/>
            </p14:nvContentPartPr>
            <p14:xfrm>
              <a:off x="9119376" y="2529984"/>
              <a:ext cx="379440" cy="388800"/>
            </p14:xfrm>
          </p:contentPart>
        </mc:Choice>
        <mc:Fallback>
          <p:pic>
            <p:nvPicPr>
              <p:cNvPr id="195" name="Рукописный ввод 19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07496" y="2518104"/>
                <a:ext cx="4032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6" name="Рукописный ввод 205"/>
              <p14:cNvContentPartPr/>
              <p14:nvPr/>
            </p14:nvContentPartPr>
            <p14:xfrm>
              <a:off x="8960976" y="3681984"/>
              <a:ext cx="1965960" cy="646560"/>
            </p14:xfrm>
          </p:contentPart>
        </mc:Choice>
        <mc:Fallback>
          <p:pic>
            <p:nvPicPr>
              <p:cNvPr id="206" name="Рукописный ввод 20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49096" y="3670104"/>
                <a:ext cx="198972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7" name="Рукописный ввод 206"/>
              <p14:cNvContentPartPr/>
              <p14:nvPr/>
            </p14:nvContentPartPr>
            <p14:xfrm>
              <a:off x="8973216" y="4182024"/>
              <a:ext cx="2014920" cy="829080"/>
            </p14:xfrm>
          </p:contentPart>
        </mc:Choice>
        <mc:Fallback>
          <p:pic>
            <p:nvPicPr>
              <p:cNvPr id="207" name="Рукописный ввод 20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61336" y="4170144"/>
                <a:ext cx="203868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9" name="Рукописный ввод 208"/>
              <p14:cNvContentPartPr/>
              <p14:nvPr/>
            </p14:nvContentPartPr>
            <p14:xfrm>
              <a:off x="8912376" y="3145584"/>
              <a:ext cx="2001960" cy="317160"/>
            </p14:xfrm>
          </p:contentPart>
        </mc:Choice>
        <mc:Fallback>
          <p:pic>
            <p:nvPicPr>
              <p:cNvPr id="209" name="Рукописный ввод 20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0496" y="3133704"/>
                <a:ext cx="20257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0" name="Рукописный ввод 209"/>
              <p14:cNvContentPartPr/>
              <p14:nvPr/>
            </p14:nvContentPartPr>
            <p14:xfrm>
              <a:off x="9643896" y="5313864"/>
              <a:ext cx="843840" cy="284040"/>
            </p14:xfrm>
          </p:contentPart>
        </mc:Choice>
        <mc:Fallback>
          <p:pic>
            <p:nvPicPr>
              <p:cNvPr id="210" name="Рукописный ввод 20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32016" y="5301984"/>
                <a:ext cx="86760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46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Рукописный ввод 14"/>
              <p14:cNvContentPartPr/>
              <p14:nvPr/>
            </p14:nvContentPartPr>
            <p14:xfrm>
              <a:off x="682776" y="1524144"/>
              <a:ext cx="280440" cy="1572840"/>
            </p14:xfrm>
          </p:contentPart>
        </mc:Choice>
        <mc:Fallback>
          <p:pic>
            <p:nvPicPr>
              <p:cNvPr id="15" name="Рукописный ввод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896" y="1512264"/>
                <a:ext cx="304200" cy="15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Рукописный ввод 21"/>
              <p14:cNvContentPartPr/>
              <p14:nvPr/>
            </p14:nvContentPartPr>
            <p14:xfrm>
              <a:off x="1121616" y="1816104"/>
              <a:ext cx="853920" cy="16560"/>
            </p14:xfrm>
          </p:contentPart>
        </mc:Choice>
        <mc:Fallback>
          <p:pic>
            <p:nvPicPr>
              <p:cNvPr id="22" name="Рукописный ввод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9736" y="1804224"/>
                <a:ext cx="877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Рукописный ввод 23"/>
              <p14:cNvContentPartPr/>
              <p14:nvPr/>
            </p14:nvContentPartPr>
            <p14:xfrm>
              <a:off x="1133856" y="2243424"/>
              <a:ext cx="853920" cy="451440"/>
            </p14:xfrm>
          </p:contentPart>
        </mc:Choice>
        <mc:Fallback>
          <p:pic>
            <p:nvPicPr>
              <p:cNvPr id="24" name="Рукописный ввод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1976" y="2231544"/>
                <a:ext cx="8776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Рукописный ввод 53"/>
              <p14:cNvContentPartPr/>
              <p14:nvPr/>
            </p14:nvContentPartPr>
            <p14:xfrm>
              <a:off x="670536" y="291864"/>
              <a:ext cx="9997920" cy="2939400"/>
            </p14:xfrm>
          </p:contentPart>
        </mc:Choice>
        <mc:Fallback>
          <p:pic>
            <p:nvPicPr>
              <p:cNvPr id="54" name="Рукописный ввод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8656" y="279984"/>
                <a:ext cx="10021680" cy="29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7" name="Рукописный ввод 76"/>
              <p14:cNvContentPartPr/>
              <p14:nvPr/>
            </p14:nvContentPartPr>
            <p14:xfrm>
              <a:off x="2572416" y="1346664"/>
              <a:ext cx="731880" cy="458280"/>
            </p14:xfrm>
          </p:contentPart>
        </mc:Choice>
        <mc:Fallback>
          <p:pic>
            <p:nvPicPr>
              <p:cNvPr id="77" name="Рукописный ввод 7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0536" y="1334784"/>
                <a:ext cx="7556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7" name="Рукописный ввод 96"/>
              <p14:cNvContentPartPr/>
              <p14:nvPr/>
            </p14:nvContentPartPr>
            <p14:xfrm>
              <a:off x="1073016" y="1423704"/>
              <a:ext cx="975600" cy="1868400"/>
            </p14:xfrm>
          </p:contentPart>
        </mc:Choice>
        <mc:Fallback>
          <p:pic>
            <p:nvPicPr>
              <p:cNvPr id="97" name="Рукописный ввод 9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1136" y="1411824"/>
                <a:ext cx="999360" cy="18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0" name="Рукописный ввод 169"/>
              <p14:cNvContentPartPr/>
              <p14:nvPr/>
            </p14:nvContentPartPr>
            <p14:xfrm>
              <a:off x="2584656" y="3780624"/>
              <a:ext cx="1707840" cy="1379880"/>
            </p14:xfrm>
          </p:contentPart>
        </mc:Choice>
        <mc:Fallback>
          <p:pic>
            <p:nvPicPr>
              <p:cNvPr id="170" name="Рукописный ввод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2776" y="3768744"/>
                <a:ext cx="1731600" cy="14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1" name="Рукописный ввод 170"/>
              <p14:cNvContentPartPr/>
              <p14:nvPr/>
            </p14:nvContentPartPr>
            <p14:xfrm>
              <a:off x="2228976" y="4233504"/>
              <a:ext cx="933120" cy="1331280"/>
            </p14:xfrm>
          </p:contentPart>
        </mc:Choice>
        <mc:Fallback>
          <p:pic>
            <p:nvPicPr>
              <p:cNvPr id="171" name="Рукописный ввод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7096" y="4221624"/>
                <a:ext cx="956880" cy="13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4" name="Рукописный ввод 173"/>
              <p14:cNvContentPartPr/>
              <p14:nvPr/>
            </p14:nvContentPartPr>
            <p14:xfrm>
              <a:off x="2158056" y="3753624"/>
              <a:ext cx="186120" cy="1294200"/>
            </p14:xfrm>
          </p:contentPart>
        </mc:Choice>
        <mc:Fallback>
          <p:pic>
            <p:nvPicPr>
              <p:cNvPr id="174" name="Рукописный ввод 17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6176" y="3741744"/>
                <a:ext cx="209880" cy="13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5" name="Рукописный ввод 174"/>
              <p14:cNvContentPartPr/>
              <p14:nvPr/>
            </p14:nvContentPartPr>
            <p14:xfrm>
              <a:off x="2100456" y="3521064"/>
              <a:ext cx="296640" cy="235080"/>
            </p14:xfrm>
          </p:contentPart>
        </mc:Choice>
        <mc:Fallback>
          <p:pic>
            <p:nvPicPr>
              <p:cNvPr id="175" name="Рукописный ввод 17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88576" y="3509184"/>
                <a:ext cx="320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5" name="Рукописный ввод 184"/>
              <p14:cNvContentPartPr/>
              <p14:nvPr/>
            </p14:nvContentPartPr>
            <p14:xfrm>
              <a:off x="6155856" y="3723744"/>
              <a:ext cx="2260080" cy="1923120"/>
            </p14:xfrm>
          </p:contentPart>
        </mc:Choice>
        <mc:Fallback>
          <p:pic>
            <p:nvPicPr>
              <p:cNvPr id="185" name="Рукописный ввод 18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3976" y="3711864"/>
                <a:ext cx="2283840" cy="19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7" name="Рукописный ввод 186"/>
              <p14:cNvContentPartPr/>
              <p14:nvPr/>
            </p14:nvContentPartPr>
            <p14:xfrm>
              <a:off x="6216336" y="3816264"/>
              <a:ext cx="87120" cy="1476360"/>
            </p14:xfrm>
          </p:contentPart>
        </mc:Choice>
        <mc:Fallback>
          <p:pic>
            <p:nvPicPr>
              <p:cNvPr id="187" name="Рукописный ввод 18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04456" y="3804384"/>
                <a:ext cx="110880" cy="15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1" name="Рукописный ввод 190"/>
              <p14:cNvContentPartPr/>
              <p14:nvPr/>
            </p14:nvContentPartPr>
            <p14:xfrm>
              <a:off x="6039936" y="3461664"/>
              <a:ext cx="277920" cy="549720"/>
            </p14:xfrm>
          </p:contentPart>
        </mc:Choice>
        <mc:Fallback>
          <p:pic>
            <p:nvPicPr>
              <p:cNvPr id="191" name="Рукописный ввод 19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28056" y="3449784"/>
                <a:ext cx="30168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2" name="Рукописный ввод 191"/>
              <p14:cNvContentPartPr/>
              <p14:nvPr/>
            </p14:nvContentPartPr>
            <p14:xfrm>
              <a:off x="6352056" y="3630504"/>
              <a:ext cx="1707120" cy="173880"/>
            </p14:xfrm>
          </p:contentPart>
        </mc:Choice>
        <mc:Fallback>
          <p:pic>
            <p:nvPicPr>
              <p:cNvPr id="192" name="Рукописный ввод 19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40176" y="3618624"/>
                <a:ext cx="17308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3" name="Рукописный ввод 192"/>
              <p14:cNvContentPartPr/>
              <p14:nvPr/>
            </p14:nvContentPartPr>
            <p14:xfrm>
              <a:off x="7315056" y="3907344"/>
              <a:ext cx="720000" cy="433440"/>
            </p14:xfrm>
          </p:contentPart>
        </mc:Choice>
        <mc:Fallback>
          <p:pic>
            <p:nvPicPr>
              <p:cNvPr id="193" name="Рукописный ввод 19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03176" y="3895464"/>
                <a:ext cx="7437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8" name="Рукописный ввод 207"/>
              <p14:cNvContentPartPr/>
              <p14:nvPr/>
            </p14:nvContentPartPr>
            <p14:xfrm>
              <a:off x="7156656" y="2377344"/>
              <a:ext cx="110160" cy="451440"/>
            </p14:xfrm>
          </p:contentPart>
        </mc:Choice>
        <mc:Fallback>
          <p:pic>
            <p:nvPicPr>
              <p:cNvPr id="208" name="Рукописный ввод 20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44776" y="2365464"/>
                <a:ext cx="1339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2" name="Рукописный ввод 211"/>
              <p14:cNvContentPartPr/>
              <p14:nvPr/>
            </p14:nvContentPartPr>
            <p14:xfrm>
              <a:off x="8120016" y="1182504"/>
              <a:ext cx="3913920" cy="1158840"/>
            </p14:xfrm>
          </p:contentPart>
        </mc:Choice>
        <mc:Fallback>
          <p:pic>
            <p:nvPicPr>
              <p:cNvPr id="212" name="Рукописный ввод 21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08136" y="1170624"/>
                <a:ext cx="3937680" cy="11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46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/>
              <p14:cNvContentPartPr/>
              <p14:nvPr/>
            </p14:nvContentPartPr>
            <p14:xfrm>
              <a:off x="1633896" y="2071704"/>
              <a:ext cx="951120" cy="25560"/>
            </p14:xfrm>
          </p:contentPart>
        </mc:Choice>
        <mc:Fallback>
          <p:pic>
            <p:nvPicPr>
              <p:cNvPr id="3" name="Рукописный ввод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2016" y="2059824"/>
                <a:ext cx="9748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Рукописный ввод 9"/>
              <p14:cNvContentPartPr/>
              <p14:nvPr/>
            </p14:nvContentPartPr>
            <p14:xfrm>
              <a:off x="1607976" y="929424"/>
              <a:ext cx="1086840" cy="227736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6096" y="917544"/>
                <a:ext cx="1110600" cy="23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Рукописный ввод 17"/>
              <p14:cNvContentPartPr/>
              <p14:nvPr/>
            </p14:nvContentPartPr>
            <p14:xfrm>
              <a:off x="1316736" y="1586064"/>
              <a:ext cx="122400" cy="1486800"/>
            </p14:xfrm>
          </p:contentPart>
        </mc:Choice>
        <mc:Fallback>
          <p:pic>
            <p:nvPicPr>
              <p:cNvPr id="18" name="Рукописный ввод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4856" y="1574184"/>
                <a:ext cx="146160" cy="15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Рукописный ввод 20"/>
              <p14:cNvContentPartPr/>
              <p14:nvPr/>
            </p14:nvContentPartPr>
            <p14:xfrm>
              <a:off x="6034896" y="2011584"/>
              <a:ext cx="731880" cy="37080"/>
            </p14:xfrm>
          </p:contentPart>
        </mc:Choice>
        <mc:Fallback>
          <p:pic>
            <p:nvPicPr>
              <p:cNvPr id="21" name="Рукописный ввод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23016" y="1999704"/>
                <a:ext cx="7556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Рукописный ввод 24"/>
              <p14:cNvContentPartPr/>
              <p14:nvPr/>
            </p14:nvContentPartPr>
            <p14:xfrm>
              <a:off x="6738336" y="1840944"/>
              <a:ext cx="55440" cy="2658240"/>
            </p14:xfrm>
          </p:contentPart>
        </mc:Choice>
        <mc:Fallback>
          <p:pic>
            <p:nvPicPr>
              <p:cNvPr id="25" name="Рукописный ввод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6456" y="1829064"/>
                <a:ext cx="79200" cy="26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Рукописный ввод 25"/>
              <p14:cNvContentPartPr/>
              <p14:nvPr/>
            </p14:nvContentPartPr>
            <p14:xfrm>
              <a:off x="6047136" y="4481544"/>
              <a:ext cx="731880" cy="47520"/>
            </p14:xfrm>
          </p:contentPart>
        </mc:Choice>
        <mc:Fallback>
          <p:pic>
            <p:nvPicPr>
              <p:cNvPr id="26" name="Рукописный ввод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5256" y="4469664"/>
                <a:ext cx="7556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Рукописный ввод 29"/>
              <p14:cNvContentPartPr/>
              <p14:nvPr/>
            </p14:nvContentPartPr>
            <p14:xfrm>
              <a:off x="6266736" y="1011504"/>
              <a:ext cx="171000" cy="537120"/>
            </p14:xfrm>
          </p:contentPart>
        </mc:Choice>
        <mc:Fallback>
          <p:pic>
            <p:nvPicPr>
              <p:cNvPr id="30" name="Рукописный ввод 2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54856" y="999624"/>
                <a:ext cx="1947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Рукописный ввод 38"/>
              <p14:cNvContentPartPr/>
              <p14:nvPr/>
            </p14:nvContentPartPr>
            <p14:xfrm>
              <a:off x="6047136" y="2438544"/>
              <a:ext cx="707760" cy="13320"/>
            </p14:xfrm>
          </p:contentPart>
        </mc:Choice>
        <mc:Fallback>
          <p:pic>
            <p:nvPicPr>
              <p:cNvPr id="39" name="Рукописный ввод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5256" y="2426664"/>
                <a:ext cx="7315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Рукописный ввод 41"/>
              <p14:cNvContentPartPr/>
              <p14:nvPr/>
            </p14:nvContentPartPr>
            <p14:xfrm>
              <a:off x="5933016" y="914304"/>
              <a:ext cx="809640" cy="3621600"/>
            </p14:xfrm>
          </p:contentPart>
        </mc:Choice>
        <mc:Fallback>
          <p:pic>
            <p:nvPicPr>
              <p:cNvPr id="42" name="Рукописный ввод 4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21136" y="902424"/>
                <a:ext cx="833400" cy="36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Рукописный ввод 44"/>
              <p14:cNvContentPartPr/>
              <p14:nvPr/>
            </p14:nvContentPartPr>
            <p14:xfrm>
              <a:off x="6059376" y="2840664"/>
              <a:ext cx="634320" cy="24840"/>
            </p14:xfrm>
          </p:contentPart>
        </mc:Choice>
        <mc:Fallback>
          <p:pic>
            <p:nvPicPr>
              <p:cNvPr id="45" name="Рукописный ввод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47496" y="2828784"/>
                <a:ext cx="658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Рукописный ввод 46"/>
              <p14:cNvContentPartPr/>
              <p14:nvPr/>
            </p14:nvContentPartPr>
            <p14:xfrm>
              <a:off x="6059376" y="3303984"/>
              <a:ext cx="695520" cy="37080"/>
            </p14:xfrm>
          </p:contentPart>
        </mc:Choice>
        <mc:Fallback>
          <p:pic>
            <p:nvPicPr>
              <p:cNvPr id="47" name="Рукописный ввод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47496" y="3292104"/>
                <a:ext cx="7192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Рукописный ввод 51"/>
              <p14:cNvContentPartPr/>
              <p14:nvPr/>
            </p14:nvContentPartPr>
            <p14:xfrm>
              <a:off x="6339816" y="2131824"/>
              <a:ext cx="113040" cy="185040"/>
            </p14:xfrm>
          </p:contentPart>
        </mc:Choice>
        <mc:Fallback>
          <p:pic>
            <p:nvPicPr>
              <p:cNvPr id="52" name="Рукописный ввод 5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7936" y="2119944"/>
                <a:ext cx="1368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Рукописный ввод 52"/>
              <p14:cNvContentPartPr/>
              <p14:nvPr/>
            </p14:nvContentPartPr>
            <p14:xfrm>
              <a:off x="6023016" y="3645264"/>
              <a:ext cx="681480" cy="49320"/>
            </p14:xfrm>
          </p:contentPart>
        </mc:Choice>
        <mc:Fallback>
          <p:pic>
            <p:nvPicPr>
              <p:cNvPr id="53" name="Рукописный ввод 5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11136" y="3633384"/>
                <a:ext cx="705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Рукописный ввод 55"/>
              <p14:cNvContentPartPr/>
              <p14:nvPr/>
            </p14:nvContentPartPr>
            <p14:xfrm>
              <a:off x="6059376" y="4047744"/>
              <a:ext cx="634320" cy="24840"/>
            </p14:xfrm>
          </p:contentPart>
        </mc:Choice>
        <mc:Fallback>
          <p:pic>
            <p:nvPicPr>
              <p:cNvPr id="56" name="Рукописный ввод 5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47496" y="4035864"/>
                <a:ext cx="658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9" name="Рукописный ввод 58"/>
              <p14:cNvContentPartPr/>
              <p14:nvPr/>
            </p14:nvContentPartPr>
            <p14:xfrm>
              <a:off x="1316736" y="1084944"/>
              <a:ext cx="48960" cy="232200"/>
            </p14:xfrm>
          </p:contentPart>
        </mc:Choice>
        <mc:Fallback>
          <p:pic>
            <p:nvPicPr>
              <p:cNvPr id="59" name="Рукописный ввод 5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04856" y="1073064"/>
                <a:ext cx="727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Рукописный ввод 59"/>
              <p14:cNvContentPartPr/>
              <p14:nvPr/>
            </p14:nvContentPartPr>
            <p14:xfrm>
              <a:off x="2633616" y="1121664"/>
              <a:ext cx="3267720" cy="146520"/>
            </p14:xfrm>
          </p:contentPart>
        </mc:Choice>
        <mc:Fallback>
          <p:pic>
            <p:nvPicPr>
              <p:cNvPr id="60" name="Рукописный ввод 5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21736" y="1109784"/>
                <a:ext cx="32914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" name="Рукописный ввод 60"/>
              <p14:cNvContentPartPr/>
              <p14:nvPr/>
            </p14:nvContentPartPr>
            <p14:xfrm>
              <a:off x="1280016" y="2264664"/>
              <a:ext cx="110160" cy="247320"/>
            </p14:xfrm>
          </p:contentPart>
        </mc:Choice>
        <mc:Fallback>
          <p:pic>
            <p:nvPicPr>
              <p:cNvPr id="61" name="Рукописный ввод 6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68136" y="2252784"/>
                <a:ext cx="1339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2" name="Рукописный ввод 61"/>
              <p14:cNvContentPartPr/>
              <p14:nvPr/>
            </p14:nvContentPartPr>
            <p14:xfrm>
              <a:off x="1658016" y="1450704"/>
              <a:ext cx="1012320" cy="1292760"/>
            </p14:xfrm>
          </p:contentPart>
        </mc:Choice>
        <mc:Fallback>
          <p:pic>
            <p:nvPicPr>
              <p:cNvPr id="62" name="Рукописный ввод 6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46136" y="1438824"/>
                <a:ext cx="1036080" cy="13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4" name="Рукописный ввод 63"/>
              <p14:cNvContentPartPr/>
              <p14:nvPr/>
            </p14:nvContentPartPr>
            <p14:xfrm>
              <a:off x="5974056" y="1273224"/>
              <a:ext cx="731880" cy="31680"/>
            </p14:xfrm>
          </p:contentPart>
        </mc:Choice>
        <mc:Fallback>
          <p:pic>
            <p:nvPicPr>
              <p:cNvPr id="64" name="Рукописный ввод 6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62176" y="1261344"/>
                <a:ext cx="7556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7" name="Рукописный ввод 66"/>
              <p14:cNvContentPartPr/>
              <p14:nvPr/>
            </p14:nvContentPartPr>
            <p14:xfrm>
              <a:off x="2633616" y="1754544"/>
              <a:ext cx="3316320" cy="465480"/>
            </p14:xfrm>
          </p:contentPart>
        </mc:Choice>
        <mc:Fallback>
          <p:pic>
            <p:nvPicPr>
              <p:cNvPr id="67" name="Рукописный ввод 6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21736" y="1742664"/>
                <a:ext cx="33400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8" name="Рукописный ввод 67"/>
              <p14:cNvContentPartPr/>
              <p14:nvPr/>
            </p14:nvContentPartPr>
            <p14:xfrm>
              <a:off x="6284016" y="1729704"/>
              <a:ext cx="183240" cy="161280"/>
            </p14:xfrm>
          </p:contentPart>
        </mc:Choice>
        <mc:Fallback>
          <p:pic>
            <p:nvPicPr>
              <p:cNvPr id="68" name="Рукописный ввод 6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72136" y="1717824"/>
                <a:ext cx="207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0" name="Рукописный ввод 69"/>
              <p14:cNvContentPartPr/>
              <p14:nvPr/>
            </p14:nvContentPartPr>
            <p14:xfrm>
              <a:off x="5876496" y="2145864"/>
              <a:ext cx="98640" cy="122040"/>
            </p14:xfrm>
          </p:contentPart>
        </mc:Choice>
        <mc:Fallback>
          <p:pic>
            <p:nvPicPr>
              <p:cNvPr id="70" name="Рукописный ввод 6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64616" y="2133984"/>
                <a:ext cx="1224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4" name="Рукописный ввод 73"/>
              <p14:cNvContentPartPr/>
              <p14:nvPr/>
            </p14:nvContentPartPr>
            <p14:xfrm>
              <a:off x="2645496" y="2365104"/>
              <a:ext cx="3353400" cy="731880"/>
            </p14:xfrm>
          </p:contentPart>
        </mc:Choice>
        <mc:Fallback>
          <p:pic>
            <p:nvPicPr>
              <p:cNvPr id="74" name="Рукописный ввод 7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33616" y="2353224"/>
                <a:ext cx="337716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6" name="Рукописный ввод 75"/>
              <p14:cNvContentPartPr/>
              <p14:nvPr/>
            </p14:nvContentPartPr>
            <p14:xfrm>
              <a:off x="6326496" y="2535744"/>
              <a:ext cx="178200" cy="146880"/>
            </p14:xfrm>
          </p:contentPart>
        </mc:Choice>
        <mc:Fallback>
          <p:pic>
            <p:nvPicPr>
              <p:cNvPr id="76" name="Рукописный ввод 7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14616" y="2523864"/>
                <a:ext cx="201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7" name="Рукописный ввод 76"/>
              <p14:cNvContentPartPr/>
              <p14:nvPr/>
            </p14:nvContentPartPr>
            <p14:xfrm>
              <a:off x="2705976" y="2974944"/>
              <a:ext cx="3236760" cy="890280"/>
            </p14:xfrm>
          </p:contentPart>
        </mc:Choice>
        <mc:Fallback>
          <p:pic>
            <p:nvPicPr>
              <p:cNvPr id="77" name="Рукописный ввод 7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94096" y="2963064"/>
                <a:ext cx="326052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8" name="Рукописный ввод 77"/>
              <p14:cNvContentPartPr/>
              <p14:nvPr/>
            </p14:nvContentPartPr>
            <p14:xfrm>
              <a:off x="6376176" y="2938224"/>
              <a:ext cx="98280" cy="280800"/>
            </p14:xfrm>
          </p:contentPart>
        </mc:Choice>
        <mc:Fallback>
          <p:pic>
            <p:nvPicPr>
              <p:cNvPr id="78" name="Рукописный ввод 7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64296" y="2926344"/>
                <a:ext cx="1220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9" name="Рукописный ввод 78"/>
              <p14:cNvContentPartPr/>
              <p14:nvPr/>
            </p14:nvContentPartPr>
            <p14:xfrm>
              <a:off x="6357816" y="3413424"/>
              <a:ext cx="129240" cy="138240"/>
            </p14:xfrm>
          </p:contentPart>
        </mc:Choice>
        <mc:Fallback>
          <p:pic>
            <p:nvPicPr>
              <p:cNvPr id="79" name="Рукописный ввод 7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45936" y="3401544"/>
                <a:ext cx="153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0" name="Рукописный ввод 79"/>
              <p14:cNvContentPartPr/>
              <p14:nvPr/>
            </p14:nvContentPartPr>
            <p14:xfrm>
              <a:off x="6352056" y="3767304"/>
              <a:ext cx="85680" cy="195480"/>
            </p14:xfrm>
          </p:contentPart>
        </mc:Choice>
        <mc:Fallback>
          <p:pic>
            <p:nvPicPr>
              <p:cNvPr id="80" name="Рукописный ввод 7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40176" y="3755424"/>
                <a:ext cx="1094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1" name="Рукописный ввод 80"/>
              <p14:cNvContentPartPr/>
              <p14:nvPr/>
            </p14:nvContentPartPr>
            <p14:xfrm>
              <a:off x="6375096" y="4205424"/>
              <a:ext cx="148320" cy="150480"/>
            </p14:xfrm>
          </p:contentPart>
        </mc:Choice>
        <mc:Fallback>
          <p:pic>
            <p:nvPicPr>
              <p:cNvPr id="81" name="Рукописный ввод 8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63216" y="4193544"/>
                <a:ext cx="172080" cy="1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36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944" y="585216"/>
            <a:ext cx="56287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Операции с структурами данных граф:</a:t>
            </a:r>
          </a:p>
          <a:p>
            <a:pPr marL="342900" indent="-342900">
              <a:buAutoNum type="arabicPeriod"/>
            </a:pPr>
            <a:r>
              <a:rPr lang="ru-RU" dirty="0" smtClean="0"/>
              <a:t>Добавление элемента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Удаление элемента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смежных узлов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значения узла (для помеченных графов)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Обнуление графа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Проверка наличия дуги между узлами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88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560832"/>
            <a:ext cx="109726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Достоинства и недостатки представления графов:</a:t>
            </a:r>
          </a:p>
          <a:p>
            <a:r>
              <a:rPr lang="ru-RU" dirty="0" smtClean="0"/>
              <a:t>Матрица смежности</a:t>
            </a:r>
          </a:p>
          <a:p>
            <a:pPr marL="342900" indent="-342900">
              <a:buAutoNum type="arabicPeriod"/>
            </a:pPr>
            <a:r>
              <a:rPr lang="ru-RU" dirty="0" smtClean="0"/>
              <a:t>Вставка и удаление элемента в граф </a:t>
            </a:r>
            <a:r>
              <a:rPr lang="ru-RU" dirty="0" err="1" smtClean="0"/>
              <a:t>затратна</a:t>
            </a:r>
            <a:r>
              <a:rPr lang="ru-RU" dirty="0" smtClean="0"/>
              <a:t>, так как требуется переформировать двумерный массив в </a:t>
            </a:r>
          </a:p>
          <a:p>
            <a:r>
              <a:rPr lang="ru-RU" dirty="0" smtClean="0"/>
              <a:t>Одномерном представлении.</a:t>
            </a:r>
            <a:r>
              <a:rPr lang="en-US" dirty="0" smtClean="0"/>
              <a:t> O(n^2)</a:t>
            </a:r>
            <a:endParaRPr lang="ru-RU" dirty="0" smtClean="0"/>
          </a:p>
          <a:p>
            <a:r>
              <a:rPr lang="ru-RU" dirty="0" smtClean="0"/>
              <a:t>2. Получение смежных вершин – проход по строке матрицы смежности и выявление элементов с </a:t>
            </a:r>
          </a:p>
          <a:p>
            <a:r>
              <a:rPr lang="ru-RU" dirty="0"/>
              <a:t>	</a:t>
            </a:r>
            <a:r>
              <a:rPr lang="ru-RU" dirty="0" smtClean="0"/>
              <a:t>установленной 1. О(</a:t>
            </a:r>
            <a:r>
              <a:rPr lang="en-US" dirty="0" smtClean="0"/>
              <a:t>n)</a:t>
            </a:r>
            <a:r>
              <a:rPr lang="ru-RU" dirty="0" smtClean="0"/>
              <a:t>.</a:t>
            </a:r>
          </a:p>
          <a:p>
            <a:r>
              <a:rPr lang="ru-RU" dirty="0" smtClean="0"/>
              <a:t>3. Получение значения узла – </a:t>
            </a:r>
            <a:r>
              <a:rPr lang="en-US" dirty="0" smtClean="0"/>
              <a:t>O(1) – </a:t>
            </a:r>
            <a:r>
              <a:rPr lang="ru-RU" dirty="0" smtClean="0"/>
              <a:t>получение значения по индексу.</a:t>
            </a:r>
          </a:p>
          <a:p>
            <a:r>
              <a:rPr lang="ru-RU" dirty="0" smtClean="0"/>
              <a:t>4.Проверка наличия дуги между двумя узлами (значение элемента на пересечении строки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столбца</a:t>
            </a:r>
            <a:r>
              <a:rPr lang="en-US" dirty="0" smtClean="0"/>
              <a:t> j).</a:t>
            </a:r>
            <a:r>
              <a:rPr lang="ru-RU" dirty="0" smtClean="0"/>
              <a:t>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Матрица смежности имеет большой размер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O(n^2).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5632" y="3243072"/>
            <a:ext cx="11120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Список смежности: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Добавление и удаление элемента </a:t>
            </a:r>
            <a:r>
              <a:rPr lang="en-US" dirty="0" smtClean="0"/>
              <a:t>O(n)</a:t>
            </a:r>
            <a:r>
              <a:rPr lang="ru-RU" dirty="0" smtClean="0"/>
              <a:t>. Добавление элемента последовательно в списки смежных вершин.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смежных вершин </a:t>
            </a:r>
            <a:r>
              <a:rPr lang="en-US" dirty="0" smtClean="0"/>
              <a:t>O(1)</a:t>
            </a:r>
            <a:r>
              <a:rPr lang="ru-RU" dirty="0" smtClean="0"/>
              <a:t> – сразу есть указатель на список смежных вершин.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значения узла – </a:t>
            </a:r>
            <a:r>
              <a:rPr lang="en-US" dirty="0" smtClean="0"/>
              <a:t>O(1)</a:t>
            </a:r>
            <a:r>
              <a:rPr lang="ru-RU" dirty="0" smtClean="0"/>
              <a:t> – получение значения по индексу в массиве вершин.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наличия дуги между двумя узлами. </a:t>
            </a:r>
            <a:r>
              <a:rPr lang="en-US" dirty="0" smtClean="0"/>
              <a:t>O(n).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743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490</Words>
  <Application>Microsoft Office PowerPoint</Application>
  <PresentationFormat>Широкоэкранный</PresentationFormat>
  <Paragraphs>59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Ориентированные 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Ориентированные графы</dc:title>
  <dc:creator>Сотрудник</dc:creator>
  <cp:lastModifiedBy>Сотрудник</cp:lastModifiedBy>
  <cp:revision>21</cp:revision>
  <dcterms:created xsi:type="dcterms:W3CDTF">2016-04-01T14:40:14Z</dcterms:created>
  <dcterms:modified xsi:type="dcterms:W3CDTF">2016-04-01T17:55:47Z</dcterms:modified>
</cp:coreProperties>
</file>