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8:10.3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A946EC-5DC4-4348-8AF1-66646CBD74B6}" emma:medium="tactile" emma:mode="ink">
          <msink:context xmlns:msink="http://schemas.microsoft.com/ink/2010/main" type="inkDrawing" rotatedBoundingBox="13391,5257 15764,3131 15817,3189 13444,5315" semanticType="callout" shapeName="Other">
            <msink:sourceLink direction="with" ref="{A8EE3FB0-46EB-4F90-ABBA-F6FD93778066}"/>
            <msink:sourceLink direction="with" ref="{F09AFE5A-E89B-4166-9E13-B7F1929F956A}"/>
          </msink:context>
        </emma:interpretation>
      </emma:emma>
    </inkml:annotationXML>
    <inkml:trace contextRef="#ctx0" brushRef="#br0">136 815 0,'0'-34'140,"0"68"-109,-34 0-15,-33-1 0,33 1-1,-102 102 32,-33-1-16,0 35-15,33-69 15,-33 69-15,33-35 0,-33 34 30,0-67-14,101-34-17,34-1-15,-135 35 32,33 33 14,-33-33 1,0 67 16,-1 1 62,170-136-78,-34-1-32,34 1 48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07.2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675FB1-C439-4FE8-9A49-D3601230E118}" emma:medium="tactile" emma:mode="ink">
          <msink:context xmlns:msink="http://schemas.microsoft.com/ink/2010/main" type="inkDrawing" rotatedBoundingBox="4926,11987 4978,13918 4927,13919 4875,11988" semanticType="strikethrough" shapeName="Other"/>
        </emma:interpretation>
      </emma:emma>
    </inkml:annotationXML>
    <inkml:trace contextRef="#ctx0" brushRef="#br0">-4366 3488 0,'0'136'203,"0"33"-156,0 0-16,0-101-31,0 34 31,0 67-15,0-34 15,0 35 0,0-1 1,34-34-17,-34-33 1,0 67 15,0-135-15,0 102 31,0-69-32,34-67-15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2.6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0 113 0,'0'-35'94,"0"-1"-63,36 36-15,70-35 15,-36 35-15,107 0 15,34 35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4.0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285 106 0,'0'-106'93,"-36"106"-93,-34 0 47,-1 71-15,36-36-17,0 141 16,-1-34 1,36-1-1,0 0-15,0-71-1,36 71 16,-1-70-15,0-36 0,71 1 15,-35-36-15,35-71 15,-71 36-16,0-36 1,-35-35 31,0 36-31,-35-1-1,0 36 1,-36 35-1,-105 0 32,105 35 0,36-35-47,-1 106 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5.0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177 211 0,'-36'0'47,"36"-35"-47,-141-106 110,141 106-95,35 35 17,1 0-17,105 35 16,0 0-15,0-35 15,-35 36-15,0-36 0,0 35-1,-71-35 16,-35 35-15,0 0-16,0 1 16,-71 105 15,1 0 0,-1 35-15,1-35-1,34 36 17,1-107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5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0,'35'0'78,"141"36"-47,1-36 0,-1 35 0,-35-35-31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6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883 97 0,'-70'-71'47,"-1"36"-32,1 35 1,-107 35 15,107-35-31,-1 106 16,-70 35 0,70 0 15,1 0-31,35 36 31,-1-107-31,36 71 16,0 0-1,0 0 1,106 36 0,0-36 15,35-70-16,-35-1 1,35-35 0,0 1-16,36-36 31,-36-36-15,35-34 15,-70-36-16,-36 0 1,1-35 0,-71 0-1,0-35-15,0 34 16,-35 37 0,-36-72 15,-70 1 0,-35 35-15,105 70-1,1 36 1,-71 0 0,-1 35-16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7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996 6 0,'-176'0'78,"-1"0"-47,72 0-15,-72 105 15,71 1-15,0 35 15,36 1-16,35-1 1,-1 35 15,36 0-15,0-34 0,36-1-1,34 35 16,36-105 1,70 34-17,-34-105 17,34 0-17,-106 0 1,72-35-1,-1-71 17,0-35-17,-71 35 1,1-70 0,-36 70-1,-35-70 16,0 35-15,-35-36 0,-36 71-1,-105-70 17,35 105-17,-36 36 16,1 35-31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8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1096 146 0,'-70'-35'47,"-36"35"-16,35 0-31,-105 35 31,35 36-15,35-1-1,-71 107 17,107-36-1,-1 0-15,1 0-1,34 0 1,36 36-1,36-1 17,34-35-17,1-35 1,105 35 15,-105-70-15,35-71 15,35 0-15,0-36 15,0-69 0,-35-1-15,0-71 15,-1 72-15,-69-37 15,-1 1-15,-35 0-1,0 0 1,-35-35 15,-36-1 0,-35 36-15,1 0 15,-72 71 0,71 34 1,1 36-17,-1 36 1,70 34-16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9.8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3316 0 0,'-35'0'78,"0"35"-62,-106 71 31,0 0-32,-1-71 17,1 36-32,-35-1 31,35 1-16,0 0 1,-36-1 0,36 1-16,-35 34 15,35-34 17,0 0-32,-36-1 15,36 1 16,0-1-31,-35 1 32,34-1-17,-34 36 17,0 0-17,70-35 16,-71 34 1,142-34-1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40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1905 0 0,'-71'0'47,"36"0"-31,0 35 0,-141 71 30,-1 70-14,36-35-17,-35 36 1,34-36 31,1 0-32,0 35 1,35-35 15,-35 36-15,-35-1 15,105-70 0,-105 106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41.4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3 105 0,'0'-35'31,"0"0"-15,0 0 62,35 140-31,-35 72-16,0-36-15,0 0-1,0 35-15,0-34 32,0 34-17,-35-35 1,35 0 15,0-70-31,35 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08.2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A35D30-E4BC-474E-A3DD-7624A3606488}" emma:medium="tactile" emma:mode="ink">
          <msink:context xmlns:msink="http://schemas.microsoft.com/ink/2010/main" type="inkDrawing" rotatedBoundingBox="6165,12120 6366,14054 6302,14060 6102,12126" semanticType="callout" shapeName="Other">
            <msink:sourceLink direction="with" ref="{1462AA4D-C2BF-405F-A344-877203F536DA}"/>
          </msink:context>
        </emma:interpretation>
      </emma:emma>
    </inkml:annotationXML>
    <inkml:trace contextRef="#ctx0" brushRef="#br0">-3113 3624 0,'-34'0'78,"68"101"31,-34 1-78,0 33-15,34 1 15,-34-1-15,0 1-1,0 33 1,34-34 0,-34 35-1,34-35 1,0 1 0,-34-1-1,33-33 16,-33 33-15,34-67-16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2:54.1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1339-2352 0,'0'-47'62,"183"47"-31,182-47 1,1 47-17,94 0 1,-95 0 15,1 0-15,0 0-1,0 0 1,0-47-16</inkml:trace>
  <inkml:trace contextRef="#ctx0" brushRef="#br0" timeOffset="1">1522-3434 0,'0'47'47,"0"188"0,0-47-16,0 48-15,0-48 15,0 0 16</inkml:trace>
  <inkml:trace contextRef="#ctx0" brushRef="#br0" timeOffset="2">1522-3857 0,'0'-47'47,"0"0"-32,91 47 1,366 0 15,-91 0 1,94 0-17,-95 0 1,93 0-1,-1 0 17,0 47-17,-274 0 1,-91 0 15,-1-47-31,3 47 16,-94 47-1,0 141 17,0 0-1,-94 0 0,94-46-15,0-48 15,0-94-15,0 47-16</inkml:trace>
  <inkml:trace contextRef="#ctx0" brushRef="#br0" timeOffset="3">1613-3387 0,'92'-47'63,"-1"0"-48,183 47 1,-182 0-1,182 0 17,-274 47-32,0 0 31,0 47-15,-91-47-1,91 0-15,-366 188 47,274-188-31,92 0 15,0 0-15,92-47-1,91 0 1,-92 0-1,92 0-15</inkml:trace>
  <inkml:trace contextRef="#ctx0" brushRef="#br0" timeOffset="4">3170-3998 0,'0'47'78,"0"188"-31,0-47-31,0 0-1,0 47 17,0 0-17,0-46 17,0-48-32</inkml:trace>
  <inkml:trace contextRef="#ctx0" brushRef="#br0" timeOffset="5">3536-3293 0,'0'-47'31,"0"0"0,91 47-15,1 0 15,-1 0-15,184 47-1</inkml:trace>
  <inkml:trace contextRef="#ctx0" brushRef="#br0" timeOffset="6">3993-2493 0,'275'235'125,"90"0"-94,-90-47 1,93 47-17,-185 1-15</inkml:trace>
  <inkml:trace contextRef="#ctx0" brushRef="#br0" timeOffset="7">1522-3857 0,'0'-47'47,"0"0"-32,91 47 1,366 0 15,-91 0 1,94 0-17,-95 0 1,93 0-1,-1 0 17,0 47-17,-274 0 1,-91 0 15,-1-47-31,3 47 16,-94 47-1,0 141 17,0 0-1,-94 0 0,94-46-15,0-48 15,0-94-15,0 47-16</inkml:trace>
  <inkml:trace contextRef="#ctx0" brushRef="#br0" timeOffset="8">3170-3998 0,'0'47'78,"0"188"-31,0-47-31,0 0-1,0 47 17,0 0-17,0-46 17,0-48-32</inkml:trace>
  <inkml:trace contextRef="#ctx0" brushRef="#br0" timeOffset="9">3536-3293 0,'0'-47'31,"0"0"0,91 47-15,1 0 15,-1 0-15,184 47-1</inkml:trace>
  <inkml:trace contextRef="#ctx0" brushRef="#br0" timeOffset="10">1613-3387 0,'92'-47'63,"-1"0"-48,183 47 1,-182 0-1,182 0 17,-274 47-32,0 0 31,0 47-15,-91-47-1,91 0-15,-366 188 47,274-188-31,92 0 15,0 0-15,92-47-1,91 0 1,-92 0-1,92 0-15</inkml:trace>
  <inkml:trace contextRef="#ctx0" brushRef="#br0" timeOffset="11">1522-3434 0,'0'47'47,"0"188"0,0-47-16,0 48-15,0-48 15,0 0 16</inkml:trace>
  <inkml:trace contextRef="#ctx0" brushRef="#br0" timeOffset="12">1339-2352 0,'0'-47'62,"183"47"-31,182-47 1,1 47-17,94 0 1,-95 0 15,1 0-15,0 0-1,0 0 1,0-47-16</inkml:trace>
  <inkml:trace contextRef="#ctx0" brushRef="#br0" timeOffset="13">3993-2493 0,'275'235'125,"90"0"-94,-90-47 1,93 47-17,-185 1-15</inkml:trace>
  <inkml:trace contextRef="#ctx0" brushRef="#br0" timeOffset="14">2436-2446 0,'-91'0'62,"-1"0"-46,-182 235 15,0 0-15,91-47 0,-92 47-1,92 1 1,0-48-1,-91 47 1,91-47 15,183 0-15</inkml:trace>
</inkml:ink>
</file>

<file path=ppt/ink/ink111.xml><?xml version="1.0" encoding="utf-8"?>
<inkml:ink xmlns:inkml="http://www.w3.org/2003/InkML">
  <inkml:definitions/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2:54.1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4139 0,'-47'0'47,"47"-47"124,47 0-139,188-141 15,0 47-32,-47-47 1,48 0-1,-48-47 17,47 93-17,0-93 1,0 47 0,1 0-1,-48 0 1,47-47-1,0 47 1,0-1 0,0-46-1,-46 47 1,46-47 0,-47 47 15,-141 141-31,188-189 15,0 48 17,0 0-1,-140 94-15,-48 94 15,0 47-16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2:54.1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6115 2964 0,'-141'0'78,"94"-47"-63,-189-48 32,1 48-31,47-47 15,0 47-15,0-47-1,0 0 1,0 0 0,-1 0-1,-46 0 1,0 0-1,47 0 1,-47-47 0,47 0 15,-48-1-31,1 1 31,47 47-15,-47 0-1,0-94 1,47 94 15,-48-47 1,48 47-17,-47 0 1,47-47 15,-47 47-15,141-1 15,-142-46 0,95 94 0,47 0-15,0 0 15,0 47-15,0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2:54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-10348 1334 0,'47'0'15,"94"-141"-15,1-94 0,-95 188 16,-47 94 15,0 0-15,-47 188 15,0 0-15,47-47 15,0 47 16,47-187-47</inkml:trace>
  <inkml:trace contextRef="#ctx0" brushRef="#br0" timeOffset="1">-10065 487 0,'-95'-47'63,"-46"47"-32,0 0-15,0 94 15,94-47-15,-94 189 30,94-189-46,47 188 32,0 0-1,94 94 0,0-188 0,47 1-15,0-95 15,0 0-15,-47-47-16,142-47 31,-48-48 0,-94 1-15,0-47 0,-47-47-1,-47-47 1,0 94 0,-47-94 15,-47-1-16,-94 1 17,47 188-17,-48-47 1,48 94 0,-47 47-1</inkml:trace>
  <inkml:trace contextRef="#ctx0" brushRef="#br0" timeOffset="2">-7525 1005 0,'0'-94'78,"-48"47"-62,48 0 15,0 0-16,48 0 1,-1 47 0,141-47 15,0 47 0,-141 94-15,47-47-1,-94 0 1,0 47 0,-47 47-1,-94 0 17,-47 47-1,188-141-16,-47-47 17,47 47-17,47-47 17,141 47-1,47-47 0,47 47 0</inkml:trace>
  <inkml:trace contextRef="#ctx0" brushRef="#br0" timeOffset="3">-6914-30 0,'-188'0'62,"0"47"-31,-47 47 1,46 141-1,95-94-15,0 95-1,94-95 1,47 47 15,0 47 0,94-47-15,1 0 15,-48-47-15,47-47-1,0 1 1,94-95 15,0-47 1,-188 47-32,188-189 31,-141 1 0,1 0-15,-95-47-1,0 94 1,-95-47 15,1-1-15,-94-46 15,-47 47 0,47 47-15,94 141-16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2:54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-7197-5127 0,'0'47'62,"-47"0"-31,0 47 1,0-47-17,0 0-15,0 47 63,235-94-1,0 47-31,-141-47-15,0 47 0,-47 0-1,0 0-15,-47 47 32,-94 95 14,47-142-30,47 0 0</inkml:trace>
  <inkml:trace contextRef="#ctx0" brushRef="#br0" timeOffset="1">-7244-5080 0,'0'-47'62,"94"0"-46,-47 47 0,188 0 15,0 0-16</inkml:trace>
  <inkml:trace contextRef="#ctx0" brushRef="#br0" timeOffset="2">-6397-5315 0,'0'188'94,"0"47"-63,0-47-16,0 47 17,0-46-1,0-142-31,47 47 16</inkml:trace>
  <inkml:trace contextRef="#ctx0" brushRef="#br0" timeOffset="3">-6068-4610 0,'47'-47'62,"0"47"-46,188 0 31,-47 0-16,-47 0-15</inkml:trace>
  <inkml:trace contextRef="#ctx0" brushRef="#br0" timeOffset="4">-7856-5503 0,'-47'0'62,"47"47"-31,0 141 1,0 0-17,0 0 1,-47 0 0,0 0-1,47 48 16,0-48-15,0-47 0,0-47-1,47-47 1,0-47 0,189 0 15,-1 0-16,-47 0 1,0-47 0,0 47-1,0-47-15,48 47 32,-48 0-17,0 0 1,47 0-1,-47 0 1,0 0 0,48 0-1,-48 0 1,47 0 0,-188 0-1,0-47-15,0 47 0</inkml:trace>
  <inkml:trace contextRef="#ctx0" brushRef="#br0" timeOffset="5">-7903-5692 0,'-47'0'47,"94"0"-16,189 0 32,-48 0-32,0 0-15,47 48-1,-47-48 1,0 0-1,48 0 1,-48 0 0,0 0-1,0 0 1,47 0 0,-47 0-1,0 0 1,48 0 15,-1 0 16,-188 0-16,-47 47-31,47 188 78,-47-141-62,47 94 0,-47 47 15,47-47 0,-47 0 0,0 1 1,47-95-32,-47 0 31,47 94 141,0-141-110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15.5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0 0,'-36'35'0,"-175"353"0,211-317 0,35-107 0,35 1 0,-34 35 0,-1 0 15,36 0 1,-1 0 0,107 106 30,-142-106-46,0 35 16,-35 36 0,0-1-1,0 36 1,-35-35 0,-106 70 15,35-71 16,71-70-47,-1 0 15,36-35 1,0 0-16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15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0,'141'0'78,"35"0"-47,-35 0 0,177 71-15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17.3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741 0 0,'-71'0'47,"-70"36"0,-35 70-16,105-36 1,36-35-32,-35 71 15,-1 35 17,36 0-17,35 36 16,0-71-15,35-1 15,0-34-15,36 0 0,-1-71-1,1 0 1,70 0 15,-106-71-15,36 0-1,-36 36 1,-35-106 0,0 35-1,0 71 1,-70-71-1,34 71 1,1 35 0,-106 0 15,35 0-15,71 0-1,-142 106 32,142-71-47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18.7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106 141 0,'-35'-35'78,"0"35"-62,35-35-16,-36-1 31,36 1 16,36 35-16,140 35 16,-35 1-31,0-1 15,-35 0-15,-71-35-1,1 35 17,-72 71-1,36-71-16,-105 107 17,34-37-1,0 72 0,36-1-15,-35-35 31,70-105-16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11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6DD0EF-E207-4670-A4BA-883A0CB1C8EB}" emma:medium="tactile" emma:mode="ink">
          <msink:context xmlns:msink="http://schemas.microsoft.com/ink/2010/main" type="inkDrawing" rotatedBoundingBox="9976,12119 10126,14122 10059,14126 9910,12124" semanticType="callout" shapeName="Other">
            <msink:sourceLink direction="with" ref="{1462AA4D-C2BF-405F-A344-877203F536DA}"/>
          </msink:context>
        </emma:interpretation>
      </emma:emma>
    </inkml:annotationXML>
    <inkml:trace contextRef="#ctx0" brushRef="#br0">646 3624 0,'34'33'172,"-34"1"-156,0 0-1,0 135 32,34-135-47,-34 68 32,0 67-1,0 1 0,34-1 0,-34-34-15,0 35 15,0-35 0,0 35-15,34-35 15,0 34 16,-34-135-47,34 102 31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19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0,'36'0'78,"140"36"-31,-35-36-31,0 0 15,71 35-31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19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141 0 0,'-35'0'109,"0"71"-93,35-36-1,0 142 32,-35-1-16,-1-35 1,36-70-17,0 34-15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20.4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15 257 0,'-35'106'78,"70"70"-47,-35-141-31,141 142 47,-70-107-32,35-70 1,0 0 0,-71 0-1,71-70 1,0-107 15,-106 72-15,0-37-1,-36 37 1,1 34 0,-36-35-1,1 71 1,-71 35 0,70 0-1,-105 106 16,141-36-31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21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726 35 0,'-176'71'78,"105"-36"-62,-105 71 15,105-36-15,1 72 15,-1-1-15,36 0-1,-1 0 1,1 0-1,70 0 17,1 0-17,-1-35 1,71 0 0,70 0 15,-35-71-16,36-35 17,-36 0-17,0-35 1,0-36 0,-35 1-1,70-107 16,-140 142-31,-1-71 32,-35-35-17,0-35 17,-35-1-17,-36 36 16,0 71-15,-70-107 15,-35 1 1,0 70-1,140 106-31,-34 0 31,-107 70-31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23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1274 106 0,'-71'0'63,"-35"-71"-32,0 36 0,-70 35 16,70 0-31,-70 35 0,-1 71 15,36 71 0,106-142-15,-71 141 15,36 1-15,70-36 15,0 0 0,0-35-15,35 35-1,106 35 17,0-70-1,0 0 0,-35-106-15,70 0 15,1 0-15,-1-35 15,-70-36 0,35-35 0,-35-35 1,-36-35-17,-34 35 16,-36-1-15,0-34 15,0 35-15,-71-35 15,-35 34 0,1 72-15,-37 35 15,-69-36-15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28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141 0 0,'-35'0'47,"35"35"-31,-36 71 30,36-71-46,-35 141 32,0-34-1,35-1 0,0-36-31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29.0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42 157 0,'0'35'62,"-36"0"-46,36 36 0,0 70-1,36 0 16,-36-106-15,0 0-16,35-35 16,36 0-1,-36 0-15,-35-35 16,106-106 15,-36 35-15,-70-35-1,0 35 1,0 71 0,-35-36-1,0 71 1,-36 0 0,1 0-1,34 36 1,-34 34-1,70 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29.7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39 0,'0'-35'94,"35"35"-79,0 0 17,142 35 14,34 1-30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1.0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 0 0,'0'141'125,"-35"35"-94,35-35-15,0 36-1,0-71 1,0 70 15,0-35-15,35-35 15,0-71-15,107 71 15,-1-106-15,0 0 15,0 0-16,0 0 1,35 0 0,-34 0-1,-1 0 1,35 0 0,-70-35-1,70 35 1,1-36-1,-1 36 1,-35-35 0,36 35-1,-36-35 1,35 0 15,-141 35-31,106-36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2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0 111 0,'36'0'94,"-1"0"-94,0 0 31,142 0 1,-36 0-17,0 0 1,0 0 0,0-36-1,35 36 1,-34 0-1,-37 0-15,37 0 16,-1 0-16,-36-35 0,72 35 31,-36 0-15,35 0 0,-35 0-1,1 0 1,34 0-1,-70 0 1,0 0 15,-106 35-31,35 1 32,-35-1-17,0 35 1,0 1-1,0 70 17,0 35-1,0-34-15,-35 34-1,35 0 16,0-70-15,0-35 0,0-36-16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12.8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FFC83A-9367-4DB0-A3DE-45F3C1B83579}" emma:medium="tactile" emma:mode="ink">
          <msink:context xmlns:msink="http://schemas.microsoft.com/ink/2010/main" type="inkDrawing" rotatedBoundingBox="11047,12052 11243,14088 11109,14100 10914,12064" semanticType="callout" shapeName="Other">
            <msink:sourceLink direction="with" ref="{1462AA4D-C2BF-405F-A344-877203F536DA}"/>
          </msink:context>
        </emma:interpretation>
      </emma:emma>
    </inkml:annotationXML>
    <inkml:trace contextRef="#ctx0" brushRef="#br0">1730 3556 0,'0'101'156,"0"69"-109,0-1-16,34 0 0,-34-33-15,0-1 0,0 1-1,0 33 16,0-33-15,34-1 0,0 1 15,0 33-15,-34 0 30,67-67-14,-33-102-1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2.7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0,'0'35'78,"0"106"-47,36-70-31,-36 70 32,0 35-17,0-35 1,0 0 0,0 36 15,0-36-16,0 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3.3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740 0 0,'-70'35'63,"70"0"-47,-106 142 15,36-36 0,-1 0-15,0 0-1,36 0 1,-71 36 15,36-1-15,-1-35-1,36-35 17,35-71-32,-35 36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4.0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0,'106'70'109,"-106"-34"-93,106 140 15,-35-35 0,-1 0-15,1 0 0,-1 0-1,1 0 1,-36 36 15,36-1-15,-1-35-1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7.0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1102 179 0,'-35'0'47,"-35"35"-32,-107 0 17,107 0-17,-71 36 32,-36 35-16,1 70 1,35-35-1,70 36 0,36-36 0,35 35-15,0-35 15,35 36 0,36-36 1,35 35-1,-36-141-15,107 36 30,-142-71-46,141 35 32,-35-35-1,-35 0-15,35-35 15,-106 0-31,142-36 31,-107 36-15,-34-36-1,70-105 1,-1 0 15,-69 34 0,-1-34-15,-35 35 0,0 0-1,0 0 1,0 0 0,-35-1-1,-36-34 16,1 70-15,-1 36 0,-105-1 15,-1 71 0,142 0-31,-141 35 31,70 1-15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38.5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684 45 0,'-36'0'47,"1"0"-31,-35 35-1,-107 36 32,1 105 0,141-141-47,-36 142 31,36-36 1,0 0-17,-1 35 1,36-34 0,36-1-1,-36 0 1,70 35 15,-35-35-15,71 0 15,0-35-15,35-35 15,-70-36-16,34-35 1,72-35 15,-107 35-31,72-106 16,34-35 15,-70 35-15,0-70-1,-71 35 17,35-36-17,-70 36 1,0 0 0,-35 0-1,0 0 1,-106-36 15,0 1 0,0 35-15,35 70 0,-35 36 15,35 0-16,-71 35 1,72 0 0,-1 35-1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3.1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0,'0'35'125,"0"0"-110,0 142 32,0-1-15,0 1-1,0-36 0,0 35 0,0-141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4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0 116 0,'141'0'94,"35"0"-63,0 0 0,-35 0 1,1-35-17,34 35 1,-35-35 0,36 35-1,-36-35 1,0 35-1,35 0 1,0 0 15,-34 35 1,-72 0-17,1 0 1,-36 1-1,-35 34 1,35 36 15,-35-71-31,0 142 32,36-1-1,-36-35-16,35-35 1,-35 35 31,0 0-16,0-105-15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4.8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76 0,'35'0'63,"0"0"-32,141-35 0,-34 35 0,-1 0 1,0 0-17,0 0 1,0 0-1,35 0 1,-34 0 0,34 0-1,0 0 1,-35-35 0,0 35-1,1 0 16,-1 0 1,-35 0-32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5.8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162 0 0,'-35'0'47,"0"36"-16,0-1-15,-1 35 15,36-34-15,0 140 31,0-105-32,0-36 1,0 0-16,71 1 31,-36-36-15,36 0 15,-1 0 0,-34-36-15,-36 1-1,0 0 1,-36-36 0,36 36-1,-35 35 1,0-35 0,-1 35-1,1 0 1,0 0-1,-36 35 1,71 0 15,0 36-15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6.3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0 0,'-35'35'78,"35"0"-62,-35 142 15,35-36 1,0 35-17,0-35 1,0 0 15,0 106-31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13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ECE37B-AC4B-4BC6-9C09-6AF4B36EAAAD}" emma:medium="tactile" emma:mode="ink">
          <msink:context xmlns:msink="http://schemas.microsoft.com/ink/2010/main" type="inkDrawing" rotatedBoundingBox="12477,12021 12530,14189 12444,14191 12391,12023" semanticType="verticalRange" shapeName="Line">
            <msink:sourceLink direction="with" ref="{2E955116-2C65-4D34-A97C-ADF426B42A1E}"/>
            <msink:sourceLink direction="with" ref="{661A49C5-6643-4DE1-BE69-277ECBBAD978}"/>
          </msink:context>
        </emma:interpretation>
      </emma:emma>
    </inkml:annotationXML>
    <inkml:trace contextRef="#ctx0" brushRef="#br0">3186 3522 0,'0'135'156,"-34"35"-125,34-1 1,0-33-17,0-1 16,0 0-15,0 1 0,0 33-16,0-33 15,0 33 1,34-33 0,-34 33-1,34 0 1,0 34-1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6.6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0,'36'0'94,"-1"36"-78,0-36-1,36 35-15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7.5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705 0 0,'-35'0'78,"0"71"-62,0-36-1,-71 106 32,35 36-16,1-1 1,-1-35-1,0 36 0,1-1 0,-36-35 32,71-70-63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3:58.3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0,'0'35'93,"35"0"-61,0 106-17,36 1 32,-1-1-31,1 35-1,-1-35 17,1 0-17,0 0 1,-36 0 15,0 1 0,0-107-15,-35 0-16,71 0 16,0 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00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0,'0'35'63,"0"71"-16,36-36-32,-36 72 1,0-1-1,35 0 17,-35 35-17,0 1 17,0-36-17,35 0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01.5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0 191 0,'70'-36'63,"107"36"-32,-36-35-15,0 35-1,0 0 1,-35-35 0,35 35-16,-35 0 15,35 0 1,35 0-16,-35-36 16,36 36-1,-36-35 1,35 35-1,1 0 1,-36 0 0,35 0 15,-35 0 0,-70 0-15,-1 106 31,-34 70-16,-36 1 0,0-1 0,35-35-15,-35 36 15,35-107-15,0 142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02.3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0 107 0,'0'-36'78,"35"36"-62,35 0 15,107 0 0,-1 0 0,-35 0-15,36 0 0,-36 0-1,0 0 1,35 0-1,-70 0 1,35 0 0,0-35-16,-35 35 15,0 0 1,70-35 0,1 35-1,-36 0 1,0 0 15,-70 0-31,70 35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03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 0 0,'-35'0'93,"35"36"-30,0 69-32,0 72 0,35-1 1,-35 1-1,35 69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06.3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2999 0 0,'-71'0'63,"36"0"-48,-71 106 17,0 70-17,-35-35 1,0 36-1,35-1 1,-35 0 15,0-35-15,35 36 0,1-36-1,-37 35 1,1 1-1,0-36 1,0 35 0,35-35-1,-35 36 1,0-1 15,-35 1 0,35-1 1,-1-35-1,-34 35 0,70 1 16,0-1-16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07.5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0,'36'70'94,"34"-34"-79,71 140 17,0 0-1,-35-34 0,35-1-31,-35 0 16,0 35-1,0-35 17,0 36-32,35-1 15,-35-35 1,35 0 0,0 36-1,0-1 1,0-35-1,0 36 17,0-1-17,0-35 1,-35-35 15,-71-71-31,107 142 31,-1-1 1,0-35 15,-106-106-32,0 1 1,-35-1-16,36-35 15,70 35-15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15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36 0,'35'35'140,"142"-70"-93,-1 35-15,-35-35-1,-106 35-16,1 35 1,-1-35 0,-35 35-1,-35 36 17,-71 105-1,-35 1 0,106-107 0,-36 71 1,36-105-17,35-1 1,35-35-16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05.2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EBEE12-0A88-43F6-83ED-39E726EF4EFE}" emma:medium="tactile" emma:mode="ink">
          <msink:context xmlns:msink="http://schemas.microsoft.com/ink/2010/main" type="inkDrawing" rotatedBoundingBox="13876,11846 14270,14180 13229,14356 12835,12021" semanticType="verticalRange" shapeName="Other">
            <msink:sourceLink direction="with" ref="{6F8D5300-BDB6-451D-9685-0FB60722D762}"/>
          </msink:context>
        </emma:interpretation>
      </emma:emma>
    </inkml:annotationXML>
    <inkml:trace contextRef="#ctx0" brushRef="#br0">3559 3522 0,'135'0'266,"-33"0"-235,0 0 16,-69 34-47,69-34 31,0 34 0,-35-34-15,69 0 31,-102 0-47,-34 34 15,34-34-15,-1 0 16,137 0 62,-136 33 31,-1 103-15,-33 33-47,0-33 0,0 33-16,0 0 0,0-33-15,0 33 15,0 0 1,0 1-1,0-35-16,0 1 17,0-1-1,0 1 31,34-35 79,-203-67-32,101-34-93,34 0 0,1 0-16,-137 0 47,-33 34-32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16.2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36 0,'36'0'78,"-1"-36"-62,0 36-1,142 0 17,-1 0-17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4:18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0,'-35'0'78,"176"0"-31,0 0-31,36 0-16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5:05.8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53.xml><?xml version="1.0" encoding="utf-8"?>
<inkml:ink xmlns:inkml="http://www.w3.org/2003/InkML">
  <inkml:definitions/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5:26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7772F0-AC4C-4C60-B10D-3740D3542CA0}" emma:medium="tactile" emma:mode="ink">
          <msink:context xmlns:msink="http://schemas.microsoft.com/ink/2010/main" type="inkDrawing" rotatedBoundingBox="10554,7586 15251,3387 15333,3480 10636,7679" semanticType="callout" shapeName="Other">
            <msink:sourceLink direction="with" ref="{3CA02D96-75EB-4B11-95FD-BA35DD7C55C3}"/>
            <msink:sourceLink direction="with" ref="{BFB28A76-10C3-4F63-ABB1-6A8996E98474}"/>
          </msink:context>
        </emma:interpretation>
      </emma:emma>
    </inkml:annotationXML>
    <inkml:trace contextRef="#ctx0" brushRef="#br0">0 4139 0,'-47'0'47,"47"-47"124,47 0-139,188-141 15,0 47-32,-47-47 1,48 0-1,-48-47 17,47 93-17,0-93 1,0 47 0,1 0-1,-48 0 1,47-47-1,0 47 1,0-1 0,0-46-1,-46 47 1,46-47 0,-47 47 15,-141 141-31,188-189 15,0 48 17,0 0-1,-140 94-15,-48 94 15,0 47-16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7:18.8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1" timeString="2016-04-22T17:25:26.460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0049D0-9765-4682-9081-181A8204E6EC}" emma:medium="tactile" emma:mode="ink">
          <msink:context xmlns:msink="http://schemas.microsoft.com/ink/2010/main" type="writingRegion" rotatedBoundingBox="29363,13364 7774,12901 7909,6602 29498,7064"/>
        </emma:interpretation>
      </emma:emma>
    </inkml:annotationXML>
    <inkml:traceGroup>
      <inkml:annotationXML>
        <emma:emma xmlns:emma="http://www.w3.org/2003/04/emma" version="1.0">
          <emma:interpretation id="{EE47D741-FC62-4294-9E9A-1764FF125D91}" emma:medium="tactile" emma:mode="ink">
            <msink:context xmlns:msink="http://schemas.microsoft.com/ink/2010/main" type="paragraph" rotatedBoundingBox="29363,13364 7774,12901 7909,6602 29498,7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D2AFA0-D0D5-4F4E-89B3-1C75C1818AF4}" emma:medium="tactile" emma:mode="ink">
              <msink:context xmlns:msink="http://schemas.microsoft.com/ink/2010/main" type="line" rotatedBoundingBox="29363,13364 7774,12901 7827,10412 29416,10875"/>
            </emma:interpretation>
          </emma:emma>
        </inkml:annotationXML>
        <inkml:traceGroup>
          <inkml:annotationXML>
            <emma:emma xmlns:emma="http://www.w3.org/2003/04/emma" version="1.0">
              <emma:interpretation id="{7129E4A4-2B8E-4755-BD3B-2F4C81B7737D}" emma:medium="tactile" emma:mode="ink">
                <msink:context xmlns:msink="http://schemas.microsoft.com/ink/2010/main" type="inkWord" rotatedBoundingBox="9393,12936 7774,12901 7815,10987 9434,11022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8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-658 2622 0,'-177'0'62,"1"0"-31,70 35-15,-70 71 15,70-35-15,-35 105 15,35-35-15,70 35-1,1-34 1,35 34 15,0-35-31,0 0 16,35 0 0,36 0 15,0 0-16,34-70 1,72 0 0,-36-71-1,-35 0 1,70-36 0,1-70 15,-36 1-16,0-36 1,-35-1 0,-36-34-1,1 35 1,-71 0 0,35-36-1,-70 36 1,-1 0-1,-69 0 17,34 35-17,-105 0 1,35 36 15,-1 35-31</inkml:trace>
          <inkml:trace contextRef="#ctx0" brushRef="#br0" timeOffset="-3328.1116">-1293 3504 0,'-36'0'141,"72"-35"-110,140-107 0,-105 72-15,34-107 31,-34 72-16,-36 105 0,-35 141 16,0 35-16,35-35-15,-35 0 15,0 36-15,-35-1 0,35 1 15,0-72 0,0-69-31,35-1 0</inkml:trace>
        </inkml:traceGroup>
        <inkml:traceGroup>
          <inkml:annotationXML>
            <emma:emma xmlns:emma="http://www.w3.org/2003/04/emma" version="1.0">
              <emma:interpretation id="{89A9F8A0-1B85-43B2-B910-9521D7F4AC9E}" emma:medium="tactile" emma:mode="ink">
                <msink:context xmlns:msink="http://schemas.microsoft.com/ink/2010/main" type="inkWord" rotatedBoundingBox="14536,10469 14738,12280 13352,12435 13150,10623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☺</emma:literal>
                </emma:interpretation>
                <emma:interpretation id="interp8" emma:lang="en-US" emma:confidence="0">
                  <emma:literal>5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-2234.3804">4316 2728 0,'-36'0'31,"1"0"-15,-35 0 15,70-36-31,-36 1 31,36 0-15,71-36 31,-36 71-47,142-35 31,-72 35-15,-34 35-1,-1 1 1,-34 34 0,-36 1-1,-36 70 1,1-35-16,-106 35 47,71-71-32,-72 71 48,142-105-48,71-1 1,70 0 15,0 1 1,-70-1-17,140 0 1</inkml:trace>
          <inkml:trace contextRef="#ctx0" brushRef="#br0" timeOffset="-1296.8698">4739 2163 0,'-106'-35'47,"-70"35"-15,105 0-17,1 0 1,-71 106-1,35-36 1,0 71 15,0 36-15,36-36 0,34 35-1,36-35 1,0 1-1,36-1 1,-1-71-16,71 107 31,70-36 1,-35-35-17,36-71 16,-72 0-15,1-35 0,0-35-1,35-106 1,0-36 15,-70 36-15,-36 0-1,-35 0 1,0-35 15,-35 35-15,0 35-16,-71-71 16,-35 36 15,35 71-16,-35 34 17,0-34-17,-1 70-15</inkml:trace>
        </inkml:traceGroup>
        <inkml:traceGroup>
          <inkml:annotationXML>
            <emma:emma xmlns:emma="http://www.w3.org/2003/04/emma" version="1.0">
              <emma:interpretation id="{20ADC925-55FF-42A3-86C8-F9FDEBE4C9F7}" emma:medium="tactile" emma:mode="ink">
                <msink:context xmlns:msink="http://schemas.microsoft.com/ink/2010/main" type="inkWord" rotatedBoundingBox="17194,10881 21714,10811 21748,13003 17228,13072"/>
              </emma:interpretation>
              <emma:one-of disjunction-type="recognition" id="oneOf2">
                <emma:interpretation id="interp10" emma:lang="en-US" emma:confidence="0">
                  <emma:literal>5000</emma:literal>
                </emma:interpretation>
                <emma:interpretation id="interp11" emma:lang="en-US" emma:confidence="0">
                  <emma:literal>508</emma:literal>
                </emma:interpretation>
                <emma:interpretation id="interp12" emma:lang="en-US" emma:confidence="0">
                  <emma:literal>5600</emma:literal>
                </emma:interpretation>
                <emma:interpretation id="interp13" emma:lang="en-US" emma:confidence="0">
                  <emma:literal>5800</emma:literal>
                </emma:interpretation>
                <emma:interpretation id="interp14" emma:lang="en-US" emma:confidence="0">
                  <emma:literal>588</emma:literal>
                </emma:interpretation>
              </emma:one-of>
            </emma:emma>
          </inkml:annotationXML>
          <inkml:trace contextRef="#ctx0" brushRef="#br0" timeOffset="-112299.3041">8796 2622 0,'-35'0'47,"-35"35"-32,-107 0 17,107 0-17,-71 36 32,-36 35-16,1 70 1,35-35-1,70 36 0,36-36 0,35 35-15,0-35 15,35 36 0,36-36 1,35 35-1,-36-141-15,107 36 30,-142-71-46,141 35 32,-35-35-1,-35 0-15,35-35 15,-106 0-31,142-36 31,-107 36-15,-34-36-1,70-105 1,-1 0 15,-69 34 0,-1-34-15,-35 35 0,0 0-1,0 0 1,0 0 0,-35-1-1,-36-34 16,1 70-15,-1 36 0,-105-1 15,-1 71 0,142 0-31,-141 35 31,70 1-15</inkml:trace>
          <inkml:trace contextRef="#ctx0" brushRef="#br0" timeOffset="-112315.3041">8444 3115 0,'141'0'78,"35"0"-47,-35 0 0,177 71-15</inkml:trace>
          <inkml:trace contextRef="#ctx0" brushRef="#br0" timeOffset="-112316.3041">8550 3292 0,'-36'35'0,"-175"353"0,211-317 0,35-107 0,35 1 0,-34 35 0,-1 0 15,36 0 1,-1 0 0,106 106 30,-140-106-46,-1 35 16,-35 36 0,0-1-1,0 36 1,-35-35 0,-106 70 15,35-71 16,71-70-47,-1 0 15,36-35 1,0 0-16</inkml:trace>
          <inkml:trace contextRef="#ctx0" brushRef="#br0" timeOffset="-112314.3041">11654 3115 0,'-71'0'47,"-70"36"0,-35 70-16,105-36 1,36-35-32,-35 71 15,-1 35 17,36 0-17,35 36 16,0-71-15,35-1 15,0-34-15,36 0 0,-1-71-1,1 0 1,70 0 15,-106-71-15,36 0-1,-36 36 1,-35-106 0,0 35-1,0 71 1,-70-71-1,34 71 1,1 35 0,-106 0 15,35 0-15,71 0-1,-142 106 32,142-71-47</inkml:trace>
          <inkml:trace contextRef="#ctx0" brushRef="#br0" timeOffset="-112298.3041">11372 2551 0,'-36'0'47,"1"0"-31,-35 35-1,-107 36 32,1 105 0,141-141-47,-36 142 31,36-36 1,0 0-17,-1 35 1,36-34 0,36-1-1,-36 0 1,70 35 15,-35-35-15,71 0 15,0-35-15,35-35 15,-70-36-16,34-35 1,72-35 15,-107 35-31,72-106 16,34-35 15,-70 35-15,0-70-1,-71 35 17,35-36-17,-70 36 1,0 0 0,-35 0-1,0 0 1,-106-36 15,0 1 0,0 35-15,35 70 0,-35 36 15,35 0-16,-71 35 1,72 0 0,-1 35-1</inkml:trace>
        </inkml:traceGroup>
        <inkml:traceGroup>
          <inkml:annotationXML>
            <emma:emma xmlns:emma="http://www.w3.org/2003/04/emma" version="1.0">
              <emma:interpretation id="{AC3A700C-5B50-491B-8530-B5276D1C57CB}" emma:medium="tactile" emma:mode="ink">
                <msink:context xmlns:msink="http://schemas.microsoft.com/ink/2010/main" type="inkWord" rotatedBoundingBox="25306,11183 29428,11369 29353,13037 25231,12850"/>
              </emma:interpretation>
              <emma:one-of disjunction-type="recognition" id="oneOf3">
                <emma:interpretation id="interp15" emma:lang="en-US" emma:confidence="0">
                  <emma:literal>2018</emma:literal>
                </emma:interpretation>
                <emma:interpretation id="interp16" emma:lang="en-US" emma:confidence="0">
                  <emma:literal>7018</emma:literal>
                </emma:interpretation>
                <emma:interpretation id="interp17" emma:lang="en-US" emma:confidence="0">
                  <emma:literal>708</emma:literal>
                </emma:interpretation>
                <emma:interpretation id="interp18" emma:lang="en-US" emma:confidence="0">
                  <emma:literal>7180</emma:literal>
                </emma:interpretation>
                <emma:interpretation id="interp19" emma:lang="en-US" emma:confidence="0">
                  <emma:literal>70018</emma:literal>
                </emma:interpretation>
              </emma:one-of>
            </emma:emma>
          </inkml:annotationXML>
          <inkml:trace contextRef="#ctx0" brushRef="#br0" timeOffset="-112313.3041">16381 3327 0,'-35'-35'78,"0"35"-62,35-35-16,-36-1 31,36 1 16,36 35-16,140 35 16,-35 1-31,0-1 15,-35 0-15,-71-35-1,1 35 17,-72 71-1,36-71-16,-105 107 17,34-37-1,0 72 0,36-1-15,-35-35 31,70-105-16</inkml:trace>
          <inkml:trace contextRef="#ctx0" brushRef="#br0" timeOffset="-112312.3041">16381 3856 0,'35'0'78,"142"36"-31,-36-36-31,0 0 15,71 35-31</inkml:trace>
          <inkml:trace contextRef="#ctx0" brushRef="#br0" timeOffset="-112309.3041">16487 2833 0,'-176'71'78,"105"-36"-62,-105 71 15,105-36-15,1 72 15,-1-1-15,36 0-1,0 0 1,-1 0-1,72 0 17,-1 0-17,0-35 1,71 0 0,70 0 15,-35-71-16,36-35 17,-36 0-17,0-35 1,0-36 0,-35 1-1,70-107 16,-140 142-31,-1-71 32,-35-35-17,0-35 17,-35-1-17,-36 36 16,1 71-15,-72-107 15,-34 1 1,0 70-1,140 106-31,-34 0 31,-107 70-31</inkml:trace>
          <inkml:trace contextRef="#ctx0" brushRef="#br0" timeOffset="-112308.3041">19590 3045 0,'-70'0'63,"-36"-71"-32,0 36 0,-70 35 16,70 0-31,-70 35 0,-1 71 15,36 71 0,106-142-15,-71 141 15,35 1-15,71-36 15,0 0 0,0-35-15,36 35-1,105 35 17,0-70-1,0 0 0,-35-106-15,70 0 15,1 0-15,-1-35 15,-70-36 0,35-35 0,-35-35 1,-36-35-17,-34 35 16,-36-1-15,0-34 15,0 35-15,-71-35 15,-35 34 0,0 72-15,-35 35 15,-70-36-15</inkml:trace>
          <inkml:trace contextRef="#ctx0" brushRef="#br0" timeOffset="-112311.3041">18815 3362 0,'-35'0'109,"0"71"-93,35-36-1,0 142 32,-35-1-16,-1-35 1,36-70-17,0 34-15</inkml:trace>
          <inkml:trace contextRef="#ctx0" brushRef="#br0" timeOffset="-112310.3041">19062 3680 0,'-35'106'78,"70"70"-47,-35-141-31,141 142 47,-70-107-32,35-70 1,0 0 0,-71 0-1,71-70 1,0-107 15,-106 72-15,0-37-1,-36 37 1,1 34 0,-35-35-1,-1 71 1,-70 35 0,70 0-1,-105 106 16,141-36-31</inkml:trace>
        </inkml:traceGroup>
      </inkml:traceGroup>
      <inkml:traceGroup>
        <inkml:annotationXML>
          <emma:emma xmlns:emma="http://www.w3.org/2003/04/emma" version="1.0">
            <emma:interpretation id="{41A6139A-BBF5-4353-962B-E774D6AA0E0D}" emma:medium="tactile" emma:mode="ink">
              <msink:context xmlns:msink="http://schemas.microsoft.com/ink/2010/main" type="line" rotatedBoundingBox="28666,11728 8979,11288 9084,6612 28770,7052"/>
            </emma:interpretation>
          </emma:emma>
        </inkml:annotationXML>
        <inkml:traceGroup>
          <inkml:annotationXML>
            <emma:emma xmlns:emma="http://www.w3.org/2003/04/emma" version="1.0">
              <emma:interpretation id="{3CA02D96-75EB-4B11-95FD-BA35DD7C55C3}" emma:medium="tactile" emma:mode="ink">
                <msink:context xmlns:msink="http://schemas.microsoft.com/ink/2010/main" type="inkWord" rotatedBoundingBox="8718,7964 13789,7560 14054,10884 8984,11289">
                  <msink:destinationLink direction="with" ref="{887772F0-AC4C-4C60-B10D-3740D3542CA0}"/>
                </msink:context>
              </emma:interpretation>
              <emma:one-of disjunction-type="recognition" id="oneOf4">
                <emma:interpretation id="interp20" emma:lang="en-US" emma:confidence="0">
                  <emma:literal>*t</emma:literal>
                </emma:interpretation>
                <emma:interpretation id="interp21" emma:lang="en-US" emma:confidence="0">
                  <emma:literal>*it</emma:literal>
                </emma:interpretation>
                <emma:interpretation id="interp22" emma:lang="en-US" emma:confidence="0">
                  <emma:literal>*It</emma:literal>
                </emma:interpretation>
                <emma:interpretation id="interp23" emma:lang="en-US" emma:confidence="0">
                  <emma:literal>*at</emma:literal>
                </emma:interpretation>
                <emma:interpretation id="interp24" emma:lang="en-US" emma:confidence="0">
                  <emma:literal>"RX*</emma:literal>
                </emma:interpretation>
              </emma:one-of>
            </emma:emma>
          </inkml:annotationXML>
          <inkml:trace contextRef="#ctx1" brushRef="#br1">660 0 0,'92'-47'63,"-1"0"-48,183 47 1,-182 0-1,182 0 17,-274 47-32,0 0 31,0 47-15,-91-47-1,91 0-15,-366 188 47,274-188-31,92 0 15,0 0-15,92-47-1,91 0 1,-92 0-1,92 0-15</inkml:trace>
          <inkml:trace contextRef="#ctx1" brushRef="#br1" timeOffset="1">2217-611 0,'0'47'78,"0"188"-31,0-47-31,0 0-1,0 47 17,0 0-17,0-46 17,0-48-32</inkml:trace>
          <inkml:trace contextRef="#ctx1" brushRef="#br1" timeOffset="2">2583 94 0,'0'-47'31,"0"0"0,91 47-15,1 0 15,-1 0-15,184 47-1</inkml:trace>
          <inkml:trace contextRef="#ctx1" brushRef="#br1" timeOffset="3">3040 894 0,'275'235'125,"90"0"-94,-90-47 1,93 47-17,-185 1-15</inkml:trace>
          <inkml:trace contextRef="#ctx1" brushRef="#br1" timeOffset="4">569-470 0,'0'-47'47,"0"0"-32,91 47 1,366 0 15,-91 0 1,94 0-17,-95 0 1,93 0-1,-1 0 17,0 47-17,-274 0 1,-91 0 15,-1-47-31,3 47 16,-94 47-1,0 141 17,0 0-1,-94 0 0,94-46-15,0-48 15,0-94-15,0 47-16</inkml:trace>
          <inkml:trace contextRef="#ctx1" brushRef="#br1" timeOffset="5">2217-611 0,'0'47'78,"0"188"-31,0-47-31,0 0-1,0 47 17,0 0-17,0-46 17,0-48-32</inkml:trace>
          <inkml:trace contextRef="#ctx1" brushRef="#br1" timeOffset="6">2583 94 0,'0'-47'31,"0"0"0,91 47-15,1 0 15,-1 0-15,184 47-1</inkml:trace>
          <inkml:trace contextRef="#ctx1" brushRef="#br1" timeOffset="7">660 0 0,'92'-47'63,"-1"0"-48,183 47 1,-182 0-1,182 0 17,-274 47-32,0 0 31,0 47-15,-91-47-1,91 0-15,-366 188 47,274-188-31,92 0 15,0 0-15,92-47-1,91 0 1,-92 0-1,92 0-15</inkml:trace>
          <inkml:trace contextRef="#ctx1" brushRef="#br1" timeOffset="8">569-47 0,'0'47'47,"0"188"0,0-47-16,0 48-15,0-48 15,0 0 16</inkml:trace>
          <inkml:trace contextRef="#ctx1" brushRef="#br1" timeOffset="-3">386 1035 0,'0'-47'62,"183"47"-31,182-47 1,1 47-17,94 0 1,-95 0 15,1 0-15,0 0-1,0 0 1,0-47-16</inkml:trace>
          <inkml:trace contextRef="#ctx1" brushRef="#br1" timeOffset="-1">569-470 0,'0'-47'47,"0"0"-32,91 47 1,366 0 15,-91 0 1,94 0-17,-95 0 1,93 0-1,-1 0 17,0 47-17,-274 0 1,-91 0 15,-1-47-31,3 47 16,-94 47-1,0 141 17,0 0-1,-94 0 0,94-46-15,0-48 15,0-94-15,0 47-16</inkml:trace>
          <inkml:trace contextRef="#ctx1" brushRef="#br1" timeOffset="9">386 1035 0,'0'-47'62,"183"47"-31,182-47 1,1 47-17,94 0 1,-95 0 15,1 0-15,0 0-1,0 0 1,0-47-16</inkml:trace>
          <inkml:trace contextRef="#ctx1" brushRef="#br1" timeOffset="10">3040 894 0,'275'235'125,"90"0"-94,-90-47 1,93 47-17,-185 1-15</inkml:trace>
          <inkml:trace contextRef="#ctx1" brushRef="#br1" timeOffset="11">1483 941 0,'-91'0'62,"-1"0"-46,-182 235 15,0 0-15,91-47 0,-92 47-1,92 1 1,0-48-1,-91 47 1,91-47 15,183 0-15</inkml:trace>
          <inkml:trace contextRef="#ctx1" brushRef="#br1" timeOffset="-2">569-47 0,'0'47'47,"0"188"0,0-47-16,0 48-15,0-48 15,0 0 16</inkml:trace>
        </inkml:traceGroup>
        <inkml:traceGroup>
          <inkml:annotationXML>
            <emma:emma xmlns:emma="http://www.w3.org/2003/04/emma" version="1.0">
              <emma:interpretation id="{FE0EDDF7-1BA0-4D04-A824-073E0562E166}" emma:medium="tactile" emma:mode="ink">
                <msink:context xmlns:msink="http://schemas.microsoft.com/ink/2010/main" type="inkWord" rotatedBoundingBox="20606,10936 18252,10883 18312,8212 20666,8265">
                  <msink:destinationLink direction="with" ref="{319B8BBF-220A-4A4D-8C20-204DB79F65B4}"/>
                </msink:context>
              </emma:interpretation>
              <emma:one-of disjunction-type="recognition" id="oneOf5">
                <emma:interpretation id="interp25" emma:lang="en-US" emma:confidence="0">
                  <emma:literal>*6;</emma:literal>
                </emma:interpretation>
                <emma:interpretation id="interp26" emma:lang="en-US" emma:confidence="0">
                  <emma:literal>*46;</emma:literal>
                </emma:interpretation>
                <emma:interpretation id="interp27" emma:lang="en-US" emma:confidence="0">
                  <emma:literal>*9;</emma:literal>
                </emma:interpretation>
                <emma:interpretation id="interp28" emma:lang="en-US" emma:confidence="0">
                  <emma:literal>*t;</emma:literal>
                </emma:interpretation>
                <emma:interpretation id="interp29" emma:lang="en-US" emma:confidence="0">
                  <emma:literal>my,</emma:literal>
                </emma:interpretation>
              </emma:one-of>
            </emma:emma>
          </inkml:annotationXML>
          <inkml:trace contextRef="#ctx0" brushRef="#br0" timeOffset="-112296.3041">8796-60 0,'142'0'94,"34"0"-63,0 0 0,-34 0 1,-1-35-17,35 35 1,-35-35 0,35 35-1,-34-35 1,-1 35-1,35 0 1,1 0 15,-36 35 1,-71 0-17,1 0 1,-36 1-1,-35 34 1,35 36 15,-35-71-31,0 142 32,36-1-1,-36-35-16,35-35 1,-35 35 31,0 0-16,0-105-15</inkml:trace>
          <inkml:trace contextRef="#ctx0" brushRef="#br0" timeOffset="-112295.3041">8796 1069 0,'36'0'63,"-1"0"-32,141-35 0,-34 35 0,-1 0 1,0 0-17,0 0 1,0 0-1,35 0 1,-35 0 0,36 0-1,-1 0 1,-35-35 0,1 35-1,-1 0 16,0 0 1,-35 0-32</inkml:trace>
          <inkml:trace contextRef="#ctx0" brushRef="#br0" timeOffset="-112297.3041">8832 258 0,'0'35'125,"0"0"-110,0 142 32,0-1-15,0 1-1,0-36 0,0 35 0,0-141 1</inkml:trace>
          <inkml:trace contextRef="#ctx0" brushRef="#br0" timeOffset="-112291.3041">9537 1069 0,'-35'0'78,"0"71"-62,0-36-1,-71 106 32,35 36-16,1-1 1,-1-35-1,0 36 0,1-1 0,-36-35 32,71-70-63</inkml:trace>
          <inkml:trace contextRef="#ctx0" brushRef="#br0" timeOffset="-112294.3041">9290 187 0,'-35'0'47,"0"36"-16,0-1-15,-1 35 15,36-34-15,0 140 31,0-105-32,0-36 1,0 0-16,71 1 31,-36-36-15,36 0 15,-1 0 0,-34-36-15,-36 1-1,0 0 1,-36-36 0,36 36-1,-35 35 1,0-35 0,-1 35-1,1 0 1,0 0-1,-36 35 1,71 0 15,0 36-15</inkml:trace>
          <inkml:trace contextRef="#ctx0" brushRef="#br0" timeOffset="-112293.3041">9925-165 0,'-35'35'78,"35"0"-62,-35 142 15,35-36 1,0 35-17,0-35 1,0 0 15,0 106-31</inkml:trace>
          <inkml:trace contextRef="#ctx0" brushRef="#br0" timeOffset="-112292.3041">10313 328 0,'36'0'94,"-1"36"-78,0-36-1,36 35-15</inkml:trace>
          <inkml:trace contextRef="#ctx0" brushRef="#br0" timeOffset="-112290.3041">10349 999 0,'0'35'93,"35"0"-61,0 106-17,36 1 32,-1-1-31,1 35-1,0-35 17,-1 0-17,1 0 1,-36 0 15,0 1 0,0-107-15,-35 0-16,71 0 16,0 1-1</inkml:trace>
        </inkml:traceGroup>
        <inkml:traceGroup>
          <inkml:annotationXML>
            <emma:emma xmlns:emma="http://www.w3.org/2003/04/emma" version="1.0">
              <emma:interpretation id="{7B7A5C49-B638-499C-B962-E67569B3794D}" emma:medium="tactile" emma:mode="ink">
                <msink:context xmlns:msink="http://schemas.microsoft.com/ink/2010/main" type="inkWord" rotatedBoundingBox="25753,6984 28835,7142 28628,11207 25545,11050">
                  <msink:destinationLink direction="with" ref="{7535735C-38C5-4C3B-8D7B-3102011A455A}"/>
                </msink:context>
              </emma:interpretation>
              <emma:one-of disjunction-type="recognition" id="oneOf6">
                <emma:interpretation id="interp30" emma:lang="en-US" emma:confidence="0">
                  <emma:literal>ion</emma:literal>
                </emma:interpretation>
                <emma:interpretation id="interp31" emma:lang="en-US" emma:confidence="0">
                  <emma:literal>to-in</emma:literal>
                </emma:interpretation>
                <emma:interpretation id="interp32" emma:lang="en-US" emma:confidence="0">
                  <emma:literal>iota</emma:literal>
                </emma:interpretation>
                <emma:interpretation id="interp33" emma:lang="en-US" emma:confidence="0">
                  <emma:literal>iota,</emma:literal>
                </emma:interpretation>
                <emma:interpretation id="interp34" emma:lang="en-US" emma:confidence="0">
                  <emma:literal>ion*</emma:literal>
                </emma:interpretation>
              </emma:one-of>
            </emma:emma>
          </inkml:annotationXML>
          <inkml:trace contextRef="#ctx0" brushRef="#br0" timeOffset="-112280.3041">16240-1435 0</inkml:trace>
          <inkml:trace contextRef="#ctx0" brushRef="#br0" timeOffset="-112303.3041">16275-165 0,'36'0'94,"-1"0"-94,0 0 31,142 0 1,-36 0-17,0 0 1,0 0 0,0-36-1,35 36 1,-34 0-1,-37 0-15,36 0 16,1 0-16,-37-35 0,72 35 31,-36 0-15,35 0 0,-35 0-1,1 0 1,34 0-1,-70 0 1,0 0 15,-106 35-31,35 1 32,-35-1-17,0 35 1,0 1-1,0 70 17,0 35-1,0-34-15,-35 34-1,35 0 16,0-70-15,0-35 0,0-36-16</inkml:trace>
          <inkml:trace contextRef="#ctx0" brushRef="#br0" timeOffset="-112304.3041">16381-24 0,'0'141'125,"-35"35"-94,35-35-15,0 36-1,0-71 1,0 70 15,0-35-15,35-35 15,0-71-15,107 71 15,-1-106-15,0 0 15,0 0-16,0 0 1,35 0 0,-34 0-1,-1 0 1,35 0 0,-70-35-1,70 35 1,1-36-1,-1 36 1,-35-35 0,36 35-1,-36-35 1,35 0 15,-141 35-31,106-36 0</inkml:trace>
          <inkml:trace contextRef="#ctx0" brushRef="#br0" timeOffset="-112301.3041">17298 1140 0,'-70'35'63,"70"0"-47,-106 142 15,36-36 0,-1 0-15,0 0-1,36 0 1,-71 36 15,36-1-15,-1-35-1,36-35 17,35-71-32,-35 36 15</inkml:trace>
          <inkml:trace contextRef="#ctx0" brushRef="#br0" timeOffset="-112307.3041">16981 223 0,'-35'0'47,"35"35"-31,-36 71 30,36-71-46,-35 141 32,0-34-1,35-1 0,0-36-31</inkml:trace>
          <inkml:trace contextRef="#ctx0" brushRef="#br0" timeOffset="-112306.3041">17087 470 0,'0'35'62,"-35"0"-46,35 36 0,0 70-1,35 0 16,-35-106-15,0 0-16,35-35 16,36 0-1,-36 0-15,-35-35 16,106-106 15,-36 35-15,-70-35-1,0 35 1,0 71 0,-35-36-1,0 71 1,-36 0 0,1 0-1,34 36 1,-34 34-1,70 1 1</inkml:trace>
          <inkml:trace contextRef="#ctx0" brushRef="#br0" timeOffset="-112302.3041">17651-165 0,'0'35'78,"0"106"-47,35-70-31,-35 70 32,0 35-17,0-35 1,0 0 0,0 36 15,0-36-16,0 0 1</inkml:trace>
          <inkml:trace contextRef="#ctx0" brushRef="#br0" timeOffset="-112305.3041">18110 575 0,'0'-35'94,"35"35"-79,0 0 17,142 35 14,34 1-30</inkml:trace>
          <inkml:trace contextRef="#ctx0" brushRef="#br0" timeOffset="-112300.3041">18180 1246 0,'106'70'109,"-106"-34"-93,106 140 15,-35-35 0,-1 0-15,1 0 0,-1 0-1,1 0 1,-36 36 15,36-1-15,-1-35-1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5:50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B28A76-10C3-4F63-ABB1-6A8996E98474}" emma:medium="tactile" emma:mode="ink">
          <msink:context xmlns:msink="http://schemas.microsoft.com/ink/2010/main" type="inkDrawing" rotatedBoundingBox="14723,1372 19033,1047 19171,2873 14861,3198" hotPoints="18985,1185 19052,2861 14920,3026 14853,1350" semanticType="enclosure" shapeName="Rectangle">
            <msink:sourceLink direction="with" ref="{C887DE6E-AF27-4106-8E25-7A76723EFBF3}"/>
            <msink:destinationLink direction="with" ref="{319B8BBF-220A-4A4D-8C20-204DB79F65B4}"/>
            <msink:destinationLink direction="with" ref="{887772F0-AC4C-4C60-B10D-3740D3542CA0}"/>
            <msink:destinationLink direction="with" ref="{7535735C-38C5-4C3B-8D7B-3102011A455A}"/>
          </msink:context>
        </emma:interpretation>
      </emma:emma>
    </inkml:annotationXML>
    <inkml:trace contextRef="#ctx0" brushRef="#br0">0 269 0,'35'-35'78,"106"0"-47,1 35-15,34-36 15,-35 36-15,0 0-1,36-35 1,-72 35 0,37-35-16,-1 35 15,0 0 1,0 0-16,0 0 15,35 0 1,107-35-16,-142 35 16,0 0-1,0 0 1,0 0 0,-35-36-16,35 36 15,0 0 1,-35 0-16,70 0 15,-35 0 1,1 0 15,-1 36 1,-36-1-17,-69-35 1,-36 35-1,106 106 32,-71-35-15,0 71-17,-35-1 16,0-35-15,0 35 15,0 1-15,0-36 15,35 35 0,-35-105-15,36-1 0</inkml:trace>
    <inkml:trace contextRef="#ctx0" brushRef="#br0" timeOffset="-1124.9804">71 516 0,'-71'71'0,"71"70"0,0 423 0,0-423 0,0 36 31,-35-1-15,35-70 31</inkml:trace>
    <inkml:trace contextRef="#ctx0" brushRef="#br0" timeOffset="1046.8855">71 1822 0,'141'0'109,"0"0"-78,-35 0-15,35 0-1,0 0 1,35 0 0,-70 0-1,35 0 1,36 0 0,-36-36-1,0 36-15,0 0 16,0 0-1,-35 0-15,35 0 0,35 0 16,-70-35 0,71 35-1,-72-35 1,72 35 0,-36 0-1,35 0 1,-35-36-1,1 36 1,34 0 0,-35 0-1,71 36 17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5:57.4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87DE6E-AF27-4106-8E25-7A76723EFBF3}" emma:medium="tactile" emma:mode="ink">
          <msink:context xmlns:msink="http://schemas.microsoft.com/ink/2010/main" type="writingRegion" rotatedBoundingBox="15258,1375 18432,1047 18591,2580 15417,2908">
            <msink:destinationLink direction="with" ref="{BFB28A76-10C3-4F63-ABB1-6A8996E98474}"/>
          </msink:context>
        </emma:interpretation>
      </emma:emma>
    </inkml:annotationXML>
    <inkml:traceGroup>
      <inkml:annotationXML>
        <emma:emma xmlns:emma="http://www.w3.org/2003/04/emma" version="1.0">
          <emma:interpretation id="{08F0A701-C0EF-47CA-B32D-0DFB7BCBBA2E}" emma:medium="tactile" emma:mode="ink">
            <msink:context xmlns:msink="http://schemas.microsoft.com/ink/2010/main" type="paragraph" rotatedBoundingBox="15258,1375 18432,1047 18591,2580 15417,2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2BDA5-27C0-4B2D-9440-966FDA9CBDBF}" emma:medium="tactile" emma:mode="ink">
              <msink:context xmlns:msink="http://schemas.microsoft.com/ink/2010/main" type="line" rotatedBoundingBox="15258,1375 18432,1047 18591,2580 15417,2908"/>
            </emma:interpretation>
          </emma:emma>
        </inkml:annotationXML>
        <inkml:traceGroup>
          <inkml:annotationXML>
            <emma:emma xmlns:emma="http://www.w3.org/2003/04/emma" version="1.0">
              <emma:interpretation id="{969DF2A2-AEBE-4400-B405-0D29D88AEE3E}" emma:medium="tactile" emma:mode="ink">
                <msink:context xmlns:msink="http://schemas.microsoft.com/ink/2010/main" type="inkWord" rotatedBoundingBox="15258,1375 18432,1047 18591,2580 15417,2908"/>
              </emma:interpretation>
              <emma:one-of disjunction-type="recognition" id="oneOf0">
                <emma:interpretation id="interp0" emma:lang="en-US" emma:confidence="0">
                  <emma:literal>517</emma:literal>
                </emma:interpretation>
                <emma:interpretation id="interp1" emma:lang="en-US" emma:confidence="1">
                  <emma:literal>5 17</emma:literal>
                </emma:interpretation>
                <emma:interpretation id="interp2" emma:lang="en-US" emma:confidence="0">
                  <emma:literal>5/7</emma:literal>
                </emma:interpretation>
                <emma:interpretation id="interp3" emma:lang="en-US" emma:confidence="0">
                  <emma:literal>57</emma:literal>
                </emma:interpretation>
                <emma:interpretation id="interp4" emma:lang="en-US" emma:confidence="0">
                  <emma:literal>577</emma:literal>
                </emma:interpretation>
              </emma:one-of>
            </emma:emma>
          </inkml:annotationXML>
          <inkml:trace contextRef="#ctx0" brushRef="#br0">247 0 0,'-36'35'62,"-34"71"-15,70-71-31,0 0-16,-106 142 46,71-142-14,35 0-17,70-70 32,-34 35-31,34-35-1,1 35 1,-36 0-16,35 0 16,1 70 15,-36-34-15,-35-1-1,0 0 1,0 1-1,-106 140 32,71-176-31,0 0 0,0 0-1</inkml:trace>
          <inkml:trace contextRef="#ctx0" brushRef="#br0" timeOffset="390.6227">211 0 0,'0'-35'94,"36"35"-79,105-36 17,0 1-17,35 35 16,-70 0-31</inkml:trace>
          <inkml:trace contextRef="#ctx0" brushRef="#br0" timeOffset="1406.2414">1622-565 0,'0'141'94,"0"1"-63,0-1 1,0 0-17,0 0 1,0 0 0,0 0-1,0 36 1,0-36-1,-35-36 1,35 37-16</inkml:trace>
          <inkml:trace contextRef="#ctx0" brushRef="#br0" timeOffset="6421.8491">2328-177 0,'-35'0'110,"176"0"-48,35 0-31,-35 0 1,36-35-1,-1 35 0,-141 0 0,-35 35 1,-70 71-1,35-35 0,-36 70-15,0 35 15,36-35 0,-35 36 0,70-71 1</inkml:trace>
          <inkml:trace contextRef="#ctx0" brushRef="#br0" timeOffset="6765.5985">2610 247 0,'141'0'109,"36"0"-93,70 0-1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7:11.6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9B8BBF-220A-4A4D-8C20-204DB79F65B4}" emma:medium="tactile" emma:mode="ink">
          <msink:context xmlns:msink="http://schemas.microsoft.com/ink/2010/main" type="inkDrawing" rotatedBoundingBox="17737,3126 20038,8079 19911,8137 17610,3185" semanticType="callout" shapeName="Other">
            <msink:sourceLink direction="with" ref="{FE0EDDF7-1BA0-4D04-A824-073E0562E166}"/>
            <msink:sourceLink direction="with" ref="{BFB28A76-10C3-4F63-ABB1-6A8996E98474}"/>
          </msink:context>
        </emma:interpretation>
      </emma:emma>
    </inkml:annotationXML>
    <inkml:trace contextRef="#ctx0" brushRef="#br0">0 0 0,'0'70'0,"106"107"0,282 775 0,-317-811 0,-1 0 0,-34 0 15,34 1 1,1-1 0,-1 35-1,1 0 1,-1-34 15,1-1-15,-1 35-1,1-35-15,0-35 16,-1 70 15,1-35 0,-1 1 1,-35-37-17,-35-69 17,0-1-32,36-35 15,-36 35-15,35 71 31,36 0 1,-1 70 30,1-70-31,-1 35 1,1 36 15,-36-107-32,0-35 1,1 1 15,-36-1-31,0 0 16,35-35-16,0 71 47,1-36-32,-36 0 16,35 1-15,-35-1 0,0 0-1,35-35-15,36 36 16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7:13.6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35735C-38C5-4C3B-8D7B-3102011A455A}" emma:medium="tactile" emma:mode="ink">
          <msink:context xmlns:msink="http://schemas.microsoft.com/ink/2010/main" type="inkDrawing" rotatedBoundingBox="18609,2877 27514,7931 27411,8114 18506,3059" semanticType="callout" shapeName="Other">
            <msink:sourceLink direction="with" ref="{7B7A5C49-B638-499C-B962-E67569B3794D}"/>
            <msink:sourceLink direction="with" ref="{BFB28A76-10C3-4F63-ABB1-6A8996E98474}"/>
          </msink:context>
        </emma:interpretation>
      </emma:emma>
    </inkml:annotationXML>
    <inkml:trace contextRef="#ctx0" brushRef="#br0">0 0 0,'141'0'125,"-106"0"-125,141 70 16,-34 1 0,-37-1-1,-69-34-15,105 34 31,0 1-31,0-1 16,35 36 0,1 0-1,-1 0-15,1 0 16,-36 0 0,0-1-1,35-34-15,-35 0 16,0 34-16,1-34 15,34 35 1,0-36 0,-35 1-16,0 70 15,36-70 1,-1 34-16,-35 1 16,36-35-1,-36 35-15,35-1 16,1 1-1,-36-35 1,35 35-16,-35-1 16,0-69-1,1 34-15,34 36 16,-35-35 0,0-1-16,35 36 15,-34-35 1,-1-1-16,0 1 15,0-1 17,0 1-17,35-1-15,-34 1 16,-1 35 0,35-36-1,-35 1 1,0 35-1,0-36 1,36 1 15,-71-1-15,70 72 0,-35-72 15,35 71 0,1 0 32,-142-141-48,142 177 79,-107-107-47,-35-70-32,-35 36-15,36-1 47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8:24.8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9DA3B5-4BBF-4304-A584-303558A444DE}" emma:medium="tactile" emma:mode="ink">
          <msink:context xmlns:msink="http://schemas.microsoft.com/ink/2010/main" type="inkDrawing" rotatedBoundingBox="19470,5362 19744,5959 19293,6166 19020,5569" semanticType="callout" shapeName="Other"/>
        </emma:interpretation>
      </emma:emma>
    </inkml:annotationXML>
    <inkml:trace contextRef="#ctx0" brushRef="#br0">9960-2913 0,'-34'0'62,"34"-34"-62,0 1 63,0-1-47,34 34-1,33 0 16,1 0-15,-34 0-16,0 34 31,-34-1-15,0 1 0,0 0-1,-34 0 1,0 0-16,0 34 15,-33-35 1,67 1 0,-68 0 46,34 0-46,203 0 46,-101-34-46,67 0 15,69 34 0</inkml:trace>
  </inkml:traceGroup>
</inkml:ink>
</file>

<file path=ppt/ink/ink160.xml><?xml version="1.0" encoding="utf-8"?>
<inkml:ink xmlns:inkml="http://www.w3.org/2003/InkML">
  <inkml:definitions/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8:40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4139 0,'-47'0'47,"47"-47"124,47 0-139,188-141 15,0 47-32,-47-47 1,48 0-1,-48-47 17,47 93-17,0-93 1,0 47 0,1 0-1,-48 0 1,47-47-1,0 47 1,0-1 0,0-46-1,-46 47 1,46-47 0,-47 47 15,-141 141-31,188-189 15,0 48 17,0 0-1,-140 94-15,-48 94 15,0 47-16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8:40.47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3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1" timeString="2016-04-22T17:28:40.500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8796-60 0,'142'0'94,"34"0"-63,0 0 0,-34 0 1,-1-35-17,35 35 1,-35-35 0,35 35-1,-34-35 1,-1 35-1,35 0 1,1 0 15,-36 35 1,-71 0-17,1 0 1,-36 1-1,-35 34 1,35 36 15,-35-71-31,0 142 32,36-1-1,-36-35-16,35-35 1,-35 35 31,0 0-16,0-105-15</inkml:trace>
  <inkml:trace contextRef="#ctx0" brushRef="#br0" timeOffset="1">8796 1069 0,'36'0'63,"-1"0"-32,141-35 0,-34 35 0,-1 0 1,0 0-17,0 0 1,0 0-1,35 0 1,-35 0 0,36 0-1,-1 0 1,-35-35 0,1 35-1,-1 0 16,0 0 1,-35 0-32</inkml:trace>
  <inkml:trace contextRef="#ctx0" brushRef="#br0" timeOffset="2">8832 258 0,'0'35'125,"0"0"-110,0 142 32,0-1-15,0 1-1,0-36 0,0 35 0,0-141 1</inkml:trace>
  <inkml:trace contextRef="#ctx0" brushRef="#br0" timeOffset="3">9537 1069 0,'-35'0'78,"0"71"-62,0-36-1,-71 106 32,35 36-16,1-1 1,-1-35-1,0 36 0,1-1 0,-36-35 32,71-70-63</inkml:trace>
  <inkml:trace contextRef="#ctx0" brushRef="#br0" timeOffset="4">9290 187 0,'-35'0'47,"0"36"-16,0-1-15,-1 35 15,36-34-15,0 140 31,0-105-32,0-36 1,0 0-16,71 1 31,-36-36-15,36 0 15,-1 0 0,-34-36-15,-36 1-1,0 0 1,-36-36 0,36 36-1,-35 35 1,0-35 0,-1 35-1,1 0 1,0 0-1,-36 35 1,71 0 15,0 36-15</inkml:trace>
  <inkml:trace contextRef="#ctx0" brushRef="#br0" timeOffset="5">9925-165 0,'-35'35'78,"35"0"-62,-35 142 15,35-36 1,0 35-17,0-35 1,0 0 15,0 106-31</inkml:trace>
  <inkml:trace contextRef="#ctx0" brushRef="#br0" timeOffset="7">10349 999 0,'0'35'93,"35"0"-61,0 106-17,36 1 32,-1-1-31,1 35-1,0-35 17,-1 0-17,1 0 1,-36 0 15,0 1 0,0-107-15,-35 0-16,71 0 16,0 1-1</inkml:trace>
  <inkml:trace contextRef="#ctx0" brushRef="#br0" timeOffset="8">16240-1435 0</inkml:trace>
  <inkml:trace contextRef="#ctx0" brushRef="#br0" timeOffset="17">8796 2622 0,'-35'0'47,"-35"35"-32,-107 0 17,107 0-17,-71 36 32,-36 35-16,1 70 1,35-35-1,70 36 0,36-36 0,35 35-15,0-35 15,35 36 0,36-36 1,35 35-1,-36-141-15,107 36 30,-142-71-46,141 35 32,-35-35-1,-35 0-15,35-35 15,-106 0-31,142-36 31,-107 36-15,-34-36-1,70-105 1,-1 0 15,-69 34 0,-1-34-15,-35 35 0,0 0-1,0 0 1,0 0 0,-35-1-1,-36-34 16,1 70-15,-1 36 0,-105-1 15,-1 71 0,142 0-31,-141 35 31,70 1-15</inkml:trace>
  <inkml:trace contextRef="#ctx0" brushRef="#br0" timeOffset="18">8550 3292 0,'-36'35'0,"-175"353"0,211-317 0,35-107 0,35 1 0,-34 35 0,-1 0 15,36 0 1,-1 0 0,106 106 30,-140-106-46,-1 35 16,-35 36 0,0-1-1,0 36 1,-35-35 0,-106 70 15,35-71 16,71-70-47,-1 0 15,36-35 1,0 0-16</inkml:trace>
  <inkml:trace contextRef="#ctx0" brushRef="#br0" timeOffset="19">8444 3115 0,'141'0'78,"35"0"-47,-35 0 0,177 71-15</inkml:trace>
  <inkml:trace contextRef="#ctx0" brushRef="#br0" timeOffset="20">11654 3115 0,'-71'0'47,"-70"36"0,-35 70-16,105-36 1,36-35-32,-35 71 15,-1 35 17,36 0-17,35 36 16,0-71-15,35-1 15,0-34-15,36 0 0,-1-71-1,1 0 1,70 0 15,-106-71-15,36 0-1,-36 36 1,-35-106 0,0 35-1,0 71 1,-70-71-1,34 71 1,1 35 0,-106 0 15,35 0-15,71 0-1,-142 106 32,142-71-47</inkml:trace>
  <inkml:trace contextRef="#ctx0" brushRef="#br0" timeOffset="21">11372 2551 0,'-36'0'47,"1"0"-31,-35 35-1,-107 36 32,1 105 0,141-141-47,-36 142 31,36-36 1,0 0-17,-1 35 1,36-34 0,36-1-1,-36 0 1,70 35 15,-35-35-15,71 0 15,0-35-15,35-35 15,-70-36-16,34-35 1,72-35 15,-107 35-31,72-106 16,34-35 15,-70 35-15,0-70-1,-71 35 17,35-36-17,-70 36 1,0 0 0,-35 0-1,0 0 1,-106-36 15,0 1 0,0 35-15,35 70 0,-35 36 15,35 0-16,-71 35 1,72 0 0,-1 35-1</inkml:trace>
  <inkml:trace contextRef="#ctx1" brushRef="#br1">660 0 0,'92'-47'63,"-1"0"-48,183 47 1,-182 0-1,182 0 17,-274 47-32,0 0 31,0 47-15,-91-47-1,91 0-15,-366 188 47,274-188-31,92 0 15,0 0-15,92-47-1,91 0 1,-92 0-1,92 0-15</inkml:trace>
  <inkml:trace contextRef="#ctx1" brushRef="#br1" timeOffset="1">2217-611 0,'0'47'78,"0"188"-31,0-47-31,0 0-1,0 47 17,0 0-17,0-46 17,0-48-32</inkml:trace>
  <inkml:trace contextRef="#ctx1" brushRef="#br1" timeOffset="2">2583 94 0,'0'-47'31,"0"0"0,91 47-15,1 0 15,-1 0-15,184 47-1</inkml:trace>
  <inkml:trace contextRef="#ctx1" brushRef="#br1" timeOffset="3">3040 894 0,'275'235'125,"90"0"-94,-90-47 1,93 47-17,-185 1-15</inkml:trace>
  <inkml:trace contextRef="#ctx1" brushRef="#br1" timeOffset="4">569-470 0,'0'-47'47,"0"0"-32,91 47 1,366 0 15,-91 0 1,94 0-17,-95 0 1,93 0-1,-1 0 17,0 47-17,-274 0 1,-91 0 15,-1-47-31,3 47 16,-94 47-1,0 141 17,0 0-1,-94 0 0,94-46-15,0-48 15,0-94-15,0 47-16</inkml:trace>
  <inkml:trace contextRef="#ctx1" brushRef="#br1" timeOffset="5">2217-611 0,'0'47'78,"0"188"-31,0-47-31,0 0-1,0 47 17,0 0-17,0-46 17,0-48-32</inkml:trace>
  <inkml:trace contextRef="#ctx1" brushRef="#br1" timeOffset="6">2583 94 0,'0'-47'31,"0"0"0,91 47-15,1 0 15,-1 0-15,184 47-1</inkml:trace>
  <inkml:trace contextRef="#ctx1" brushRef="#br1" timeOffset="7">660 0 0,'92'-47'63,"-1"0"-48,183 47 1,-182 0-1,182 0 17,-274 47-32,0 0 31,0 47-15,-91-47-1,91 0-15,-366 188 47,274-188-31,92 0 15,0 0-15,92-47-1,91 0 1,-92 0-1,92 0-15</inkml:trace>
  <inkml:trace contextRef="#ctx1" brushRef="#br1" timeOffset="8">569-47 0,'0'47'47,"0"188"0,0-47-16,0 48-15,0-48 15,0 0 16</inkml:trace>
  <inkml:trace contextRef="#ctx1" brushRef="#br1" timeOffset="9">386 1035 0,'0'-47'62,"183"47"-31,182-47 1,1 47-17,94 0 1,-95 0 15,1 0-15,0 0-1,0 0 1,0-47-16</inkml:trace>
  <inkml:trace contextRef="#ctx1" brushRef="#br1" timeOffset="10">569-470 0,'0'-47'47,"0"0"-32,91 47 1,366 0 15,-91 0 1,94 0-17,-95 0 1,93 0-1,-1 0 17,0 47-17,-274 0 1,-91 0 15,-1-47-31,3 47 16,-94 47-1,0 141 17,0 0-1,-94 0 0,94-46-15,0-48 15,0-94-15,0 47-16</inkml:trace>
  <inkml:trace contextRef="#ctx1" brushRef="#br1" timeOffset="11">386 1035 0,'0'-47'62,"183"47"-31,182-47 1,1 47-17,94 0 1,-95 0 15,1 0-15,0 0-1,0 0 1,0-47-16</inkml:trace>
  <inkml:trace contextRef="#ctx1" brushRef="#br1" timeOffset="12">3040 894 0,'275'235'125,"90"0"-94,-90-47 1,93 47-17,-185 1-15</inkml:trace>
  <inkml:trace contextRef="#ctx1" brushRef="#br1" timeOffset="13">1483 941 0,'-91'0'62,"-1"0"-46,-182 235 15,0 0-15,91-47 0,-92 47-1,92 1 1,0-48-1,-91 47 1,91-47 15,183 0-15</inkml:trace>
  <inkml:trace contextRef="#ctx1" brushRef="#br1" timeOffset="14">569-47 0,'0'47'47,"0"188"0,0-47-16,0 48-15,0-48 15,0 0 16</inkml:trace>
  <inkml:trace contextRef="#ctx0" brushRef="#br0" timeOffset="43">-1293 3504 0,'-36'0'141,"72"-35"-110,140-107 0,-105 72-15,34-107 31,-34 72-16,-36 105 0,-35 141 16,0 35-16,35-35-15,-35 0 15,0 36-15,-35-1 0,35 1 15,0-72 0,0-69-31,35-1 0</inkml:trace>
  <inkml:trace contextRef="#ctx0" brushRef="#br0" timeOffset="44">4316 2728 0,'-36'0'31,"1"0"-15,-35 0 15,70-36-31,-36 1 31,36 0-15,71-36 31,-36 71-47,142-35 31,-72 35-15,-34 35-1,-1 1 1,-34 34 0,-36 1-1,-36 70 1,1-35-16,-106 35 47,71-71-32,-72 71 48,142-105-48,71-1 1,70 0 15,0 1 1,-70-1-17,140 0 1</inkml:trace>
  <inkml:trace contextRef="#ctx0" brushRef="#br0" timeOffset="45">4739 2163 0,'-106'-35'47,"-70"35"-15,105 0-17,1 0 1,-71 106-1,35-36 1,0 71 15,0 36-15,36-36 0,34 35-1,36-35 1,0 1-1,36-1 1,-1-71-16,71 107 31,70-36 1,-35-35-17,36-71 16,-72 0-15,1-35 0,0-35-1,35-106 1,0-36 15,-70 36-15,-36 0-1,-35 0 1,0-35 15,-35 35-15,0 35-16,-71-71 16,-35 36 15,35 71-16,-35 34 17,0-34-17,-1 70-15</inkml:trace>
  <inkml:trace contextRef="#ctx0" brushRef="#br0" timeOffset="46">-658 2622 0,'-177'0'62,"1"0"-31,70 35-15,-70 71 15,70-35-15,-35 105 15,35-35-15,70 35-1,1-34 1,35 34 15,0-35-31,0 0 16,35 0 0,36 0 15,0 0-16,34-70 1,72 0 0,-36-71-1,-35 0 1,70-36 0,1-70 15,-36 1-16,0-36 1,-35-1 0,-36-34-1,1 35 1,-71 0 0,35-36-1,-70 36 1,-1 0-1,-69 0 17,34 35-17,-105 0 1,35 36 15,-1 35-31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8:40.5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0 269 0,'35'-35'78,"106"0"-47,1 35-15,34-36 15,-35 36-15,0 0-1,36-35 1,-72 35 0,37-35-16,-1 35 15,0 0 1,0 0-16,0 0 15,35 0 1,107-35-16,-142 35 16,0 0-1,0 0 1,0 0 0,-35-36-16,35 36 15,0 0 1,-35 0-16,70 0 15,-35 0 1,1 0 15,-1 36 1,-36-1-17,-69-35 1,-36 35-1,106 106 32,-71-35-15,0 71-17,-35-1 16,0-35-15,0 35 15,0 1-15,0-36 15,35 35 0,-35-105-15,36-1 0</inkml:trace>
  <inkml:trace contextRef="#ctx0" brushRef="#br0" timeOffset="1">71 516 0,'-71'71'0,"71"70"0,0 423 0,0-423 0,0 36 31,-35-1-15,35-70 31</inkml:trace>
  <inkml:trace contextRef="#ctx0" brushRef="#br0" timeOffset="2">71 1822 0,'141'0'109,"0"0"-78,-35 0-15,35 0-1,0 0 1,35 0 0,-70 0-1,35 0 1,36 0 0,-36-36-1,0 36-15,0 0 16,0 0-1,-35 0-15,35 0 0,35 0 16,-70-35 0,71 35-1,-72-35 1,72 35 0,-36 0-1,35 0 1,-35-36-1,1 36 1,34 0 0,-35 0-1,71 36 17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8:40.5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0 0,'-36'35'62,"-34"71"-15,70-71-31,0 0-16,-106 142 46,71-142-14,35 0-17,70-70 32,-34 35-31,34-35-1,1 35 1,-36 0-16,35 0 16,1 70 15,-36-34-15,-35-1-1,0 0 1,0 1-1,-106 140 32,71-176-31,0 0 0,0 0-1</inkml:trace>
  <inkml:trace contextRef="#ctx0" brushRef="#br0" timeOffset="1">211 0 0,'0'-35'94,"36"35"-79,105-36 17,0 1-17,35 35 16,-70 0-31</inkml:trace>
  <inkml:trace contextRef="#ctx0" brushRef="#br0" timeOffset="2">1622-565 0,'0'141'94,"0"1"-63,0-1 1,0 0-17,0 0 1,0 0 0,0 0-1,0 36 1,0-36-1,-35-36 1,35 37-16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8:40.5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0,'0'70'0,"106"107"0,282 775 0,-317-811 0,-1 0 0,-34 0 15,34 1 1,1-1 0,-1 35-1,1 0 1,-1-34 15,1-1-15,-1 35-1,1-35-15,0-35 16,-1 70 15,1-35 0,-1 1 1,-35-37-17,-35-69 17,0-1-32,36-35 15,-36 35-15,35 71 31,36 0 1,-1 70 30,1-70-31,-1 35 1,1 36 15,-36-107-32,0-35 1,1 1 15,-36-1-31,0 0 16,35-35-16,0 71 47,1-36-32,-36 0 16,35 1-15,-35-1 0,0 0-1,35-35-15,36 36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17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27 0,'-36'-36'0,"354"36"0,-177 0 0,212 36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21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112 0 0,'-36'141'94,"36"-35"-63,-35 35-16,0 36 1,35-1 15,0-35 1,35-106-32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21.8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1 210 0,'0'141'94,"0"-35"-63,35 0-15,1 35-1,34-106 1,36 36 0,0-71-1,-36 0 1,36 0 0,-35-71-1,34-34 1,-69 34-1,-36-70 1,0 0 0,-36 35-1,1 35 1,-35 1 0,-1 35-1,1 35-15,-107 35 31,71 0-15,36 71 0,-36 70-1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22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1277 247 0,'-35'-35'32,"-71"-35"-1,-35 70-16,-35 0 17,70 0-17,-35 70 17,0 36-17,0 35 16,35 0-15,35 0 0,1 0-1,34 36 1,36-36 0,0 0-1,71 0 1,35 35-1,35 1 1,-106-107 0,141 36 15,1-35-31,-36-1 31,0-34-15,0-1-1,0-35 1,36 0 0,-36-35-1,0-1 1,0-105 0,0 0 15,-70 35-16,-36-35 1,-35 0 0,0-35-1,0-1 1,-71 36 15,36 0-15,-35 0-1,-72-35 1,1-1 0,0 36 15,0 71-15,-35-36-1,35 70 1,-36 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8:33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414B24-DC62-40B5-B15F-8EA9665AE21F}" emma:medium="tactile" emma:mode="ink">
          <msink:context xmlns:msink="http://schemas.microsoft.com/ink/2010/main" type="writingRegion" rotatedBoundingBox="9702,7832 12529,11082 11393,12070 8566,8820"/>
        </emma:interpretation>
      </emma:emma>
    </inkml:annotationXML>
    <inkml:traceGroup>
      <inkml:annotationXML>
        <emma:emma xmlns:emma="http://www.w3.org/2003/04/emma" version="1.0">
          <emma:interpretation id="{CC1414F6-9906-48AD-832A-755328B0DEF9}" emma:medium="tactile" emma:mode="ink">
            <msink:context xmlns:msink="http://schemas.microsoft.com/ink/2010/main" type="paragraph" rotatedBoundingBox="9702,7832 12529,11082 11393,12070 8566,8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0BBB46-FEBB-42F1-8B5F-4C88E4F911A2}" emma:medium="tactile" emma:mode="ink">
              <msink:context xmlns:msink="http://schemas.microsoft.com/ink/2010/main" type="line" rotatedBoundingBox="9702,7832 12529,11082 11393,12070 8566,8820"/>
            </emma:interpretation>
          </emma:emma>
        </inkml:annotationXML>
        <inkml:traceGroup>
          <inkml:annotationXML>
            <emma:emma xmlns:emma="http://www.w3.org/2003/04/emma" version="1.0">
              <emma:interpretation id="{96706E31-D5AE-4F29-8464-358F2A716E39}" emma:medium="tactile" emma:mode="ink">
                <msink:context xmlns:msink="http://schemas.microsoft.com/ink/2010/main" type="inkWord" rotatedBoundingBox="9702,7832 12529,11082 11393,12070 8566,8820">
                  <msink:destinationLink direction="with" ref="{5E82E99F-1DFA-4AF8-AA0C-D35B3B1489A9}"/>
                </msink:context>
              </emma:interpretation>
              <emma:one-of disjunction-type="recognition" id="oneOf0">
                <emma:interpretation id="interp0" emma:lang="en-US" emma:confidence="0">
                  <emma:literal>or,</emma:literal>
                </emma:interpretation>
                <emma:interpretation id="interp1" emma:lang="en-US" emma:confidence="0">
                  <emma:literal>on,</emma:literal>
                </emma:interpretation>
                <emma:interpretation id="interp2" emma:lang="en-US" emma:confidence="0">
                  <emma:literal>for,</emma:literal>
                </emma:interpretation>
                <emma:interpretation id="interp3" emma:lang="en-US" emma:confidence="0">
                  <emma:literal>o",</emma:literal>
                </emma:interpretation>
                <emma:interpretation id="interp4" emma:lang="en-US" emma:confidence="0">
                  <emma:literal>o"*</emma:literal>
                </emma:interpretation>
              </emma:one-of>
            </emma:emma>
          </inkml:annotationXML>
          <inkml:trace contextRef="#ctx0" brushRef="#br0">138 0 0,'-34'34'78,"34"0"-62,0 33 30,-67 35 1,33-34-31,34-35 15,0 1-15,34 0 31,0-34-32,-1 34-15,1-34 32,170 34 30</inkml:trace>
          <inkml:trace contextRef="#ctx0" brushRef="#br0" timeOffset="343.735">308 237 0,'0'135'141,"0"35"-94,0-136-47,67 67 31</inkml:trace>
          <inkml:trace contextRef="#ctx0" brushRef="#br0" timeOffset="-33749.8735">443-136 0,'-68'0'78,"35"-34"-62,-103 1 30,-33 33-14,135 33-17,-135 35 17,33 0-17,1 101 16,101-67-15,34 33 15,0 1 1,34-35-17,33 1 1,103 33 15,-35-33-15,1-34-1,-1-34 17,-67-34-32,101 0 31,-101-34-31,101-34 31,-33 0-15,-35 1-1,-67-1 1,0-68 0,-34-33 15,0 67-16,-34 1 1,-101-1 0,-35-33 15,35 33 0,-1 34-15,-67 68-1</inkml:trace>
          <inkml:trace contextRef="#ctx0" brushRef="#br0" timeOffset="790543.7389">2509 1727 0,'-102'68'140,"102"-34"-124,0 67 15,0 35 0,0-1 1,0 1-17,0 33 16,0-34 1,0 35-1,34-35 16,-34 1-32,0-69 17,0 35 30,0-68 32,-34-68-63,-33-135 32,33 101-48,-34-101 32,34 135-31,34 0-1,0 0 1,-34 34-16,34 34 63,0 0-48,34 33 1,34 69 15,-68-68-15,34-34-1,0 135 32,0-135 0,-1-34-16,1-68-15,0-67 15,0-1-15,34 1 15,-1-35 0,-67 136-31,136-67 16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24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0,'0'35'110,"35"1"-95,1-36 1,-1 35 0,0 0-1,0 0-15,1 1 16,34-36-1,1 35 1,105 36 15,-35-1-15,0 1 0,1-1-1,34-35 16,-35 36-15,0 35 0,0 0 15,0-71-15,0 36-1,1 34 1,34 1 15,0-35 0,-34 35 1,34-36-1,-106-35 0,-34 36-31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25.8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112 0 0,'-35'35'125,"0"36"-109,35-36-16,-36 141 31,36-34 16,0-107-47,36 35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30:26.3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0 123 0,'0'142'110,"35"-72"-95,1 36 17,-1-35-1,0-71-15,1 0-1,69-36 1,-69 1-1,-1-106 1,-35 0 31,0 70-47,0 36 16,-35 0-1,-36 35 1,1 0-1,-72 141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7:08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04C44F-F65A-417E-B204-461384E6C8CE}" emma:medium="tactile" emma:mode="ink">
          <msink:context xmlns:msink="http://schemas.microsoft.com/ink/2010/main" type="writingRegion" rotatedBoundingBox="4036,12244 23406,13277 23111,18823 3740,17790"/>
        </emma:interpretation>
      </emma:emma>
    </inkml:annotationXML>
    <inkml:traceGroup>
      <inkml:annotationXML>
        <emma:emma xmlns:emma="http://www.w3.org/2003/04/emma" version="1.0">
          <emma:interpretation id="{17A1BFAF-24E4-45A6-8072-06A40B55ADF7}" emma:medium="tactile" emma:mode="ink">
            <msink:context xmlns:msink="http://schemas.microsoft.com/ink/2010/main" type="paragraph" rotatedBoundingBox="4027,12298 10742,12601 10690,13749 3976,13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8D5300-BDB6-451D-9685-0FB60722D762}" emma:medium="tactile" emma:mode="ink">
              <msink:context xmlns:msink="http://schemas.microsoft.com/ink/2010/main" type="line" rotatedBoundingBox="4027,12298 10742,12601 10690,13749 3976,13446">
                <msink:destinationLink direction="with" ref="{1462AA4D-C2BF-405F-A344-877203F536DA}"/>
                <msink:destinationLink direction="with" ref="{B6EBEE12-0A88-43F6-83ED-39E726EF4EF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D7A12D3-A54C-40E1-8811-E2642B5798AB}" emma:medium="tactile" emma:mode="ink">
                <msink:context xmlns:msink="http://schemas.microsoft.com/ink/2010/main" type="inkWord" rotatedBoundingBox="6788,12422 10742,12601 10690,13749 6736,13571"/>
              </emma:interpretation>
              <emma:one-of disjunction-type="recognition" id="oneOf0">
                <emma:interpretation id="interp0" emma:lang="en-US" emma:confidence="0">
                  <emma:literal>232456</emma:literal>
                </emma:interpretation>
                <emma:interpretation id="interp1" emma:lang="en-US" emma:confidence="0">
                  <emma:literal>2324 5 g</emma:literal>
                </emma:interpretation>
                <emma:interpretation id="interp2" emma:lang="en-US" emma:confidence="0">
                  <emma:literal>2324 56</emma:literal>
                </emma:interpretation>
                <emma:interpretation id="interp3" emma:lang="en-US" emma:confidence="0">
                  <emma:literal>32456</emma:literal>
                </emma:interpretation>
                <emma:interpretation id="interp4" emma:lang="en-US" emma:confidence="0">
                  <emma:literal>2324 65</emma:literal>
                </emma:interpretation>
              </emma:one-of>
            </emma:emma>
          </inkml:annotationXML>
          <inkml:trace contextRef="#ctx0" brushRef="#br0">-15883 11419 0,'-34'0'31,"34"-34"32,34 0-32,-1 34-15,1 0-16,0-34 31,34 34-15,34 0 15,-102 34-31,33 68 47,-33-35-32,-67 69 17,-69 33 14,1-33 17,169-102-16,-1-34-32,137 33 48,-35 1-47,-33-34 15,33 0 0,-135 34-31,34 0 16</inkml:trace>
          <inkml:trace contextRef="#ctx0" brushRef="#br0" timeOffset="8234.3447">-14393 11419 0,'0'34'141,"-34"33"-125,-68 35 31,68 67-1,34-101-14,34-34-1,0-34-15,0 0-1,34 0 1,101-68 15</inkml:trace>
          <inkml:trace contextRef="#ctx0" brushRef="#br0" timeOffset="8562.4657">-14190 11622 0,'0'34'78,"-34"0"-62,34 0-1,-34 135 32,34-34-16,-34-101-31,34 68 32,0-68-17,34 34-15</inkml:trace>
          <inkml:trace contextRef="#ctx0" brushRef="#br0" timeOffset="9609.3247">-13276 11419 0,'0'34'141,"-34"135"-94,34-135-16,-33-34-31,33 34 31,33 0 16,1-34-31,0 34-1,34-1 16,0 69 16,-68-34-31,0-34 0,0-1-1,0 1-15,-34 34 16,0 34 31,34-68-47,-34-34 15,0 0 32,0 0-31,34-34-1,0-34 1</inkml:trace>
          <inkml:trace contextRef="#ctx0" brushRef="#br0" timeOffset="10046.8235">-13276 11283 0,'136'0'172,"-68"0"-157,67 34 17</inkml:trace>
          <inkml:trace contextRef="#ctx0" brushRef="#br0" timeOffset="18249.9303">-11955 11385 0,'0'-68'94,"-34"34"-79,34 1 1,-34 33-16,34-34 31,-67 34-15,-103 101 46,136-67-46,-33 135 15,33 1 0,34-102-15,34 67 15,33 34 16,1-67-16,-34-102-15,0 0 15,0 0-15,0 0-1,-34-34 1,67-135 31,-67 101-31,0 34-1,-33-34 1,-1 35-1,0 33 1,0-34 0,0 34-1,-34 0 17,34 0-17,34 34 1,0-1-1,0 69 17</inkml:trace>
          <inkml:trace contextRef="#ctx0" brushRef="#br0" timeOffset="-19312.4207">-18559 11317 0,'0'-34'109,"0"1"-93,68-35 15,-34 68-15,0 0-16,-34-34 15,33 34 1,1 34-1,34 0 17,-68 0-17,0-1 1,-34 69 15,-34 33 16,-33-67-16,-35-34 16,69-34 0,101 34-16,101 0 16,34-34 0,-33 34 0,-102-34-47,-34 34 16,34-1-1</inkml:trace>
          <inkml:trace contextRef="#ctx0" brushRef="#br0" timeOffset="-1062.493">-17204 11250 0,'34'0'172,"67"33"-141,-67-33-15,-34 34-1,34 0 1,-34 0 0,0 0-1,-34 34 1,-135 33 31,135-67-16,34 0 0,34 0-15,101 34 15,-67 33 16,-68 1-31,0-68-1,-68 33 16,1-33-15,67 0 0,-34-34-1,0 0 17,68 0-17</inkml:trace>
        </inkml:traceGroup>
      </inkml:traceGroup>
    </inkml:traceGroup>
    <inkml:traceGroup>
      <inkml:annotationXML>
        <emma:emma xmlns:emma="http://www.w3.org/2003/04/emma" version="1.0">
          <emma:interpretation id="{4036BB1F-C4EA-44E3-B40E-7E65F06466E3}" emma:medium="tactile" emma:mode="ink">
            <msink:context xmlns:msink="http://schemas.microsoft.com/ink/2010/main" type="paragraph" rotatedBoundingBox="4158,13913 23318,14934 23261,16006 4101,14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D841B4-AF06-42F3-8BFC-C3CDC545CFF4}" emma:medium="tactile" emma:mode="ink">
              <msink:context xmlns:msink="http://schemas.microsoft.com/ink/2010/main" type="line" rotatedBoundingBox="4158,13913 23318,14934 23261,16006 4101,14985"/>
            </emma:interpretation>
          </emma:emma>
        </inkml:annotationXML>
        <inkml:traceGroup>
          <inkml:annotationXML>
            <emma:emma xmlns:emma="http://www.w3.org/2003/04/emma" version="1.0">
              <emma:interpretation id="{A88C6F5A-8D1E-4E76-A63B-92DF8004DEDC}" emma:medium="tactile" emma:mode="ink">
                <msink:context xmlns:msink="http://schemas.microsoft.com/ink/2010/main" type="inkWord" rotatedBoundingBox="4158,13913 23318,14934 23261,16006 4101,14985"/>
              </emma:interpretation>
              <emma:one-of disjunction-type="recognition" id="oneOf1">
                <emma:interpretation id="interp5" emma:lang="en-US" emma:confidence="0">
                  <emma:literal>01234567012</emma:literal>
                </emma:interpretation>
                <emma:interpretation id="interp6" emma:lang="en-US" emma:confidence="0">
                  <emma:literal>01239567012</emma:literal>
                </emma:interpretation>
                <emma:interpretation id="interp7" emma:lang="en-US" emma:confidence="0">
                  <emma:literal>0234567012</emma:literal>
                </emma:interpretation>
                <emma:interpretation id="interp8" emma:lang="en-US" emma:confidence="0">
                  <emma:literal>03234567012</emma:literal>
                </emma:interpretation>
                <emma:interpretation id="interp9" emma:lang="en-US" emma:confidence="0">
                  <emma:literal>03239567012</emma:literal>
                </emma:interpretation>
              </emma:one-of>
            </emma:emma>
          </inkml:annotationXML>
          <inkml:trace contextRef="#ctx0" brushRef="#br0" timeOffset="101077.7271">-5690 13586 0,'0'102'156,"34"-34"-140,0-34-1,0 33 1,0 69-1,0-102 1,34-1 0,33-33-1,-33 0 1,0-33 0,-1-69 15,-67 68-16,0-67 1,-67-35 15,-69-33 1,68 135-1,35 0-31,-137 0 47,136 34-32,0 34 1,-67 101 15,67 35-15</inkml:trace>
          <inkml:trace contextRef="#ctx0" brushRef="#br0" timeOffset="105812.0834">-102 13857 0,'0'-67'94,"34"67"-63,34 0 1,-34 0-17,34 67 17,-68-33-17,0 0 1,0 68-1,0-35 1,-136 69 31,68-68-16,35-35-15,-1 35-1,34-34 17,0 0-17,34 0 1,-1-34 0,137 0 15,-1 0 0,-33 0-15,-69 0-1,69 34 32</inkml:trace>
          <inkml:trace contextRef="#ctx0" brushRef="#br0" timeOffset="104405.8403">-2675 13790 0,'101'-34'141,"-67"0"-141,0 34 15,0-34 1,34-34 15,-35 34-15,1-101 93,-68 236-62,1 69 0,33-35-16,-34-67-31,34 34 31,0 67 16,0-135-31,34-34-16,-1 34 0</inkml:trace>
          <inkml:trace contextRef="#ctx0" brushRef="#br0" timeOffset="-17921.8014">-18423 13112 0,'-34'0'110,"34"34"-79,34 135 0,-34-135-15,33 0 0,35 34-1,0-68 16,-34 0-15,34-34 0,-35 0-1,-33-34 1,0-33 0,-33-35 15,-1 102-16,-34-33 1,0 67 0,-33 0-1,33 0 1,34 34 0,0-1-1,34 35 1,0 0-16</inkml:trace>
          <inkml:trace contextRef="#ctx0" brushRef="#br0" timeOffset="-16999.93">-17238 13112 0,'34'0'110,"135"-101"-64,-67 67-30,-102 0 0,34 34-1,-34-34 17,0 68-1,-68 101 31,34 35-30,0-1-1,34-135-16,0 0 1,34 33 0</inkml:trace>
          <inkml:trace contextRef="#ctx0" brushRef="#br0" timeOffset="-15984.3091">-15782 13078 0,'0'-34'93,"0"1"-77,34 33 0,34 0 15,67 0 0,-101 0-15,0 33-1,-34 35 1,0 0 0,0-34-16,-34 0 31,34 0-31,-34-1 16,-135 103 30,135-102 1,34 0-31,34-34 0,135 33 15,1 1 0,-137-34-15,1 68-1</inkml:trace>
          <inkml:trace contextRef="#ctx0" brushRef="#br0" timeOffset="-14953.0636">-14393 12909 0,'67'0'110,"35"34"-79,-68-34-15,-34 68 15,0-35-31,0 1 15,-34 34 1,-68 0 15,102-34-15,0 33 15,102 103 32,-102-136-48,0-1 1,0 1-16,-102 0 47,35-34-16,33 0 0,102 0 1</inkml:trace>
          <inkml:trace contextRef="#ctx0" brushRef="#br0" timeOffset="-13796.8225">-13208 12875 0,'0'68'125,"-34"-34"-110,0 101 32,0-67-31,34-34-1,0 0 1,0 0 0,0-1-16,34 1 15,-34 0 1,34-34 0,0 34-1,0 0 1,0-34-1,0 0 1,0 0 0,-1-34-1,-33 0 1,34-67 31,-34 33 31,34 203-16,-68 35 1,34-35-47,0-67-16,68 33 31</inkml:trace>
          <inkml:trace contextRef="#ctx0" brushRef="#br0" timeOffset="-12406.1988">-12124 12943 0,'0'-34'47,"-34"0"-32,68 34 63,0 0-62,101 68 31,68 67 15</inkml:trace>
          <inkml:trace contextRef="#ctx0" brushRef="#br0" timeOffset="-12857.3214">-12090 13044 0,'0'34'156,"-34"0"-140,34 0 15,0 34 1,68 0 30,-35-68-46,1 33-1,-34 1-15,34 102 47,0-69-31,-34-33-1,0 0 1,-34 102 15,0-102 1,34-1 30,0-134-31</inkml:trace>
          <inkml:trace contextRef="#ctx0" brushRef="#br0" timeOffset="-11437.4476">-10532 13248 0,'0'-34'63,"-34"34"-63,-34 0 78,34 0-62,0 0-16,-101 135 47,67 35-16,68-69-16,34 35 17,-34-69-17,34-33 1,67 0 15,-67-34-31,0 0 16,34-34-1,-34 0 1,-34 1 0,0-1-1,0 0 1,-102-102 31,102 102-47,-68 1 15,34 33 17,1 0-17,-1 0 1,34 33 0,0 1-1,67 68-15</inkml:trace>
          <inkml:trace contextRef="#ctx0" brushRef="#br0" timeOffset="-9984.3401">-9652 13349 0,'-34'0'109,"34"-34"-62,34-101 47,-34 101-79,34 34 1,34 0 31,33 34-16,-67-34 0,135 0 47,-135 34 16,-34 0-63,-34 0-15,34-1 0,0 1-16,-33 0 31,-35 135 0,68-67 0,-34 34-15,34-69 15,0 69 32,0-102-63,-34-34 0,68 67 62</inkml:trace>
          <inkml:trace contextRef="#ctx0" brushRef="#br0" timeOffset="-9562.4592">-9584 13620 0,'135'0'141,"35"34"-110,-35 0 1,-33 0-17</inkml:trace>
        </inkml:traceGroup>
      </inkml:traceGroup>
    </inkml:traceGroup>
    <inkml:traceGroup>
      <inkml:annotationXML>
        <emma:emma xmlns:emma="http://www.w3.org/2003/04/emma" version="1.0">
          <emma:interpretation id="{CA4E4CF2-D9C0-4327-9A38-8D60C0CA2FBB}" emma:medium="tactile" emma:mode="ink">
            <msink:context xmlns:msink="http://schemas.microsoft.com/ink/2010/main" type="paragraph" rotatedBoundingBox="17119,16174 22886,16571 22729,18844 16963,184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340CA55-4F6F-4E17-B48F-79A2C6A57080}" emma:medium="tactile" emma:mode="ink">
              <msink:context xmlns:msink="http://schemas.microsoft.com/ink/2010/main" type="line" rotatedBoundingBox="17157,16176 22886,16571 22823,17478 17095,17084"/>
            </emma:interpretation>
          </emma:emma>
        </inkml:annotationXML>
        <inkml:traceGroup>
          <inkml:annotationXML>
            <emma:emma xmlns:emma="http://www.w3.org/2003/04/emma" version="1.0">
              <emma:interpretation id="{7BB61541-E54C-4270-8685-6C9E5B33657F}" emma:medium="tactile" emma:mode="ink">
                <msink:context xmlns:msink="http://schemas.microsoft.com/ink/2010/main" type="inkWord" rotatedBoundingBox="17155,16206 17375,16221 17323,16967 17104,16952"/>
              </emma:interpretation>
              <emma:one-of disjunction-type="recognition" id="oneOf2">
                <emma:interpretation id="interp10" emma:lang="en-US" emma:confidence="0">
                  <emma:literal>1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09155.8212">-5554 15144 0,'0'-34'125,"34"34"-109,0-34-1,101-101 48,-101 67-32,-34 34 63,0 68-79,-34 136 32,34-137-47,-101 137 47,101-69-31,0 35 15,0-102-15,0 0-1,33-34-15,1 33 16</inkml:trace>
        </inkml:traceGroup>
        <inkml:traceGroup>
          <inkml:annotationXML>
            <emma:emma xmlns:emma="http://www.w3.org/2003/04/emma" version="1.0">
              <emma:interpretation id="{E2D016E0-0210-4CEC-A692-747BE8C738E9}" emma:medium="tactile" emma:mode="ink">
                <msink:context xmlns:msink="http://schemas.microsoft.com/ink/2010/main" type="inkWord" rotatedBoundingBox="20093,16435 20464,16460 20415,17161 20045,17135"/>
              </emma:interpretation>
              <emma:one-of disjunction-type="recognition" id="oneOf3">
                <emma:interpretation id="interp15" emma:lang="en-US" emma:confidence="0">
                  <emma:literal>3</emma:literal>
                </emma:interpretation>
                <emma:interpretation id="interp16" emma:lang="en-US" emma:confidence="0">
                  <emma:literal>}</emma:literal>
                </emma:interpretation>
                <emma:interpretation id="interp17" emma:lang="en-US" emma:confidence="0">
                  <emma:literal>]</emma:literal>
                </emma:interpretation>
                <emma:interpretation id="interp18" emma:lang="en-US" emma:confidence="0">
                  <emma:literal>b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12593.3061">-2506 15076 0,'135'0'156,"-67"0"-141,-34 0 1,-34 34 0,34 34-1,-34-34 1,-68 0 15,68 0-31,-68 0 16,35-34-1,-35 33 1,0-33 31,102 34-16,0 0-15,67 34 31,-101-34-32,34 0 1,-34-1 0,0 1-1,0 0-15,0 0 16,-34-34-16,1 0 31,-1 34-15,0-34-1,-136 0 32,170 34-16</inkml:trace>
        </inkml:traceGroup>
        <inkml:traceGroup>
          <inkml:annotationXML>
            <emma:emma xmlns:emma="http://www.w3.org/2003/04/emma" version="1.0">
              <emma:interpretation id="{186F5725-79FE-4CE4-A566-BB49461EE8F9}" emma:medium="tactile" emma:mode="ink">
                <msink:context xmlns:msink="http://schemas.microsoft.com/ink/2010/main" type="inkWord" rotatedBoundingBox="22513,16545 22886,16571 22823,17478 22451,17452"/>
              </emma:interpretation>
              <emma:one-of disjunction-type="recognition" id="oneOf4">
                <emma:interpretation id="interp20" emma:lang="en-US" emma:confidence="1">
                  <emma:literal>4</emma:literal>
                </emma:interpretation>
                <emma:interpretation id="interp21" emma:lang="en-US" emma:confidence="0">
                  <emma:literal>f</emma:literal>
                </emma:interpretation>
                <emma:interpretation id="interp22" emma:lang="en-US" emma:confidence="0">
                  <emma:literal>G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113562.05">34 15178 0,'0'34'94,"0"0"-63,-34 0-15,-34 0-1,-33 101 17,67-33-1,34-69-31,34 69 31,-34-68-15,34 0-1,-1-34 17,103 34-17,-68-34-15</inkml:trace>
          <inkml:trace contextRef="#ctx0" brushRef="#br0" timeOffset="113827.6623">169 15517 0,'0'67'63,"-33"-67"-48,33 34-15,-34 136 32,0 134-1</inkml:trace>
        </inkml:traceGroup>
      </inkml:traceGroup>
      <inkml:traceGroup>
        <inkml:annotationXML>
          <emma:emma xmlns:emma="http://www.w3.org/2003/04/emma" version="1.0">
            <emma:interpretation id="{A82CFEB8-09B4-46D9-8AE4-72DBF55BDD7E}" emma:medium="tactile" emma:mode="ink">
              <msink:context xmlns:msink="http://schemas.microsoft.com/ink/2010/main" type="line" rotatedBoundingBox="17098,17106 22788,17799 22645,18976 16955,18283"/>
            </emma:interpretation>
          </emma:emma>
        </inkml:annotationXML>
        <inkml:traceGroup>
          <inkml:annotationXML>
            <emma:emma xmlns:emma="http://www.w3.org/2003/04/emma" version="1.0">
              <emma:interpretation id="{943AC080-66F6-487A-A43E-42F27F59004C}" emma:medium="tactile" emma:mode="ink">
                <msink:context xmlns:msink="http://schemas.microsoft.com/ink/2010/main" type="inkWord" rotatedBoundingBox="17098,17106 22788,17799 22645,18976 16955,18283"/>
              </emma:interpretation>
              <emma:one-of disjunction-type="recognition" id="oneOf5">
                <emma:interpretation id="interp25" emma:lang="en-US" emma:confidence="0">
                  <emma:literal>25 c.</emma:literal>
                </emma:interpretation>
                <emma:interpretation id="interp26" emma:lang="en-US" emma:confidence="1">
                  <emma:literal>2 56</emma:literal>
                </emma:interpretation>
                <emma:interpretation id="interp27" emma:lang="en-US" emma:confidence="0">
                  <emma:literal>2 y 6</emma:literal>
                </emma:interpretation>
                <emma:interpretation id="interp28" emma:lang="en-US" emma:confidence="0">
                  <emma:literal>2 y G</emma:literal>
                </emma:interpretation>
                <emma:interpretation id="interp29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132202.6037">-5588 16160 0,'0'-34'47,"34"0"31,-34 1-62,68-1 15,-1 34-15,1 0-1,-34 0 1,34 34-1,-68-1 1,0 1 0,-34 0-1,-135 68 17,-1 67 30,136-135-62,0 34 31,34-34-15,34 33 0,0-67-1,34 34 1,101-34 31,-33-34 0,-102 34-32,-34 34 1</inkml:trace>
          <inkml:trace contextRef="#ctx0" brushRef="#br0" timeOffset="138452.5753">-2574 16160 0,'34'34'109,"-34"0"-93,0 0 15,0 0-15,-34 67 15,34-67-15,-34 34-1,34-34 16,0 33 16,68-33 0,0 0-16,-34 0-15,-34 0 0,0 135 15,0-67-15,-34-1 15,-34-33 0,34 0-15,0-68-1,0 34 48</inkml:trace>
          <inkml:trace contextRef="#ctx0" brushRef="#br0" timeOffset="139015.0765">-2642 16092 0,'34'0'94,"0"0"-79,34 34 1,0-34-1,-1 34 1,-33-34 0,136 68-1</inkml:trace>
          <inkml:trace contextRef="#ctx0" brushRef="#br0" timeOffset="140218.183">68 16668 0,'0'-68'109,"-136"68"-62,35 0-32,-35 68 17,35 0-1,67 0-15,0-68-16,34 101 15,0 1 1,34 33 15,0-101-15,33 34-1,1-68 1,0 0 0,-34 0-1,0 0-15,-34-34 16,0 0-1,0-101 32,-68 67-15,34 68-17,0 0-15,0-34 16,-33 34-1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42.1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E49290-1584-49C7-9656-E6D49E24796B}" emma:medium="tactile" emma:mode="ink">
          <msink:context xmlns:msink="http://schemas.microsoft.com/ink/2010/main" type="writingRegion" rotatedBoundingBox="19371,1388 20353,1388 20353,2201 19371,2201">
            <msink:destinationLink direction="with" ref="{0BA1A9FF-25CC-4CDA-A425-C589C12A1332}"/>
          </msink:context>
        </emma:interpretation>
      </emma:emma>
    </inkml:annotationXML>
    <inkml:traceGroup>
      <inkml:annotationXML>
        <emma:emma xmlns:emma="http://www.w3.org/2003/04/emma" version="1.0">
          <emma:interpretation id="{083329F1-0AC1-4B24-A1BC-2287EC0EEEDB}" emma:medium="tactile" emma:mode="ink">
            <msink:context xmlns:msink="http://schemas.microsoft.com/ink/2010/main" type="paragraph" rotatedBoundingBox="19371,1388 20353,1388 20353,2201 19371,2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4B612-362F-4573-919C-5F0940F03768}" emma:medium="tactile" emma:mode="ink">
              <msink:context xmlns:msink="http://schemas.microsoft.com/ink/2010/main" type="line" rotatedBoundingBox="19371,1388 20353,1388 20353,2201 19371,2201"/>
            </emma:interpretation>
          </emma:emma>
        </inkml:annotationXML>
        <inkml:traceGroup>
          <inkml:annotationXML>
            <emma:emma xmlns:emma="http://www.w3.org/2003/04/emma" version="1.0">
              <emma:interpretation id="{E73305C0-F020-4F68-A11E-B3CE9B10B40D}" emma:medium="tactile" emma:mode="ink">
                <msink:context xmlns:msink="http://schemas.microsoft.com/ink/2010/main" type="inkWord" rotatedBoundingBox="19371,1388 20353,1388 20353,2201 19371,2201"/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(0</emma:literal>
                </emma:interpretation>
                <emma:interpretation id="interp2" emma:lang="ru-RU" emma:confidence="0">
                  <emma:literal>(О</emma:literal>
                </emma:interpretation>
                <emma:interpretation id="interp3" emma:lang="ru-RU" emma:confidence="0">
                  <emma:literal>/0</emma:literal>
                </emma:interpretation>
                <emma:interpretation id="interp4" emma:lang="ru-RU" emma:confidence="0">
                  <emma:literal>40</emma:literal>
                </emma:interpretation>
              </emma:one-of>
            </emma:emma>
          </inkml:annotationXML>
          <inkml:trace contextRef="#ctx0" brushRef="#br0">3233-6461 0,'-34'0'47,"34"34"-32,-34 33 1,34 1 0,34 68-1,33-35 17,-33-33-17,34 0 1,34-68-1,-35 0 1,1-68 0,68-135 15,-69 135-31,-67-101 31,0 33-15,0 102-16,-34-33 15,-67-1 1,-1 68 0,-33 34-16,33 0 15,1 135 1,-1 0 0</inkml:trace>
          <inkml:trace contextRef="#ctx0" brushRef="#br0" timeOffset="-578.1106">2928-6698 0,'-68'34'78,"68"-1"-63,0 1 1,0 136 15,0-35 1,-34-33-17,34-35-15,0 69 31,34-68-31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7:57.1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EE3FB0-46EB-4F90-ABBA-F6FD93778066}" emma:medium="tactile" emma:mode="ink">
          <msink:context xmlns:msink="http://schemas.microsoft.com/ink/2010/main" type="inkDrawing" rotatedBoundingBox="13352,4856 13801,5897 12901,6284 12453,5243" semanticType="enclosure" shapeName="Other">
            <msink:destinationLink direction="with" ref="{50A946EC-5DC4-4348-8AF1-66646CBD74B6}"/>
          </msink:context>
        </emma:interpretation>
      </emma:emma>
    </inkml:annotationXML>
    <inkml:trace contextRef="#ctx0" brushRef="#br0">-2675 2745 0,'-101'0'62,"67"0"-46,-34 34 15,34-34-31,-33 169 63,33 1-32,34-1 0,67-34 16,-33-33-31,0-68-1,135 68 17,1-35-1,-69-67 0,35 0 0,-68-67-15,67-35 15,-101 102-31,0-169 32,-34 33-1,0 68-16,-34-101 17,-34 101-1,0-67-15,-101 67 15,101 34-16,-101 0 17,-34 68 15</inkml:trace>
    <inkml:trace contextRef="#ctx0" brushRef="#br0" timeOffset="26031.1467">-2709 2881 0,'0'-34'141,"34"34"-126,0 0 1,0 0 0,0 0 15,0 34-16,-34-1 1,0 35 15,-68 34 16,68-68-16,34 0 1,-34-1-17,34-33 1,-34 34-16,34 0 16,-34 0 15,0 34 0,-34-68-31,0 34 31,0-34-15,-34 33 0,1-33-1,33 0 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8:37.3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C6B572-59DB-4F12-8FB5-C56E68266AF1}" emma:medium="tactile" emma:mode="ink">
          <msink:context xmlns:msink="http://schemas.microsoft.com/ink/2010/main" type="inkDrawing" rotatedBoundingBox="10404,9308 11574,7905 12807,8933 11637,10336" hotPoints="12411,9149 11565,9995 10720,9149 11565,8304" semanticType="enclosure" shapeName="Circle"/>
        </emma:interpretation>
      </emma:emma>
    </inkml:annotationXML>
    <inkml:trace contextRef="#ctx0" brushRef="#br0">-4895 312 0,'-136'0'79,"34"0"-48,35 34-16,-69 0 17,-33 67 15,67-33-32,-33 101 16,101-101-15,0 102 31,34-1-16,0-68-15,34 1-1,34 67 17,-34-101-17,33 0 1,103 67 15,-69-101-15,35-34 15,-1 34-15,1-34 15,-1-34-15,34-34-1,-33-33 16,-68 67-31,101-135 47,-101 33-31,-34-33 0,-1 67-1,-33-33 1,-33-1-1,-1-33 17,0 101-17,0 1-15,-68-69 16,35 68 0,-35 34-1,-33 34 1,-1 0-1,-67 34 1</inkml:trace>
    <inkml:trace contextRef="#ctx0" brushRef="#br0" timeOffset="80812.1647">-5065 854 0,'0'-34'46,"34"34"-30,-34-34-16,68-101 47,-34 67-16,33-67 0,-67 101-15,0 0 15,0 203 32,0-33-32,0 33-15,0 0 15,0 34-15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8:30.3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A1A9FF-25CC-4CDA-A425-C589C12A1332}" emma:medium="tactile" emma:mode="ink">
          <msink:context xmlns:msink="http://schemas.microsoft.com/ink/2010/main" type="inkDrawing" rotatedBoundingBox="19361,796 20977,1543 20308,2988 18692,2241" hotPoints="20677,1937 19828,2786 18980,1937 19828,1089" semanticType="underline" shapeName="Circle">
            <msink:sourceLink direction="with" ref="{50E49290-1584-49C7-9656-E6D49E24796B}"/>
            <msink:destinationLink direction="with" ref="{9A0C4C6F-FAA9-4975-9D11-1F32F649810E}"/>
            <msink:destinationLink direction="with" ref="{5D7B3A66-CFC5-4829-9CAA-D9AC9126F5CC}"/>
          </msink:context>
        </emma:interpretation>
      </emma:emma>
    </inkml:annotationXML>
    <inkml:trace contextRef="#ctx0" brushRef="#br0">3233-6698 0,'0'-34'0,"-68"-34"0,-169 0 0,135 102 0,1 0 0,-69 102 16,102-69-1,1 103 32,33-137-47,0 137 47,34-102-47,34 67 47,-34-101-47,135 135 47,1-67-16,-1 33 0,-33-101-15,67 0 15,1 0 0,-35-34 1,-33 0-17,33-34 1,1 0 15,-1-67 0,0-1-15,-33-34 15,-68-33 0,-34 68 1,-34-69-1,0 35-15,-67-1 15,-1-33 0,-67 67 0,33 1-15,1 33 0,-1 34-1,-33 34 1,33 0-1,-101 34-15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06.3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0C4C6F-FAA9-4975-9D11-1F32F649810E}" emma:medium="tactile" emma:mode="ink">
          <msink:context xmlns:msink="http://schemas.microsoft.com/ink/2010/main" type="inkDrawing" rotatedBoundingBox="16236,4501 18909,2262 18999,2369 16326,4608" semanticType="underline" shapeName="Other">
            <msink:sourceLink direction="with" ref="{0BA1A9FF-25CC-4CDA-A425-C589C12A1332}"/>
            <msink:sourceLink direction="with" ref="{084BFBB2-4FA3-4684-8C37-7AC5F65BE430}"/>
          </msink:context>
        </emma:interpretation>
      </emma:emma>
    </inkml:annotationXML>
    <inkml:trace contextRef="#ctx0" brushRef="#br0">2454-5750 0,'-68'0'93,"0"0"-77,68 34 0,-34 0-16,-135 101 31,33-33 0,1-1-31,-34 1 16,33 67 15,-101-33-15,68-1-1,33 1 1,-33 33 15,101-135-31,-33 0 16,-35 135-1,-33 0 1,0 1 15,-1-35 1,35 1-1,33-69-16,102 1-15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07.4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7B3A66-CFC5-4829-9CAA-D9AC9126F5CC}" emma:medium="tactile" emma:mode="ink">
          <msink:context xmlns:msink="http://schemas.microsoft.com/ink/2010/main" type="inkDrawing" rotatedBoundingBox="20487,2404 23225,4454 23124,4589 20387,2539" semanticType="underline" shapeName="Other">
            <msink:sourceLink direction="with" ref="{0BA1A9FF-25CC-4CDA-A425-C589C12A1332}"/>
            <msink:sourceLink direction="with" ref="{C5E62C7D-5D82-496A-A854-0693608C6B29}"/>
          </msink:context>
        </emma:interpretation>
      </emma:emma>
    </inkml:annotationXML>
    <inkml:trace contextRef="#ctx0" brushRef="#br0">4994-4903 0,'169'101'47,"-34"1"-32,1 33 1,33 1 0,-33-1-1,33 1 16,0-1-15,-33 1 15,33-1-15,68 34 0</inkml:trace>
    <inkml:trace contextRef="#ctx0" brushRef="#br0" timeOffset="-218.7485">3842-5581 0,'102'0'93,"-68"0"-77,135 102 15,-34-1-15,35-33 15,-35 68-31,1-69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0:34.5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D4EFA7-F5DE-4512-9912-70A947D3A58F}" emma:medium="tactile" emma:mode="ink">
          <msink:context xmlns:msink="http://schemas.microsoft.com/ink/2010/main" type="writingRegion" rotatedBoundingBox="24532,5131 22161,9212 21480,8816 23851,4736"/>
        </emma:interpretation>
      </emma:emma>
    </inkml:annotationXML>
    <inkml:traceGroup>
      <inkml:annotationXML>
        <emma:emma xmlns:emma="http://www.w3.org/2003/04/emma" version="1.0">
          <emma:interpretation id="{3F530F5D-5A8A-4B1D-B361-1854528EAC12}" emma:medium="tactile" emma:mode="ink">
            <msink:context xmlns:msink="http://schemas.microsoft.com/ink/2010/main" type="paragraph" rotatedBoundingBox="24532,5131 22161,9212 21480,8816 23851,4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5E1BDA-8940-4487-AC82-CAB35AACC57F}" emma:medium="tactile" emma:mode="ink">
              <msink:context xmlns:msink="http://schemas.microsoft.com/ink/2010/main" type="line" rotatedBoundingBox="24532,5131 22161,9212 21480,8816 23851,4736"/>
            </emma:interpretation>
          </emma:emma>
        </inkml:annotationXML>
        <inkml:traceGroup>
          <inkml:annotationXML>
            <emma:emma xmlns:emma="http://www.w3.org/2003/04/emma" version="1.0">
              <emma:interpretation id="{D32EA03C-3E42-4E7E-99ED-230A58C7DAE6}" emma:medium="tactile" emma:mode="ink">
                <msink:context xmlns:msink="http://schemas.microsoft.com/ink/2010/main" type="inkWord" rotatedBoundingBox="24532,5131 24049,5962 23368,5566 23851,4736">
                  <msink:destinationLink direction="with" ref="{C5E62C7D-5D82-496A-A854-0693608C6B29}"/>
                </msink:context>
              </emma:interpretation>
              <emma:one-of disjunction-type="recognition" id="oneOf0">
                <emma:interpretation id="interp0" emma:lang="ru-RU" emma:confidence="0">
                  <emma:literal>[</emma:literal>
                </emma:interpretation>
                <emma:interpretation id="interp1" emma:lang="ru-RU" emma:confidence="0">
                  <emma:literal>S</emma:literal>
                </emma:interpretation>
                <emma:interpretation id="interp2" emma:lang="ru-RU" emma:confidence="0">
                  <emma:literal>5</emma:literal>
                </emma:interpretation>
                <emma:interpretation id="interp3" emma:lang="ru-RU" emma:confidence="0">
                  <emma:literal>«</emma:literal>
                </emma:interpretation>
                <emma:interpretation id="interp4" emma:lang="ru-RU" emma:confidence="0">
                  <emma:literal>D</emma:literal>
                </emma:interpretation>
              </emma:one-of>
            </emma:emma>
          </inkml:annotationXML>
          <inkml:trace contextRef="#ctx0" brushRef="#br0">7195-3108 0,'-34'0'0,"0"33"0,-34 442 0,68-306 0,34-135 0</inkml:trace>
          <inkml:trace contextRef="#ctx0" brushRef="#br0" timeOffset="765.6365">7466-3075 0,'-34'136'0,"34"-102"0,-68 135 0,68-135 0,34-68 47,0 34-32,101-34 32,-67 34-31,-34 0 0,0 0-16,0 68 31,-34 34 0,0-69-15,-34 35-1,0-34 1,-68 34 31,69-68-32,-1 34 1</inkml:trace>
          <inkml:trace contextRef="#ctx0" brushRef="#br0" timeOffset="1218.7446">7432-3041 0,'-34'-34'78,"68"1"-31,0 33-31,135 0 15,34 33 0</inkml:trace>
        </inkml:traceGroup>
        <inkml:traceGroup>
          <inkml:annotationXML>
            <emma:emma xmlns:emma="http://www.w3.org/2003/04/emma" version="1.0">
              <emma:interpretation id="{41E33ADE-4EE7-42B8-AD7B-FECDEA1FF46B}" emma:medium="tactile" emma:mode="ink">
                <msink:context xmlns:msink="http://schemas.microsoft.com/ink/2010/main" type="inkWord" rotatedBoundingBox="22590,8426 22140,9200 21492,8823 21941,8049">
                  <msink:destinationLink direction="with" ref="{260DA427-77F0-4E35-BADF-C8B438F3C048}"/>
                </msink:context>
              </emma:interpretation>
              <emma:one-of disjunction-type="recognition" id="oneOf1">
                <emma:interpretation id="interp5" emma:lang="ru-RU" emma:confidence="0">
                  <emma:literal>Р</emma:literal>
                </emma:interpretation>
                <emma:interpretation id="interp6" emma:lang="ru-RU" emma:confidence="0">
                  <emma:literal>«</emma:literal>
                </emma:interpretation>
                <emma:interpretation id="interp7" emma:lang="ru-RU" emma:confidence="0">
                  <emma:literal>=</emma:literal>
                </emma:interpretation>
                <emma:interpretation id="interp8" emma:lang="ru-RU" emma:confidence="0">
                  <emma:literal>.</emma:literal>
                </emma:interpretation>
                <emma:interpretation id="interp9" emma:lang="ru-RU" emma:confidence="0">
                  <emma:literal>Т</emma:literal>
                </emma:interpretation>
              </emma:one-of>
            </emma:emma>
          </inkml:annotationXML>
          <inkml:trace contextRef="#ctx0" brushRef="#br0" timeOffset="2765.6281">5332 41 0,'0'136'125,"-34"-35"-109,34 35 15,-33 33-15,33-34 15,-34-33-15,68-34 15</inkml:trace>
          <inkml:trace contextRef="#ctx0" brushRef="#br0" timeOffset="3734.3748">5535 177 0,'0'-34'78,"0"0"-62,34 34-1,68 0 32,-68 0-31,-34 34 0,0 0-1,0-1-15,-34 69 31,-34 0 16,204-68 31,-102-34-62,-1 33 0,1-33-1,-34 68 1,0 0 15,0-34-15,-34 33-1,-67 1 17,67-68-17,-102 0 32,103 0-31,33-34-16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11.9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95FD43-71BB-4BD5-9395-E3A898A3F36A}" emma:medium="tactile" emma:mode="ink">
          <msink:context xmlns:msink="http://schemas.microsoft.com/ink/2010/main" type="inkDrawing" rotatedBoundingBox="12329,8223 14728,6088 14794,6162 12395,8297" semanticType="callout" shapeName="Other">
            <msink:sourceLink direction="with" ref="{084BFBB2-4FA3-4684-8C37-7AC5F65BE430}"/>
          </msink:context>
        </emma:interpretation>
      </emma:emma>
    </inkml:annotationXML>
    <inkml:trace contextRef="#ctx0" brushRef="#br0">8075-1754 0,'102'102'93,"67"-1"-61,-33 69-1,33-35-16,1 35 17,-35-35-32,34 0 31,-33 1 0,33 33 0,-33 1-15,33-35 15,34 102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8:33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4BFBB2-4FA3-4684-8C37-7AC5F65BE430}" emma:medium="tactile" emma:mode="ink">
          <msink:context xmlns:msink="http://schemas.microsoft.com/ink/2010/main" type="inkDrawing" rotatedBoundingBox="15878,4082 16716,5824 15144,6581 14305,4839" hotPoints="16387,5296 15473,6210 14560,5296 15473,4383" semanticType="enclosure" shapeName="Circle">
            <msink:destinationLink direction="with" ref="{9A0C4C6F-FAA9-4975-9D11-1F32F649810E}"/>
            <msink:destinationLink direction="with" ref="{0195FD43-71BB-4BD5-9395-E3A898A3F36A}"/>
            <msink:destinationLink direction="with" ref="{ABC65E61-7093-4B28-A7AD-BD311B39CE4E}"/>
            <msink:destinationLink direction="with" ref="{8D9C9DD6-5463-42E5-AF4D-E4C09CB859AC}"/>
            <msink:destinationLink direction="with" ref="{47101990-653A-4B27-9C81-C658DB2B4C5B}"/>
          </msink:context>
        </emma:interpretation>
      </emma:emma>
    </inkml:annotationXML>
    <inkml:trace contextRef="#ctx0" brushRef="#br0">-764-3481 0,'0'-34'47,"-34"34"-47,-33-68 46,33 68-30,-34-33 0,0 33-1,-67-34 17,-34 34-1,67 0-16,-67 67 17,67 1-1,68-34-15,-67 135 15,67 1 0,0-35-15,34 34-1,0-33 17,34-1-17,33 35 1,1-35 15,135 102 0,-33-135 1,-69-68-17,35-34 1,-1 0-1,1 0 1,-1 0 0,34-68 15,1 0-15,-102 1-1,33-69 16,1 1-15,-68-35 0,-34 35-1,-34-1 17,0-33-17,-68 34 1,-33-1-1,33 34 1,-67 35 0,0-1-1,-1 34 1,102 34-16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10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9FEB04-3576-48BB-B3D8-09F88E0A42FB}" emma:medium="tactile" emma:mode="ink">
          <msink:context xmlns:msink="http://schemas.microsoft.com/ink/2010/main" type="inkDrawing" rotatedBoundingBox="22567,7825 23252,6576 23306,6606 22622,7855" semanticType="underline" shapeName="Other">
            <msink:sourceLink direction="with" ref="{C5E62C7D-5D82-496A-A854-0693608C6B29}"/>
            <msink:sourceLink direction="with" ref="{260DA427-77F0-4E35-BADF-C8B438F3C048}"/>
          </msink:context>
        </emma:interpretation>
      </emma:emma>
    </inkml:annotationXML>
    <inkml:trace contextRef="#ctx0" brushRef="#br0">6755-1517 0,'-34'34'46,"-68"135"1,1-33-15,-1 33-1,34-33-16,-33 33 17,67 0-1,0-135-31,-68 102 31,102-35-31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8:35.1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E62C7D-5D82-496A-A854-0693608C6B29}" emma:medium="tactile" emma:mode="ink">
          <msink:context xmlns:msink="http://schemas.microsoft.com/ink/2010/main" type="inkDrawing" rotatedBoundingBox="22705,5294 24365,4367 25214,5886 23553,6813" hotPoints="24919,5624 24021,6522 23123,5624 24021,4726" semanticType="enclosure" shapeName="Circle">
            <msink:sourceLink direction="with" ref="{D32EA03C-3E42-4E7E-99ED-230A58C7DAE6}"/>
            <msink:destinationLink direction="with" ref="{5D7B3A66-CFC5-4829-9CAA-D9AC9126F5CC}"/>
            <msink:destinationLink direction="with" ref="{5A9FEB04-3576-48BB-B3D8-09F88E0A42FB}"/>
          </msink:context>
        </emma:interpretation>
      </emma:emma>
    </inkml:annotationXML>
    <inkml:trace contextRef="#ctx0" brushRef="#br0">7669-3210 0,'-34'-34'47,"0"34"-32,34-34-15,-67-34 47,33 35-31,-34 33-1,-101 0 17,-1 67-1,136-33-31,-101 0 31,0 34-15,-35 67 15,136-67-31,-67 101 31,33-67-15,68 67 15,0-33-15,68-1 15,-1 1-15,69 33 15,33-34-16,-33-67 1,-1-34 15,35 0-15,-1-34 15,-101 0-31,101-34 31,0-34-15,-33-33 15,-35-1-15,1-33 0,-34-35 15,-1 1-16,-67 34 1,0-1 0,-33 1-1,-69-1 1,0 35 0,-33-1-1,-34 34 1,-1 68-16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09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C65E61-7093-4B28-A7AD-BD311B39CE4E}" emma:medium="tactile" emma:mode="ink">
          <msink:context xmlns:msink="http://schemas.microsoft.com/ink/2010/main" type="inkDrawing" rotatedBoundingBox="16143,6254 16865,7789 16807,7815 16085,6281" semanticType="callout" shapeName="Other">
            <msink:sourceLink direction="with" ref="{084BFBB2-4FA3-4684-8C37-7AC5F65BE430}"/>
            <msink:sourceLink direction="with" ref="{4CC20F28-E93D-4A7D-96D8-4AAC4DC159EB}"/>
          </msink:context>
        </emma:interpretation>
      </emma:emma>
    </inkml:annotationXML>
    <inkml:trace contextRef="#ctx0" brushRef="#br0">-425-1855 0,'0'33'109,"34"1"-109,34 136 47,-1-35-31,1 1-1,-34-35 1,0 1 0,33 67-1,1-33 1,34 33 15,-34-34-15,67 69-1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8:12.2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1FC6AB-C747-42F8-866F-F158760749BB}" emma:medium="tactile" emma:mode="ink">
          <msink:context xmlns:msink="http://schemas.microsoft.com/ink/2010/main" type="inkDrawing" rotatedBoundingBox="16504,3134 18906,5371 18851,5430 16448,3194" semanticType="callout" shapeName="Other">
            <msink:sourceLink direction="with" ref="{F09AFE5A-E89B-4166-9E13-B7F1929F956A}"/>
          </msink:context>
        </emma:interpretation>
      </emma:emma>
    </inkml:annotationXML>
    <inkml:trace contextRef="#ctx0" brushRef="#br0">814 815 0,'67'0'156,"-33"34"-140,0-1 15,0-33-16,-34 34 1,34 0 0,67 34 15,-67 0-15,136 67 30,-1 34 1,-34-33-15,35 33 14,-69-33-30,-33-69 15,68 69 1,-35-68-1,1-1-16,-35 1 17,35 0-17,-34 0 17,67 67 30,-67-101-46,34 68 15,-69-69-15,1 1 15,0-34-31,-34 34 15,34 0 1,0-34 0,0 68 46,0-34-46,0-34-1,-34 33-15,67 35 141,-33 0-94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9:08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9C9DD6-5463-42E5-AF4D-E4C09CB859AC}" emma:medium="tactile" emma:mode="ink">
          <msink:context xmlns:msink="http://schemas.microsoft.com/ink/2010/main" type="inkDrawing" rotatedBoundingBox="12329,8223 14728,6088 14794,6162 12395,8297" semanticType="callout" shapeName="Other">
            <msink:sourceLink direction="with" ref="{084BFBB2-4FA3-4684-8C37-7AC5F65BE430}"/>
          </msink:context>
        </emma:interpretation>
      </emma:emma>
    </inkml:annotationXML>
    <inkml:trace contextRef="#ctx0" brushRef="#br0">-1780-1991 0,'-34'34'47,"-135"68"-16,0 67 0,33-34-15,-33 1 0,0 33-1,33-33 16,-33-1-15,-1 1 0,35-1-1,-34 1 1,-1-35 15,1 68 0,34-33 1,-1-1-17,1 1 17,135-68-17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8:41.6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0DA427-77F0-4E35-BADF-C8B438F3C048}" emma:medium="tactile" emma:mode="ink">
          <msink:context xmlns:msink="http://schemas.microsoft.com/ink/2010/main" type="inkDrawing" rotatedBoundingBox="21129,8562 22322,7591 23260,8744 22067,9714" hotPoints="22987,8631 22234,9384 21481,8631 22234,7878" semanticType="enclosure" shapeName="Circle">
            <msink:sourceLink direction="with" ref="{41E33ADE-4EE7-42B8-AD7B-FECDEA1FF46B}"/>
            <msink:destinationLink direction="with" ref="{5A9FEB04-3576-48BB-B3D8-09F88E0A42FB}"/>
          </msink:context>
        </emma:interpretation>
      </emma:emma>
    </inkml:annotationXML>
    <inkml:trace contextRef="#ctx0" brushRef="#br0">6179-27 0,'-34'-33'47,"0"33"-32,-34-34 17,-67 0-1,-34 34 0,33 0 16,35 0-31,-35 34-1,-33 33 17,135-67-32,-135 136 46,101-35-14,0 1-17,68 0 1,0 67 15,34-34 0,-34-33-15,135 34 31,1 33-16,33-34 0,1-101 1,-1-34-1,0-34 0,-33 0-15,-1-101 15,-33-34 0,-34 33-15,-35-33 15,1 33-15,-34 1-1,-34-1 1,-33 1 15,33 67-31,-136-101 32,35 135-17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0:26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101990-653A-4B27-9C81-C658DB2B4C5B}" emma:medium="tactile" emma:mode="ink">
          <msink:context xmlns:msink="http://schemas.microsoft.com/ink/2010/main" type="inkDrawing" rotatedBoundingBox="15102,5642 15264,4774 15636,4844 15474,5711" semanticType="callout" shapeName="Other">
            <msink:sourceLink direction="with" ref="{084BFBB2-4FA3-4684-8C37-7AC5F65BE430}"/>
          </msink:context>
        </emma:interpretation>
      </emma:emma>
    </inkml:annotationXML>
    <inkml:trace contextRef="#ctx0" brushRef="#br0">-1204-2905 0,'0'-34'47,"-34"0"-31,34 0 0,0-135 30,0 135-30,34-34 0,0 34-1,0 34 17,0 0-32,-1 34 31,-33 0-16,-33 68 17,-69 67-1,0-34 0,1 35 0,101-102-15,0-1 15,0-33-31,34 0 32,33-34-17,1 0 1,-34 0-1,101-68 32,-101 1-31,-34-35 15,0 34-15,-67-67 15,33 101-15,0 0-16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0:25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ED71FA-AB3E-435D-B687-291F2381CE88}" emma:medium="tactile" emma:mode="ink">
          <msink:context xmlns:msink="http://schemas.microsoft.com/ink/2010/main" type="writingRegion" rotatedBoundingBox="16560,8127 18287,8127 18287,9651 16560,9651"/>
        </emma:interpretation>
      </emma:emma>
    </inkml:annotationXML>
    <inkml:traceGroup>
      <inkml:annotationXML>
        <emma:emma xmlns:emma="http://www.w3.org/2003/04/emma" version="1.0">
          <emma:interpretation id="{CFF89DA7-2CD3-4FD8-B287-85609E7107C2}" emma:medium="tactile" emma:mode="ink">
            <msink:context xmlns:msink="http://schemas.microsoft.com/ink/2010/main" type="paragraph" rotatedBoundingBox="16560,8127 18287,8127 18287,9651 16560,9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504844-3901-4E12-859B-3E3DFECD1C2A}" emma:medium="tactile" emma:mode="ink">
              <msink:context xmlns:msink="http://schemas.microsoft.com/ink/2010/main" type="line" rotatedBoundingBox="16560,8127 18287,8127 18287,9651 16560,9651"/>
            </emma:interpretation>
          </emma:emma>
        </inkml:annotationXML>
        <inkml:traceGroup>
          <inkml:annotationXML>
            <emma:emma xmlns:emma="http://www.w3.org/2003/04/emma" version="1.0">
              <emma:interpretation id="{4CC20F28-E93D-4A7D-96D8-4AAC4DC159EB}" emma:medium="tactile" emma:mode="ink">
                <msink:context xmlns:msink="http://schemas.microsoft.com/ink/2010/main" type="inkWord" rotatedBoundingBox="16560,8127 18287,8127 18287,9651 16560,9651">
                  <msink:destinationLink direction="with" ref="{ABC65E61-7093-4B28-A7AD-BD311B39CE4E}"/>
                </msink:context>
              </emma:interpretation>
              <emma:one-of disjunction-type="recognition" id="oneOf0">
                <emma:interpretation id="interp0" emma:lang="ru-RU" emma:confidence="0">
                  <emma:literal>09</emma:literal>
                </emma:interpretation>
                <emma:interpretation id="interp1" emma:lang="ru-RU" emma:confidence="0">
                  <emma:literal>69</emma:literal>
                </emma:interpretation>
                <emma:interpretation id="interp2" emma:lang="ru-RU" emma:confidence="0">
                  <emma:literal>89</emma:literal>
                </emma:interpretation>
                <emma:interpretation id="interp3" emma:lang="ru-RU" emma:confidence="0">
                  <emma:literal>О9</emma:literal>
                </emma:interpretation>
                <emma:interpretation id="interp4" emma:lang="ru-RU" emma:confidence="0">
                  <emma:literal>ф</emma:literal>
                </emma:interpretation>
              </emma:one-of>
            </emma:emma>
          </inkml:annotationXML>
          <inkml:trace contextRef="#ctx0" brushRef="#br0">1065 414 0,'-34'-102'0,"-67"0"0,-69 238 0,170-1 0,0-33 15,0-68 1,34 34 0,0-68-1,0 0 1,0-34 0,101-68 15,-101 68-16,-34-33 1,0-1 62,34 102 0,-34 0-62,0-1 0,0 137 46,0-1-31,-34-67 1,-34-35-1,34-67-16,1 34 1,-1-34 0,-68 0 15,68 0-15,0 0-1,-67 0 1</inkml:trace>
          <inkml:trace contextRef="#ctx0" brushRef="#br0" timeOffset="-106077.7184">862 41 0,'-34'0'62,"0"-34"-31,0 34-15,-67 0 31,67 0-32,-136 68 17,69-34-1,-68 67 0,101-33 0,68-34-31,-34 0 16,-34 101 0,68 1 31,0 33-16,0-101-31,34 67 31,0-33-15,101 67 31,35-33-16,-35-68 0,-67-35-31,67 1 31,-67-34-31,101 0 32,1-34-17,-35 1 16,35-1-15,-35-68 15,1-67 1,-103 101-17,-33-101 1,0 33 15,0 68-31,-33-67 31,-69-34-15,68 67 0,-135-33 15,67 101-16,-67-34 1,-1 0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0:39.8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655390-1501-47DB-B0CD-9C505F1A0AAB}" emma:medium="tactile" emma:mode="ink">
          <msink:context xmlns:msink="http://schemas.microsoft.com/ink/2010/main" type="writingRegion" rotatedBoundingBox="26890,8534 27804,8534 27804,9245 26890,9245">
            <msink:destinationLink direction="with" ref="{5849EC3C-239E-402B-915B-5817948577E3}"/>
          </msink:context>
        </emma:interpretation>
      </emma:emma>
    </inkml:annotationXML>
    <inkml:traceGroup>
      <inkml:annotationXML>
        <emma:emma xmlns:emma="http://www.w3.org/2003/04/emma" version="1.0">
          <emma:interpretation id="{8BA63571-5CE8-4611-8540-E3A96A01008D}" emma:medium="tactile" emma:mode="ink">
            <msink:context xmlns:msink="http://schemas.microsoft.com/ink/2010/main" type="paragraph" rotatedBoundingBox="26890,8534 27804,8534 27804,9245 26890,9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5A6BCB-DD13-4A98-A7EC-18E0587FCB25}" emma:medium="tactile" emma:mode="ink">
              <msink:context xmlns:msink="http://schemas.microsoft.com/ink/2010/main" type="line" rotatedBoundingBox="26890,8534 27804,8534 27804,9245 26890,9245"/>
            </emma:interpretation>
          </emma:emma>
        </inkml:annotationXML>
        <inkml:traceGroup>
          <inkml:annotationXML>
            <emma:emma xmlns:emma="http://www.w3.org/2003/04/emma" version="1.0">
              <emma:interpretation id="{F572F637-7CC7-4503-81E3-485ED1DA56C4}" emma:medium="tactile" emma:mode="ink">
                <msink:context xmlns:msink="http://schemas.microsoft.com/ink/2010/main" type="inkWord" rotatedBoundingBox="26890,8534 27804,8534 27804,9245 26890,9245"/>
              </emma:interpretation>
              <emma:one-of disjunction-type="recognition" id="oneOf0">
                <emma:interpretation id="interp0" emma:lang="ru-RU" emma:confidence="0">
                  <emma:literal>20</emma:literal>
                </emma:interpretation>
                <emma:interpretation id="interp1" emma:lang="ru-RU" emma:confidence="0">
                  <emma:literal>2 о</emma:literal>
                </emma:interpretation>
                <emma:interpretation id="interp2" emma:lang="ru-RU" emma:confidence="0">
                  <emma:literal>г о</emma:literal>
                </emma:interpretation>
                <emma:interpretation id="interp3" emma:lang="ru-RU" emma:confidence="0">
                  <emma:literal>Г о</emma:literal>
                </emma:interpretation>
                <emma:interpretation id="interp4" emma:lang="ru-RU" emma:confidence="0">
                  <emma:literal>ч о</emma:literal>
                </emma:interpretation>
              </emma:one-of>
            </emma:emma>
          </inkml:annotationXML>
          <inkml:trace contextRef="#ctx0" brushRef="#br0">55 101 0,'0'-34'47,"0"1"-31,34-1 15,0 34-15,68 0 30,-102 34-46,0-1 32,0 35-17,-68 101 17,-34 1 14,69-136-30,33 33 0,0-33-1,67 0 17,-33 0-17,0-34 1,169 34-1</inkml:trace>
          <inkml:trace contextRef="#ctx0" brushRef="#br0" timeOffset="468.7483">631 271 0,'-34'0'47,"0"0"-16,1 67-15,33 1-1,0 0 1,0 0-1,33-35 1,35 35 0,-34-68-1,34-34 1,101-101 15,-135 67-15,-34-101-1,0 101 1,0 0 0,-34 34-16,-34 1 15,-33 33 1,33 0 0,-67 101-1,33 1-15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18:43.2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49EC3C-239E-402B-915B-5817948577E3}" emma:medium="tactile" emma:mode="ink">
          <msink:context xmlns:msink="http://schemas.microsoft.com/ink/2010/main" type="inkDrawing" rotatedBoundingBox="26361,7960 28573,8203 28385,9914 26173,9670" hotPoints="28462,8935 27466,9930 26470,8935 27466,7939" semanticType="underline" shapeName="Circle">
            <msink:sourceLink direction="with" ref="{63655390-1501-47DB-B0CD-9C505F1A0AAB}"/>
          </msink:context>
        </emma:interpretation>
      </emma:emma>
    </inkml:annotationXML>
    <inkml:trace contextRef="#ctx0" brushRef="#br0">10480 177 0,'0'-34'93,"-34"34"-77,0-34 0,-33 34 15,-69 0 16,68 0-32,-101 101 17,34 1-1,67 0-16,34 67 17,34-34-17,0 1 17,0 33-17,68 1 1,33-35 15,-67-67-31,135 67 31,-33-101-15,-1 34 0,35-68-16,-35 34 31,35-34-31,-35 0 15,34-34 1,-33-34 15,-1 34-15,35-67-16,-35-1 31,-67-33-15,0-1 15,-1 1-31,-67 33 16,0-33-1,-67-1 17,-1 1-32,-68-35 15,-33 35 1,0 67-1,33 34 1,-33 0 0,33 34-16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F41EBF-4FB9-40BD-AB5C-FE15246A72E1}" emma:medium="tactile" emma:mode="ink">
          <msink:context xmlns:msink="http://schemas.microsoft.com/ink/2010/main" type="inkDrawing" rotatedBoundingBox="12511,4095 15184,1856 15274,1963 12601,4202" semanticType="callout" shapeName="Other">
            <msink:sourceLink direction="with" ref="{788E8DE2-C6B5-495C-B834-3DF2F20E091C}"/>
            <msink:sourceLink direction="with" ref="{EC342B40-CAF0-409C-9C7C-3E52E89064D5}"/>
          </msink:context>
        </emma:interpretation>
      </emma:emma>
    </inkml:annotationXML>
    <inkml:trace contextRef="#ctx0" brushRef="#br0">2454-5750 0,'-68'0'93,"0"0"-77,68 34 0,-34 0-16,-135 101 31,33-33 0,1-1-31,-34 1 16,33 67 15,-101-33-15,68-1-1,33 1 1,-33 33 15,101-135-31,-33 0 16,-35 135-1,-33 0 1,0 1 15,-1-35 1,35 1-1,33-69-16,102 1-15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5E5035-F33B-4885-82DB-D9DF5C122A96}" emma:medium="tactile" emma:mode="ink">
          <msink:context xmlns:msink="http://schemas.microsoft.com/ink/2010/main" type="inkDrawing" rotatedBoundingBox="8604,7817 11003,5682 11069,5756 8670,7891" semanticType="callout" shapeName="Other">
            <msink:sourceLink direction="with" ref="{21A2F19E-1B79-4595-8C9C-6573FA367AD0}"/>
          </msink:context>
        </emma:interpretation>
      </emma:emma>
    </inkml:annotationXML>
    <inkml:trace contextRef="#ctx0" brushRef="#br0">-1780-1991 0,'-34'34'47,"-135"68"-16,0 67 0,33-34-15,-33 1 0,0 33-1,33-33 16,-33-1-15,-1 1 0,35-1-1,-34 1 1,-1-35 15,1 68 0,34-33 1,-1-1-17,1 1 17,135-68-17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9:25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B5FD33-D476-409E-98A8-B6B27C0F3430}" emma:medium="tactile" emma:mode="ink">
          <msink:context xmlns:msink="http://schemas.microsoft.com/ink/2010/main" type="writingRegion" rotatedBoundingBox="7988,7524 11012,10699 9694,11954 6670,8779"/>
        </emma:interpretation>
      </emma:emma>
    </inkml:annotationXML>
    <inkml:traceGroup>
      <inkml:annotationXML>
        <emma:emma xmlns:emma="http://www.w3.org/2003/04/emma" version="1.0">
          <emma:interpretation id="{DF2DE8A4-D362-4416-A440-66A73D6D0DD7}" emma:medium="tactile" emma:mode="ink">
            <msink:context xmlns:msink="http://schemas.microsoft.com/ink/2010/main" type="paragraph" rotatedBoundingBox="7988,7524 11012,10699 9694,11954 6670,87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850061-4BE9-434A-909F-28F9FE5A825D}" emma:medium="tactile" emma:mode="ink">
              <msink:context xmlns:msink="http://schemas.microsoft.com/ink/2010/main" type="line" rotatedBoundingBox="7988,7524 11012,10699 9694,11954 6670,8779"/>
            </emma:interpretation>
          </emma:emma>
        </inkml:annotationXML>
        <inkml:traceGroup>
          <inkml:annotationXML>
            <emma:emma xmlns:emma="http://www.w3.org/2003/04/emma" version="1.0">
              <emma:interpretation id="{21A2F19E-1B79-4595-8C9C-6573FA367AD0}" emma:medium="tactile" emma:mode="ink">
                <msink:context xmlns:msink="http://schemas.microsoft.com/ink/2010/main" type="inkWord" rotatedBoundingBox="7988,7524 11012,10699 9694,11954 6670,8779">
                  <msink:destinationLink direction="with" ref="{BD5E5035-F33B-4885-82DB-D9DF5C122A96}"/>
                </msink:context>
              </emma:interpretation>
              <emma:one-of disjunction-type="recognition" id="oneOf0">
                <emma:interpretation id="interp0" emma:lang="en-US" emma:confidence="0">
                  <emma:literal>Quo</emma:literal>
                </emma:interpretation>
                <emma:interpretation id="interp1" emma:lang="en-US" emma:confidence="0">
                  <emma:literal>Quito</emma:literal>
                </emma:interpretation>
                <emma:interpretation id="interp2" emma:lang="en-US" emma:confidence="0">
                  <emma:literal>Quos</emma:literal>
                </emma:interpretation>
                <emma:interpretation id="interp3" emma:lang="en-US" emma:confidence="0">
                  <emma:literal>Quoi</emma:literal>
                </emma:interpretation>
                <emma:interpretation id="interp4" emma:lang="en-US" emma:confidence="0">
                  <emma:literal>5070</emma:literal>
                </emma:interpretation>
              </emma:one-of>
            </emma:emma>
          </inkml:annotationXML>
          <inkml:trace contextRef="#ctx0" brushRef="#br0">-4456 1531 0,'-67'0'0,"101"34"0,-1 0 0,35-1 0,0 69 15,101 34 32,-33-1 0,-1 34-16,-67-101-15,34 68 31,-1-1-16,-67-67-15,34-34 15,-68-1-15,34 1 31,-34 0-32,33-34-15,1 34 16</inkml:trace>
          <inkml:trace contextRef="#ctx0" brushRef="#br0" timeOffset="1500.0072">-2932 3021 0,'-33'0'78,"-1"-34"-63,0 0 17,34 0-32,-136-67 93,170 135-46,0-34-31,135 67 31,-101-67-32,0 34 1,-34-34-16,101 0 47,-67 0-16,-68 34-31,0 0 31,-34 101 16,-67 35-16,67-69-15,0 69 31,34-136 15,34-34-62</inkml:trace>
          <inkml:trace contextRef="#ctx0" brushRef="#br0" timeOffset="2015.6301">-2932 3360 0,'0'-34'62,"136"68"110,33-34-125,-33 0-47</inkml:trace>
          <inkml:trace contextRef="#ctx0" brushRef="#br0" timeOffset="3125.0021">-2627 2411 0,'-135'0'79,"33"0"-64,68 34 1,-33 0-1,-103 34 17,35 67-1,101-33 0,-34 33 0,68 35-15,0-35 15,34 1-15,34 33 15,67-34 16,1-33-16,-1-68-15,-101-34 0,102 0 15,-69-34-16,69-101 17,-1-69-1,-101 69-15,-34-34 15,0 33-16,0-33 1,-68-1 15,1 69-15,-69-68 0,1 101 15,-35 0-16</inkml:trace>
          <inkml:trace contextRef="#ctx0" brushRef="#br0" timeOffset="-48249.8101">-4895 312 0,'-136'0'79,"34"0"-48,35 34-16,-69 0 17,-33 67 15,67-33-32,-33 101 16,101-101-15,0 102 31,34-1-16,0-68-15,34 1-1,34 67 17,-34-101-17,33 0 1,103 67 15,-69-101-15,35-34 15,-1 34-15,1-34 15,-1-34-15,34-34-1,-33-33 16,-68 67-31,101-135 47,-101 33-31,-34-33 0,-1 67-1,-33-33 1,-33-1-1,-1-33 17,0 101-17,0 1-15,-68-69 16,35 68 0,-35 34-1,-33 34 1,-1 0-1,-67 34 1</inkml:trace>
          <inkml:trace contextRef="#ctx0" brushRef="#br0" timeOffset="-48248.8101">-5065 854 0,'0'-34'46,"34"34"-30,-34-34-16,68-101 47,-34 67-16,33-67 0,-67 101-15,0 0 15,0 203 32,0-33-32,0 33-15,0 0 15,0 34-15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8E8DE2-C6B5-495C-B834-3DF2F20E091C}" emma:medium="tactile" emma:mode="ink">
          <msink:context xmlns:msink="http://schemas.microsoft.com/ink/2010/main" type="inkDrawing" rotatedBoundingBox="12153,3676 12991,5418 11419,6175 10580,4433" hotPoints="12662,4890 11748,5804 10835,4890 11748,3977" semanticType="enclosure" shapeName="Circle">
            <msink:sourceLink direction="with" ref="{10312DF6-A0E5-4EE9-B1EF-17A763738800}"/>
            <msink:destinationLink direction="with" ref="{6DF41EBF-4FB9-40BD-AB5C-FE15246A72E1}"/>
          </msink:context>
        </emma:interpretation>
      </emma:emma>
    </inkml:annotationXML>
    <inkml:trace contextRef="#ctx0" brushRef="#br0">-11087-3895 0,'0'-34'47,"-34"34"-47,-33-68 46,33 68-30,-34-33 0,0 33-1,-67-34 17,-34 34-1,67 0-16,-67 67 17,67 1-1,68-34-15,-67 135 15,67 1 0,0-35-15,34 34-1,0-33 17,34-1-17,33 35 1,1-35 15,135 102 0,-33-135 1,-69-68-17,35-34 1,-1 0-1,1 0 1,-1 0 0,34-68 15,1 0-15,-102 1-1,33-69 16,1 1-15,-68-35 0,-34 35-1,-34-1 17,0-33-17,-68 34 1,-33-1-1,33 34 1,-67 35 0,0-1-1,-1 34 1,102 34-16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9:34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DE90EC-EDF2-4CA1-A241-5EBDC7458A3B}" emma:medium="tactile" emma:mode="ink">
          <msink:context xmlns:msink="http://schemas.microsoft.com/ink/2010/main" type="writingRegion" rotatedBoundingBox="1568,571 8458,1297 8211,3637 1322,2911"/>
        </emma:interpretation>
      </emma:emma>
    </inkml:annotationXML>
    <inkml:traceGroup>
      <inkml:annotationXML>
        <emma:emma xmlns:emma="http://www.w3.org/2003/04/emma" version="1.0">
          <emma:interpretation id="{BB6B6C0B-9D3D-4827-B745-735819A59DEF}" emma:medium="tactile" emma:mode="ink">
            <msink:context xmlns:msink="http://schemas.microsoft.com/ink/2010/main" type="paragraph" rotatedBoundingBox="1568,571 8458,1297 8211,3637 1322,2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10AEA2-B99A-4000-B42F-A796D3854858}" emma:medium="tactile" emma:mode="ink">
              <msink:context xmlns:msink="http://schemas.microsoft.com/ink/2010/main" type="line" rotatedBoundingBox="1568,571 8458,1297 8211,3637 1322,2911"/>
            </emma:interpretation>
          </emma:emma>
        </inkml:annotationXML>
        <inkml:traceGroup>
          <inkml:annotationXML>
            <emma:emma xmlns:emma="http://www.w3.org/2003/04/emma" version="1.0">
              <emma:interpretation id="{0650657E-1CB3-45BD-8693-EEA4003F8A0E}" emma:medium="tactile" emma:mode="ink">
                <msink:context xmlns:msink="http://schemas.microsoft.com/ink/2010/main" type="inkWord" rotatedBoundingBox="1568,571 8458,1297 8211,3637 1322,2911"/>
              </emma:interpretation>
              <emma:one-of disjunction-type="recognition" id="oneOf0">
                <emma:interpretation id="interp0" emma:lang="en-US" emma:confidence="0">
                  <emma:literal>oreos")</emma:literal>
                </emma:interpretation>
                <emma:interpretation id="interp1" emma:lang="en-US" emma:confidence="0">
                  <emma:literal>oleos n)</emma:literal>
                </emma:interpretation>
                <emma:interpretation id="interp2" emma:lang="en-US" emma:confidence="0">
                  <emma:literal>oreos n)</emma:literal>
                </emma:interpretation>
                <emma:interpretation id="interp3" emma:lang="en-US" emma:confidence="0">
                  <emma:literal>oleos")</emma:literal>
                </emma:interpretation>
                <emma:interpretation id="interp4" emma:lang="en-US" emma:confidence="0">
                  <emma:literal>oleos, n)</emma:literal>
                </emma:interpretation>
              </emma:one-of>
            </emma:emma>
          </inkml:annotationXML>
          <inkml:trace contextRef="#ctx0" brushRef="#br0">68 983 0,'0'135'78,"0"-101"-62,33 0 0,1 0-16,0 34 15,34-35 1,-34 1 15,0-34-31,33 0 16,1 0-1,34-34 1,33-67 0,-33-35 15,-68 102-15,33-135-1,-33 0 16,0 33-15,-34 1 0,-34-1-1,-34-33 17,35 135-32,-69-34 31,0 35-16,35 33 1,-103 33 0,103 1-1,-35 34 1,68 0 0,-34 101 15,1-33-16,33 135 1</inkml:trace>
          <inkml:trace contextRef="#ctx0" brushRef="#br0" timeOffset="984.3814">1795 272 0,'-68'0'78,"34"0"-63,-67 169 17,-1-68-1,34 69 0,34-35-15,0 1-1,1-1 1,33 35 0,0-35-1,101 34 16,35 68-15</inkml:trace>
          <inkml:trace contextRef="#ctx0" brushRef="#br0" timeOffset="68265.3544">2608 1017 0,'-34'0'31,"0"0"31,135-34-15,35-34-16,-35-101 1,1-1-1,-68 103-15,-34-1-1,0 0 1,0 34-16,-34 34 15,0 0 1,0 0 0,-135 170 15,135-137-15,0 103-1,-33-1 1,33 35-1,0-1 1,34 0 0,0-33-1,68-1 17,-68-101-32,67-34 15,35 0 1,67-101 15,-101-1-15,101-67 15,-169 135 0,34 135 32,0-67-48,-34 0-15,68 0 16,33-34 0,-67 0-1,102-34 1,-102-34-1,33-33 1,-33-1 0,-34 34-1,-34 1-15,34-1 16,-67 34 0,33 0-16,0 34 15,-102 34 1,35 34-1,-1 33 1,34 1 0,68 34-1</inkml:trace>
          <inkml:trace contextRef="#ctx0" brushRef="#br0" timeOffset="69062.2218">4233 1017 0,'-34'-34'63,"34"0"-48,-34 0 1,1 0 0,-1 34-1,-34 0 1,34 0-1,-34 68 1,1 67 0,33-33-1,34 0 1,34-35 0,-1-33-1,35 0-15,-34-34 16,68 0-1,33-102 17,-67 69-1,-68 66 0,0 1-15,0 0-16,-34 102 15,34-35 1,-34 69 0,-34-35 15,1 0-15,-35-67-1,34-68 1,1 0-1,-1 0 1,0-34 0,34-33-1,34-35 1,68 0 0,203-33-1</inkml:trace>
          <inkml:trace contextRef="#ctx0" brushRef="#br0" timeOffset="70749.7295">4572 1728 0,'-34'0'63,"34"-34"-63,102 34 94,-69 0-79,35 34 1,-34 0-1,-34 33 17,-34-33-17,0 0 1,0 0-16,-33 34 31,33-34-31,34-1 16,0 1-1,0 0 17,0 0-17,34-34 1,101 34 15,-33-34-15,33 34 15,-67 0-15</inkml:trace>
          <inkml:trace contextRef="#ctx0" brushRef="#br0" timeOffset="71952.8495">5656 780 0,'0'-34'62,"0"169"1,0 1-32,0-1 0,0 1 0,-34-136-31,135-136 94,35 34-63,-69 35-15,-33 67 0,34 0-1,-34 0-15,34 67 16,-34-33-1,-34 68 1,0 67 15,33-67 1,-33-68-1,34-34-31,0 0 0</inkml:trace>
          <inkml:trace contextRef="#ctx0" brushRef="#br0" timeOffset="72405.962">6604 136 0,'0'-68'62,"135"238"1,-101-1-48,34-34 1,-34 35 15,0-69-31,-34 35 16,0-1-16,0 102 15,-34-101 1,0-35-16,-34 69 16,-33-1-1,-1-33 1,68-35-16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31:24.9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180825-80BB-4C8B-A68D-4381022FDFA5}" emma:medium="tactile" emma:mode="ink">
          <msink:context xmlns:msink="http://schemas.microsoft.com/ink/2010/main" type="writingRegion" rotatedBoundingBox="18325,8905 27672,8923 27660,14879 18313,14861"/>
        </emma:interpretation>
      </emma:emma>
    </inkml:annotationXML>
    <inkml:traceGroup>
      <inkml:annotationXML>
        <emma:emma xmlns:emma="http://www.w3.org/2003/04/emma" version="1.0">
          <emma:interpretation id="{C5D7D05B-7CAC-464D-BA01-D78466C085CA}" emma:medium="tactile" emma:mode="ink">
            <msink:context xmlns:msink="http://schemas.microsoft.com/ink/2010/main" type="paragraph" rotatedBoundingBox="18325,8905 27672,8923 27666,11937 18319,11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D80DF5-0118-4CA3-A2AE-F3BEA06F62BE}" emma:medium="tactile" emma:mode="ink">
              <msink:context xmlns:msink="http://schemas.microsoft.com/ink/2010/main" type="line" rotatedBoundingBox="18325,8905 27672,8923 27666,11937 18319,11919"/>
            </emma:interpretation>
          </emma:emma>
        </inkml:annotationXML>
        <inkml:traceGroup>
          <inkml:annotationXML>
            <emma:emma xmlns:emma="http://www.w3.org/2003/04/emma" version="1.0">
              <emma:interpretation id="{BE596BB5-271B-407D-851E-AE0E12B2CB77}" emma:medium="tactile" emma:mode="ink">
                <msink:context xmlns:msink="http://schemas.microsoft.com/ink/2010/main" type="inkWord" rotatedBoundingBox="17895,8996 22679,8228 23187,11396 18403,12164"/>
              </emma:interpretation>
              <emma:one-of disjunction-type="recognition" id="oneOf0">
                <emma:interpretation id="interp0" emma:lang="en-US" emma:confidence="0">
                  <emma:literal>18.120</emma:literal>
                </emma:interpretation>
                <emma:interpretation id="interp1" emma:lang="en-US" emma:confidence="0">
                  <emma:literal>18120</emma:literal>
                </emma:interpretation>
                <emma:interpretation id="interp2" emma:lang="en-US" emma:confidence="0">
                  <emma:literal>¥8.10</emma:literal>
                </emma:interpretation>
                <emma:interpretation id="interp3" emma:lang="en-US" emma:confidence="0">
                  <emma:literal>18.170</emma:literal>
                </emma:interpretation>
                <emma:interpretation id="interp4" emma:lang="en-US" emma:confidence="0">
                  <emma:literal>18.1201</emma:literal>
                </emma:interpretation>
              </emma:one-of>
            </emma:emma>
          </inkml:annotationXML>
          <inkml:trace contextRef="#ctx0" brushRef="#br0">-4652 778 0,'-34'0'78,"34"34"-47,34 0-15,-34 0 0,33 135 15,1-67 0,0 67 0,0 0-15,-34-33 0,68 33 15,-68-33-16,68 33 17,-35 0-1,35 35 16</inkml:trace>
          <inkml:trace contextRef="#ctx0" brushRef="#br0" timeOffset="2906.2497">-4517 3013 0,'0'-33'47,"34"33"-31,-34-34-16,34 0 31,0 34-31,67-136 47,-33-33-16,-34 101 0,-34 34-15,0 68 15,-68 136 16,68-69-31,-34 35-1,34-1 1,-34 1 0,1-1 15,33-101-31,0 101 31</inkml:trace>
          <inkml:trace contextRef="#ctx0" brushRef="#br0" timeOffset="5171.8652">-4178 2201 0,'-34'0'31,"0"0"-15,0 33 15,-101 69 16,-1-34-16,68 0-15,-33 101 31,33-34-31,34 35 15,34-35 0,0 1-15,0 33 15,0-34 0,34-101-15,68 136 15,33-103 16,-67-67-31,101 0 15,-33 0-16,33-34 17,0-33-1,-135 67-31,102-102 31,-1-67 0,-67 67-15,-68 34 0,0-101 15,0 68-15,-34-35-1,-34 1 1,1-35 15,-35 1 0,0 67-15,-33 1 15,-1 67-15,1 34 15,0 0-15,33 34-16</inkml:trace>
          <inkml:trace contextRef="#ctx0" brushRef="#br0" timeOffset="3531.2474">-4144 2641 0,'0'135'109,"0"35"-77,33-170-32,1 34 31,0-34-16,34 0 1,67-204 31,-168 374 47,-1-35-79,34 1 1,-34-1 0,34 34 30,34-169-46,0 0 16</inkml:trace>
          <inkml:trace contextRef="#ctx0" brushRef="#br0" timeOffset="-14281.1825">-1774 2065 0,'-34'-68'47,"1"68"-32,-35-67 1,34 67-1,-68 0 1,-33 0 0,-1 67 15,1 35-15,-34 33 15,67 35 0,34-69-15,34 35-1,34-35 1,34 35 15,0-1 0,68 1-31,33-1 32,1 35-17,-69-136 1,69-1 15,-1 1-15,1-34-1,33 0 1,-33-67 15,-35-1-15,35-102 15,-35 35-15,-101 0-1,0-1 1,0 1 0,0-1-1,-34-33 17,-67 33-17,33 35 1,-101-69 15,-1 69 0,103 33-15,-35 68 0,-33 0-16</inkml:trace>
          <inkml:trace contextRef="#ctx0" brushRef="#br0" timeOffset="-16203.0497">-2180 2370 0,'-34'0'47,"34"34"-16,0 0-16,-34-34-15,34 34 32,0 135-1,0 0-15,-34-33 15,34-1 0,0 34-15</inkml:trace>
          <inkml:trace contextRef="#ctx0" brushRef="#br0" timeOffset="-15546.8024">-2045 2675 0,'0'-102'109,"34"68"-77,136-33 14,-69 67-14,35 0-1,-103 0 0,-33 33-15,-33 103 31,-35 33-16,34 1 0,34-1 32,0-135-32</inkml:trace>
          <inkml:trace contextRef="#ctx0" brushRef="#br0" timeOffset="-15265.5533">-1943 2912 0,'135'0'109,"1"0"-77,67 34-17</inkml:trace>
          <inkml:trace contextRef="#ctx0" brushRef="#br0" timeOffset="-23359.2723">-317 1015 0,'-34'0'0,"0"34"0,0-34 0,0 34 0,-135 237 0,67-102 31,-33-33 0,67 33 1,34-135-1,0 0-31,34 0 15,-34 0 17,34-1 61,0 1-93</inkml:trace>
        </inkml:traceGroup>
        <inkml:traceGroup>
          <inkml:annotationXML>
            <emma:emma xmlns:emma="http://www.w3.org/2003/04/emma" version="1.0">
              <emma:interpretation id="{683CE454-6A93-4A4B-8C38-05BFF85363E2}" emma:medium="tactile" emma:mode="ink">
                <msink:context xmlns:msink="http://schemas.microsoft.com/ink/2010/main" type="inkWord" rotatedBoundingBox="24417,9007 27671,9014 27666,11787 24411,11781"/>
              </emma:interpretation>
              <emma:one-of disjunction-type="recognition" id="oneOf1">
                <emma:interpretation id="interp5" emma:lang="en-US" emma:confidence="0">
                  <emma:literal>€205</emma:literal>
                </emma:interpretation>
                <emma:interpretation id="interp6" emma:lang="en-US" emma:confidence="0">
                  <emma:literal>12☺</emma:literal>
                </emma:interpretation>
                <emma:interpretation id="interp7" emma:lang="en-US" emma:confidence="0">
                  <emma:literal>'205</emma:literal>
                </emma:interpretation>
                <emma:interpretation id="interp8" emma:lang="en-US" emma:confidence="0">
                  <emma:literal>£205</emma:literal>
                </emma:interpretation>
                <emma:interpretation id="interp9" emma:lang="en-US" emma:confidence="0">
                  <emma:literal>"205</emma:literal>
                </emma:interpretation>
              </emma:one-of>
            </emma:emma>
          </inkml:annotationXML>
          <inkml:trace contextRef="#ctx0" brushRef="#br0" timeOffset="-10999.9462">3069 2641 0,'-34'-34'62,"0"34"-46,1-34 31,33 0-32,33 34 1,103-34 15,-68 34-15,-1 34-1,-67 0 1,-67 135 31,33-135-47,-136 136 31,170-136-31,-67 33 16,67 1 15,0-34-15,169-34 31,68 34-16</inkml:trace>
          <inkml:trace contextRef="#ctx0" brushRef="#br0" timeOffset="-10374.9597">3713 2539 0,'-34'0'78,"0"68"-62,0 34 15,0-69 1,34 1-17,34-34 1,0 0-1,68 34 1,-1 0 31,-67 0-31,34 34-1,-68-1 1,0 1-1,-68 68 17,0-35-1,34-101-15,34-101-1</inkml:trace>
          <inkml:trace contextRef="#ctx0" brushRef="#br0" timeOffset="-10078.0743">3543 2505 0,'136'0'110,"-1"0"-95,35 0 17,-35 0-32</inkml:trace>
          <inkml:trace contextRef="#ctx0" brushRef="#br0" timeOffset="-9234.3345">4017 2302 0,'-135'-101'79,"-34"-1"-48,101 68-31,-34 34 15,-67-34 1,0 34 15,-1 34-15,35 0 0,-1 34-16,1 33 15,33-33 16,35 34-31,-35 33 32,68-67-32,34 33 15,0 35 17,0-34-32,68 33 31,33 0-31,35 35 31,33-35 0,-33-101-31,-1 0 16,35 0 0,-69-34-16,68 0 31,-67-34-31,34 0 15,-1 0 1,34 0 0,-33-33-1,-68-1-15,101-68 32,-101 35-17,-35-35 1,-33 1-1,-33-1 1,-35 1 0,-68-34-1,1 33 1,-1 68 0,1 1-16,0 33 31,-103 0-16,35 34-15</inkml:trace>
          <inkml:trace contextRef="#ctx0" brushRef="#br0" timeOffset="-12921.827">1308 880 0,'-34'0'94,"68"34"-47,68 135 0,-1-34-1,35 35-14,-1-35-1,35 35 0,-69-35 0,69 1 1,-35-1-1,-33-67 0,-69-1-15,69 35 15,-68-102-15,34 34 15</inkml:trace>
        </inkml:traceGroup>
      </inkml:traceGroup>
    </inkml:traceGroup>
    <inkml:traceGroup>
      <inkml:annotationXML>
        <emma:emma xmlns:emma="http://www.w3.org/2003/04/emma" version="1.0">
          <emma:interpretation id="{0ECC7E4A-5C2A-4102-AE8D-15E7BE5DDD76}" emma:medium="tactile" emma:mode="ink">
            <msink:context xmlns:msink="http://schemas.microsoft.com/ink/2010/main" type="paragraph" rotatedBoundingBox="21068,14863 21149,14220 21182,14225 21101,148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F80BEE-061B-47B5-ABDC-77C7016DEE8E}" emma:medium="tactile" emma:mode="ink">
              <msink:context xmlns:msink="http://schemas.microsoft.com/ink/2010/main" type="line" rotatedBoundingBox="21068,14863 21149,14220 21182,14225 21101,14867"/>
            </emma:interpretation>
          </emma:emma>
        </inkml:annotationXML>
        <inkml:traceGroup>
          <inkml:annotationXML>
            <emma:emma xmlns:emma="http://www.w3.org/2003/04/emma" version="1.0">
              <emma:interpretation id="{28F48B0D-034E-4A2A-BF32-DBCDCF6F1764}" emma:medium="tactile" emma:mode="ink">
                <msink:context xmlns:msink="http://schemas.microsoft.com/ink/2010/main" type="inkWord" rotatedBoundingBox="21068,14863 21149,14220 21182,14225 21101,14867"/>
              </emma:interpretation>
              <emma:one-of disjunction-type="recognition" id="oneOf2">
                <emma:interpretation id="interp10" emma:lang="x-none" emma:confidence="0">
                  <emma:literal>|</emma:literal>
                </emma:interpretation>
                <emma:interpretation id="interp11" emma:lang="x-none" emma:confidence="0">
                  <emma:literal>1</emma:literal>
                </emma:interpretation>
                <emma:interpretation id="interp12" emma:lang="x-none" emma:confidence="0">
                  <emma:literal>l</emma:literal>
                </emma:interpretation>
                <emma:interpretation id="interp13" emma:lang="x-none" emma:confidence="0">
                  <emma:literal>I</emma:literal>
                </emma:interpretation>
                <emma:interpretation id="interp14" emma:lang="x-none" emma:confidence="0">
                  <emma:literal>'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4-22T15:35:56.0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0 512 0,'0'0'0'15,"0"0"0"-15,0 0 0 16,-33 0 0-16,33 0 0 16,0 0 0-16,0 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ED0E28-ADDF-49AB-8DA2-AFC5E859048D}" emma:medium="tactile" emma:mode="ink">
          <msink:context xmlns:msink="http://schemas.microsoft.com/ink/2010/main" type="inkDrawing" rotatedBoundingBox="16699,2069 17562,2573 17525,2637 16662,2132" semanticType="callout" shapeName="Other">
            <msink:sourceLink direction="with" ref="{14897058-6B07-431A-B992-248C180601EA}"/>
            <msink:sourceLink direction="with" ref="{EC342B40-CAF0-409C-9C7C-3E52E89064D5}"/>
          </msink:context>
        </emma:interpretation>
      </emma:emma>
    </inkml:annotationXML>
    <inkml:trace contextRef="#ctx0" brushRef="#br0">-6481-5995 0,'102'0'93,"-68"0"-77,135 102 15,-34-1-15,35-33 15,-35 68-31,1-69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897058-6B07-431A-B992-248C180601EA}" emma:medium="tactile" emma:mode="ink">
          <msink:context xmlns:msink="http://schemas.microsoft.com/ink/2010/main" type="inkDrawing" rotatedBoundingBox="15636,390 17252,1137 16583,2582 14967,1835" semanticType="enclosure" shapeName="Other">
            <msink:sourceLink direction="with" ref="{EC342B40-CAF0-409C-9C7C-3E52E89064D5}"/>
            <msink:destinationLink direction="with" ref="{90ED0E28-ADDF-49AB-8DA2-AFC5E859048D}"/>
          </msink:context>
        </emma:interpretation>
      </emma:emma>
    </inkml:annotationXML>
    <inkml:trace contextRef="#ctx0" brushRef="#br0">-7090-7112 0,'0'-34'0,"-68"-34"0,-169 0 0,135 102 0,1 0 0,-69 102 16,102-69-1,1 103 32,33-137-47,0 137 47,34-102-47,34 67 47,-34-101-47,135 135 47,1-67-16,-1 33 0,-33-101-15,67 0 15,1 0 0,-35-34 1,-33 0-17,33-34 1,1 0 15,-1-67 0,0-1-15,-33-34 15,-68-33 0,-34 68 1,-34-69-1,0 35-15,-67-1 15,-1-33 0,-67 67 0,33 1-15,1 33 0,-1 34-1,-33 34 1,33 0-1,-101 34-15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1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61F915-78D4-494A-A70A-4378B1DD6C94}" emma:medium="tactile" emma:mode="ink">
          <msink:context xmlns:msink="http://schemas.microsoft.com/ink/2010/main" type="writingRegion" rotatedBoundingBox="15633,995 33764,678 33816,3662 15685,3979"/>
        </emma:interpretation>
      </emma:emma>
    </inkml:annotationXML>
    <inkml:traceGroup>
      <inkml:annotationXML>
        <emma:emma xmlns:emma="http://www.w3.org/2003/04/emma" version="1.0">
          <emma:interpretation id="{B083D357-5D69-4AD6-817F-578D88957C7C}" emma:medium="tactile" emma:mode="ink">
            <msink:context xmlns:msink="http://schemas.microsoft.com/ink/2010/main" type="paragraph" rotatedBoundingBox="15633,995 33312,686 33329,1677 15650,1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D394F3-40E8-4AEC-994D-6002496EB4A3}" emma:medium="tactile" emma:mode="ink">
              <msink:context xmlns:msink="http://schemas.microsoft.com/ink/2010/main" type="line" rotatedBoundingBox="15633,995 33312,686 33329,1677 15650,1986"/>
            </emma:interpretation>
          </emma:emma>
        </inkml:annotationXML>
        <inkml:traceGroup>
          <inkml:annotationXML>
            <emma:emma xmlns:emma="http://www.w3.org/2003/04/emma" version="1.0">
              <emma:interpretation id="{EC342B40-CAF0-409C-9C7C-3E52E89064D5}" emma:medium="tactile" emma:mode="ink">
                <msink:context xmlns:msink="http://schemas.microsoft.com/ink/2010/main" type="inkWord" rotatedBoundingBox="15633,995 16625,977 16639,1790 15647,1807">
                  <msink:destinationLink direction="with" ref="{6DF41EBF-4FB9-40BD-AB5C-FE15246A72E1}"/>
                  <msink:destinationLink direction="with" ref="{90ED0E28-ADDF-49AB-8DA2-AFC5E859048D}"/>
                  <msink:destinationLink direction="with" ref="{14897058-6B07-431A-B992-248C180601EA}"/>
                  <msink:destinationLink direction="with" ref="{FA1C77DF-92C5-4A21-B2E4-F0EB6845283E}"/>
                </msink:context>
              </emma:interpretation>
              <emma:one-of disjunction-type="recognition" id="oneOf0">
                <emma:interpretation id="interp0" emma:lang="en-US" emma:confidence="0">
                  <emma:literal>10</emma:literal>
                </emma:interpretation>
                <emma:interpretation id="interp1" emma:lang="en-US" emma:confidence="0">
                  <emma:literal>(0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io</emma:literal>
                </emma:interpretation>
                <emma:interpretation id="interp4" emma:lang="en-US" emma:confidence="0">
                  <emma:literal>00</emma:literal>
                </emma:interpretation>
              </emma:one-of>
            </emma:emma>
          </inkml:annotationXML>
          <inkml:trace contextRef="#ctx0" brushRef="#br0">-8094-440 0,'-68'34'78,"68"-1"-63,0 1 1,0 136 15,0-35 1,-34-33-17,34-35-15,0 69 31,34-68-31</inkml:trace>
          <inkml:trace contextRef="#ctx0" brushRef="#br0" timeOffset="1">-7789-203 0,'-34'0'47,"34"34"-32,-34 33 1,34 1 0,34 68-1,33-35 17,-33-33-17,34 0 1,34-68-1,-35 0 1,1-68 0,68-135 15,-69 135-31,-67-101 31,0 33-15,0 102-16,-34-33 15,-67-1 1,-1 68 0,-33 34-16,33 0 15,1 135 1,-1 0 0</inkml:trace>
        </inkml:traceGroup>
        <inkml:traceGroup>
          <inkml:annotationXML>
            <emma:emma xmlns:emma="http://www.w3.org/2003/04/emma" version="1.0">
              <emma:interpretation id="{F9D1C7C7-725D-4F94-9288-9458AC0DF780}" emma:medium="tactile" emma:mode="ink">
                <msink:context xmlns:msink="http://schemas.microsoft.com/ink/2010/main" type="inkWord" rotatedBoundingBox="28506,779 33312,695 33329,1677 28523,1761"/>
              </emma:interpretation>
              <emma:one-of disjunction-type="recognition" id="oneOf1">
                <emma:interpretation id="interp5" emma:lang="en-US" emma:confidence="0">
                  <emma:literal>108.151947×1*</emma:literal>
                </emma:interpretation>
                <emma:interpretation id="interp6" emma:lang="en-US" emma:confidence="0">
                  <emma:literal>108.157947×1*</emma:literal>
                </emma:interpretation>
                <emma:interpretation id="interp7" emma:lang="en-US" emma:confidence="0">
                  <emma:literal>108.151947*</emma:literal>
                </emma:interpretation>
                <emma:interpretation id="interp8" emma:lang="en-US" emma:confidence="0">
                  <emma:literal>108.1519477*</emma:literal>
                </emma:interpretation>
                <emma:interpretation id="interp9" emma:lang="en-US" emma:confidence="0">
                  <emma:literal>108.15÷1947*</emma:literal>
                </emma:interpretation>
              </emma:one-of>
            </emma:emma>
          </inkml:annotationXML>
          <inkml:trace contextRef="#ctx0" brushRef="#br0" timeOffset="1.09273E6">5080-373 0,'-34'0'31,"34"-68"0,0-33 47,-34 67-46,34 0-17,-34 34 1,-68 0 31,68 0-32,1 34 1,-69 135 31,68-67-32,34-68 1,0-1 0,0 1-1,34 34 1,-34-34-16,34-34 16,67 0 15,-67 0-31,68-102 47,-34-67 0,-68 135-16,34 170 47,-68-1-47,0 1 0,-34 33 1,34-135-17,-34 0 1,-33 33 15</inkml:trace>
          <inkml:trace contextRef="#ctx0" brushRef="#br0" timeOffset="1.09857E6">5791-407 0,'34'0'109,"-1"34"-77,-33 0-32,170 101 46,-69-33 1,-67-102-31,0 0-16,34 68 0</inkml:trace>
          <inkml:trace contextRef="#ctx0" brushRef="#br0" timeOffset="1.09895E6">6333-475 0,'-34'0'63,"34"34"-48,-34 34 17,0-34-17,0 0-15,-67 67 31,-35 35 16,102-68-31</inkml:trace>
          <inkml:trace contextRef="#ctx0" brushRef="#br0" timeOffset="1.09929E6">5994-644 0,'0'34'63,"34"101"-16,-34 1-32,34 33 1,0 34 0</inkml:trace>
          <inkml:trace contextRef="#ctx0" brushRef="#br0" timeOffset="1.10248E6">6773-475 0,'-34'-33'46,"0"-1"-30,34 0 0,0-34 15,0 0 47,34 68-47,101 0 16,1 0-16,33 34 16,-101-34-31,-34 0 15,-34 68-15,-34 67 31,0 35-32,-34-35 17,35 1-1,33-69-16,0 69 48,0-170-32</inkml:trace>
          <inkml:trace contextRef="#ctx0" brushRef="#br0" timeOffset="1.10278E6">6874-170 0,'0'-34'94,"136"34"-47,-1 0-32,69 34 1</inkml:trace>
          <inkml:trace contextRef="#ctx0" brushRef="#br0" timeOffset="1.10832E6">8365-441 0,'-34'0'62,"0"34"-30,0 0-17,0 0-15,-67 101 31,-69-33 1,136-34-1</inkml:trace>
          <inkml:trace contextRef="#ctx0" brushRef="#br0" timeOffset="1.10792E6">7992-441 0,'-68'0'78,"136"0"-31,-34 34-31,101 68 31,35 33-16,-103-67-16,35 67 17</inkml:trace>
          <inkml:trace contextRef="#ctx0" brushRef="#br0" timeOffset="1.10864E6">8094-610 0,'0'34'94,"34"135"-63,-34 0 0,33-33-15,1 33-1</inkml:trace>
          <inkml:trace contextRef="#ctx0" brushRef="#br0" timeOffset="1.10934E6">8873-407 0,'33'0'78,"35"34"-62,102 68 30,-103-69-30,35 69 15,-34-102-15,33 34 0</inkml:trace>
          <inkml:trace contextRef="#ctx0" brushRef="#br0" timeOffset="1.1097E6">9347-508 0,'-102'135'94,"34"34"-63,-101-33 0,135-136-15,34 34-1,-34-34 1</inkml:trace>
          <inkml:trace contextRef="#ctx0" brushRef="#br0" timeOffset="1.11E6">9042-610 0,'0'34'94,"34"101"-63,-34-33-15,0 33-1,34 136 1</inkml:trace>
          <inkml:trace contextRef="#ctx0" brushRef="#br0" timeOffset="1.0817E6">-1491-102 0,'-33'0'47,"-1"0"-31,34 34-1,0 0 1,0 135 31,0-101-32,0-34-15,34-34 16,67 67 15,-67-67-15,68-34 0,-35-33 15,1-35-16,-34-67 17,-34 101-17,-34-67 17,0 101-32,-67-68 15,67 102 1,0 0-1,-34 0 1,34 0-16,34 34 16,-101 101 15,67 35-31</inkml:trace>
          <inkml:trace contextRef="#ctx0" brushRef="#br0" timeOffset="1.08062E6">-1931-407 0,'0'610'0,"0"-407"0</inkml:trace>
          <inkml:trace contextRef="#ctx0" brushRef="#br0" timeOffset="1.0844E6">169 0 0,'0'-34'32,"-34"0"-17,0 34 17,34-34-32,-34 0 31,0-34-16,34 34 1,0-101 31,0 101-31,0 0-16,34 34 15,102-67 32,-102 67-47,-1 0 16,-33 33-1,0 1 1,-67 102 15,-35 33 0,34-33-15</inkml:trace>
          <inkml:trace contextRef="#ctx0" brushRef="#br0" timeOffset="1.0847E6">0 135 0,'0'34'31,"0"34"0,101 33 16,-67-101-31,0 0-1,34 0 1,-68-34 0,33 0-16,35 1 31,-68-1-16,0-102 17,-68 69-1</inkml:trace>
          <inkml:trace contextRef="#ctx0" brushRef="#br0" timeOffset="1.08471E6">237-34 0</inkml:trace>
          <inkml:trace contextRef="#ctx0" brushRef="#br0" timeOffset="1.08473E6">203-34 0</inkml:trace>
          <inkml:trace contextRef="#ctx0" brushRef="#br0" timeOffset="1.08614E6">1591-102 0,'0'-34'63,"68"-135"-1,-34 101-46,0 0-1,-34 34 17,0 1-17,-34 168 63,34-67-62,-34 67 0,34 1 15,0-1 0,0 34 16,-34-169-47,102-33 62</inkml:trace>
          <inkml:trace contextRef="#ctx0" brushRef="#br0" timeOffset="1.08681E6">2133-407 0,'-34'-34'47,"34"0"-1,0 68-14,-67 68-1,67-68 0,0 0-15,67-34 46,-33 0-46,68 67 15,33 35 0,-135-68-15,0 34 0,0-1-1,-68 103 17,35-137-17,-1 1 1,-34-34 15,34 0-15,34-67-1</inkml:trace>
          <inkml:trace contextRef="#ctx0" brushRef="#br0" timeOffset="1.08684E6">2133 67 0</inkml:trace>
          <inkml:trace contextRef="#ctx0" brushRef="#br0" timeOffset="1.08714E6">2032-475 0,'0'-33'78,"33"-1"-62,1 34 15,136 0-15,-35 34-1</inkml:trace>
          <inkml:trace contextRef="#ctx0" brushRef="#br0" timeOffset="1.08936E6">3420-170 0,'0'-68'109,"34"1"-62,0 33-31,0-68 15,0-33 32,-34 101-17,33 169 17,-33 1-47,0 33 15,0-33 0,-33-35-15,33 1 15,0-68-31,0 0 31,33-1-31</inkml:trace>
        </inkml:traceGroup>
      </inkml:traceGroup>
    </inkml:traceGroup>
    <inkml:traceGroup>
      <inkml:annotationXML>
        <emma:emma xmlns:emma="http://www.w3.org/2003/04/emma" version="1.0">
          <emma:interpretation id="{E52B7F6B-C685-4BE4-A614-366D6D3FCF09}" emma:medium="tactile" emma:mode="ink">
            <msink:context xmlns:msink="http://schemas.microsoft.com/ink/2010/main" type="paragraph" rotatedBoundingBox="23859,2927 33797,2600 33829,3569 23891,38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8237C9-94D8-4CCD-9302-41C639719A5B}" emma:medium="tactile" emma:mode="ink">
              <msink:context xmlns:msink="http://schemas.microsoft.com/ink/2010/main" type="inkBullet" rotatedBoundingBox="23862,3020 24736,2991 24763,3815 23890,3844"/>
            </emma:interpretation>
            <emma:one-of disjunction-type="recognition" id="oneOf2">
              <emma:interpretation id="interp10" emma:lang="en-US" emma:confidence="1">
                <emma:literal>13</emma:literal>
              </emma:interpretation>
              <emma:interpretation id="interp11" emma:lang="en-US" emma:confidence="0">
                <emma:literal>1</emma:literal>
              </emma:interpretation>
              <emma:interpretation id="interp12" emma:lang="en-US" emma:confidence="0">
                <emma:literal>33</emma:literal>
              </emma:interpretation>
              <emma:interpretation id="interp13" emma:lang="en-US" emma:confidence="0">
                <emma:literal>•3</emma:literal>
              </emma:interpretation>
              <emma:interpretation id="interp14" emma:lang="en-US" emma:confidence="0">
                <emma:literal>•</emma:literal>
              </emma:interpretation>
            </emma:one-of>
          </emma:emma>
        </inkml:annotationXML>
        <inkml:trace contextRef="#ctx0" brushRef="#br0" timeOffset="1.11685E6">33 1930 0,'102'-136'125,"-34"1"-78,-68 101-47,34 0 15,-34 0 32,33 34-31,-33 34-1,0 136 32,0-35-16,34 34 1,-34-101-17,34 101 32</inkml:trace>
        <inkml:trace contextRef="#ctx0" brushRef="#br0" timeOffset="1.11765E6">609 1693 0,'0'-34'78,"34"34"-62,34-34-1,-34 34 1,33 0 15,-67 34-31,0 0 31,-34 67-15,-67 1 31,101-34-16,0-34-15,34-34-1,0 34-15,101 33 47,-101-33-16,-34 0-15,0 0 0,0 0-1,-136 0 17,35 33-1,67-67 0,0 34-31</inkml:trace>
      </inkml:traceGroup>
      <inkml:traceGroup>
        <inkml:annotationXML>
          <emma:emma xmlns:emma="http://www.w3.org/2003/04/emma" version="1.0">
            <emma:interpretation id="{907C1849-F46B-4B99-8EA5-F1209B22CD63}" emma:medium="tactile" emma:mode="ink">
              <msink:context xmlns:msink="http://schemas.microsoft.com/ink/2010/main" type="line" rotatedBoundingBox="26016,2856 33797,2600 33829,3569 26048,3825"/>
            </emma:interpretation>
          </emma:emma>
        </inkml:annotationXML>
        <inkml:traceGroup>
          <inkml:annotationXML>
            <emma:emma xmlns:emma="http://www.w3.org/2003/04/emma" version="1.0">
              <emma:interpretation id="{D4DEFE7C-1844-460A-841E-51E6E06B0D31}" emma:medium="tactile" emma:mode="ink">
                <msink:context xmlns:msink="http://schemas.microsoft.com/ink/2010/main" type="inkWord" rotatedBoundingBox="31849,2664 33797,2600 33829,3569 31881,3633"/>
              </emma:interpretation>
              <emma:one-of disjunction-type="recognition" id="oneOf3">
                <emma:interpretation id="interp15" emma:lang="en-US" emma:confidence="0">
                  <emma:literal>2011191725</emma:literal>
                </emma:interpretation>
                <emma:interpretation id="interp16" emma:lang="en-US" emma:confidence="1">
                  <emma:literal>201119 1725</emma:literal>
                </emma:interpretation>
                <emma:interpretation id="interp17" emma:lang="en-US" emma:confidence="0">
                  <emma:literal>20 " 19 1725</emma:literal>
                </emma:interpretation>
                <emma:interpretation id="interp18" emma:lang="en-US" emma:confidence="0">
                  <emma:literal>20 11191725</emma:literal>
                </emma:interpretation>
                <emma:interpretation id="interp19" emma:lang="en-US" emma:confidence="0">
                  <emma:literal>20 ^ 19 1725</emma:literal>
                </emma:interpretation>
              </emma:one-of>
            </emma:emma>
          </inkml:annotationXML>
          <inkml:trace contextRef="#ctx0" brushRef="#br0" timeOffset="1.15925E6">8026 1761 0,'0'-34'62,"0"0"-46,34 0 0,34-101 15,-35 67-31,1-68 47,-34 35 0,-34 236 0,1 35-16,33-35 0,0 34 0,0-33 1,-34-136-17,34 34-15,34 33 16</inkml:trace>
          <inkml:trace contextRef="#ctx0" brushRef="#br0" timeOffset="1.16039E6">8263 1828 0,'0'-34'63,"135"34"-1,35 0-31</inkml:trace>
          <inkml:trace contextRef="#ctx0" brushRef="#br0" timeOffset="1.1601E6">8432 1422 0,'0'-68'78,"0"0"-31,68 35-47,-34-1 31,0 34-31,67 0 31,-101 34-15,34-34-16,-34 33 16,0 1-1,-34 0 1,-67 136 15,33-1 0,34 0 1,-34-33-1,35-1-16,33-101 48,0-68-32,33 0-31</inkml:trace>
          <inkml:trace contextRef="#ctx0" brushRef="#br0" timeOffset="1.1615E6">9076 1422 0,'0'-34'31,"0"0"-15,34 0 0,101-33 31,-101 67-32,34 0 1,-34 33-1,-1-33-15,-33 68 16,0 0 0,-33 67 15,-69 35 0,34-69-15,68 69 15,0-136-15,0-1-16,0 1 31,34-34-31,0 0 16,68 0 15,67 0-31</inkml:trace>
          <inkml:trace contextRef="#ctx0" brushRef="#br0" timeOffset="1.16235E6">9618 1388 0,'0'-34'31,"34"-101"16,-34 101-47,101 0 31,102 34 0</inkml:trace>
          <inkml:trace contextRef="#ctx0" brushRef="#br0" timeOffset="1.16209E6">9719 1286 0,'-34'136'109,"34"-68"-77,0-1-1,34-67 16,0 34-32,-34 0 1,34 0 0,-34 0-1,0 101 16,0-33-15,-34 0 15,34-69-31,-34-33 16,0 34 0,1-34-16</inkml:trace>
          <inkml:trace contextRef="#ctx0" brushRef="#br0" timeOffset="1.15259E6">2235 1693 0,'34'-136'0,"67"69"0,-67 67 0,0 34 0,-68 203 0,-34-102 31,1-33 0,-1-1-15,68-33 31,0-34-32,169-34 48,-33 0-32,-1 0-15</inkml:trace>
          <inkml:trace contextRef="#ctx0" brushRef="#br0" timeOffset="1.15339E6">2810 1828 0,'0'136'109,"0"-102"-93,34 0-1,68 67 17,0-101-1,-102-34-16,67 0 1,1-33 0,-34-69-1,-34 35 1,-34-69 15,0 136-15,-34-67 15,35 101-15,-35 0-1,0 34-15,0 0 16,34-1 0,-33 137 15,67-35-16</inkml:trace>
          <inkml:trace contextRef="#ctx0" brushRef="#br0" timeOffset="1.15582E6">4504 1862 0,'0'-34'47,"0"0"-32,34 34-15,67-169 47,-33 0 0,-34 135-31,-34 0 15,0 68 0,0 0-15,-68 135 15,68-33-15,0 33 15,0-34 0,0-101-31,34 68 16</inkml:trace>
          <inkml:trace contextRef="#ctx0" brushRef="#br0" timeOffset="1.15642E6">5215 1896 0,'34'-34'78,"34"-135"-47,-1 33 16,-67 103-47,34-1 31,-34 0 0,-34 169 16,0 35-15,1-35-17,33 1 16,0 67 1</inkml:trace>
          <inkml:trace contextRef="#ctx0" brushRef="#br0" timeOffset="1.15735E6">6197 1930 0,'0'-68'63,"34"-33"-32,68-69 0,-69 69 1,1-1-17,-34 68 16,0 68 32,-34 135-32,1-33 0,33 33 1,0 1 15,0-137-47,33 1 15</inkml:trace>
          <inkml:trace contextRef="#ctx0" brushRef="#br0" timeOffset="1.15809E6">6874 1320 0,'-33'0'46,"33"34"-14,-34 34-17,0 67 17,34-33-1,0 67 0,0-135-15,34-34 15,135-169 31,-135 101-46,-34 34 15,0 0-15,0 136 46,-34 0-30,34-35-32,-34 103 31,68-35-15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1C77DF-92C5-4A21-B2E4-F0EB6845283E}" emma:medium="tactile" emma:mode="ink">
          <msink:context xmlns:msink="http://schemas.microsoft.com/ink/2010/main" type="inkDrawing" rotatedBoundingBox="17840,2780 19441,4127 19415,4158 17813,2810" semanticType="callout" shapeName="Other">
            <msink:sourceLink direction="with" ref="{EC342B40-CAF0-409C-9C7C-3E52E89064D5}"/>
          </msink:context>
        </emma:interpretation>
      </emma:emma>
    </inkml:annotationXML>
    <inkml:trace contextRef="#ctx0" brushRef="#br0">-5329-5317 0,'169'101'47,"-34"1"-32,1 33 1,33 1 0,-33-1-1,33 1 16,0-1-15,-33 1 15,33-1-15,68 34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2D077C-BE06-4B50-8EB9-F6C0D48DA506}" emma:medium="tactile" emma:mode="ink">
          <msink:context xmlns:msink="http://schemas.microsoft.com/ink/2010/main" type="writingRegion" rotatedBoundingBox="12171,4096 16478,11452 14969,12335 10663,4979"/>
        </emma:interpretation>
      </emma:emma>
    </inkml:annotationXML>
    <inkml:traceGroup>
      <inkml:annotationXML>
        <emma:emma xmlns:emma="http://www.w3.org/2003/04/emma" version="1.0">
          <emma:interpretation id="{C80C5A96-E0E0-41D8-8F72-22756DAF29B5}" emma:medium="tactile" emma:mode="ink">
            <msink:context xmlns:msink="http://schemas.microsoft.com/ink/2010/main" type="paragraph" rotatedBoundingBox="12171,4096 16478,11452 14969,12335 10663,4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80A777-70A0-41CF-8EF2-A0B735FFA8F5}" emma:medium="tactile" emma:mode="ink">
              <msink:context xmlns:msink="http://schemas.microsoft.com/ink/2010/main" type="line" rotatedBoundingBox="12171,4096 16478,11452 14969,12335 10663,4979"/>
            </emma:interpretation>
          </emma:emma>
        </inkml:annotationXML>
        <inkml:traceGroup>
          <inkml:annotationXML>
            <emma:emma xmlns:emma="http://www.w3.org/2003/04/emma" version="1.0">
              <emma:interpretation id="{10312DF6-A0E5-4EE9-B1EF-17A763738800}" emma:medium="tactile" emma:mode="ink">
                <msink:context xmlns:msink="http://schemas.microsoft.com/ink/2010/main" type="inkWord" rotatedBoundingBox="12171,4096 16478,11452 14969,12335 10663,4979">
                  <msink:destinationLink direction="with" ref="{788E8DE2-C6B5-495C-B834-3DF2F20E091C}"/>
                  <msink:destinationLink direction="with" ref="{C2931D3E-C8A9-45DB-9442-EF791AA29DC3}"/>
                </msink:context>
              </emma:interpretation>
              <emma:one-of disjunction-type="recognition" id="oneOf0">
                <emma:interpretation id="interp0" emma:lang="en-US" emma:confidence="0">
                  <emma:literal>co</emma:literal>
                </emma:interpretation>
                <emma:interpretation id="interp1" emma:lang="en-US" emma:confidence="0">
                  <emma:literal>"hand</emma:literal>
                </emma:interpretation>
                <emma:interpretation id="interp2" emma:lang="en-US" emma:confidence="0">
                  <emma:literal>iso</emma:literal>
                </emma:interpretation>
                <emma:interpretation id="interp3" emma:lang="en-US" emma:confidence="0">
                  <emma:literal>coo</emma:literal>
                </emma:interpretation>
                <emma:interpretation id="interp4" emma:lang="en-US" emma:confidence="0">
                  <emma:literal>"Yano</emma:literal>
                </emma:interpretation>
              </emma:one-of>
            </emma:emma>
          </inkml:annotationXML>
          <inkml:trace contextRef="#ctx0" brushRef="#br0">-9258 0 0,'-34'-102'0,"-67"0"0,-69 238 0,170-1 0,0-33 15,0-68 1,34 34 0,0-68-1,0 0 1,0-34 0,101-68 15,-101 68-16,-34-33 1,0-1 62,34 102 0,-34 0-62,0-1 0,0 137 46,0-1-31,-34-67 1,-34-35-1,34-67-16,1 34 1,-1-34 0,-68 0 15,68 0-15,0 0-1,-67 0 1</inkml:trace>
          <inkml:trace contextRef="#ctx0" brushRef="#br0" timeOffset="1">-9461-373 0,'-34'0'62,"0"-34"-31,0 34-15,-67 0 31,67 0-32,-136 68 17,69-34-1,-68 67 0,101-33 0,68-34-31,-34 0 16,-34 101 0,68 1 31,0 33-16,0-101-31,34 67 31,0-33-15,101 67 31,35-33-16,-35-68 0,-67-35-31,67 1 31,-67-34-31,101 0 32,1-34-17,-35 1 16,35-1-15,-35-68 15,1-67 1,-103 101-17,-33-101 1,0 33 15,0 68-31,-33-67 31,-69-34-15,68 67 0,-135-33 15,67 101-16,-67-34 1,-1 0 0</inkml:trace>
          <inkml:trace contextRef="#ctx0" brushRef="#br0" timeOffset="-1">-11527-3319 0,'0'-34'47,"-34"0"-31,34 0 0,0-135 30,0 135-30,34-34 0,0 34-1,0 34 17,0 0-32,-1 34 31,-33 0-16,-33 68 17,-69 67-1,0-34 0,1 35 0,101-102-15,0-1 15,0-33-31,34 0 32,33-34-17,1 0 1,-34 0-1,101-68 32,-101 1-31,-34-35 15,0 34-15,-67-67 15,33 101-15,0 0-16</inkml:trace>
          <inkml:trace contextRef="#ctx0" brushRef="#br0" timeOffset="-4">-10748-2269 0,'0'33'109,"34"1"-109,34 136 47,-1-35-31,1 1-1,-34-35 1,0 1 0,33 67-1,1-33 1,34 33 15,-34-34-15,67 69-1</inkml:trace>
          <inkml:trace contextRef="#ctx0" brushRef="#br0" timeOffset="182183.4181">-8005 2776 0,'-34'136'157,"34"33"-126,0-33 0,0-1-15,0 1 15,0-69-31,0-33 16,0 0-16,34-34 0</inkml:trace>
          <inkml:trace contextRef="#ctx0" brushRef="#br0" timeOffset="182574.0412">-7633 2742 0,'0'34'62,"-34"68"-15,34 67-16,0 1-15,0-35 15,0 34-15,34-33 15</inkml:trace>
          <inkml:trace contextRef="#ctx0" brushRef="#br0" timeOffset="183495.9127">-7396 2472 0,'0'-34'47,"-33"34"-47,-35-68 46,34 34-30,0 34 0,-101 0 15,-35 0 0,1 34-15,67 68 15,-67 67 0,101-34-15,1 1 0,33-1-1,34 1 1,0-1-1,67 68 32,-33-101-47,102 67 32,-35-101-17,69-34 1,-69 0-1,35-68 17,-35 0-17,69-34-15,-69 1 16,1-69 15,-34 1-31,-1-1 16,-33-33 15,0 0-15,-34 33-1,-34-33 1,0 33 0,-67 35-1,33 33 1,-67 34-1,-35 0 1,102 34-16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8331D1-63C3-4D2A-AE71-EB362B66AF0B}" emma:medium="tactile" emma:mode="ink">
          <msink:context xmlns:msink="http://schemas.microsoft.com/ink/2010/main" type="inkDrawing" rotatedBoundingBox="18842,7419 19527,6170 19581,6200 18896,7450" semanticType="callout" shapeName="Other"/>
        </emma:interpretation>
      </emma:emma>
    </inkml:annotationXML>
    <inkml:trace contextRef="#ctx0" brushRef="#br0">-3568-1931 0,'-34'34'46,"-68"135"1,1-33-15,-1 33-1,34-33-16,-33 33 17,67 0-1,0-135-31,-68 102 31,102-35-31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6EB759-4B13-48F1-8110-6FEF528098DB}" emma:medium="tactile" emma:mode="ink">
          <msink:context xmlns:msink="http://schemas.microsoft.com/ink/2010/main" type="inkDrawing" rotatedBoundingBox="20923,5929 22792,7719 22758,7754 20889,5965" semanticType="callout" shapeName="Other">
            <msink:sourceLink direction="with" ref="{1F70FFA2-F90F-42B9-9ED3-052FECA533C9}"/>
          </msink:context>
        </emma:interpretation>
      </emma:emma>
    </inkml:annotationXML>
    <inkml:trace contextRef="#ctx0" brushRef="#br0">-2248-2168 0,'102'102'93,"67"-1"-61,-33 69-1,33-35-16,1 35 17,-35-35-32,34 0 31,-33 1 0,33 33 0,-33 1-15,33-35 15,34 102 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31:35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931D3E-C8A9-45DB-9442-EF791AA29DC3}" emma:medium="tactile" emma:mode="ink">
          <msink:context xmlns:msink="http://schemas.microsoft.com/ink/2010/main" type="inkDrawing" rotatedBoundingBox="15935,10558 17639,8573 17712,8635 16007,10620" semanticType="callout" shapeName="Other">
            <msink:sourceLink direction="with" ref="{10312DF6-A0E5-4EE9-B1EF-17A763738800}"/>
          </msink:context>
        </emma:interpretation>
      </emma:emma>
    </inkml:annotationXML>
    <inkml:trace contextRef="#ctx0" brushRef="#br0">-5431 507 0,'-34'0'94,"0"0"-63,0 68-15,-135 67 31,33 35-32,1-35 16,-1 1-15,35 33 0,-35 0-1,1-33 1,-1 33 15,69-101-15,-35 101 15,-67 1 0,67-1 1,0-67 14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2:04.7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060B30-BF6C-42AD-980D-827FE681C23C}" emma:medium="tactile" emma:mode="ink">
          <msink:context xmlns:msink="http://schemas.microsoft.com/ink/2010/main" type="writingRegion" rotatedBoundingBox="14178,639 33703,1473 33148,14467 13623,13632"/>
        </emma:interpretation>
      </emma:emma>
    </inkml:annotationXML>
    <inkml:traceGroup>
      <inkml:annotationXML>
        <emma:emma xmlns:emma="http://www.w3.org/2003/04/emma" version="1.0">
          <emma:interpretation id="{82F02586-D9B9-4CAA-B5F2-6652566239AC}" emma:medium="tactile" emma:mode="ink">
            <msink:context xmlns:msink="http://schemas.microsoft.com/ink/2010/main" type="paragraph" rotatedBoundingBox="22726,1005 30598,1341 30534,2834 22662,249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EAEB683-7922-4892-B820-E5D06F8FA78A}" emma:medium="tactile" emma:mode="ink">
              <msink:context xmlns:msink="http://schemas.microsoft.com/ink/2010/main" type="inkBullet" rotatedBoundingBox="22712,1333 23528,1368 23478,2532 22662,2498"/>
            </emma:interpretation>
            <emma:one-of disjunction-type="recognition" id="oneOf0">
              <emma:interpretation id="interp0" emma:lang="en-US" emma:confidence="0">
                <emma:literal>1.</emma:literal>
              </emma:interpretation>
              <emma:interpretation id="interp1" emma:lang="en-US" emma:confidence="0">
                <emma:literal>f.</emma:literal>
              </emma:interpretation>
              <emma:interpretation id="interp2" emma:lang="en-US" emma:confidence="0">
                <emma:literal>1</emma:literal>
              </emma:interpretation>
              <emma:interpretation id="interp3" emma:lang="en-US" emma:confidence="0">
                <emma:literal>f</emma:literal>
              </emma:interpretation>
              <emma:interpretation id="interp4" emma:lang="en-US" emma:confidence="0">
                <emma:literal>I.</emma:literal>
              </emma:interpretation>
            </emma:one-of>
          </emma:emma>
        </inkml:annotationXML>
        <inkml:trace contextRef="#ctx0" brushRef="#br0">0 480 0,'102'0'0,"304"-474"0,-406 440 31,0 68 0,0 0-31,-102 101 32,69 1-32,-35 33 31,34-34-16,0 1 1,0 33 15,-33-67-15,67-1 31,0-134-16</inkml:trace>
        <inkml:trace contextRef="#ctx0" brushRef="#br0" timeOffset="765.6219">779 1022 0</inkml:trace>
      </inkml:traceGroup>
      <inkml:traceGroup>
        <inkml:annotationXML>
          <emma:emma xmlns:emma="http://www.w3.org/2003/04/emma" version="1.0">
            <emma:interpretation id="{CF9538C5-B6B2-483D-87EA-6D794484917A}" emma:medium="tactile" emma:mode="ink">
              <msink:context xmlns:msink="http://schemas.microsoft.com/ink/2010/main" type="line" rotatedBoundingBox="24675,1088 30598,1341 30547,2539 24624,2285"/>
            </emma:interpretation>
          </emma:emma>
        </inkml:annotationXML>
        <inkml:traceGroup>
          <inkml:annotationXML>
            <emma:emma xmlns:emma="http://www.w3.org/2003/04/emma" version="1.0">
              <emma:interpretation id="{F0D459DC-6CE7-4A61-A64A-B3BCEB1812EC}" emma:medium="tactile" emma:mode="ink">
                <msink:context xmlns:msink="http://schemas.microsoft.com/ink/2010/main" type="inkWord" rotatedBoundingBox="24675,1088 30598,1341 30547,2539 24624,2285"/>
              </emma:interpretation>
              <emma:one-of disjunction-type="recognition" id="oneOf1">
                <emma:interpretation id="interp5" emma:lang="en-US" emma:confidence="0">
                  <emma:literal>Dhurnoe</emma:literal>
                </emma:interpretation>
                <emma:interpretation id="interp6" emma:lang="en-US" emma:confidence="0">
                  <emma:literal>Dhunnoe</emma:literal>
                </emma:interpretation>
                <emma:interpretation id="interp7" emma:lang="en-US" emma:confidence="0">
                  <emma:literal>Donne</emma:literal>
                </emma:interpretation>
                <emma:interpretation id="interp8" emma:lang="en-US" emma:confidence="0">
                  <emma:literal>Cohune</emma:literal>
                </emma:interpretation>
                <emma:interpretation id="interp9" emma:lang="en-US" emma:confidence="0">
                  <emma:literal>Dionne</emma:literal>
                </emma:interpretation>
              </emma:one-of>
            </emma:emma>
          </inkml:annotationXML>
          <inkml:trace contextRef="#ctx0" brushRef="#br0" timeOffset="4687.4932">2506-197 0,'0'33'94,"-34"137"-63,-33-1-15,-35-33 15,0 33 0,-33-34 0,101-135-15,34-33 15,0-1-15,34 34-1,0 0 1,0 34 0,0 33-1,135 69 17,-68-102-17,35-1 1,-34-33-1,-35-33 1,69-69 0,-102-33-1,-1-1 1,-33 1 0,-33-1-1,-1 35 1,-102-1-1,-33 34 1,67 68-16,1 0 16,-35 68 15,35 0-15,-69 101-16</inkml:trace>
          <inkml:trace contextRef="#ctx0" brushRef="#br0" timeOffset="5671.8649">2980 582 0,'68'-68'62,"68"-68"-31,-1 1-15,-33-34 0,-69-1 15,-33 35 0,-67 202 0,-35 69-15,34-34 0,1 67-16,-1-34 31,68 1-15,0-1-1,34-67 1,-34-34-16,34-34 0,33 34 15,-33-34 1,0 0-16,0-34 16,68-102 46,-35 238-15,1-34-31,34-1-1,-1-67 1,35 0 15,-1 0-15,35-67 15,-103 33-31,-33-34 16,0 34-1,-34-67 1,0 67 0,-102-102-1,35 102 1,-69 1-1,1 33 1,67 67 0,-67 69-1,67-68 1,34 101-16</inkml:trace>
          <inkml:trace contextRef="#ctx0" brushRef="#br0" timeOffset="6593.7219">4538 412 0,'0'-34'46,"0"0"-30,0 68 47,-34 136-32,34-103-16,0 35 1,34-68 0,0-34-1,68 0 1,-35-34 0,1-34-1,34-67 16,-68 67-15,-34 34-16,0 204 63,33-103-48,-33 1 1,102 0-16</inkml:trace>
          <inkml:trace contextRef="#ctx0" brushRef="#br0" timeOffset="7218.7332">5148 514 0,'0'-68'47,"34"0"-16,0 34-31,33 34 16,-67-33 0,34 33-1,68 33 32,-68-33-47,-1 34 16,1-34-1,0 0 32,0 102 16,-34-68-48,0 135 32,34-101-31,0-34-16,34 0 16,-1-1-1,-33-33 1,102 0-16</inkml:trace>
          <inkml:trace contextRef="#ctx0" brushRef="#br0" timeOffset="8265.5912">6164 378 0,'0'136'125,"-68"-1"-94,68-67-15,0 34 15,34-170 16,0 34-31,34-34 15,-35 68-15,137-34 46,-136 1-46,33-1-1,-67 0 1,0 68 31,-34 101-16,34-67-15,0-34-16,34-34 15,136 0 32,-103 0-31,-67 34-1,34-34-15,0 67 16,0 1 0,0-34-1,67 0 1,-33-34 0,68-34-1,-102 0 1,-1 0-1,35-101 1,-68 33 0,0 1-1,-68 67 1,-67-68 0,67 102-1,0 34-15,-67 0 31,33 34-15,69-1 0,33 35-16</inkml:trace>
          <inkml:trace contextRef="#ctx0" brushRef="#br0" timeOffset="8734.3377">7383 785 0,'135'-34'94,"35"0"-63,-102 0-15,-1-34 0,-67 1-1,0 33 1,0 0-16,-34 34 15,-33 0 1,-35 34 0,68 0-1,-67 101 1,67-67 0,68 67-1,33-67 1,69 34-16,33-1 15</inkml:trace>
        </inkml:traceGroup>
      </inkml:traceGroup>
    </inkml:traceGroup>
    <inkml:traceGroup>
      <inkml:annotationXML>
        <emma:emma xmlns:emma="http://www.w3.org/2003/04/emma" version="1.0">
          <emma:interpretation id="{9C4FC8CA-CF9E-435D-A0F5-B456FCAF00F1}" emma:medium="tactile" emma:mode="ink">
            <msink:context xmlns:msink="http://schemas.microsoft.com/ink/2010/main" type="paragraph" rotatedBoundingBox="22553,2993 33583,3321 33507,5859 22478,553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8E874E4-ADDB-4092-916D-A9E514EAE1EB}" emma:medium="tactile" emma:mode="ink">
              <msink:context xmlns:msink="http://schemas.microsoft.com/ink/2010/main" type="inkBullet" rotatedBoundingBox="22537,3548 23254,3569 23231,4335 22514,4313"/>
            </emma:interpretation>
            <emma:one-of disjunction-type="recognition" id="oneOf2">
              <emma:interpretation id="interp10" emma:lang="en-US" emma:confidence="1">
                <emma:literal>2.</emma:literal>
              </emma:interpretation>
              <emma:interpretation id="interp11" emma:lang="en-US" emma:confidence="0">
                <emma:literal>2</emma:literal>
              </emma:interpretation>
              <emma:interpretation id="interp12" emma:lang="en-US" emma:confidence="0">
                <emma:literal>?</emma:literal>
              </emma:interpretation>
              <emma:interpretation id="interp13" emma:lang="en-US" emma:confidence="0">
                <emma:literal>a.</emma:literal>
              </emma:interpretation>
              <emma:interpretation id="interp14" emma:lang="en-US" emma:confidence="0">
                <emma:literal>I.</emma:literal>
              </emma:interpretation>
            </emma:one-of>
          </emma:emma>
        </inkml:annotationXML>
        <inkml:trace contextRef="#ctx0" brushRef="#br0" timeOffset="9906.2228">0 2275 0,'0'-34'47,"0"0"-31,34 34-1,-34-34 1,34 34 0,0 34-1,0-34 1,-34 34 0,-68 135 15,-68-33 0,35 33 16,101-135-31,34 0-1,-1 0 1,35-34-1,68 34 17,-69-1-17</inkml:trace>
        <inkml:trace contextRef="#ctx0" brushRef="#br0" timeOffset="10109.3462">542 2952 0,'-34'0'78</inkml:trace>
      </inkml:traceGroup>
      <inkml:traceGroup>
        <inkml:annotationXML>
          <emma:emma xmlns:emma="http://www.w3.org/2003/04/emma" version="1.0">
            <emma:interpretation id="{D2AC0994-A91D-4B4C-B9BF-0CAF9C56CAC6}" emma:medium="tactile" emma:mode="ink">
              <msink:context xmlns:msink="http://schemas.microsoft.com/ink/2010/main" type="line" rotatedBoundingBox="24604,3054 33583,3321 33540,4753 24562,4486"/>
            </emma:interpretation>
          </emma:emma>
        </inkml:annotationXML>
        <inkml:traceGroup>
          <inkml:annotationXML>
            <emma:emma xmlns:emma="http://www.w3.org/2003/04/emma" version="1.0">
              <emma:interpretation id="{53E90C29-71E9-4D1B-B7F7-6C3E9DD6D315}" emma:medium="tactile" emma:mode="ink">
                <msink:context xmlns:msink="http://schemas.microsoft.com/ink/2010/main" type="inkWord" rotatedBoundingBox="24604,3054 33583,3321 33540,4753 24562,4486"/>
              </emma:interpretation>
              <emma:one-of disjunction-type="recognition" id="oneOf3">
                <emma:interpretation id="interp15" emma:lang="en-US" emma:confidence="0">
                  <emma:literal>Wanancupolan.</emma:literal>
                </emma:interpretation>
                <emma:interpretation id="interp16" emma:lang="en-US" emma:confidence="0">
                  <emma:literal>Warancupolan~</emma:literal>
                </emma:interpretation>
                <emma:interpretation id="interp17" emma:lang="en-US" emma:confidence="0">
                  <emma:literal>Wanancupolan~</emma:literal>
                </emma:interpretation>
                <emma:interpretation id="interp18" emma:lang="en-US" emma:confidence="0">
                  <emma:literal>Warancupalan~</emma:literal>
                </emma:interpretation>
                <emma:interpretation id="interp19" emma:lang="en-US" emma:confidence="0">
                  <emma:literal>Wanancupalan~</emma:literal>
                </emma:interpretation>
              </emma:one-of>
            </emma:emma>
          </inkml:annotationXML>
          <inkml:trace contextRef="#ctx0" brushRef="#br0" timeOffset="18656.1885">6198 2444 0,'0'-34'47,"-34"0"-31,0 34-1,0 0 1,0 0-16,0 0 16,-101 102 15,101-34-15,0-34-16,34 67 31,0-67-31,0 0 15,34-34 1,34 34-16,-1-34 16,35-34-1,34 0 1,-1-67 0,-33-1 30,-136 136-14,0 67-1,34-33-31,0-34 16,0 0-16,34-34 15,0 0 1,67 0-1,-33-34 1,34-101 15,-69 67 16,-33 102-16,0 67-15,0-33 0,34 0-1,34-68 1,34-68 0,33 0-1,34-101 32,-169 135-31,0 68-1,-33 101 17,-35 35-1,34-1-16,-68-33 1,68-35 15,34-67-15,0-136 15,34-67-15,68 0-1,33 33 17,-67 69-17,34-1 1,-35 68 0,1 0-16,0 34 15,-102 33 16,-101 35 16,304-170 0,-101 68-16,-34 0-15,33 34 0,-67 0-1,34 34 1,0-1 0,-34-33-16,34-34 15,34 0-15,-35 0 16,103-67-1,-68-35 17,-1 34-32,-67 1 15,0-35 1,-33 102-16,-1-34 16,0 0-16,-34 34 15,0 34 1,-67 68 15,101-102-31,34 34 0,-34-1 16,68 1-16,0 0 15,67 34-15</inkml:trace>
          <inkml:trace contextRef="#ctx0" brushRef="#br0" timeOffset="19203.0493">8568 2681 0,'102'-67'47,"33"-35"-31,35-67 15,-69 33 0,-33 1-15,-68 101-1,0 0-15,-34 0 16,0 34 0,0 0-16,-33 0 15,-35 68 1,-67 101 15,101-33-15,0-1-1,1 1 1,33-69-16,34 1 16,34 0-1,-34-34-15,33-34 0,35 33 16,34-33-1,-34-33 1,-1-1 0,-67 0-1,0 0-15,-34 34 32,-33 34-17</inkml:trace>
          <inkml:trace contextRef="#ctx0" brushRef="#br0" timeOffset="20296.8053">9449 2681 0,'34'0'46,"-34"-34"-46,34 1 32,-34-1-17,0-34 1,0 34 0,-34 34-16,0-34 15,-68 34 1,-67 68 15,135-34-15,0 67-1,34-67 1,34 0 0,-34 0-16,102-34 15,-1 0 1,-67-34-1,0 0 1,-34 0 0,34 204 46,-34-136-62,34-34 16,135 0 15,-67-34-31,33-68 31,1-67 1,-136 135-17,0 0 32,-102 170-16,0 33 1,102-101-1,0-102-16,0 0 1,102-102 31,-68 103-47,0 33 16,0 0-16,-1 0 31,35 0-16,0 0 1,67-102 31,-101 102-31,-34-34-1,-67 136 32,33-68-47,0 135 47,68-68-47</inkml:trace>
          <inkml:trace contextRef="#ctx0" brushRef="#br0" timeOffset="20531.1801">10668 2614 0,'203'67'93</inkml:trace>
          <inkml:trace contextRef="#ctx0" brushRef="#br0" timeOffset="14734.3136">2371 1936 0,'0'-34'46,"0"0"-30,0 1 0,0-1-1,-34 0 1,0 34 0,0 0-1,-67 0 16,67 0-15,-34 68 0,0 67-1,0 34 17,35-33-17,33-1 1,0 1-1,0-102 1,33 33 0,35-33-1,34-34 1,33-67 15,1-1-15,33-68 31,-101 35 46,-68 135-61,0 33-1,-34-33-15,34 0-1,0 135 32,34-169-31,34 102 15,-35-102-15,1 0-1,0 0 1,0 0-1,34-34 1,-34 0 0,-1-33-1,-33 33 1,0 0 0,0 0-1,0 0-15,-33-34 16,33 34-1,-34 1 1,0 33 0,-102 0 31,103 0-47,-69 101 46,102-33-14,0-34-17,0 0 1,68-34 0,-1 0-1,1 0 1,34-102 15,-35 34-15,-33-67-1,-34-34 17,0 101-17,-67-68 1,-69-33 31,136 135-32,34 34 17,135 34-1,68 68-16</inkml:trace>
          <inkml:trace contextRef="#ctx0" brushRef="#br0" timeOffset="15890.5593">3556 2478 0,'0'-34'47,"0"0"-47,0-33 47,-34 67-47,0-34 16,0 34-1,1 0 1,-69 34-1,68-1 1,-67 69 0,67-34-1,34 0 1,34-35 0,-1-33-1,35 0-15,0 0 16,0-33-1,33-69 1,-67 34 0,-34 34-1,-34 68 17,0 0-17,34 102 1,0-103-1,0 1-15,34 0 16,0-34 0,0 0-16,0 0 15,101-101 48,-67 134-32,-34 1 0,34-34-15,-35 0 0,35-67-1,0-35 1,0-67 15,-68 135-15,0 101 31,0 35-16,0-34-16,34 0 1,101-1 0</inkml:trace>
          <inkml:trace contextRef="#ctx0" brushRef="#br0" timeOffset="17031.1951">4809 2512 0,'0'-34'47,"-34"0"-31,-33-34 15,33 68-15,0 0-1,-34 0 1,0 34 0,-33 68-1,67-68 1,34 0-16,0 0 15,34-1-15,-34 1 16,67-34 0,1 0-1,0-34 1,67-67 46,-135 236-15,34-101-31,-34 0-16,34-34 16,34 0-1,-34 0 1,0 0-16,101-135 31,-33-1 16,-68 102-31,-34 0-16,33 34 15,-66 34 32,-35 34-16,34-34-15,34 0-16,-34 0 16,34-1-1,0-66 16,102-1 16,-35 34-15,69-34-1,-102 34-16,101-102 17,-135 68 15,-34 68-16,34 102 0,0-69-15,0-33-16,34 0 15,34 0-15</inkml:trace>
        </inkml:traceGroup>
      </inkml:traceGroup>
      <inkml:traceGroup>
        <inkml:annotationXML>
          <emma:emma xmlns:emma="http://www.w3.org/2003/04/emma" version="1.0">
            <emma:interpretation id="{6B0A29BC-C3D2-439A-BEC4-2C6AA1962B02}" emma:medium="tactile" emma:mode="ink">
              <msink:context xmlns:msink="http://schemas.microsoft.com/ink/2010/main" type="line" rotatedBoundingBox="24449,5115 26616,5106 26619,5655 24451,5663"/>
            </emma:interpretation>
          </emma:emma>
        </inkml:annotationXML>
        <inkml:traceGroup>
          <inkml:annotationXML>
            <emma:emma xmlns:emma="http://www.w3.org/2003/04/emma" version="1.0">
              <emma:interpretation id="{6ED97B79-4640-4246-86D0-6CA6F8A813D8}" emma:medium="tactile" emma:mode="ink">
                <msink:context xmlns:msink="http://schemas.microsoft.com/ink/2010/main" type="inkWord" rotatedBoundingBox="24449,5115 26616,5106 26619,5655 24451,5663"/>
              </emma:interpretation>
              <emma:one-of disjunction-type="recognition" id="oneOf4">
                <emma:interpretation id="interp20" emma:lang="en-US" emma:confidence="0">
                  <emma:literal>ride</emma:literal>
                </emma:interpretation>
                <emma:interpretation id="interp21" emma:lang="en-US" emma:confidence="0">
                  <emma:literal>two e</emma:literal>
                </emma:interpretation>
                <emma:interpretation id="interp22" emma:lang="en-US" emma:confidence="0">
                  <emma:literal>red e</emma:literal>
                </emma:interpretation>
                <emma:interpretation id="interp23" emma:lang="en-US" emma:confidence="0">
                  <emma:literal>once</emma:literal>
                </emma:interpretation>
                <emma:interpretation id="interp24" emma:lang="en-US" emma:confidence="0">
                  <emma:literal>one e</emma:literal>
                </emma:interpretation>
              </emma:one-of>
            </emma:emma>
          </inkml:annotationXML>
          <inkml:trace contextRef="#ctx0" brushRef="#br0" timeOffset="22234.2859">1930 3867 0,'0'33'109,"-33"1"-93,-1 68 0,-68-34 30,136-102-14,0-34-1,-34 34-31,68-67 31,-35 101-15,1 67 15,0-67-15,68 0 15,-34 0-15,-1-34-1,35-101 16,-102 101-15,0 68 15,-68 135 16,68-33-16,34-102-15,0-34 0,67-34-1,69-68 32,-136 68-16,-34 204 32,34-136-47,-1 33-1,1-67 1,34 0-1,0-34 1,101-67 15,-135 67-15,-34-34 0,0 0-1,0 1 1,-34-1-1,-34 34 1,34 34 0,-135 34 15,101 0-15,1 0-1,-1 67 1,68 1-1,34 0-15</inkml:trace>
          <inkml:trace contextRef="#ctx0" brushRef="#br0" timeOffset="23531.1659">3387 4036 0,'135'-34'141,"-33"0"-110,33-67 1,-101 67-17,-34-34 16,0 34-15,-34 34-16,0 0 16,-135 102 15,135-68-31,0-1 16,0 35-1,34 0 1,0 0-1,68-1 1,34 1 0,67-68-1,-33 34-15</inkml:trace>
        </inkml:traceGroup>
      </inkml:traceGroup>
    </inkml:traceGroup>
    <inkml:traceGroup>
      <inkml:annotationXML>
        <emma:emma xmlns:emma="http://www.w3.org/2003/04/emma" version="1.0">
          <emma:interpretation id="{4FBFC65C-30CE-4C2E-9869-491AD048F6F8}" emma:medium="tactile" emma:mode="ink">
            <msink:context xmlns:msink="http://schemas.microsoft.com/ink/2010/main" type="paragraph" rotatedBoundingBox="18868,5037 29780,6821 29549,8236 18636,645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9C7FC05-E81B-4042-98A4-6EAC664CB314}" emma:medium="tactile" emma:mode="ink">
              <msink:context xmlns:msink="http://schemas.microsoft.com/ink/2010/main" type="line" rotatedBoundingBox="18868,5037 29780,6821 29549,8236 18636,6453"/>
            </emma:interpretation>
          </emma:emma>
        </inkml:annotationXML>
        <inkml:traceGroup>
          <inkml:annotationXML>
            <emma:emma xmlns:emma="http://www.w3.org/2003/04/emma" version="1.0">
              <emma:interpretation id="{F09AFE5A-E89B-4166-9E13-B7F1929F956A}" emma:medium="tactile" emma:mode="ink">
                <msink:context xmlns:msink="http://schemas.microsoft.com/ink/2010/main" type="inkWord" rotatedBoundingBox="18868,5037 23476,5790 23244,7206 18636,6453">
                  <msink:destinationLink direction="with" ref="{D51FC6AB-C747-42F8-866F-F158760749BB}"/>
                  <msink:destinationLink direction="with" ref="{50A946EC-5DC4-4348-8AF1-66646CBD74B6}"/>
                </msink:context>
              </emma:interpretation>
              <emma:one-of disjunction-type="recognition" id="oneOf5">
                <emma:interpretation id="interp25" emma:lang="en-US" emma:confidence="0">
                  <emma:literal>03.</emma:literal>
                </emma:interpretation>
                <emma:interpretation id="interp26" emma:lang="en-US" emma:confidence="0">
                  <emma:literal>03,</emma:literal>
                </emma:interpretation>
                <emma:interpretation id="interp27" emma:lang="en-US" emma:confidence="0">
                  <emma:literal>03</emma:literal>
                </emma:interpretation>
                <emma:interpretation id="interp28" emma:lang="en-US" emma:confidence="0">
                  <emma:literal>033.</emma:literal>
                </emma:interpretation>
                <emma:interpretation id="interp29" emma:lang="en-US" emma:confidence="0">
                  <emma:literal>8.0</emma:literal>
                </emma:interpretation>
              </emma:one-of>
            </emma:emma>
          </inkml:annotationXML>
          <inkml:trace contextRef="#ctx0" brushRef="#br0" timeOffset="24546.7765">-34 4950 0,'0'-34'47,"34"34"-16,34 0-15,0 0 0,-35 34-1,-33 0 1,0 0 0,0 0-16,-67 34 15,-103 67 48,238 1-16,0-69-32,-68 1 1,0-34-1,0 0-15,-34-34 16,-68 68 15,-67-35-15</inkml:trace>
          <inkml:trace contextRef="#ctx0" brushRef="#br0" timeOffset="24765.5406">576 5695 0,'-34'34'78</inkml:trace>
          <inkml:trace contextRef="#ctx0" brushRef="#br0" timeOffset="-246077.1375">-3725 3900 0,'-34'0'62,"0"0"-46,0 34 15,34 0-15,-68 102 31,68-1-32,0 1 17,34-1-1,68 1 0,-34-35-15,33-33-1,35-34 17,33 33-17,-67-67 1,-1-33 15,35-1-15,33-68 31,-101 68-32,33-135 17,-101 67-17,0 35 1,-34-103 15,-33 69 0,-69-35 1,-33 35-1,33-1-16,1 102 1,0-34 0,33 34-1,-135 68 1</inkml:trace>
        </inkml:traceGroup>
        <inkml:traceGroup>
          <inkml:annotationXML>
            <emma:emma xmlns:emma="http://www.w3.org/2003/04/emma" version="1.0">
              <emma:interpretation id="{C73A2A10-5F51-496D-9CA8-15CF420025F2}" emma:medium="tactile" emma:mode="ink">
                <msink:context xmlns:msink="http://schemas.microsoft.com/ink/2010/main" type="inkWord" rotatedBoundingBox="24354,6192 29739,7072 29573,8090 24188,7210"/>
              </emma:interpretation>
              <emma:one-of disjunction-type="recognition" id="oneOf6">
                <emma:interpretation id="interp30" emma:lang="en-US" emma:confidence="0">
                  <emma:literal>4aciumo</emma:literal>
                </emma:interpretation>
                <emma:interpretation id="interp31" emma:lang="en-US" emma:confidence="0">
                  <emma:literal>4aciurno</emma:literal>
                </emma:interpretation>
                <emma:interpretation id="interp32" emma:lang="en-US" emma:confidence="0">
                  <emma:literal>4aciueno</emma:literal>
                </emma:interpretation>
                <emma:interpretation id="interp33" emma:lang="en-US" emma:confidence="0">
                  <emma:literal>Llaciumo</emma:literal>
                </emma:interpretation>
                <emma:interpretation id="interp34" emma:lang="en-US" emma:confidence="0">
                  <emma:literal>4acTumo</emma:literal>
                </emma:interpretation>
              </emma:one-of>
            </emma:emma>
          </inkml:annotationXML>
          <inkml:trace contextRef="#ctx0" brushRef="#br0" timeOffset="26421.7675">1693 4815 0,'-33'135'125,"-1"35"-94,0-35 1,34 1-1,0-103-16,34 35 1,-34-34-16,34-34 16,33 0-1,1 0 1,34-34-16</inkml:trace>
          <inkml:trace contextRef="#ctx0" brushRef="#br0" timeOffset="26937.4052">2100 4883 0,'-34'135'109,"0"34"-78,0-33 0,0-1-15,0 1 0,34 33 15,0-33-15</inkml:trace>
          <inkml:trace contextRef="#ctx0" brushRef="#br0" timeOffset="27687.3894">2608 5729 0,'0'-34'47,"0"-33"0,0-1-32,-34 34 1,0 34-1,-68 0 1,35 0 0,-35 68-1,68-34 1,0 33 0,1 35-1,33-68 1,33 0-1,-33 0-15,68-34 16,0 0-16,67-34 31,-67 0-15,-34 0 0,-34 0-16,0 0 15,34 34-15,-34 102 63,34-34-48,0-68-15,-1 33 32,69 1-32</inkml:trace>
          <inkml:trace contextRef="#ctx0" brushRef="#br0" timeOffset="28046.7874">3285 5594 0,'-169'0'78,"101"0"-62,0 68 0,34-35-1,1 103 1,33-102-1,0 33 1,33-33 0,1 0-16,34 0 15,203-34 1</inkml:trace>
          <inkml:trace contextRef="#ctx0" brushRef="#br0" timeOffset="28562.3839">3387 5526 0,'101'0'78,"69"0"-62,-1 0 0</inkml:trace>
          <inkml:trace contextRef="#ctx0" brushRef="#br0" timeOffset="28343.6498">3895 5628 0,'-68'34'78,"0"101"-46,34 0-1,34 1 0,-33-136-31,33 34 16</inkml:trace>
          <inkml:trace contextRef="#ctx0" brushRef="#br0" timeOffset="29046.7719">4200 5526 0,'-68'68'110,"68"-34"-95,-68 101 17,68-33-17,0-68 1,34-1-16,-34 1 0,34-34 16,135 0 15,-135 0-16,101-135 1,-33-34 15,-102 135 1,0 68-1,0 135 0,0-101-15,34-1-1,-34-33-15,102-34 16,-35 34-16</inkml:trace>
          <inkml:trace contextRef="#ctx0" brushRef="#br0" timeOffset="30578.0009">4809 5865 0,'0'-34'62,"0"-34"-46,68 0-1,67-33 32,-101 101-31,0 0-1,0 0 1,-34 34 0,34-34-1,34 0 1,67 0 15,-135-34-15,34 34-16,-68 34 47,0-34-47,0 34 15,34 67 1,0 1 0,34 33 15,0-101-16,34 0 1,-1-34 0,1 0-1,102-102 1,-35-33 15,-67 33 0,-34 102-31,-34-34 32,0 68-1,-102 102 0,-33 33 16,135-203 0,67-34-31,35 1 15,-34 67-16,33-34 32,69-34-15,-69-33 30,-169 236-15,35-67-47,33 33 31,0-67-31,33-34 16,1 0-1,136-34 32,-137 34-31,1 0-16,0 170 47,0-136-47,0-1 15,0-33 1,34 0 0,-1 0-1,-33-33-15,68-69 32,-35-34-17,-67 103 1,-33-69-1,-1 68 1,-136 34 15,137 0-31,-1 0 16,-136 203 0</inkml:trace>
        </inkml:traceGroup>
      </inkml:traceGroup>
    </inkml:traceGroup>
    <inkml:traceGroup>
      <inkml:annotationXML>
        <emma:emma xmlns:emma="http://www.w3.org/2003/04/emma" version="1.0">
          <emma:interpretation id="{B15D04AF-DAA2-415B-8199-33C6FB5528FA}" emma:medium="tactile" emma:mode="ink">
            <msink:context xmlns:msink="http://schemas.microsoft.com/ink/2010/main" type="paragraph" rotatedBoundingBox="18574,6168 32591,7433 32339,10223 18322,89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4A26078-C06B-4D66-A6C1-043C306849FE}" emma:medium="tactile" emma:mode="ink">
              <msink:context xmlns:msink="http://schemas.microsoft.com/ink/2010/main" type="line" rotatedBoundingBox="18574,6168 32591,7433 32339,10223 18322,8958"/>
            </emma:interpretation>
          </emma:emma>
        </inkml:annotationXML>
        <inkml:traceGroup>
          <inkml:annotationXML>
            <emma:emma xmlns:emma="http://www.w3.org/2003/04/emma" version="1.0">
              <emma:interpretation id="{6F7E4F79-4B2A-4ADF-A416-8855DD0F35D3}" emma:medium="tactile" emma:mode="ink">
                <msink:context xmlns:msink="http://schemas.microsoft.com/ink/2010/main" type="inkWord" rotatedBoundingBox="18574,6168 19270,6231 19020,9000 18324,8937"/>
              </emma:interpretation>
              <emma:one-of disjunction-type="recognition" id="oneOf7">
                <emma:interpretation id="interp35" emma:lang="en-US" emma:confidence="0">
                  <emma:literal>l</emma:literal>
                </emma:interpretation>
                <emma:interpretation id="interp36" emma:lang="en-US" emma:confidence="0">
                  <emma:literal>1</emma:literal>
                </emma:interpretation>
                <emma:interpretation id="interp37" emma:lang="en-US" emma:confidence="0">
                  <emma:literal>I</emma:literal>
                </emma:interpretation>
                <emma:interpretation id="interp38" emma:lang="en-US" emma:confidence="0">
                  <emma:literal>'</emma:literal>
                </emma:interpretation>
                <emma:interpretation id="interp39" emma:lang="en-US" emma:confidence="0">
                  <emma:literal>/</emma:literal>
                </emma:interpretation>
              </emma:one-of>
            </emma:emma>
          </inkml:annotationXML>
          <inkml:trace contextRef="#ctx0" brushRef="#br0" timeOffset="-203999.1799">-3420 4849 0,'-34'0'94,"34"34"-32,-34-1-46,34 1-1,-34 102 17,0-35-1,0 69 0,0-35 0,-33 1 1,33-1-17,-68 34 16,68-33 1,0-68-32,-33 67 31,-1 34 0,0-33-15,0 33 15,68-135-15,-67 68 15,67-68 0,0-1-31,-34-33 16,34 34-16,0 0 31,0 34 0,-34-34-15,0 67 62,34-67-47,0 0-15,0 135 78,0-67 15</inkml:trace>
        </inkml:traceGroup>
        <inkml:traceGroup>
          <inkml:annotationXML>
            <emma:emma xmlns:emma="http://www.w3.org/2003/04/emma" version="1.0">
              <emma:interpretation id="{DC1BABFD-C1BC-4465-8B75-F2E4CB4D3DB6}" emma:medium="tactile" emma:mode="ink">
                <msink:context xmlns:msink="http://schemas.microsoft.com/ink/2010/main" type="inkWord" rotatedBoundingBox="24015,8070 32465,8832 32339,10223 23889,9460"/>
              </emma:interpretation>
              <emma:one-of disjunction-type="recognition" id="oneOf8">
                <emma:interpretation id="interp40" emma:lang="en-US" emma:confidence="0">
                  <emma:literal>yopegorennoe.</emma:literal>
                </emma:interpretation>
                <emma:interpretation id="interp41" emma:lang="en-US" emma:confidence="0">
                  <emma:literal>yopegoremoe.</emma:literal>
                </emma:interpretation>
                <emma:interpretation id="interp42" emma:lang="en-US" emma:confidence="0">
                  <emma:literal>yepegorennoe.</emma:literal>
                </emma:interpretation>
                <emma:interpretation id="interp43" emma:lang="en-US" emma:confidence="0">
                  <emma:literal>yepegoremoe.</emma:literal>
                </emma:interpretation>
                <emma:interpretation id="interp44" emma:lang="en-US" emma:confidence="0">
                  <emma:literal>Foregone.</emma:literal>
                </emma:interpretation>
              </emma:one-of>
            </emma:emma>
          </inkml:annotationXML>
          <inkml:trace contextRef="#ctx0" brushRef="#br0" timeOffset="36421.7288">5249 7423 0,'-33'0'31,"33"33"0,0 1-15,67 68 15,-33-102-15,102 34 0,-1-68 15,-101 0-16,0-34 1,-34-33 0,0 67-1,0 0-15,-34 34 16,-68-68 0,35 68-1,-1 34-15,-68 34 16,69-34-1,33 0 1,34-1-16,0 69 31,34-68-15,33 0-16</inkml:trace>
          <inkml:trace contextRef="#ctx0" brushRef="#br0" timeOffset="37312.3499">5757 7355 0,'0'-34'63,"34"-68"-32,0 69-15,34 33 15,-34 0-15,-34 33-1,34-33-15,-1 0 16,69 0 15,-68 0-15,0 0-16,-34-33 31,-68 168 32,68 34-32,0-101-16,34-34 1,101 68 15,-33-102-15,0 0 0,67-102 15,-135 68-31,67-101 31,-67 101-31,-34-68 31,-67 68 1,33 34-32,-34 0 15,0 34 1,34 0-1,0 34-15,34 67 32,0-67-17,34-34 1,0 0-16,68 0 16,67-1-16</inkml:trace>
          <inkml:trace contextRef="#ctx0" brushRef="#br0" timeOffset="39077.9682">7112 7219 0,'-34'0'47,"34"34"-32,-34 34 1,0 0-1,1 67 17,-1 1-17,34-69 17,67-168 14,-33-69 1,0 170-15,0 34-1,0-34-31,0 0 15,0 0 1,33 0 0,103-101 46,-136 101-46,-1 67 15,-33-33-15,102 34 15,-34-68 0,-34 0-15,101-102 31,-67 1-16,-68 67-15,34 34-1,-34-34 1,-34 34 31,34 34-32,-34 0 17,0 0 14,34 0-30,-34 135 31,-33 0 0,33-135-32,34 0 64,0-68-48,34 0-16,-1-33 17,1-1-17,0 68 17,0-34-32,0 34 15,101-34 48,-33 0-32,-68-34-15,0 35-1,0-1 1,-34 0 62,0 68-47,-102 101 16,68 1-16,34 33 1,0-135-32,0 0 0,68 33 15</inkml:trace>
          <inkml:trace contextRef="#ctx0" brushRef="#br0" timeOffset="39999.8388">8501 7524 0,'-34'34'93,"34"0"-77,-34 101 15,34-33-15,0-68-1,34 34 1,33-35 0,1-33-1,0-33-15,34-35 32,-35 34-32,-33-34 15,-34-67 16,0 101-31,0-34 16,-34 0 0,0 35-16,-67 33 15,33 0 1,0 0 0,34 33-1,-33 35-15,67 0 16,0-34-1,0 0 1,67 0-16</inkml:trace>
          <inkml:trace contextRef="#ctx0" brushRef="#br0" timeOffset="40468.5917">9042 7727 0,'170'-33'78,"-35"-1"-47,1-68 0,-136 68-31,34 34 16,-34-34-16,-34 34 16,34-34-16,-34 34 15,-34 0 1,-67 102-1,33-68 1,34 68 0,34-35-1,34 1 1,0-34-16,34 0 16,102 67-1,67-67 1</inkml:trace>
          <inkml:trace contextRef="#ctx0" brushRef="#br0" timeOffset="40593.5868">9720 8032 0,'0'34'78</inkml:trace>
          <inkml:trace contextRef="#ctx0" brushRef="#br0" timeOffset="32718.6326">1422 6847 0,'0'-34'94,"-33"34"-79,-1 169 48,34-33-48,0-102 1,0 0-16,34-34 16,67 0-1,-33 0 1,0-34 0,-1-34-1,-33 0 1,-34 34 15,0 204 32,0-103-48,-34 69 1,1-1-1,-35 1 1,34-35 0,-68 1 15,1-34-15,67-68-1,0 0 1,-34-34-16</inkml:trace>
          <inkml:trace contextRef="#ctx0" brushRef="#br0" timeOffset="33624.8786">2032 7118 0,'-34'34'47,"-34"33"-16,68-33-15,0-68 15,34-33-15,102-35 30,-68 102-30,-35 0 0,1 0-16,-34 34 15,0 34 1,0-1 0,0 35-1,34-34 16,0-68-15,0 0 0,34 0 31,33 101 15,-33-67-46,-68 0-16,102-34 15,-35 0 1,35-34 0,-34-34 15,-1-33-16,-67 33 1,0 0 0,-67 1-1,-1-1 1,-34 68 0,35 0-1,-69 102 16,68-69-15,68 103-16</inkml:trace>
          <inkml:trace contextRef="#ctx0" brushRef="#br0" timeOffset="34531.1225">3217 7186 0,'0'135'94,"-33"34"-63,33-33-15,-34-1-1,0 1 1,0 33 0,34-101-1,-34-34 1,34-170 46,0 1-46,68-1 15,-34-33-15,67 33 15,-33 69-15,34-1-1,-35 34 1,35 34 0,-68 34-1,-34 0 1,0 0-1,-68 135 17,-34-33-17</inkml:trace>
          <inkml:trace contextRef="#ctx0" brushRef="#br0" timeOffset="35109.238">3895 7490 0,'-34'0'31,"34"34"-15,0 68 15,0-68-15,34-34 0,33 0-1,1-34 1,68-102 15,-35 1 0,-101 101-15,0-34-16,-34 34 16,1 1-1,-1 33-15,0 0 31,0 33-15,0 1 0,34 34-1,0-34 1,0 34 0,34-1-1,0-33 1,34 34-1,33-34-15</inkml:trace>
          <inkml:trace contextRef="#ctx0" brushRef="#br0" timeOffset="35890.4917">4945 7355 0,'-34'0'47,"-68"-68"0,68 68-32,0 34 1,-101 34 15,101 33-15,0-33 0,34 0-16,34-34 15,0-34 1,68 0-1,-35 0 1,1-34 15,-34 34 1,-34 169 14,0 0-14,-34-135-32,-34 102 31,34-68-31,-67 33 16,-35-33 15,102-68-31,1 0 15,33-34-15,0 0 16,33-67 0</inkml:trace>
        </inkml:traceGroup>
      </inkml:traceGroup>
    </inkml:traceGroup>
    <inkml:traceGroup>
      <inkml:annotationXML>
        <emma:emma xmlns:emma="http://www.w3.org/2003/04/emma" version="1.0">
          <emma:interpretation id="{18191EEF-CE04-4D76-BB7C-6CB52EE61F28}" emma:medium="tactile" emma:mode="ink">
            <msink:context xmlns:msink="http://schemas.microsoft.com/ink/2010/main" type="paragraph" rotatedBoundingBox="13874,8516 19076,9019 18950,10318 13748,9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A53532-EE08-46E9-A06F-71751C85FE87}" emma:medium="tactile" emma:mode="ink">
              <msink:context xmlns:msink="http://schemas.microsoft.com/ink/2010/main" type="inkBullet" rotatedBoundingBox="13871,8544 15249,8677 15126,9949 13748,9815"/>
            </emma:interpretation>
            <emma:one-of disjunction-type="recognition" id="oneOf9">
              <emma:interpretation id="interp45" emma:lang="en-US" emma:confidence="0">
                <emma:literal>☺</emma:literal>
              </emma:interpretation>
              <emma:interpretation id="interp46" emma:lang="en-US" emma:confidence="0">
                <emma:literal>☹</emma:literal>
              </emma:interpretation>
              <emma:interpretation id="interp47" emma:lang="en-US" emma:confidence="0">
                <emma:literal>Q</emma:literal>
              </emma:interpretation>
              <emma:interpretation id="interp48" emma:lang="en-US" emma:confidence="0">
                <emma:literal>0</emma:literal>
              </emma:interpretation>
              <emma:interpretation id="interp49" emma:lang="en-US" emma:confidence="0">
                <emma:literal>O</emma:literal>
              </emma:interpretation>
            </emma:one-of>
          </emma:emma>
        </inkml:annotationXML>
        <inkml:trace contextRef="#ctx0" brushRef="#br0" timeOffset="-243155.2742">-8162 7287 0,'0'-34'78,"-34"34"-78,0-34 47,1 34-32,-35 0 1,-101 34 15,67 34-15,0 34 15,1 67 0,33-34-15,68 1 15,0-35-15,34 1 0,34 0-1,101 67 16,-34-67-15,1-69 0,-1 1-1,1-34 1,33-34 15,0-33 0,-135 33-31,68-68 16,-34-67 15,-68 67-15,0-33 0,-34 67-1,-34-67 16,34 67-31,-135-101 32,33 67-17,-33 68 17,34 0-17,-35 0 1,103 34-16</inkml:trace>
        <inkml:trace contextRef="#ctx0" brushRef="#br0" timeOffset="-208936.6601">-8331 7423 0,'0'33'141,"0"1"-110,-34 0-15,0 68 15,34-68 32,0 0-48,34-34 1,0 33-1,67 1 32,35 34-15,-102 0-1,-34-34-16,0-1 1,0 1-16,-34 34 31,0 0 1,0-68-17,34 34 1,-34-34-1,-33 0 32,33 0-31,34-34 0,0 0-16</inkml:trace>
        <inkml:trace contextRef="#ctx0" brushRef="#br0" timeOffset="-208155.413">-8331 7389 0,'0'34'156,"34"-34"-46,101 0-1,-101 0-109,102 0 47,-103 0-31,1 33-16,34 1 31</inkml:trace>
      </inkml:traceGroup>
      <inkml:traceGroup>
        <inkml:annotationXML>
          <emma:emma xmlns:emma="http://www.w3.org/2003/04/emma" version="1.0">
            <emma:interpretation id="{5D979B25-10E6-4FD4-B71C-920BDCDA9D61}" emma:medium="tactile" emma:mode="ink">
              <msink:context xmlns:msink="http://schemas.microsoft.com/ink/2010/main" type="line" rotatedBoundingBox="17708,8887 19076,9019 18959,10230 17591,10098"/>
            </emma:interpretation>
          </emma:emma>
        </inkml:annotationXML>
        <inkml:traceGroup>
          <inkml:annotationXML>
            <emma:emma xmlns:emma="http://www.w3.org/2003/04/emma" version="1.0">
              <emma:interpretation id="{89AE45AD-59A5-472A-8CC1-1C484CBC51DA}" emma:medium="tactile" emma:mode="ink">
                <msink:context xmlns:msink="http://schemas.microsoft.com/ink/2010/main" type="inkWord" rotatedBoundingBox="17708,8887 19076,9019 18959,10230 17591,10098"/>
              </emma:interpretation>
              <emma:one-of disjunction-type="recognition" id="oneOf10">
                <emma:interpretation id="interp50" emma:lang="en-US" emma:confidence="0">
                  <emma:literal>☺</emma:literal>
                </emma:interpretation>
                <emma:interpretation id="interp51" emma:lang="en-US" emma:confidence="0">
                  <emma:literal>•</emma:literal>
                </emma:interpretation>
                <emma:interpretation id="interp52" emma:lang="en-US" emma:confidence="0">
                  <emma:literal>@</emma:literal>
                </emma:interpretation>
                <emma:interpretation id="interp53" emma:lang="en-US" emma:confidence="0">
                  <emma:literal>0</emma:literal>
                </emma:interpretation>
                <emma:interpretation id="interp54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-197686.704">-4233 7897 0,'0'-34'47,"0"0"-31,0-34 15,-34 68-31,0-34 31,-101 68 0,67 0 1,34 0-17,-68 135 32,68-135-47,34 34 16,0 0-1,34 33 1,102 35 31,-68-102-31,33-34-1,-67 0 1,0 0-1,34-34 1,-68 0 0,0 0-1,0 0 1,0 0-16,-102-33 31,34 33-15,-101 34 31,135 0-47,0 0 31,0 101-15</inkml:trace>
          <inkml:trace contextRef="#ctx0" brushRef="#br0" timeOffset="-202796.0593">-4098 7829 0,'0'-34'47,"-34"0"-32,0 0 1,34 1-1,-33 33 1,-1-34 0,-102 0 31,-33 68-16,0 33 16,33 1-16,1 68 0,101-69-15,0 103 31,34-136-47,0 33 31,0-33-31,34 0 16,67 135 15,-33-101-16,101 68 17,-101-103-32,68 1 31,33-34 0,-34 0-15,1 0-1,-34-34 1,67-101 31,-135 101-31,0-101-1,-34-1 16,0-33 1,0 33-1,-102-33 0,-67 34 0,-1 67 1,35 34-17,-34 0 17,67 34-17,0 34-15</inkml:trace>
        </inkml:traceGroup>
      </inkml:traceGroup>
    </inkml:traceGroup>
    <inkml:traceGroup>
      <inkml:annotationXML>
        <emma:emma xmlns:emma="http://www.w3.org/2003/04/emma" version="1.0">
          <emma:interpretation id="{C249A197-3F0D-4EAC-BDE9-D2AF31B1A621}" emma:medium="tactile" emma:mode="ink">
            <msink:context xmlns:msink="http://schemas.microsoft.com/ink/2010/main" type="paragraph" rotatedBoundingBox="19044,11433 23291,12115 23159,12941 18911,122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E955116-2C65-4D34-A97C-ADF426B42A1E}" emma:medium="tactile" emma:mode="ink">
              <msink:context xmlns:msink="http://schemas.microsoft.com/ink/2010/main" type="line" rotatedBoundingBox="19044,11433 23291,12115 23159,12941 18911,12258">
                <msink:destinationLink direction="with" ref="{83ECE37B-AC4B-4BC6-9C09-6AF4B36EAAA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5F922E4-14C7-4B84-A12C-AD65E0C1AAB5}" emma:medium="tactile" emma:mode="ink">
                <msink:context xmlns:msink="http://schemas.microsoft.com/ink/2010/main" type="inkWord" rotatedBoundingBox="19044,11433 23291,12115 23159,12941 18911,12258"/>
              </emma:interpretation>
              <emma:one-of disjunction-type="recognition" id="oneOf11">
                <emma:interpretation id="interp55" emma:lang="en-US" emma:confidence="0">
                  <emma:literal>ungencor</emma:literal>
                </emma:interpretation>
                <emma:interpretation id="interp56" emma:lang="en-US" emma:confidence="0">
                  <emma:literal>urgency</emma:literal>
                </emma:interpretation>
                <emma:interpretation id="interp57" emma:lang="en-US" emma:confidence="0">
                  <emma:literal>anglican</emma:literal>
                </emma:interpretation>
                <emma:interpretation id="interp58" emma:lang="en-US" emma:confidence="0">
                  <emma:literal>uagencor</emma:literal>
                </emma:interpretation>
                <emma:interpretation id="interp59" emma:lang="en-US" emma:confidence="0">
                  <emma:literal>ungenor</emma:literal>
                </emma:interpretation>
              </emma:one-of>
            </emma:emma>
          </inkml:annotationXML>
          <inkml:trace contextRef="#ctx0" brushRef="#br0" timeOffset="422232.7135">-3624 10166 0,'-34'0'47,"34"34"0,-33 101 0,33-67-31,0 0-1,0-35 1,0 1-16,33-34 16,1 0-1,34 0 1,34-67-1,33-69 48,-101 102-63,-34 0 47,0 68-16,0 136 0,0-103-15,0-33 0,0 0-16,34-34 15,34 0 1,-1 0-1,35-34-15</inkml:trace>
          <inkml:trace contextRef="#ctx0" brushRef="#br0" timeOffset="422873.3356">-2879 10335 0,'0'-34'32,"0"0"-17,0 1 16,0-1 1,-101 203 30,33-34 16,170-270 0,-35 169-31,-33-34-31,0 0 0,102-34 15,-69 0 0,-33 136 47,0-68-62,0 33-1,0-67 1,34 34-16</inkml:trace>
          <inkml:trace contextRef="#ctx0" brushRef="#br0" timeOffset="423498.3186">-2100 10504 0,'0'-135'125,"-34"101"-110,1 0 1,-1 34-16,0 0 15,-34 34 1,34 34 0,0-34-1,34 67 1,0-67 15,68 68-31,-34-102 16,0 0-16,0 0 0,67-68 31,-67 34-15,0 0-1,0 34 1,-34 136 46,-34 33-30,34-135-32,-34 0 15,0 34 1,0-1 0,1-33-1,-1 0-15,-68-34 31,170-34-15</inkml:trace>
          <inkml:trace contextRef="#ctx0" brushRef="#br0" timeOffset="424513.9544">-1964 10640 0,'135'0'109,"-67"0"-93,-34-34 0,135-68 15,-135 69-15,-34-1-1,-34 0 1,-67 68 15,33-34-31,0 67 16,0 35 15,68-68-31,0 0 16,34 34-1,0-35 1,34 1-1,169-68 17,-102-33-1,-67-1-15,0 68 15,-170 169 31,102-135-46,-34 0 0,68-34 30,102-102-14,33 35-1,-101 33-15,0 34 15,-102 0 0,0 34-15,-34 0 15,34-34-31,34 33 16,0 1-1,0 0 1,34 0-1,34 34 1,67-68 0,-33 34-16</inkml:trace>
          <inkml:trace contextRef="#ctx0" brushRef="#br0" timeOffset="425576.4365">-237 10911 0,'0'-102'78,"-34"68"-62,0 1-1,0 33 1,-33 0 0,-1 33-1,0 1 1,0 34 0,68 0-1,0-1 1,0-33-1,34 0-15,0 0 16,102 34 0,-35-68-1,35 0 1,-35-68 15,-33 34-15,34-101 15,-102 67 0,0 34-15,0 68 15,-34 34 0,34 33 1,0-67-17,34 0 17,0-34-17,-34-102 16,0 1-15,0 67 0,0 0-1,101 0 32,35-33-16,-69 33 32,-67 68-16,0-1-32,-34 137 17,34-35-1,34-67-15,34 101-1</inkml:trace>
        </inkml:traceGroup>
      </inkml:traceGroup>
    </inkml:traceGroup>
    <inkml:traceGroup>
      <inkml:annotationXML>
        <emma:emma xmlns:emma="http://www.w3.org/2003/04/emma" version="1.0">
          <emma:interpretation id="{85914575-ABD7-4717-A8CE-34D3E992492C}" emma:medium="tactile" emma:mode="ink">
            <msink:context xmlns:msink="http://schemas.microsoft.com/ink/2010/main" type="paragraph" rotatedBoundingBox="16963,12535 33139,12007 33193,13649 17017,141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61A49C5-6643-4DE1-BE69-277ECBBAD978}" emma:medium="tactile" emma:mode="ink">
              <msink:context xmlns:msink="http://schemas.microsoft.com/ink/2010/main" type="line" rotatedBoundingBox="16963,12535 33139,12007 33193,13649 17017,14178">
                <msink:destinationLink direction="with" ref="{83ECE37B-AC4B-4BC6-9C09-6AF4B36EAAA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3A310F2-6802-41E2-A237-EFFFB4FCB012}" emma:medium="tactile" emma:mode="ink">
                <msink:context xmlns:msink="http://schemas.microsoft.com/ink/2010/main" type="inkWord" rotatedBoundingBox="16963,12535 17369,12522 17410,13779 17004,13792"/>
              </emma:interpretation>
              <emma:one-of disjunction-type="recognition" id="oneOf12">
                <emma:interpretation id="interp60" emma:lang="en-US" emma:confidence="0">
                  <emma:literal>•</emma:literal>
                </emma:interpretation>
                <emma:interpretation id="interp61" emma:lang="en-US" emma:confidence="0">
                  <emma:literal>:</emma:literal>
                </emma:interpretation>
                <emma:interpretation id="interp62" emma:lang="en-US" emma:confidence="0">
                  <emma:literal>s</emma:literal>
                </emma:interpretation>
                <emma:interpretation id="interp63" emma:lang="en-US" emma:confidence="0">
                  <emma:literal>;</emma:literal>
                </emma:interpretation>
                <emma:interpretation id="interp64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396826.5614">-5520 11758 0,'-34'0'157,"34"33"-142,-34 1 17,0 0-17,34 0 1,0 0-16,-34 0 15,0 135 32,34-67-15,0-68-17,34 33 1,68 1 15,-68-68-15,34 0-1,-35 0 1,1 0 0,-34-34-1,102-34-15</inkml:trace>
          <inkml:trace contextRef="#ctx0" brushRef="#br0" timeOffset="397264.0621">-5554 11182 0,'0'-34'171,"0"68"-139</inkml:trace>
        </inkml:traceGroup>
        <inkml:traceGroup>
          <inkml:annotationXML>
            <emma:emma xmlns:emma="http://www.w3.org/2003/04/emma" version="1.0">
              <emma:interpretation id="{53B8D1B6-F546-4CB7-9B89-627AE6F33460}" emma:medium="tactile" emma:mode="ink">
                <msink:context xmlns:msink="http://schemas.microsoft.com/ink/2010/main" type="inkWord" rotatedBoundingBox="18808,12611 20285,12562 20310,13301 18832,13349"/>
              </emma:interpretation>
              <emma:one-of disjunction-type="recognition" id="oneOf13">
                <emma:interpretation id="interp65" emma:lang="en-US" emma:confidence="0">
                  <emma:literal>nee</emma:literal>
                </emma:interpretation>
                <emma:interpretation id="interp66" emma:lang="en-US" emma:confidence="0">
                  <emma:literal>Nee</emma:literal>
                </emma:interpretation>
                <emma:interpretation id="interp67" emma:lang="en-US" emma:confidence="0">
                  <emma:literal>he</emma:literal>
                </emma:interpretation>
                <emma:interpretation id="interp68" emma:lang="en-US" emma:confidence="0">
                  <emma:literal>re</emma:literal>
                </emma:interpretation>
                <emma:interpretation id="interp69" emma:lang="en-US" emma:confidence="0">
                  <emma:literal>neb</emma:literal>
                </emma:interpretation>
              </emma:one-of>
            </emma:emma>
          </inkml:annotationXML>
          <inkml:trace contextRef="#ctx0" brushRef="#br0" timeOffset="427935.8151">-3658 11283 0,'-33'102'141,"-1"67"-110,-68-33 0,68-68 0,34-35-31,0 35 47,34-169 0,0 33-47,0-102 31,34 69 1,-35-1-1,-33 35 16,0 236 15,34-34-46,-34 35 15,0-35 0,0-101 1,68 0-32</inkml:trace>
          <inkml:trace contextRef="#ctx0" brushRef="#br0" timeOffset="428435.8134">-3319 11690 0,'34'34'79,"0"-34"-64,67-34 1,-67 0-1,34-34 1,-68 0 0,0 35-1,-34 33 1,0 0 0,-33 0-1,-35 33 1,68 35-1,0 0 1,34 0 0,0-1-1,68 1 1,-34-68 0,67 34-16</inkml:trace>
          <inkml:trace contextRef="#ctx0" brushRef="#br0" timeOffset="429076.4362">-2709 11758 0,'34'-68'62,"-1"0"-30,69-67-1,34-35 0,-136 103 0,0-1-15,-34 68 0,-68 68 15,0 67 0,1 0-15,67-33-1,34 0 1,34-1 15,-34-33-31,68-34 32,-35-34-17,1 0 1,-34-34-16,0 0 31,-34 0-15,1 34-1,-35 0 1,34 0 15,68 34-31</inkml:trace>
        </inkml:traceGroup>
        <inkml:traceGroup>
          <inkml:annotationXML>
            <emma:emma xmlns:emma="http://www.w3.org/2003/04/emma" version="1.0">
              <emma:interpretation id="{8A1616C0-8F07-44EB-906F-730DE1EA5EC8}" emma:medium="tactile" emma:mode="ink">
                <msink:context xmlns:msink="http://schemas.microsoft.com/ink/2010/main" type="inkWord" rotatedBoundingBox="21796,13108 23914,13039 23944,13951 21826,14021"/>
              </emma:interpretation>
              <emma:one-of disjunction-type="recognition" id="oneOf14">
                <emma:interpretation id="interp70" emma:lang="en-US" emma:confidence="0">
                  <emma:literal>mad</emma:literal>
                </emma:interpretation>
                <emma:interpretation id="interp71" emma:lang="en-US" emma:confidence="0">
                  <emma:literal>horse.</emma:literal>
                </emma:interpretation>
                <emma:interpretation id="interp72" emma:lang="en-US" emma:confidence="0">
                  <emma:literal>nose.</emma:literal>
                </emma:interpretation>
                <emma:interpretation id="interp73" emma:lang="en-US" emma:confidence="0">
                  <emma:literal>mad.</emma:literal>
                </emma:interpretation>
                <emma:interpretation id="interp74" emma:lang="en-US" emma:confidence="0">
                  <emma:literal>mss.</emma:literal>
                </emma:interpretation>
              </emma:one-of>
            </emma:emma>
          </inkml:annotationXML>
          <inkml:trace contextRef="#ctx0" brushRef="#br0" timeOffset="430513.931">-813 11724 0,'0'169'141,"-34"0"-110,34-101 1,-33-68-32,202-102 93,-34 1-61,-101 101-17,34 34 16,-68 135 16,0-67-31,0-68 15,68-34-15,-34 0-1,-1-34-15,69-136 47,-68 170-15,-102 170 30,0-35-31,1 1 1,67-103-1,34-100 0,33-103 0,35 35 1,-34 67-17,-35 34 1,69 34-1,-34 0 1,0 34 0,-68 0-1,-34 0 1,-68 101 31,102-101-47,34-34 31,135 0-15</inkml:trace>
          <inkml:trace contextRef="#ctx0" brushRef="#br0" timeOffset="431482.6742">508 12198 0,'0'-34'46,"0"0"-30,0-68 15,0 69-15,-34 33-16,0-34 16,-33 34-1,-1 0 1,-68 101 15,69-67-15,67 0-16,0 0 15,34-34 1,101 34 15,-101-34-15,0 0-16,0 0 31,-34 34 0,0 101 16,33-135-47,69 0 47,-34 0-31,101-101 15,-67 33-15,67-102 30,-135 103-30,-34-103 15,0 137 1,-34 33-32,-101 67 31,101-33-31,-34 0 15,34 68 1,34-1 0,0 35-1,34-35 1,101 35 15,-101-69-15,34-67-1,-68-33 17,0-1-17,-34 0 1,0 34 0,-67 0 30,135 34-46</inkml:trace>
          <inkml:trace contextRef="#ctx0" brushRef="#br0" timeOffset="431685.8025">1253 12536 0,'0'34'79</inkml:trace>
        </inkml:traceGroup>
        <inkml:traceGroup>
          <inkml:annotationXML>
            <emma:emma xmlns:emma="http://www.w3.org/2003/04/emma" version="1.0">
              <emma:interpretation id="{C08CC14C-7638-4AC1-A0F1-69BE4608E9FE}" emma:medium="tactile" emma:mode="ink">
                <msink:context xmlns:msink="http://schemas.microsoft.com/ink/2010/main" type="inkWord" rotatedBoundingBox="26483,12869 26757,12860 26789,13814 26514,13823"/>
              </emma:interpretation>
              <emma:one-of disjunction-type="recognition" id="oneOf15">
                <emma:interpretation id="interp75" emma:lang="en-US" emma:confidence="0">
                  <emma:literal>i</emma:literal>
                </emma:interpretation>
                <emma:interpretation id="interp76" emma:lang="en-US" emma:confidence="0">
                  <emma:literal>;</emma:literal>
                </emma:interpretation>
                <emma:interpretation id="interp77" emma:lang="en-US" emma:confidence="0">
                  <emma:literal>☺</emma:literal>
                </emma:interpretation>
                <emma:interpretation id="interp78" emma:lang="en-US" emma:confidence="0">
                  <emma:literal>¢</emma:literal>
                </emma:interpretation>
                <emma:interpretation id="interp7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478107.4914">3827 11487 0,'-34'0'110,"68"33"-95</inkml:trace>
          <inkml:trace contextRef="#ctx0" brushRef="#br0" timeOffset="477779.3534">3996 11927 0,'0'34'47,"-34"-34"-47,34 34 31,-33-1-15,33 1-1,-34 0 1,34 0-1,0 0 1,0 135 47,34-101-17,-1-34-30,35-34 0,0-34-16</inkml:trace>
        </inkml:traceGroup>
        <inkml:traceGroup>
          <inkml:annotationXML>
            <emma:emma xmlns:emma="http://www.w3.org/2003/04/emma" version="1.0">
              <emma:interpretation id="{A5C3AEFA-CB11-4FB9-8782-4BB443FDFBBC}" emma:medium="tactile" emma:mode="ink">
                <msink:context xmlns:msink="http://schemas.microsoft.com/ink/2010/main" type="inkWord" rotatedBoundingBox="28725,12525 33152,12380 33189,13512 28762,13656"/>
              </emma:interpretation>
              <emma:one-of disjunction-type="recognition" id="oneOf16">
                <emma:interpretation id="interp80" emma:lang="en-US" emma:confidence="0">
                  <emma:literal>2+12+2</emma:literal>
                </emma:interpretation>
                <emma:interpretation id="interp81" emma:lang="en-US" emma:confidence="0">
                  <emma:literal>2i+12it2</emma:literal>
                </emma:interpretation>
                <emma:interpretation id="interp82" emma:lang="en-US" emma:confidence="0">
                  <emma:literal>2i+12i+2</emma:literal>
                </emma:interpretation>
                <emma:interpretation id="interp83" emma:lang="en-US" emma:confidence="0">
                  <emma:literal>Zi+12i+2</emma:literal>
                </emma:interpretation>
                <emma:interpretation id="interp84" emma:lang="en-US" emma:confidence="0">
                  <emma:literal>Zi+12it2</emma:literal>
                </emma:interpretation>
              </emma:one-of>
            </emma:emma>
          </inkml:annotationXML>
          <inkml:trace contextRef="#ctx0" brushRef="#br0" timeOffset="481560.6032">6367 11385 0,'-34'0'78,"34"-34"-78,-34 34 47,0-34-16,34 0-15,0-33 15,34 67-31,0-34 32,0 34-17,0 0 1,0 0-1,33 34 1,-33 0 0,-34-1-16,0 1 15,-67 136 17,-1-103-17,-101 103 16,101-103 1,-34 35 15,102-68-32,0 0 16,34 0-15,0-34 0,135 33 15,-33 1-15</inkml:trace>
          <inkml:trace contextRef="#ctx0" brushRef="#br0" timeOffset="482201.2256">6773 11487 0,'0'33'63,"-33"1"-47,-35 136 30,68-69-14,0-67-17,34 0 1,0-34 0,33 0-1</inkml:trace>
          <inkml:trace contextRef="#ctx0" brushRef="#br0" timeOffset="482435.5845">6773 11182 0,'0'-34'31,"-33"34"-31,33 34 63</inkml:trace>
          <inkml:trace contextRef="#ctx0" brushRef="#br0" timeOffset="483091.844">7112 11588 0,'0'-34'78,"34"34"-46,101 0-1,35 0 16,-103 0-47</inkml:trace>
          <inkml:trace contextRef="#ctx0" brushRef="#br0" timeOffset="483373.0955">7315 11419 0,'-34'0'62,"1"0"-46,33 34 0,0 67 15,0 69 0,0-69-31</inkml:trace>
          <inkml:trace contextRef="#ctx0" brushRef="#br0" timeOffset="484435.5776">7857 11520 0,'-34'0'110,"34"-33"-95,34-1 17,68-136-1,-35 35 16,-67 101-32,0 68 17,0 0-17,-33 34 1,33-1-1,-34 69 1,0-1 15,0 1-15,34 101-16</inkml:trace>
          <inkml:trace contextRef="#ctx0" brushRef="#br0" timeOffset="488373.0767">8975 11148 0,'0'-34'63,"0"0"-17,34 0-30,67 34 15,-67 0-15,0 0 0,34 0-1,-68 34-15,0 0 16,0 0-1,0 34 1,-34-1 0,-68 103 15,-33-35-15,33-67 15,102-34-31,-68 0 31,68 0-31,-33-34 16,202 33 77,-101-33-77,-1 0-16</inkml:trace>
          <inkml:trace contextRef="#ctx0" brushRef="#br0" timeOffset="489013.6981">9347 11385 0,'0'34'93,"-34"0"-77,34 0 0,0 135 31,0-34-1,34-135-14,0-33-32</inkml:trace>
          <inkml:trace contextRef="#ctx0" brushRef="#br0" timeOffset="489232.4328">9415 11114 0,'-34'0'94,"68"0"-79</inkml:trace>
          <inkml:trace contextRef="#ctx0" brushRef="#br0" timeOffset="489623.0684">9517 11554 0,'67'0'125,"103"0"-79,-69 34-30</inkml:trace>
          <inkml:trace contextRef="#ctx0" brushRef="#br0" timeOffset="489966.8224">9754 11351 0,'-34'-34'63,"34"136"-1,0-1-31,0 69 1,0-102-17,34 33 1</inkml:trace>
          <inkml:trace contextRef="#ctx0" brushRef="#br0" timeOffset="490748.0669">10126 11317 0,'0'-34'32,"0"-33"15,34 67-47,0-34 31,0 34-16,34 0 1,-35 0 0,-33 34-1,34 0-15,-34 67 32,0-33-17,-34 33 1,-101 69 31,67-170-32,-33 135 32,101-101-16,0 0-15,33-34 0,-33 34-16,34-34 15,102 68 32,33-1-16,-67 1-15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28:37.2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73EFAA8-3664-4CA7-AEC7-7A2D78F3FE2C}" emma:medium="tactile" emma:mode="ink">
          <msink:context xmlns:msink="http://schemas.microsoft.com/ink/2010/main" type="writingRegion" rotatedBoundingBox="17269,8472 19834,3958 25584,7227 23018,11740"/>
        </emma:interpretation>
      </emma:emma>
    </inkml:annotationXML>
    <inkml:traceGroup>
      <inkml:annotationXML>
        <emma:emma xmlns:emma="http://www.w3.org/2003/04/emma" version="1.0">
          <emma:interpretation id="{01381C34-FA81-46BC-90C6-2641607D8C17}" emma:medium="tactile" emma:mode="ink">
            <msink:context xmlns:msink="http://schemas.microsoft.com/ink/2010/main" type="paragraph" rotatedBoundingBox="17269,8472 19834,3958 21438,4870 18873,9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F19F1C-E7D9-43D0-81E0-0E22607F1B51}" emma:medium="tactile" emma:mode="ink">
              <msink:context xmlns:msink="http://schemas.microsoft.com/ink/2010/main" type="inkBullet" rotatedBoundingBox="17386,8538 18171,7158 19457,7889 18672,9269"/>
            </emma:interpretation>
            <emma:one-of disjunction-type="recognition" id="oneOf0">
              <emma:interpretation id="interp0" emma:lang="en-US" emma:confidence="0">
                <emma:literal>130</emma:literal>
              </emma:interpretation>
              <emma:interpretation id="interp1" emma:lang="en-US" emma:confidence="0">
                <emma:literal>18</emma:literal>
              </emma:interpretation>
              <emma:interpretation id="interp2" emma:lang="en-US" emma:confidence="0">
                <emma:literal>138</emma:literal>
              </emma:interpretation>
              <emma:interpretation id="interp3" emma:lang="en-US" emma:confidence="0">
                <emma:literal>190</emma:literal>
              </emma:interpretation>
              <emma:interpretation id="interp4" emma:lang="en-US" emma:confidence="0">
                <emma:literal>10</emma:literal>
              </emma:interpretation>
            </emma:one-of>
          </emma:emma>
        </inkml:annotationXML>
        <inkml:trace contextRef="#ctx0" brushRef="#br0">-4843 6231 0,'-34'-33'47,"0"33"-32,-34-34 17,-67 0-1,-34 34 0,33 0 16,35 0-31,-35 34-1,-33 33 17,135-67-32,-135 136 46,101-35-14,0 1-17,68 0 1,0 67 15,34-34 0,-34-33-15,135 34 31,1 33-16,33-34 0,1-101 1,-1-34-1,0-34 0,-33 0-15,-1-101 15,-33-34 0,-34 33-15,-35-33 15,1 33-15,-34 1-1,-34-1 1,-33 1 15,33 67-31,-136-101 32,35 135-17</inkml:trace>
        <inkml:trace contextRef="#ctx0" brushRef="#br0" timeOffset="-7">-5487 6435 0,'0'-34'78,"0"0"-62,34 34-1,68 0 32,-68 0-31,-34 34 0,0 0-1,0-1-15,-34 69 31,-34 0 16,204-68 31,-102-34-62,-1 33 0,1-33-1,-34 68 1,0 0 15,0-34-15,-34 33-1,-67 1 17,67-68-17,-102 0 32,103 0-31,33-34-16</inkml:trace>
        <inkml:trace contextRef="#ctx0" brushRef="#br0" timeOffset="-9">-5690 6299 0,'0'136'125,"-34"-35"-109,34 35 15,-33 33-15,33-34 15,-34-33-15,68-34 15</inkml:trace>
      </inkml:traceGroup>
      <inkml:traceGroup>
        <inkml:annotationXML>
          <emma:emma xmlns:emma="http://www.w3.org/2003/04/emma" version="1.0">
            <emma:interpretation id="{5AF8CA52-3F13-4070-A978-7F803DC25611}" emma:medium="tactile" emma:mode="ink">
              <msink:context xmlns:msink="http://schemas.microsoft.com/ink/2010/main" type="line" rotatedBoundingBox="18965,5488 19834,3958 21438,4870 20569,6399"/>
            </emma:interpretation>
          </emma:emma>
        </inkml:annotationXML>
        <inkml:traceGroup>
          <inkml:annotationXML>
            <emma:emma xmlns:emma="http://www.w3.org/2003/04/emma" version="1.0">
              <emma:interpretation id="{1F70FFA2-F90F-42B9-9ED3-052FECA533C9}" emma:medium="tactile" emma:mode="ink">
                <msink:context xmlns:msink="http://schemas.microsoft.com/ink/2010/main" type="inkWord" rotatedBoundingBox="18965,5488 19834,3958 21438,4870 20569,6399">
                  <msink:destinationLink direction="with" ref="{906EB759-4B13-48F1-8110-6FEF528098DB}"/>
                </msink:context>
              </emma:interpretation>
              <emma:one-of disjunction-type="recognition" id="oneOf1">
                <emma:interpretation id="interp5" emma:lang="en-US" emma:confidence="0">
                  <emma:literal>145</emma:literal>
                </emma:interpretation>
                <emma:interpretation id="interp6" emma:lang="en-US" emma:confidence="0">
                  <emma:literal>1458</emma:literal>
                </emma:interpretation>
                <emma:interpretation id="interp7" emma:lang="en-US" emma:confidence="0">
                  <emma:literal>1459</emma:literal>
                </emma:interpretation>
                <emma:interpretation id="interp8" emma:lang="en-US" emma:confidence="0">
                  <emma:literal>145☺</emma:literal>
                </emma:interpretation>
                <emma:interpretation id="interp9" emma:lang="en-US" emma:confidence="0">
                  <emma:literal>145☹</emma:literal>
                </emma:interpretation>
              </emma:one-of>
            </emma:emma>
          </inkml:annotationXML>
          <inkml:trace contextRef="#ctx0" brushRef="#br0" timeOffset="438106.2789">-4200 3217 0,'-34'0'0,"34"101"0,-34 306 0,34-272 0,-34 35 47,34-103-32</inkml:trace>
          <inkml:trace contextRef="#ctx0" brushRef="#br0" timeOffset="439121.8849">-4031 3149 0,'0'34'63,"-33"135"-16,-1 1-16,34-69 31,34-101-30,33 0-1,-33 0-16,68-34 1</inkml:trace>
          <inkml:trace contextRef="#ctx0" brushRef="#br0" timeOffset="439434.3977">-3861 3386 0,'0'102'109,"-34"67"-62,34-33-16,0 67 1</inkml:trace>
          <inkml:trace contextRef="#ctx0" brushRef="#br0" timeOffset="439825.0218">-3590 3860 0,'0'136'109,"-34"-68"-109,34-1 31,0 35-31</inkml:trace>
          <inkml:trace contextRef="#ctx0" brushRef="#br0" timeOffset="440934.3924">-3455 3183 0,'-34'-34'62,"204"34"16,33 0-46</inkml:trace>
          <inkml:trace contextRef="#ctx0" brushRef="#br0" timeOffset="440528.1441">-3421 3217 0,'-34'0'62,"34"135"1,0-101-47,-34 0-16,68-34 62,0 0-46,34 0 15,-34 0-15,67 102 30,-101-68-30,0 101 31,0-101-31,0 0-16,-68 33 62,35-67-46,-1 0-1</inkml:trace>
          <inkml:trace contextRef="#ctx0" brushRef="#br0" timeOffset="-3">-3353 3048 0,'-34'-34'47,"0"34"-32,34-34-15,-67-34 47,33 35-31,-34 33-1,-101 0 17,-1 67-1,136-33-31,-101 0 31,0 34-15,-35 67 15,136-67-31,-67 101 31,33-67-15,68 67 15,0-33-15,68-1 15,-1 1-15,69 33 15,33-34-16,-33-67 1,-1-34 15,35 0-15,-1-34 15,-101 0-31,101-34 31,0-34-15,-33-33 15,-35-1-15,1-33 0,-34-35 15,-1 1-16,-67 34 1,0-1 0,-33 1-1,-69-1 1,0 35 0,-33-1-1,-34 34 1,-1 68-16</inkml:trace>
        </inkml:traceGroup>
      </inkml:traceGroup>
    </inkml:traceGroup>
    <inkml:traceGroup>
      <inkml:annotationXML>
        <emma:emma xmlns:emma="http://www.w3.org/2003/04/emma" version="1.0">
          <emma:interpretation id="{02EBCBED-51A8-434C-84E4-2E5BE86FB898}" emma:medium="tactile" emma:mode="ink">
            <msink:context xmlns:msink="http://schemas.microsoft.com/ink/2010/main" type="paragraph" rotatedBoundingBox="22555,7687 24756,7687 24756,9381 22555,93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9436788-E9E1-4265-9F9B-2451B436E1F0}" emma:medium="tactile" emma:mode="ink">
              <msink:context xmlns:msink="http://schemas.microsoft.com/ink/2010/main" type="inkBullet" rotatedBoundingBox="22606,7595 24820,7759 24694,9468 22480,9305"/>
            </emma:interpretation>
            <emma:one-of disjunction-type="recognition" id="oneOf2">
              <emma:interpretation id="interp10" emma:lang="en-US" emma:confidence="0">
                <emma:literal>☺</emma:literal>
              </emma:interpretation>
              <emma:interpretation id="interp11" emma:lang="en-US" emma:confidence="0">
                <emma:literal>•</emma:literal>
              </emma:interpretation>
              <emma:interpretation id="interp12" emma:lang="en-US" emma:confidence="0">
                <emma:literal>O</emma:literal>
              </emma:interpretation>
              <emma:interpretation id="interp13" emma:lang="en-US" emma:confidence="0">
                <emma:literal>@</emma:literal>
              </emma:interpretation>
              <emma:interpretation id="interp14" emma:lang="en-US" emma:confidence="0">
                <emma:literal>e</emma:literal>
              </emma:interpretation>
            </emma:one-of>
          </emma:emma>
        </inkml:annotationXML>
        <inkml:trace contextRef="#ctx0" brushRef="#br0" timeOffset="6">-542 6435 0,'0'-34'93,"-34"34"-77,0-34 0,-33 34 15,-69 0 16,68 0-32,-101 101 17,34 1-1,67 0-16,34 67 17,34-34-17,0 1 17,0 33-17,68 1 1,33-35 15,-67-67-31,135 67 31,-33-101-15,-1 34 0,35-68-16,-35 34 31,35-34-31,-35 0 15,34-34 1,-33-34 15,-1 34-15,35-67-16,-35-1 31,-67-33-15,0-1 15,-1 1-31,-67 33 16,0-33-1,-67-1 17,-1 1-32,-68-35 15,-33 35 1,0 67-1,33 34 1,-33 0 0,33 34-16</inkml:trace>
        <inkml:trace contextRef="#ctx0" brushRef="#br0" timeOffset="5">-68 6943 0,'-34'0'47,"0"0"-16,1 67-15,33 1-1,0 0 1,0 0-1,33-35 1,35 35 0,-34-68-1,34-34 1,101-101 15,-135 67-15,-34-101-1,0 101 1,0 0 0,-34 34-16,-34 1 15,-33 33 1,33 0 0,-67 101-1,33 1-15</inkml:trace>
        <inkml:trace contextRef="#ctx0" brushRef="#br0" timeOffset="4">-644 6773 0,'0'-34'47,"0"1"-31,34-1 15,0 34-15,68 0 30,-102 34-46,0-1 32,0 35-17,-68 101 17,-34 1 14,69-136-30,33 33 0,0-33-1,67 0 17,-33 0-17,0-34 1,169 34-1</inkml:trace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50:03.8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407B8C-922B-4CF3-90FC-29AF86F78380}" emma:medium="tactile" emma:mode="ink">
          <msink:context xmlns:msink="http://schemas.microsoft.com/ink/2010/main" type="writingRegion" rotatedBoundingBox="11620,147 34184,17882 32762,19692 10197,1958"/>
        </emma:interpretation>
      </emma:emma>
    </inkml:annotationXML>
    <inkml:traceGroup>
      <inkml:annotationXML>
        <emma:emma xmlns:emma="http://www.w3.org/2003/04/emma" version="1.0">
          <emma:interpretation id="{D9E911CA-3705-4663-9B90-6F4F954FBB51}" emma:medium="tactile" emma:mode="ink">
            <msink:context xmlns:msink="http://schemas.microsoft.com/ink/2010/main" type="paragraph" rotatedBoundingBox="11620,147 34184,17882 32762,19692 10197,19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2B8CC5-8249-4FE6-BC9D-746D3F436946}" emma:medium="tactile" emma:mode="ink">
              <msink:context xmlns:msink="http://schemas.microsoft.com/ink/2010/main" type="line" rotatedBoundingBox="11620,147 34184,17882 32762,19692 10197,1958"/>
            </emma:interpretation>
          </emma:emma>
        </inkml:annotationXML>
        <inkml:traceGroup>
          <inkml:annotationXML>
            <emma:emma xmlns:emma="http://www.w3.org/2003/04/emma" version="1.0">
              <emma:interpretation id="{9807E510-914E-4C29-9FEE-CBF406046C64}" emma:medium="tactile" emma:mode="ink">
                <msink:context xmlns:msink="http://schemas.microsoft.com/ink/2010/main" type="inkWord" rotatedBoundingBox="27005,12779 33922,18215 32762,19692 25844,14255"/>
              </emma:interpretation>
              <emma:one-of disjunction-type="recognition" id="oneOf0">
                <emma:interpretation id="interp0" emma:lang="en-US" emma:confidence="0">
                  <emma:literal>tin-sat</emma:literal>
                </emma:interpretation>
                <emma:interpretation id="interp1" emma:lang="en-US" emma:confidence="0">
                  <emma:literal>tin-cat</emma:literal>
                </emma:interpretation>
                <emma:interpretation id="interp2" emma:lang="en-US" emma:confidence="0">
                  <emma:literal>tin-scat</emma:literal>
                </emma:interpretation>
                <emma:interpretation id="interp3" emma:lang="en-US" emma:confidence="0">
                  <emma:literal>titan-sat</emma:literal>
                </emma:interpretation>
                <emma:interpretation id="interp4" emma:lang="en-US" emma:confidence="0">
                  <emma:literal>titan-cat</emma:literal>
                </emma:interpretation>
              </emma:one-of>
            </emma:emma>
          </inkml:annotationXML>
          <inkml:trace contextRef="#ctx0" brushRef="#br0">16801 12228 0,'-169'0'78,"0"0"-46,33 34-1,34-34-16,-33 101 1,101-67 0,0 34-1,-33 34 1,-1 33 0,34 34 15,34-33-16,0-1 1,34 1 0,34-1-1,67 35 17,-33-136-17,67-1 1,-34-33 15,1-33-15,-1-35-1,-33-34 17,33-67-17,-101 0 16,0 33-15,-34 1 0,0-1-1,0 1 1,-34-1 0,-33 35-1,-103-35 16,1 68 1,101 35-32,-33 33 31,33 67-31</inkml:trace>
          <inkml:trace contextRef="#ctx0" brushRef="#br0" timeOffset="-1734.3695">16429 12499 0,'0'68'94,"-68"101"-63,68-34 0,-34 1-15,0 33 15,0 1 0,34-69 1,34-67-32</inkml:trace>
          <inkml:trace contextRef="#ctx0" brushRef="#br0" timeOffset="-1046.8866">16767 12601 0,'-34'101'78,"1"35"-47,-1 33 1,34-101-32,0-1 15,34-33 1,-1 0-1,1-34 1,34-34 0,68-101 15,-103 67-15,-33 34-1,0 0 16,0 68 1,-33 0-17,-35 135 17,68-67-17,-34 33 1,34 35 15</inkml:trace>
          <inkml:trace contextRef="#ctx0" brushRef="#br0" timeOffset="1140.6197">17106 13312 0,'-34'0'79,"0"-34"-33,34 68-14,102 67 15,67 35-1,-67-1-14,33 35-1,-135-137-15,68 1-16</inkml:trace>
          <inkml:trace contextRef="#ctx0" brushRef="#br0" timeOffset="3312.4863">18630 13955 0,'-34'0'32,"0"-34"-17,-33 0 16,-35 1-15,-34-1 15,1 34-15,0 0 0,-1 34 15,34-1-16,-33 35 1,33 68 15,1-1-15,67 1 0,34-69-1,0 103 1,34-103-1,0 69 1,101-35 15,34 35-15,1-102 15,-35 0-15,1-34-1,-1 0 1,1-34 0,-1-68 15,-33-33-15,-35-1-1,-33-33 16,-34 33-15,0 1 0,-34 0-1,-67-1 17,33 68-32,-101-33 31,33-1-16,69 102-15</inkml:trace>
          <inkml:trace contextRef="#ctx0" brushRef="#br0" timeOffset="1656.2422">17953 14057 0,'-34'0'47,"0"135"15,0 1-31,0-1-15,34 35 15,0-103-31</inkml:trace>
          <inkml:trace contextRef="#ctx0" brushRef="#br0" timeOffset="2562.4885">18122 14125 0,'34'0'62,"0"0"-46,135 0 15,-33-34 0,-35 34-31</inkml:trace>
          <inkml:trace contextRef="#ctx0" brushRef="#br0" timeOffset="2249.99">18156 14158 0,'-34'0'47,"34"34"-32,-34 34 16,-34 34 1,68-69-17,34-33 17,136 0 30,-137 0-46,-33 34-16,68 34 31,0 68 0,-68-103-15,0 69 15,0 33 0</inkml:trace>
          <inkml:trace contextRef="#ctx0" brushRef="#br0" timeOffset="4203.0939">18664 14870 0,'34'33'125,"33"137"-94,69-35 16,-1 35 0,-33-69-32</inkml:trace>
          <inkml:trace contextRef="#ctx0" brushRef="#br0" timeOffset="10906.206">20052 15107 0,'-169'0'78,"34"0"-47,-35 0-15,1 34 15,101-1-16,-33 103 1,67-68 0,0 101 15,68 0 0,0-33-31,33-1 16,35 1 15,67-1 0,-33-33 1,-35-102-17,1 0 1,0-68-1,-1 0 1,-33-67 15,-34-35-15,0 69 0,-34-68 15,-34 101-31,0-68 15,-34 1 1,0 33 0,-33 1-1,33 67 1,-67 34 15,33 34-31</inkml:trace>
          <inkml:trace contextRef="#ctx0" brushRef="#br0" timeOffset="8968.7142">19578 15344 0,'-34'34'46,"34"-1"-14,-33 35-17,-1 102 32,34-103-31,0 69 31,0-69-47</inkml:trace>
          <inkml:trace contextRef="#ctx0" brushRef="#br0" timeOffset="9874.9597">19646 15378 0,'102'0'109,"33"0"-62,1 33-15,-69-33 14,-101 68-14,-67 102 30,67-1-31,0 0 1,34-101-1</inkml:trace>
          <inkml:trace contextRef="#ctx0" brushRef="#br0" timeOffset="10124.9557">19781 15784 0,'34'0'78,"136"34"-47</inkml:trace>
          <inkml:trace contextRef="#ctx0" brushRef="#br0" timeOffset="11499.9418">20256 16055 0,'67'68'78,"-33"-68"-78,34 0 16,101 135 15</inkml:trace>
          <inkml:trace contextRef="#ctx0" brushRef="#br0" timeOffset="13624.9304">21068 15818 0,'-33'0'47,"-1"0"-31,-102 34 15,68 0-15,-67 33-1,67 35-15,1 33 32,33 35-1,34-35-15,34 1-1,-1-35 1,137 69 15,-136-137-15,101 35-1,1-34 17,-1 0-17,-33-34 1,33-34-1,-33-34 17,-68 68-32,-1-67 15,35-69 1,-34 1 0,-34-1-1,0 1 16,0-1-31,0 35 16,-68-35 15,1 35-15,-35-35 0,0 68-1,-33 35 16,67 33-15,-33 0 0,-69 67 15,136-33-31</inkml:trace>
          <inkml:trace contextRef="#ctx0" brushRef="#br0" timeOffset="12187.4512">20865 16123 0,'0'-68'78,"34"68"-46,0 0-17,0 34 1,0-34-16,-34 34 16,0 135 30,-68-34-14,34-101-17,-68 68 1,35 0 31,67-69-32,0 1 1,67 0 15,103 0 16,-136-34-31,67 0-1</inkml:trace>
          <inkml:trace contextRef="#ctx0" brushRef="#br0" timeOffset="12765.5587">21204 16394 0,'0'33'32,"0"1"-17,68 136 32,-35-103-31,35-33-1,-34-34 1,0 0 0,0 0-1,34-34 1,-35 1-1,1-69 1,-34 0 0,0 35-1,-67-69 1,-1 1 15,34 101-31,0 34 16,0 0-1,0 0 1,-33 34 0,-69 101 15,136-67-15</inkml:trace>
          <inkml:trace contextRef="#ctx0" brushRef="#br0" timeOffset="14359.3168">21746 16766 0,'0'34'109,"0"0"-93,101 67 31,1 1-16,67 34 0</inkml:trace>
          <inkml:trace contextRef="#ctx0" brushRef="#br0" timeOffset="16843.6684">22897 16698 0,'-68'-33'46,"-67"33"-14,0 0-1,-35 101 0,69-33-15,-1 67-1,34 35 17,1-69-17,67 69 17,33-1-1,1-67-16,0-35 1,135 35 15,-33-68 1,33-34-1,-33 0-16,33-34 17,-135 0-17,68-68 17,-35 1-1,-67-35-16,0 1 17,-34-34-17,1 33 17,-35-33-1,-68-1-16,1 69 1</inkml:trace>
          <inkml:trace contextRef="#ctx0" brushRef="#br0" timeOffset="15093.6744">22288 17003 0,'0'-34'47,"-34"34"-47,34-34 31,34 34-15,33 0 31,35 0-16,-102 34-31,0 0 16,0 34 15,-136 101 47,103-101-62,33-34 15,0 0 0,67 67 16,-33-67-31,34-34-1,135 34 17</inkml:trace>
          <inkml:trace contextRef="#ctx0" brushRef="#br0" timeOffset="16015.5608">22728 17003 0,'135'-34'109,"-67"34"-93,0-34 0</inkml:trace>
          <inkml:trace contextRef="#ctx0" brushRef="#br0" timeOffset="15765.5591">22796 16969 0,'-34'34'62,"-34"68"-30,68-68-17,0 33 17,0-33-17,34-34 1,34 0 15,-35 0-15,35 34-1,-34 0 1,0 34 0,0 67 15,-34-33 0,-34-102-15,0 68 15,0-68-15,0 0-16,0-34 0</inkml:trace>
          <inkml:trace contextRef="#ctx0" brushRef="#br0" timeOffset="-41999.8336">1290 138 0,'-34'-34'0,"-135"0"0,0 34 0,67 0 0,-33 34 16,-1 0-1,-33 67 16,33 35 1,35-69-17,-1 69 17,68 33-1,34-135-16,0 135 17,34-135-32,-34 0 15,102 135 17,-1-101-1,69-34 0,-35 34-15,-67-68-1,67 0 1,1-34 15,33 0-15,-33 0-1,-1-67 17,34-1-1,-67 0-15,0-33 15,-102 33-16,0 1 1,-34-69 31,34 137-47,-136-137 31,69 102-15,-103 1 15,35-1-15,-35 34 15,69 34-31</inkml:trace>
          <inkml:trace contextRef="#ctx0" brushRef="#br0" timeOffset="-40906.0885">647 713 0,'0'-34'109,"68"-33"-62,-1-35-16,-33 34 1,-34 35-32,34-69 62,-34 237 1,-34 35-32,34-35 0,0 35-15</inkml:trace>
          <inkml:trace contextRef="#ctx0" brushRef="#br0" timeOffset="-40031.0914">1493 1052 0,'34'0'110,"-34"34"-95,170 101 48,-1 1-32,-67-68-15,33 67-1,1-33 1,33 33 15,-34 1 16,1-69-31</inkml:trace>
          <inkml:trace contextRef="#ctx0" brushRef="#br0" timeOffset="-38968.5738">3288 2407 0,'0'-34'62,"-33"0"-46,33 0-1,0-68 48,169 102 15,-34 0-47,1 34 1,-102-34-17,-34 34 1,0 0-1,0 34 1,-68 101 15,34-101-15,-68 101 15,69-33 0,-1-1 16,34-101-15,-34-34-17</inkml:trace>
          <inkml:trace contextRef="#ctx0" brushRef="#br0" timeOffset="-38718.5833">3390 2915 0,'-34'0'32,"0"-102"15,34 68-1,170 34-14,-1 0-1,34-34 0</inkml:trace>
          <inkml:trace contextRef="#ctx0" brushRef="#br0" timeOffset="-37843.6003">3559 1899 0,'-34'-34'47,"-135"-68"-1,135 102-30,-33 0 0,-69 34-1,34 0 1,-33 101 15,0 1-15,33-1-1,102-33 1,0 67 15,0-33-15,34-1 0,34 1-16,67 33 31,-67-101-16,67-1 1,1 1 0,33-68-1,-34 0 1,35-34 0,-69 0-16,35-67 31,-1-68 0,-33 33-15,-102 34-1,0-33 1,-34-34 0,-68-1-1,1 1 16,-68 34-15,33 67 0,-33 34 15,101 0-31,-34 34 16,1 34-1,-1 68-15</inkml:trace>
          <inkml:trace contextRef="#ctx0" brushRef="#br0" timeOffset="-37234.2266">3966 3016 0,'-34'0'32,"34"-34"-32,34 34 93,101 102-46,35 0-31,-35-1 15,0-33-31,35 67 47,-35-67-31,1 0-16</inkml:trace>
          <inkml:trace contextRef="#ctx0" brushRef="#br0" timeOffset="-36249.8715">5524 3931 0,'-34'0'47,"0"-34"-32,34 0 1,0 0 0,0 0-1,0 0-15,101-67 47,-67 67-47,0 34 16,0 0-1,0 34 1,-34 0 0,0 33-1,-34 1 1,-68 101-1,1 1 17,101-69-1,0 1-15,68 0 15,-35-102-16,35 0 1,-34 0 0,0 0-16,-34-34 15,0 0 1,0-68 15,0 34-15,-102-33 15,68 67-31,-33 0 31,33 34-15</inkml:trace>
          <inkml:trace contextRef="#ctx0" brushRef="#br0" timeOffset="-35327.9851">5625 3321 0,'-169'0'78,"0"0"-31,-35 136-16,103-1-15,33 34 15,34-33-15,0-1-1,34 1 1,0-35-1,34-33 1,68 68-16,-1-1 16,35-67 15,33-1 0,-67-67-15,33 0-1,1-33 1,-35-35 0,1-34-1,-34-33 17,-1-1-17,-67 1 1,0-1-1,-34 1 1,-67-1 0,-1 1-1,35 67 1,-1 34-16,-68 1 16,-33-1 15,0 68-31</inkml:trace>
          <inkml:trace contextRef="#ctx0" brushRef="#br0" timeOffset="-34624.8777">5896 4473 0,'68'101'141,"101"35"-94,1-1-16,-35-33-15,34-1 15,1 35 0,-69-35-15</inkml:trace>
          <inkml:trace contextRef="#ctx0" brushRef="#br0" timeOffset="-33343.6196">7725 5455 0,'0'-34'47,"-102"-68"0,68 102-32,-67 34 17,33 34-17,34-34 1,0 135 15,34-135-15,0 0-1,34 0 1,-34-1-16,34-33 16,34-33-1,67-103 32,-135 102-31,0 0-16,34 34 15,-34 136 63,0 33-46,0-33-1,-68-1 0,35-67-15,-35 0-1,-68-35 17,35-33-1,67 0-15,-34-33-1</inkml:trace>
          <inkml:trace contextRef="#ctx0" brushRef="#br0" timeOffset="-32468.6214">7589 5184 0,'-67'-102'62,"33"102"-46,-68-34 15,35 34-15,-69 34 0,68 34-1,-67 101 16,33-33 1,68-35-17,-33 69 1,67-35 0,0 1-1,67-35 1,1 68-1,101 1 17,1-102-1,-35-35-15,1-33-1,-1 0 1,-67-33-16,67-69 31,35-34-15,-136 69-16,-1-69 31,1 1-15,-34-1-1,-34 1 1,-33-34-1,-35-1 17,34 102-17,-101-33 1,34 67 0,-35 34-1</inkml:trace>
          <inkml:trace contextRef="#ctx0" brushRef="#br0" timeOffset="-30468.63">8064 6267 0,'0'-33'93,"0"66"-61,33 1-17,137 68 32,-35 0-31,1-35 15,-1 1-15,1 34-1,33-1 17,-34 1-17</inkml:trace>
          <inkml:trace contextRef="#ctx0" brushRef="#br0" timeOffset="-29499.8887">9689 7419 0,'0'-34'46,"0"0"-30,34 0 0,-34-67-1,0-1 79,-34 271-47,0 1-16,34-35-15,0 35 15,0-103-15,0-33-1,34-34 1</inkml:trace>
          <inkml:trace contextRef="#ctx0" brushRef="#br0" timeOffset="-28968.6488">10062 7419 0,'0'34'62,"0"0"-46,0 67 0,0-33-1,34 34 17,-1-35-17,35-67 1,-34 0-1,0 0-15,68-67 32,-35-103-1,-67 69-15,0-35-1,0 102 1,-34-33-1,1 33-15,-1 0 16,-68 34 0,34 0-1,1 68 1,-1-1 0,-34 103-1</inkml:trace>
          <inkml:trace contextRef="#ctx0" brushRef="#br0" timeOffset="-28109.2696">9994 6674 0,'-68'-34'47,"-101"0"0,135 34-47,-101 34 31,-1 34-15,1 67 0,67 1-1,0 33 1,34-34 15,34 1-15,0-1-1,34 1 1,34-1 0,67 1-1,1-1 16,-1-33-15,-33-68 0,33-34-1,1 0 1,-1-34 0,35-68-1,-69 1 16,35-35-15,-69 1 0,-33-1-1,-34-33 1,0 0 0,-67 33-1,-35-33 1,0 33 15,-33 69-15,-1-1-1,1 68-15,-34 0 16,33 34 0,-33 33-16</inkml:trace>
          <inkml:trace contextRef="#ctx0" brushRef="#br0" timeOffset="-25562.3991">10570 7859 0,'34'34'156,"135"102"-93,-135-136-63,135 169 46,-135-135-46,135 67 32,1 1 15,-103-68-32,1 34 16,34-35-31</inkml:trace>
          <inkml:trace contextRef="#ctx0" brushRef="#br0" timeOffset="-8765.5916">12094 9146 0,'34'0'0,"-1"0"0,238-440 0,-271 406 0,0 136 62,-33 67-30,-1-34-17,34 1 1,-34 33 15,34 1 0,0-103 1,34-67-17</inkml:trace>
          <inkml:trace contextRef="#ctx0" brushRef="#br0" timeOffset="-8156.2213">12703 9417 0,'0'-68'78,"34"34"-62,0 1-1,34-137 17,-34 103-17,0-69 32,-102 238 31,34 67-46,34-34-17,0 35 16,0-69-15,34 1 0</inkml:trace>
          <inkml:trace contextRef="#ctx0" brushRef="#br0" timeOffset="-7328.0968">13076 8503 0,'-34'-68'47,"0"68"-31,0-34-16,0-34 15,-135 1 17,67 33-17,-33 34 1,0 34 0,-35 67 15,35 35-31,-35-1 15,103-67 1,-1 67 15,34 1-15,0-1 0,34 1-1,34-1 1,0 35-1,68-35 1,33 34 0,0-33-1,1-102 17,-34 0-17,33-34 1,-33 0-1,33-102 1,1 34 0,-1-101-1,-33 33 1,-69-33 15,1 0-15,0 33-1,-34 1 1,-34-1 0,0 1-1,-33-1 1,-1 35 0,-34-1-1,35 68 1,-103 34-16</inkml:trace>
          <inkml:trace contextRef="#ctx0" brushRef="#br0" timeOffset="-6562.4752">13042 9790 0,'0'33'78,"135"103"-31,1 33-16,33-33 0,1 33 1,-1-33-1,-135-69-16</inkml:trace>
          <inkml:trace contextRef="#ctx0" brushRef="#br0" timeOffset="-5749.9806">14092 11110 0,'0'-33'47,"0"-1"-31,34 0 15,0 0-16,67-135 17,-67 101-17,0 68 1,-34-34 15,0 136 16,0 33-16,0 34 1,0-33-17,0-1 1,0 35 15,0-69 0</inkml:trace>
          <inkml:trace contextRef="#ctx0" brushRef="#br0" timeOffset="-5156.2305">14600 10907 0,'34'-34'78,"33"34"-47,1 0-15,-34 0 0,0 0-16,-34 34 15,34 34 1,-34 0-1,-34 67 17,34-33-1,34-35 0,-34-33-31,101 0 31,-67 0-15,-34 34 0,0 101 15,-34-135-15,1 34-1,-35-1 1,34 1-16,-34-34 31,68-68-15</inkml:trace>
          <inkml:trace contextRef="#ctx0" brushRef="#br0" timeOffset="-4328.0875">14905 10501 0,'-34'0'31,"-136"-68"0,35 34 0,0 34-15,33 0 0,-34 34-1,-33 68 16,0 33-15,67-33 0,34 33-1,35 35 1,-1-1 15,34-34-31,34 1 16,33 33-1,69 0 17,-1-33-17,35-68 17,-1-1-17,-34-67 1,1-33-1,33-1 1,-33-68-16,-35 34 16,1-101 15,-1 34 0,-33-35-15,-68 35-1,0-35 1,0 35 0,-34 33-1,-101-67 1,67 101 0,-67 1-1,-1 33 1,1 34-16</inkml:trace>
          <inkml:trace contextRef="#ctx0" brushRef="#br0" timeOffset="-2578.1205">15074 11822 0,'68'67'141,"-34"-67"-141,33 68 31,103 68 0,-1-1 0,-34 0 1,-33-67-1,-68-68-31,0 68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4:57.5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C3656A-3C4D-4CAF-AAB1-71C7E59AD924}" emma:medium="tactile" emma:mode="ink">
          <msink:context xmlns:msink="http://schemas.microsoft.com/ink/2010/main" type="writingRegion" rotatedBoundingBox="16308,704 22668,6106 21295,7722 14935,2321"/>
        </emma:interpretation>
      </emma:emma>
    </inkml:annotationXML>
    <inkml:traceGroup>
      <inkml:annotationXML>
        <emma:emma xmlns:emma="http://www.w3.org/2003/04/emma" version="1.0">
          <emma:interpretation id="{B9ED06F9-D11F-4086-8906-0BAA3122937E}" emma:medium="tactile" emma:mode="ink">
            <msink:context xmlns:msink="http://schemas.microsoft.com/ink/2010/main" type="paragraph" rotatedBoundingBox="16308,704 22668,6106 21295,7722 14935,2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CFD495-4AE7-40F2-95EE-79C1737166A5}" emma:medium="tactile" emma:mode="ink">
              <msink:context xmlns:msink="http://schemas.microsoft.com/ink/2010/main" type="line" rotatedBoundingBox="16308,704 22668,6106 21295,7722 14935,2321"/>
            </emma:interpretation>
          </emma:emma>
        </inkml:annotationXML>
        <inkml:traceGroup>
          <inkml:annotationXML>
            <emma:emma xmlns:emma="http://www.w3.org/2003/04/emma" version="1.0">
              <emma:interpretation id="{A339546E-EB54-456A-92E2-36C772A73AA3}" emma:medium="tactile" emma:mode="ink">
                <msink:context xmlns:msink="http://schemas.microsoft.com/ink/2010/main" type="inkWord" rotatedBoundingBox="16308,704 22668,6106 21295,7722 14935,2321"/>
              </emma:interpretation>
              <emma:one-of disjunction-type="recognition" id="oneOf0">
                <emma:interpretation id="interp0" emma:lang="ru-RU" emma:confidence="0">
                  <emma:literal>1315-го-</emma:literal>
                </emma:interpretation>
                <emma:interpretation id="interp1" emma:lang="ru-RU" emma:confidence="0">
                  <emma:literal>1345-4,0-</emma:literal>
                </emma:interpretation>
                <emma:interpretation id="interp2" emma:lang="ru-RU" emma:confidence="0">
                  <emma:literal>1315-4,0-</emma:literal>
                </emma:interpretation>
                <emma:interpretation id="interp3" emma:lang="ru-RU" emma:confidence="0">
                  <emma:literal>1315-45,0-</emma:literal>
                </emma:interpretation>
                <emma:interpretation id="interp4" emma:lang="ru-RU" emma:confidence="0">
                  <emma:literal>«345-4,0-</emma:literal>
                </emma:interpretation>
              </emma:one-of>
            </emma:emma>
          </inkml:annotationXML>
          <inkml:trace contextRef="#ctx0" brushRef="#br0">3489 3014 0,'68'0'78,"-34"0"-62,135 102 15,1 0-15,-35-1 15,-67-67-31,33 68 0</inkml:trace>
          <inkml:trace contextRef="#ctx0" brushRef="#br0" timeOffset="-12828.0743">4505 3929 0,'-33'-68'0,"100"34"0,-33 34 0,203 102 0,-237-1 0,-34-67 0,-304 305 0,338-305 16,0 0 0,0 0-1,67-34 1,103 0 15,-1 0 0,0 0-15</inkml:trace>
          <inkml:trace contextRef="#ctx0" brushRef="#br0" timeOffset="534.2481">4234 4742 0,'-33'0'47,"-1"34"-16,-68 135 1,1 68-17</inkml:trace>
          <inkml:trace contextRef="#ctx0" brushRef="#br0" timeOffset="-12218.701">5318 3997 0,'-68'169'94,"68"-101"-94,34 67 31,0-67-15,0 0 0,34-68-1,0 0-15,33 0 16,1-102 15,-1 0-15,-67 35-1,-34-35 1,-34-33 0,0 67-1,1 34-15,-69 0 16,34 34-1,1 0 1,-35 68 0,-67 169-1</inkml:trace>
          <inkml:trace contextRef="#ctx0" brushRef="#br0" timeOffset="1046.8562">6097 4776 0,'136'101'78,"-1"1"-47,102 67-15</inkml:trace>
          <inkml:trace contextRef="#ctx0" brushRef="#br0" timeOffset="-273139.5763">35 0 0,'-34'34'0,"34"440"0,0-304 0,0-1 0</inkml:trace>
          <inkml:trace contextRef="#ctx0" brushRef="#br0" timeOffset="-272217.7074">408 0 0,'0'-67'78,"33"33"-47,1 34-31,0 0 16,34 0-1,0 34 1,-35-1 0,-33 1-1,0 34-15,0-34 16,-101 135 15,67-135-15,34 0-1,34 0 17,0 0-17,135 0 16,-135-1-15,34 35 0,-68 0-1,0 0 1,-34 33 0,0-67-1,0 0 1,-34-34-1,-101 0 17,101 0-17</inkml:trace>
          <inkml:trace contextRef="#ctx0" brushRef="#br0" timeOffset="-258874.0076">2169 1931 0,'-34'101'109,"34"1"-77,0 67-17,0-33 17,0-35-17,0 69 16,34-69-15</inkml:trace>
          <inkml:trace contextRef="#ctx0" brushRef="#br0" timeOffset="-256389.6421">2609 1931 0,'-34'101'141,"34"1"-95,0-68-46,-34-34 16,34 34-16,0 0 47,34-34-16,0 0-15,34 0 15,-35 33-15,1 1-1,68 34 1,-68 34 15,0-35-15,-34 103 15,0-136-15,-102-1 31,68-33-32,0 0 1,0-33-1</inkml:trace>
          <inkml:trace contextRef="#ctx0" brushRef="#br0" timeOffset="-255983.4066">2541 1998 0,'0'-101'78,"136"101"16,33 0-63,-34 0-15,-33 0-16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1:18.65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1" timeString="2016-04-22T16:01:19.140"/>
    </inkml:context>
  </inkml:definitions>
  <inkml:traceGroup>
    <inkml:annotationXML>
      <emma:emma xmlns:emma="http://www.w3.org/2003/04/emma" version="1.0">
        <emma:interpretation id="{E68C3A26-0867-439F-B1B6-8709C92C3B94}" emma:medium="tactile" emma:mode="ink">
          <msink:context xmlns:msink="http://schemas.microsoft.com/ink/2010/main" type="writingRegion" rotatedBoundingBox="17407,2843 8960,10060 7486,8335 15933,1119"/>
        </emma:interpretation>
      </emma:emma>
    </inkml:annotationXML>
    <inkml:traceGroup>
      <inkml:annotationXML>
        <emma:emma xmlns:emma="http://www.w3.org/2003/04/emma" version="1.0">
          <emma:interpretation id="{A4115F5E-8205-401A-A32A-85D8DDA00BEE}" emma:medium="tactile" emma:mode="ink">
            <msink:context xmlns:msink="http://schemas.microsoft.com/ink/2010/main" type="paragraph" rotatedBoundingBox="17407,2843 8960,10060 7486,8335 15933,1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063CE-EC26-493D-B8BE-1CD73B9F4B85}" emma:medium="tactile" emma:mode="ink">
              <msink:context xmlns:msink="http://schemas.microsoft.com/ink/2010/main" type="line" rotatedBoundingBox="17407,2843 8960,10060 7486,8335 15933,1119"/>
            </emma:interpretation>
          </emma:emma>
        </inkml:annotationXML>
        <inkml:traceGroup>
          <inkml:annotationXML>
            <emma:emma xmlns:emma="http://www.w3.org/2003/04/emma" version="1.0">
              <emma:interpretation id="{F01BC86B-5F1A-42B6-844F-20E4F8D948C4}" emma:medium="tactile" emma:mode="ink">
                <msink:context xmlns:msink="http://schemas.microsoft.com/ink/2010/main" type="inkWord" rotatedBoundingBox="17407,2844 11103,8229 9638,6514 15941,1129"/>
              </emma:interpretation>
              <emma:one-of disjunction-type="recognition" id="oneOf0">
                <emma:interpretation id="interp0" emma:lang="ru-RU" emma:confidence="0">
                  <emma:literal>8-81-1.</emma:literal>
                </emma:interpretation>
                <emma:interpretation id="interp1" emma:lang="ru-RU" emma:confidence="0">
                  <emma:literal>1-81-1.</emma:literal>
                </emma:interpretation>
                <emma:interpretation id="interp2" emma:lang="ru-RU" emma:confidence="0">
                  <emma:literal>1-81 ат.</emma:literal>
                </emma:interpretation>
                <emma:interpretation id="interp3" emma:lang="ru-RU" emma:confidence="0">
                  <emma:literal>8-81 ат.</emma:literal>
                </emma:interpretation>
                <emma:interpretation id="interp4" emma:lang="ru-RU" emma:confidence="0">
                  <emma:literal>2-81-1.</emma:literal>
                </emma:interpretation>
              </emma:one-of>
            </emma:emma>
          </inkml:annotationXML>
          <inkml:trace contextRef="#ctx0" brushRef="#br0">-1896 1863 0,'-34'0'0,"34"34"0,102-204 0,-102 102 0,68-33 15,-68 33 16,34 68-31,-68 169 79,0-33-48,0-1-16,-34 35 17,68-1-17,0-33 17</inkml:trace>
          <inkml:trace contextRef="#ctx1" brushRef="#br0">-1452 1998 512 0,'0'0'0'16,"33"0"0"-16,-33 0 0 15,0 0 0-15,33-34 0 16,-33 34 0-16,0-34 0 16,36 34 0-16,-36-34 0 15,33 0 0 1,-33 0 0-16,34 1 0 16,-1-2 0-16,-33-33 0 15,33 35 0-15,-33 0 0 16,0-1 0-16,36 34 0 15,-36-34 0-15,33 34 0 16,-33-34 0-16,0 34 0 16,0 34 0-16,0-34 0 15,-33 0 0 1,33 34 0-16,0 0 0 16,-36 32 0-16,36 2 0 15,0-33 0-15,-33 32 0 16,33 1 0-16,-33 0 0 15,33-35 0-15,0 36 0 16,-34-36 0-16,34 35 0 16,0-33 0-16,-33 32 0 15,33-67 0-15,0 34 0 16</inkml:trace>
          <inkml:trace contextRef="#ctx0" brushRef="#br0" timeOffset="214014.7965">-202 1050 0,'-34'0'79,"0"0"-64,0 34 1,-135 135 31,34-33-16,33-1 0,34-33-31</inkml:trace>
          <inkml:trace contextRef="#ctx0" brushRef="#br0" timeOffset="215296.0558">-2471 2744 0,'-34'0'62,"0"0"-46,-101 135 15,-35 34 1,69-33-17,-1-35 16,1 103-31</inkml:trace>
          <inkml:trace contextRef="#ctx0" brushRef="#br0" timeOffset="214546.0583">983 1084 0,'34'0'78,"135"102"-31,-33 67-16,33-34 0,-67-33-31</inkml:trace>
          <inkml:trace contextRef="#ctx0" brushRef="#br0" timeOffset="168061.8674">-5926 5554 0,'34'0'78,"136"34"-47,-35 34-31</inkml:trace>
          <inkml:trace contextRef="#ctx0" brushRef="#br0" timeOffset="217327.2974">-4639 4606 0,'-33'0'32,"-1"0"-17,0 34 17,-68 135-1,-33-33 0,-1 135-15</inkml:trace>
        </inkml:traceGroup>
        <inkml:traceGroup>
          <inkml:annotationXML>
            <emma:emma xmlns:emma="http://www.w3.org/2003/04/emma" version="1.0">
              <emma:interpretation id="{0DA69C25-4B8D-4899-8D7E-4658E3316F93}" emma:medium="tactile" emma:mode="ink">
                <msink:context xmlns:msink="http://schemas.microsoft.com/ink/2010/main" type="inkWord" rotatedBoundingBox="11084,7244 8465,9482 7486,8335 10105,6098"/>
              </emma:interpretation>
              <emma:one-of disjunction-type="recognition" id="oneOf1">
                <emma:interpretation id="interp5" emma:lang="ru-RU" emma:confidence="0">
                  <emma:literal>от</emma:literal>
                </emma:interpretation>
                <emma:interpretation id="interp6" emma:lang="ru-RU" emma:confidence="0">
                  <emma:literal>от-</emma:literal>
                </emma:interpretation>
                <emma:interpretation id="interp7" emma:lang="ru-RU" emma:confidence="0">
                  <emma:literal>«т</emma:literal>
                </emma:interpretation>
                <emma:interpretation id="interp8" emma:lang="ru-RU" emma:confidence="0">
                  <emma:literal>ост</emma:literal>
                </emma:interpretation>
                <emma:interpretation id="interp9" emma:lang="ru-RU" emma:confidence="0">
                  <emma:literal>ото</emma:literal>
                </emma:interpretation>
              </emma:one-of>
            </emma:emma>
          </inkml:annotationXML>
          <inkml:trace contextRef="#ctx0" brushRef="#br0" timeOffset="167780.6163">-6027 5148 0,'-34'0'62,"203"0"1,1 0-17,-35 0-14,-33 0-17,-68 0-15,-34 34 47,0 0-31,-102 101 15,-33 1 0,101-69-31,-34 103 32,34-1-1</inkml:trace>
          <inkml:trace contextRef="#ctx0" brushRef="#br0" timeOffset="217842.9209">-6298 6367 0,'-34'34'47,"-34"0"-31,1 135 15,-35-33-16,34-1 1,1 35 15,33-35-31</inkml:trace>
          <inkml:trace contextRef="#ctx0" brushRef="#br0" timeOffset="168889.975">-7653 7417 0,'68'-34'94,"0"-33"-78,33-103 30,1 35-14,-34-1-17,-34 136 32,-34 136-16,0-35-15,-34 69-16,34-1 16,-34 0-1,34-33 1,-34-1 0,0 1-1,34 67-15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4:54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678777-C100-4F7A-8E74-B0FF157CCCEE}" emma:medium="tactile" emma:mode="ink">
          <msink:context xmlns:msink="http://schemas.microsoft.com/ink/2010/main" type="writingRegion" rotatedBoundingBox="11916,4705 15742,8392 14988,9174 11162,5488"/>
        </emma:interpretation>
      </emma:emma>
    </inkml:annotationXML>
    <inkml:traceGroup>
      <inkml:annotationXML>
        <emma:emma xmlns:emma="http://www.w3.org/2003/04/emma" version="1.0">
          <emma:interpretation id="{DF9DB4EF-F366-4542-9697-8555661E0296}" emma:medium="tactile" emma:mode="ink">
            <msink:context xmlns:msink="http://schemas.microsoft.com/ink/2010/main" type="paragraph" rotatedBoundingBox="11916,4705 15742,8392 14988,9174 11162,5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A4F7EB-109D-4EA1-A4F2-9A825D5A005D}" emma:medium="tactile" emma:mode="ink">
              <msink:context xmlns:msink="http://schemas.microsoft.com/ink/2010/main" type="line" rotatedBoundingBox="11916,4705 15742,8392 14988,9174 11162,5488"/>
            </emma:interpretation>
          </emma:emma>
        </inkml:annotationXML>
        <inkml:traceGroup>
          <inkml:annotationXML>
            <emma:emma xmlns:emma="http://www.w3.org/2003/04/emma" version="1.0">
              <emma:interpretation id="{71876938-D602-4F00-BA6D-08C0A3A3C691}" emma:medium="tactile" emma:mode="ink">
                <msink:context xmlns:msink="http://schemas.microsoft.com/ink/2010/main" type="inkWord" rotatedBoundingBox="11916,4705 15742,8392 14988,9174 11162,5488"/>
              </emma:interpretation>
              <emma:one-of disjunction-type="recognition" id="oneOf0">
                <emma:interpretation id="interp0" emma:lang="ru-RU" emma:confidence="0">
                  <emma:literal>8-9-20</emma:literal>
                </emma:interpretation>
                <emma:interpretation id="interp1" emma:lang="ru-RU" emma:confidence="0">
                  <emma:literal>8-9-10</emma:literal>
                </emma:interpretation>
                <emma:interpretation id="interp2" emma:lang="ru-RU" emma:confidence="0">
                  <emma:literal>86-9-10</emma:literal>
                </emma:interpretation>
                <emma:interpretation id="interp3" emma:lang="ru-RU" emma:confidence="0">
                  <emma:literal>8-9-80</emma:literal>
                </emma:interpretation>
                <emma:interpretation id="interp4" emma:lang="ru-RU" emma:confidence="0">
                  <emma:literal>8-9-90</emma:literal>
                </emma:interpretation>
              </emma:one-of>
            </emma:emma>
          </inkml:annotationXML>
          <inkml:trace contextRef="#ctx0" brushRef="#br0">-3419 5114 0,'169'102'110,"0"33"-95,34 68 32</inkml:trace>
          <inkml:trace contextRef="#ctx0" brushRef="#br0" timeOffset="-51671.6663">-2031 5758 0,'0'-34'63,"34"34"-48,-34-102 110,0 68-109,-68-33 31,34 67-32,1 0 1,-69 0 15,68 0 0,0 67-15,34 1 15,0-34-15,68 101 15,-34-101-15,34-34-1,-35 0 1,1 0 0,34-34-1,-68 1 1,0-1 0,0 0 62,34 135-31,-34 35-16,0-1 0,-34 1 0,0-68-15,-135 67 31,67-135-32,34 0 32</inkml:trace>
          <inkml:trace contextRef="#ctx0" brushRef="#br0" timeOffset="578.1282">-1760 6401 0,'102'136'109,"-35"-35"-93,-33-67-1,-34 34-15,68 0 0</inkml:trace>
          <inkml:trace contextRef="#ctx0" brushRef="#br0" timeOffset="-50640.4222">-1184 7112 0,'68'-101'157,"-1"-35"-126,-33 69-15,0 67-1,-34-34 1,0 101 31,-34 103-16,34-1 0,0-33 0,0-1-15,0 0 31,68-202-31</inkml:trace>
          <inkml:trace contextRef="#ctx0" brushRef="#br0" timeOffset="-50124.7968">-710 7078 0,'0'136'110,"34"-1"-79,0-33 0,0-68-15,-1 0-16,1-34 15,0 0 1,68-68 15,-68 68-31,-1-135 32,-33-35-1,0 136-31,-33-101 31,-1 101-15,0 0-16,0 34 15,-34 0 1,1 34 0,-137 169-1</inkml:trace>
          <inkml:trace contextRef="#ctx0" brushRef="#br0" timeOffset="-57265.3936">-3927 3861 0,'-34'-101'0,"0"67"0,0-34 0,34 34 0,0 0 0,34 0 0,0 0 0,33 34 0,-33 0 16,34 34 0,-68 0-1,0 34 1,-34 0 0,-34 67-1,-67 34 16,0 1 1,67-35-1,0-33-15,68-1 15,34-101-16,34 102 17,-34-102-17,101 0 17,-67 0-1,-1-68 0,-67 34-15,0 1-1,0-1 1,0 0-16,-67-135 47,33 67-16,-102-67 16,136 135-31,-33 34-16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6:59.4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31FC59-518C-4AD2-9733-A4B4329AE1F2}" emma:medium="tactile" emma:mode="ink">
          <msink:context xmlns:msink="http://schemas.microsoft.com/ink/2010/main" type="inkDrawing" rotatedBoundingBox="13066,16677 15064,12472 17135,13456 15137,17661" hotPoints="15631,12452 0,0 13115,16662" semanticType="enclosure" shapeName="RightTriangle">
            <msink:sourceLink direction="with" ref="{D5BFA4D9-5594-486D-88D4-48F4709FAEB9}"/>
          </msink:context>
        </emma:interpretation>
      </emma:emma>
    </inkml:annotationXML>
    <inkml:trace contextRef="#ctx0" brushRef="#br0">-473 11752 0,'0'-34'63,"-34"68"15,34 0-63,-34-34-15,0 34 32,34 0-17,0 0-15,-33-34 16,-1 33 0,-34 35-1,0 101 16,-33 1 1,-1-35-17,0 35 17,35-35-17,-1-33 1,-34 67 15,35 0-15,-35-33 15,34 33 0,-33 0-15,33 1 15,-34-35 0,1 1-15,101-35 0,-102 35 15,34-35 0,1 35-15,-1 33 15,-68 1 31,69-69-46,-1-33 15,34-34-15,34 0-16,-34-1 16,0-33-1,-33 68 16,67-34-15,-34 0 0,34 0 15,0 34 63,34-68-63,101 0 47,34 0-47,-33-34 1,-34 34-17,67 0 16,-34 0-15,1 0 0,33 0 15,-33 0-15,33 0 15,-34 0-16,1 0 1,-1 0 15,35 0-15,-35 0 31,34 0 0,-33 0 78,-136-34-125,0 0 31,0-135 16,0-1-16,34 35 0,-34-1-15,0 1 0,0-1-1,0 1 1,0-1-1,0-33 1,0 34 0,0-1-16,0 35 15,0-1 1,0-33-16,0 33 16,0 0-1,-34-67 1,34 34-1,0-1 1,0-33 0,0 33-1,0 1 1,0-1 0,0-33-1,0 0 16,-34 33-15,34-33 31,0 101 15,34 68-62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7:15.0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20D926-DC38-45BE-AE2B-4789E3584BB0}" emma:medium="tactile" emma:mode="ink">
          <msink:context xmlns:msink="http://schemas.microsoft.com/ink/2010/main" type="inkDrawing" rotatedBoundingBox="17227,16996 18494,13475 20039,14031 18772,17552" semanticType="callout" shapeName="Other">
            <msink:sourceLink direction="from" ref="{EDD29F40-F706-41C8-8825-627581786F19}"/>
            <msink:sourceLink direction="to" ref="{69C89D32-2201-4D35-9CB7-4800B0DE002B}"/>
          </msink:context>
        </emma:interpretation>
      </emma:emma>
    </inkml:annotationXML>
    <inkml:trace contextRef="#ctx0" brushRef="#br0">1828 0 0,'0'34'78,"-34"0"-47,1 0 0,33 0-15,-34 0 0,0 0-1,34-1 1,-102 137 31,35-102-16,-35 101 0,0 0 0,35-67 1,-35 67-17,34-33 17,1 33-1,-35 0-16,0 1 17,35-1-1,33-101-15,34-1-16,-102 69 31,68-1 0,-67 1-15,67-35-1,0 1 17,-68 67 14,1-33 1,101-102-47,0 0 16,-34-34 0,0 33-1,34 1 1,-34 0-1,0 34 17,34-34-32,-67 33 109,67-33-78,33-34-15,1 0 0,0 0-1,135-34 32,1-33-16,-35 33 16,-33 34-31,33-34-1,35 34 17,-1-34-1,-34 34 0,35 0 0,-1 0 16,-67 0 0,-68 0 47,-1 34 62,-33-68-125,-33 34-31,33-34 16,0-33 31,-34 67-47,34-34 31,0-34 16,-34 34-31,34 0-1,0-135 79,0 135-94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7:22.5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D29F40-F706-41C8-8825-627581786F19}" emma:medium="tactile" emma:mode="ink">
          <msink:context xmlns:msink="http://schemas.microsoft.com/ink/2010/main" type="inkDrawing" rotatedBoundingBox="20366,12784 22931,16397 20870,17860 18305,14247" hotPoints="19836,13049 22927,16455 0,0" semanticType="enclosure" shapeName="RightTriangle">
            <msink:sourceLink direction="with" ref="{9E2CC151-E822-481F-8260-2C2E4AE1BD88}"/>
            <msink:destinationLink direction="from" ref="{1B20D926-DC38-45BE-AE2B-4789E3584BB0}"/>
          </msink:context>
        </emma:interpretation>
      </emma:emma>
    </inkml:annotationXML>
    <inkml:trace contextRef="#ctx0" brushRef="#br0">76 0 0,'0'34'172,"0"-1"-156,34-33-16,34 68 47,33 0 15,-33 0-15,-34-68-47,135 135 63,0 1-1,-67 33-31,67 0 16,-67-33-16,0-1-15,-35 1 15,1-35-15,-34-67-16,135 135 31,-33 1 0,-35-35-15,1-33 15,-102-68-31,169 101 32,1 34 14,-35 1 1,1-35 0,33 35 16,-68-35-16,-33-67-32,0-34 1,67 135 62,-135-135-62,34-34 15,-34 34-16,34-34-15,-68 34 125,0-34-109,-135 0 62,34 33-31,-1-33-16,-33 0-15,-1 0 15,35 0 0,-34 0 1,33 0-17,1 0 1,-1 0 15,-33 0-15,0 0 15,101-33-15,-68 33 31,-33 0-16,135 0-16,-67 0 17,-1 0-1,102 33-15,-34-33-16,0 0 31,0 34-31,-67-34 47,67 0-32,0 34 1,-34-34 15,34 0 16,34 34-47,-33-34 47,-1 34 94,0-68-110,34 0-16,0-135 48,0 33-32,-34-33-15,34 0 15,0 33-15,0 1-1,0-1 1,0 1 0,0-34-1,0 33 1,0-33-1,0 33 1,0-33 15,-34 33-15,34 1 0,0 0-1,0-1 1,0-33 15,0-1-15,0 1 31,0 0-1,0 135-30,-34 0 0,68 0 46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7:59.1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7EBDF8-886F-4E02-95B6-0A01854CE502}" emma:medium="tactile" emma:mode="ink">
          <msink:context xmlns:msink="http://schemas.microsoft.com/ink/2010/main" type="writingRegion" rotatedBoundingBox="30738,10184 26652,14623 25341,13416 29427,8977"/>
        </emma:interpretation>
      </emma:emma>
    </inkml:annotationXML>
    <inkml:traceGroup>
      <inkml:annotationXML>
        <emma:emma xmlns:emma="http://www.w3.org/2003/04/emma" version="1.0">
          <emma:interpretation id="{3624CADF-84D4-410E-8FEF-6BBF80801DA3}" emma:medium="tactile" emma:mode="ink">
            <msink:context xmlns:msink="http://schemas.microsoft.com/ink/2010/main" type="paragraph" rotatedBoundingBox="30738,10184 26652,14623 25341,13416 29427,8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9F874-CB60-4381-8C98-9E0B2A4BCEC5}" emma:medium="tactile" emma:mode="ink">
              <msink:context xmlns:msink="http://schemas.microsoft.com/ink/2010/main" type="line" rotatedBoundingBox="30738,10184 26652,14623 25341,13416 29427,8977"/>
            </emma:interpretation>
          </emma:emma>
        </inkml:annotationXML>
        <inkml:traceGroup>
          <inkml:annotationXML>
            <emma:emma xmlns:emma="http://www.w3.org/2003/04/emma" version="1.0">
              <emma:interpretation id="{70221DA9-DCE8-44D4-8D10-09D9CEC05D40}" emma:medium="tactile" emma:mode="ink">
                <msink:context xmlns:msink="http://schemas.microsoft.com/ink/2010/main" type="inkWord" rotatedBoundingBox="30738,10184 26652,14623 25341,13416 29427,8977"/>
              </emma:interpretation>
              <emma:one-of disjunction-type="recognition" id="oneOf0">
                <emma:interpretation id="interp0" emma:lang="ru-RU" emma:confidence="0">
                  <emma:literal>00-00</emma:literal>
                </emma:interpretation>
                <emma:interpretation id="interp1" emma:lang="ru-RU" emma:confidence="0">
                  <emma:literal>00-00.</emma:literal>
                </emma:interpretation>
                <emma:interpretation id="interp2" emma:lang="ru-RU" emma:confidence="0">
                  <emma:literal>8-00.</emma:literal>
                </emma:interpretation>
                <emma:interpretation id="interp3" emma:lang="ru-RU" emma:confidence="0">
                  <emma:literal>00.00.</emma:literal>
                </emma:interpretation>
                <emma:interpretation id="interp4" emma:lang="ru-RU" emma:confidence="0">
                  <emma:literal>00-00-</emma:literal>
                </emma:interpretation>
              </emma:one-of>
            </emma:emma>
          </inkml:annotationXML>
          <inkml:trace contextRef="#ctx0" brushRef="#br0">12972 9618 0,'-34'34'156,"0"0"-125,0 0 0,34 0-15,-101 34 31,-1 33-16,68-67-31,-67 135 47,-35-33-16,1-34 1,-1 67 14,1-34 1,-34 35 0,33-35 16,1 34-1</inkml:trace>
          <inkml:trace contextRef="#ctx0" brushRef="#br0" timeOffset="3249.9874">11279 11617 0,'-68'0'93,"34"-34"-77,34 0 0,-34 34-1,-33-34 32,-35 34-16,0 34 1,35 0-17,-1 33 1,0 103 15,68-102-15,0-35-1,0 35 1,34-34-16,34 0 31,-1-34-15,1-34 0,102-101 15,-137 67 0,35-34 63,-34 170-63,-34 0-15,68 33 15,-1-67-15,-33-34-1,34 34-15</inkml:trace>
          <inkml:trace contextRef="#ctx0" brushRef="#br0" timeOffset="4093.7342">11211 11142 0,'-34'0'32,"-101"-33"14,33 33-30,0 0 0,35 67-1,-103 69 17,69-1-17,33 1 16,-34 33-15,102-33 15,0-1-15,0 34 0,34-67-1,68 67 16,-68-135-15,67 34 0,69-34 15,-69 0-15,1-34-1,-34 0-15,101-102 31,-101 68-15,33-101 0,-33-35 15,-34 35-15,0-1-1,0-101 1,-102 102 15,34 33-15,-68-33-16,-33-35 31,67 137-31</inkml:trace>
          <inkml:trace contextRef="#ctx0" brushRef="#br0" timeOffset="10140.5874">10229 12802 0</inkml:trace>
          <inkml:trace contextRef="#ctx0" brushRef="#br0" timeOffset="-24781.1643">13886 8094 0,'-169'-101'78,"101"67"-78,1 34 15,-35 0 1,34 34 0,-101 101 15,34 35-15,67-35-16,34 1 31,0-1-16,0 1-15,34-35 16,0 35 0,0-1-16,34 1 15,34 33 17,0-34-32,67 35 15,0-103 16,1-33-15,-1-34 0,35 0-1,-35-34-15,-67 1 16,67-103 0,1 34-1,-35-67 1,-33 0-1,-34 67 17,0 1-32,-34-69 15,-34 1 1,0 67 0,-67-67-1,-35 34 1,35-1-1,-35 34 1,1 35-16,-1 33 31,-101 34-15</inkml:trace>
          <inkml:trace contextRef="#ctx0" brushRef="#br0" timeOffset="-25640.523">13751 9009 0,'68'-102'78,"-34"1"-62,-34-35 15,0-33 1,0 67-17,-68-67 16,68 135-31,-34 34 16,0 0 0,-34 169 31,1-67-32,33 67 1,34 1-1,0-1 1,0 0 0,0-33 15,34-1-15,0-33-1,33 67 1,-33-135-1,34-34 1,-34 0-16,0-34 16,33 0-1,-33 34 1,0-169 15,0 67-15,-34 1-1,-34 101-15,0-34 16,-34 0 0,35 34-1,-35 0 1,0 68 0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6:52.6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BFA4D9-5594-486D-88D4-48F4709FAEB9}" emma:medium="tactile" emma:mode="ink">
          <msink:context xmlns:msink="http://schemas.microsoft.com/ink/2010/main" type="writingRegion" rotatedBoundingBox="18418,10830 15167,16028 13781,15161 17033,9964">
            <msink:destinationLink direction="with" ref="{2831FC59-518C-4AD2-9733-A4B4329AE1F2}"/>
          </msink:context>
        </emma:interpretation>
      </emma:emma>
    </inkml:annotationXML>
    <inkml:traceGroup>
      <inkml:annotationXML>
        <emma:emma xmlns:emma="http://www.w3.org/2003/04/emma" version="1.0">
          <emma:interpretation id="{4103C5D0-28DD-4F3F-AA5A-8669234CAE5C}" emma:medium="tactile" emma:mode="ink">
            <msink:context xmlns:msink="http://schemas.microsoft.com/ink/2010/main" type="paragraph" rotatedBoundingBox="18418,10830 15167,16028 13781,15161 17033,9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4F8AE-559A-4C22-816A-E19F94033C35}" emma:medium="tactile" emma:mode="ink">
              <msink:context xmlns:msink="http://schemas.microsoft.com/ink/2010/main" type="line" rotatedBoundingBox="18418,10830 15167,16028 13781,15161 17033,9964"/>
            </emma:interpretation>
          </emma:emma>
        </inkml:annotationXML>
        <inkml:traceGroup>
          <inkml:annotationXML>
            <emma:emma xmlns:emma="http://www.w3.org/2003/04/emma" version="1.0">
              <emma:interpretation id="{71EC8694-727B-48B6-A1A2-543A3B37B9DE}" emma:medium="tactile" emma:mode="ink">
                <msink:context xmlns:msink="http://schemas.microsoft.com/ink/2010/main" type="inkWord" rotatedBoundingBox="18418,10830 16519,13867 15133,13000 17033,9964"/>
              </emma:interpretation>
              <emma:one-of disjunction-type="recognition" id="oneOf0">
                <emma:interpretation id="interp0" emma:lang="ru-RU" emma:confidence="0">
                  <emma:literal>до-</emma:literal>
                </emma:interpretation>
                <emma:interpretation id="interp1" emma:lang="ru-RU" emma:confidence="0">
                  <emma:literal>До-</emma:literal>
                </emma:interpretation>
                <emma:interpretation id="interp2" emma:lang="ru-RU" emma:confidence="0">
                  <emma:literal>Ф.</emma:literal>
                </emma:interpretation>
                <emma:interpretation id="interp3" emma:lang="ru-RU" emma:confidence="0">
                  <emma:literal>До.</emma:literal>
                </emma:interpretation>
                <emma:interpretation id="interp4" emma:lang="ru-RU" emma:confidence="0">
                  <emma:literal>ф.</emma:literal>
                </emma:interpretation>
              </emma:one-of>
            </emma:emma>
          </inkml:annotationXML>
          <inkml:trace contextRef="#ctx0" brushRef="#br0">1627 9585 0,'0'-34'141,"-34"34"-141,0-34 31,0 34 0,0 0-15,34-34-16,-34 34 31,-101 0 16,101 0-32,-101 68 17,67 33-1,34 1 0,0 33 0,68 35 1,0-69 15,-34-67-47,101 34 31,1-68 0,34-34 0,-1-135 32,-101 135-63,34-135 31,-35 67 0,-33 34-15,0-67 78,-33 169-79,33-1 1,0 1 0,0 170 15,33-103 0,1 35-15,0-103-1,34 35 1,34-34-16</inkml:trace>
          <inkml:trace contextRef="#ctx0" brushRef="#br0" timeOffset="1531.2439">1694 9009 0,'-33'0'46,"-1"0"-30,0 0 0,0 0-16,-68 0 31,-67 34 16,34 33-16,-1 1-15,35 34 15,-35 33-15,68 35 15,1-1 0,33-67-15,34-1-1,0 35 1,67 33 15,-33-34-15,68 35 15,33-69-15,1-33 15,-1-34 0,1 0-15,-1-34 15,1-34-15,33-34-1,-33-33 17,-1-69-1,-67 69-16,-34-1 1,-34-33 0,0-1-1,0 1 1,0-1 0,-34-33 15,-68 0 0,34 33-15,-67 34-1,-1 35 17,1-1-17</inkml:trace>
          <inkml:trace contextRef="#ctx0" brushRef="#br0" timeOffset="2937.4813">712 10296 0,'-34'0'47,"34"34"-31,-33 0 15,-69 101 32,-33 34-32,67-101-16,-34 101 32,1 1-31,-1-35 15,68-101-31,-135 135 31,67 1 16,1-1-15,101-135-17,0 0-15,-34 0 31,34 33-31</inkml:trace>
        </inkml:traceGroup>
        <inkml:traceGroup>
          <inkml:annotationXML>
            <emma:emma xmlns:emma="http://www.w3.org/2003/04/emma" version="1.0">
              <emma:interpretation id="{52947D0B-5F6E-470B-888C-A6A12B395BDB}" emma:medium="tactile" emma:mode="ink">
                <msink:context xmlns:msink="http://schemas.microsoft.com/ink/2010/main" type="inkWord" rotatedBoundingBox="15584,14845 14935,15883 13969,15278 14618,14241"/>
              </emma:interpretation>
              <emma:one-of disjunction-type="recognition" id="oneOf1">
                <emma:interpretation id="interp5" emma:lang="ru-RU" emma:confidence="0">
                  <emma:literal>*</emma:literal>
                </emma:interpretation>
                <emma:interpretation id="interp6" emma:lang="ru-RU" emma:confidence="0">
                  <emma:literal>Т</emma:literal>
                </emma:interpretation>
                <emma:interpretation id="interp7" emma:lang="ru-RU" emma:confidence="0">
                  <emma:literal>П</emma:literal>
                </emma:interpretation>
                <emma:interpretation id="interp8" emma:lang="ru-RU" emma:confidence="0">
                  <emma:literal>1</emma:literal>
                </emma:interpretation>
                <emma:interpretation id="interp9" emma:lang="ru-RU" emma:confidence="0">
                  <emma:literal>х</emma:literal>
                </emma:interpretation>
              </emma:one-of>
            </emma:emma>
          </inkml:annotationXML>
          <inkml:trace contextRef="#ctx0" brushRef="#br0" timeOffset="9703.0777">-1387 13310 0,'33'-68'78,"1"68"-63,68 0 17,33 0 15,35-34-1,-103 34-30</inkml:trace>
          <inkml:trace contextRef="#ctx0" brushRef="#br0" timeOffset="9171.8385">-1049 13242 0,'0'68'94,"-67"101"-47,33 1 0,0-35-16,34 1 0,-34 33 1,34-68-17,0-67 1,-34-34 0,34 34-1,0 0 1</inkml:trace>
          <inkml:trace contextRef="#ctx0" brushRef="#br0" timeOffset="10640.568">-981 14157 0,'0'-34'110,"169"-136"-17,-169 137-61,0 100 15,-34 103-1,34-137-46,-33 137 32,33-1-1,0-67-15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7:55.3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65B234-FA37-4AF3-A967-4AFEBDAB1208}" emma:medium="tactile" emma:mode="ink">
          <msink:context xmlns:msink="http://schemas.microsoft.com/ink/2010/main" type="writingRegion" rotatedBoundingBox="15812,2228 16792,2509 16535,3404 15556,3123"/>
        </emma:interpretation>
      </emma:emma>
    </inkml:annotationXML>
    <inkml:traceGroup>
      <inkml:annotationXML>
        <emma:emma xmlns:emma="http://www.w3.org/2003/04/emma" version="1.0">
          <emma:interpretation id="{EE4AC243-51FD-44FE-9240-3D903C426E54}" emma:medium="tactile" emma:mode="ink">
            <msink:context xmlns:msink="http://schemas.microsoft.com/ink/2010/main" type="paragraph" rotatedBoundingBox="15812,2228 16792,2509 16535,3404 15556,3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039836-E2AC-4568-8793-63930018A6B8}" emma:medium="tactile" emma:mode="ink">
              <msink:context xmlns:msink="http://schemas.microsoft.com/ink/2010/main" type="line" rotatedBoundingBox="15812,2228 16792,2509 16535,3404 15556,3123"/>
            </emma:interpretation>
          </emma:emma>
        </inkml:annotationXML>
        <inkml:traceGroup>
          <inkml:annotationXML>
            <emma:emma xmlns:emma="http://www.w3.org/2003/04/emma" version="1.0">
              <emma:interpretation id="{A30F5CE4-5DBE-4625-A267-1A93A5789C48}" emma:medium="tactile" emma:mode="ink">
                <msink:context xmlns:msink="http://schemas.microsoft.com/ink/2010/main" type="inkWord" rotatedBoundingBox="15812,2228 16792,2509 16535,3404 15556,3123"/>
              </emma:interpretation>
              <emma:one-of disjunction-type="recognition" id="oneOf0">
                <emma:interpretation id="interp0" emma:lang="en-US" emma:confidence="1">
                  <emma:literal>☺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-6638 1123 0,'-34'-33'0,"-270"236"0,236-68 16,68-33 0,0-34-1,68 33 16,-35-67-15,103 68 15,-1-69 16,1-33-16,33 0 1,-67-33 15,33-35-16,-101 68-16,-34-34 1,34 0-16,-34 0 16,0-135 46,34 0 1,-68 135-63,0-34 47,34 34-47,0 0 15,-34 34 1,-101-135 31,33 135-16,68-34-31,0 34 16,-33 0-1,-35 0 1,-67 68 15,101-1-15</inkml:trace>
          <inkml:trace contextRef="#ctx0" brushRef="#br0" timeOffset="10843.717">-6672 1259 0,'-34'0'47,"34"-34"-47,0 0 31,0 0 32,34 34-32,0 34-31,0-34 15,-34 34 1,34 0 0,-34 0-1,0 0 1,0 33 15,-136 69 32,136-102-63,-33-34 31,33 34-15,135-34 77,34 33-30,-135-33-48,0 0-15,34 34 0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4:46.8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E8A917-DF0A-4946-9E29-A4854BCA0FD5}" emma:medium="tactile" emma:mode="ink">
          <msink:context xmlns:msink="http://schemas.microsoft.com/ink/2010/main" type="writingRegion" rotatedBoundingBox="18472,6812 24104,6621 24145,7811 18513,8002"/>
        </emma:interpretation>
      </emma:emma>
    </inkml:annotationXML>
    <inkml:traceGroup>
      <inkml:annotationXML>
        <emma:emma xmlns:emma="http://www.w3.org/2003/04/emma" version="1.0">
          <emma:interpretation id="{F86117DB-0BD7-4243-AAB7-239A4B01B4C5}" emma:medium="tactile" emma:mode="ink">
            <msink:context xmlns:msink="http://schemas.microsoft.com/ink/2010/main" type="paragraph" rotatedBoundingBox="18472,6812 24104,6621 24145,7811 18513,8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1A8443-42CF-400C-9FE9-A41F251570F9}" emma:medium="tactile" emma:mode="ink">
              <msink:context xmlns:msink="http://schemas.microsoft.com/ink/2010/main" type="line" rotatedBoundingBox="18472,6812 24104,6621 24145,7811 18513,8002"/>
            </emma:interpretation>
          </emma:emma>
        </inkml:annotationXML>
        <inkml:traceGroup>
          <inkml:annotationXML>
            <emma:emma xmlns:emma="http://www.w3.org/2003/04/emma" version="1.0">
              <emma:interpretation id="{0ED43AB6-99C5-42D0-8289-FA42A6C369A3}" emma:medium="tactile" emma:mode="ink">
                <msink:context xmlns:msink="http://schemas.microsoft.com/ink/2010/main" type="inkWord" rotatedBoundingBox="18472,6812 19547,6775 19587,7955 18512,7992"/>
              </emma:interpretation>
              <emma:one-of disjunction-type="recognition" id="oneOf0">
                <emma:interpretation id="interp0" emma:lang="ru-RU" emma:confidence="0">
                  <emma:literal>17</emma:literal>
                </emma:interpretation>
                <emma:interpretation id="interp1" emma:lang="ru-RU" emma:confidence="0">
                  <emma:literal>17.</emma:literal>
                </emma:interpretation>
                <emma:interpretation id="interp2" emma:lang="ru-RU" emma:confidence="0">
                  <emma:literal>47</emma:literal>
                </emma:interpretation>
                <emma:interpretation id="interp3" emma:lang="ru-RU" emma:confidence="0">
                  <emma:literal>Т7</emma:literal>
                </emma:interpretation>
                <emma:interpretation id="interp4" emma:lang="ru-RU" emma:confidence="0">
                  <emma:literal>17-</emma:literal>
                </emma:interpretation>
              </emma:one-of>
            </emma:emma>
          </inkml:annotationXML>
          <inkml:trace contextRef="#ctx0" brushRef="#br0">2677 6096 0,'0'-67'47,"0"33"-31,33-136 15,35 35 0,0 33 1,-68 68-1,0 170 16,0-1-32,-34 1 1,0-1 0,34 35-1,-68-1 17,68 0-1,0-33 0</inkml:trace>
          <inkml:trace contextRef="#ctx0" brushRef="#br0" timeOffset="640.6268">3151 5724 0,'-34'0'62,"0"-34"-15,169 34 15,35 0-30,-35 0-1,-101 0-31,-34 34 31,0 0-15,-101 135 15,33-34-15,0 1 15,0 33-15,1 1 15,33-69 0,0-67-15</inkml:trace>
          <inkml:trace contextRef="#ctx0" brushRef="#br0" timeOffset="906.2576">2981 6300 0,'34'-34'63,"0"34"-48,135 0 16,-33 0-15,-1 0 0,136 34-1</inkml:trace>
        </inkml:traceGroup>
        <inkml:traceGroup>
          <inkml:annotationXML>
            <emma:emma xmlns:emma="http://www.w3.org/2003/04/emma" version="1.0">
              <emma:interpretation id="{A1C2305B-E9B5-4975-BA52-5FD3D9BA3859}" emma:medium="tactile" emma:mode="ink">
                <msink:context xmlns:msink="http://schemas.microsoft.com/ink/2010/main" type="inkWord" rotatedBoundingBox="22722,6770 24108,6723 24145,7811 22759,7858"/>
              </emma:interpretation>
              <emma:one-of disjunction-type="recognition" id="oneOf1">
                <emma:interpretation id="interp5" emma:lang="ru-RU" emma:confidence="0">
                  <emma:literal>25</emma:literal>
                </emma:interpretation>
                <emma:interpretation id="interp6" emma:lang="ru-RU" emma:confidence="0">
                  <emma:literal>г 5</emma:literal>
                </emma:interpretation>
                <emma:interpretation id="interp7" emma:lang="ru-RU" emma:confidence="0">
                  <emma:literal>2 5</emma:literal>
                </emma:interpretation>
                <emma:interpretation id="interp8" emma:lang="ru-RU" emma:confidence="0">
                  <emma:literal>Г 5</emma:literal>
                </emma:interpretation>
                <emma:interpretation id="interp9" emma:lang="ru-RU" emma:confidence="0">
                  <emma:literal>ч 5</emma:literal>
                </emma:interpretation>
              </emma:one-of>
            </emma:emma>
          </inkml:annotationXML>
          <inkml:trace contextRef="#ctx0" brushRef="#br0" timeOffset="2062.5115">6910 5554 0,'135'-33'78,"-67"33"-62,-34 0-1,0 33 1,0 35-1,-34-34 17,-102 135-17,34-33 1,-33-1 0,101-67 15,0 0-16,0-34-15,34 0 16,0-34 0,135 0 15,34 33-15</inkml:trace>
          <inkml:trace contextRef="#ctx0" brushRef="#br0" timeOffset="2609.376">7926 5554 0,'-34'0'32,"0"34"-1,-34 102 0,1 33 0,67-135 1,34-34-17,135 0 17,-34 0-1,-101 0-16,34 34 1,0 101 15,-68-67-15,-34 68 0,-34-1-1,-33 0 16,33-135-31</inkml:trace>
          <inkml:trace contextRef="#ctx0" brushRef="#br0" timeOffset="2878.0005">7790 5521 0,'34'-34'47,"102"34"-16,-1 0-16,68 101 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7:08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93AAC00-C1B6-456C-974D-9809C588C69A}" emma:medium="tactile" emma:mode="ink">
          <msink:context xmlns:msink="http://schemas.microsoft.com/ink/2010/main" type="writingRegion" rotatedBoundingBox="16339,12340 23952,8847 26118,13566 18505,17060"/>
        </emma:interpretation>
      </emma:emma>
    </inkml:annotationXML>
    <inkml:traceGroup>
      <inkml:annotationXML>
        <emma:emma xmlns:emma="http://www.w3.org/2003/04/emma" version="1.0">
          <emma:interpretation id="{DF71CADC-A9EB-4ABC-B195-5B73B800E930}" emma:medium="tactile" emma:mode="ink">
            <msink:context xmlns:msink="http://schemas.microsoft.com/ink/2010/main" type="paragraph" rotatedBoundingBox="16877,16138 17900,11401 20313,11922 19290,16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203FA6-0DB6-479F-9B12-91230B16CC14}" emma:medium="tactile" emma:mode="ink">
              <msink:context xmlns:msink="http://schemas.microsoft.com/ink/2010/main" type="line" rotatedBoundingBox="16877,16138 17900,11401 20313,11922 19290,16659"/>
            </emma:interpretation>
          </emma:emma>
        </inkml:annotationXML>
        <inkml:traceGroup>
          <inkml:annotationXML>
            <emma:emma xmlns:emma="http://www.w3.org/2003/04/emma" version="1.0">
              <emma:interpretation id="{69C89D32-2201-4D35-9CB7-4800B0DE002B}" emma:medium="tactile" emma:mode="ink">
                <msink:context xmlns:msink="http://schemas.microsoft.com/ink/2010/main" type="inkWord" rotatedBoundingBox="16877,16138 17900,11401 20313,11922 19290,16659">
                  <msink:destinationLink direction="to" ref="{1B20D926-DC38-45BE-AE2B-4789E3584BB0}"/>
                </msink:context>
              </emma:interpretation>
              <emma:one-of disjunction-type="recognition" id="oneOf0">
                <emma:interpretation id="interp0" emma:lang="ru-RU" emma:confidence="0">
                  <emma:literal>ото“</emma:literal>
                </emma:interpretation>
                <emma:interpretation id="interp1" emma:lang="ru-RU" emma:confidence="0">
                  <emma:literal>охоте</emma:literal>
                </emma:interpretation>
                <emma:interpretation id="interp2" emma:lang="ru-RU" emma:confidence="0">
                  <emma:literal>ф!</emma:literal>
                </emma:interpretation>
                <emma:interpretation id="interp3" emma:lang="ru-RU" emma:confidence="0">
                  <emma:literal>охот</emma:literal>
                </emma:interpretation>
                <emma:interpretation id="interp4" emma:lang="ru-RU" emma:confidence="0">
                  <emma:literal>охоч</emma:literal>
                </emma:interpretation>
              </emma:one-of>
            </emma:emma>
          </inkml:annotationXML>
          <inkml:trace contextRef="#ctx0" brushRef="#br0">3862 10567 0,'-68'-34'63,"0"34"-48,-33 34 17,-35 33-1,-33 35 0,34 67 16,33 1-16,34-35 0,34 35 1,34-69-17,0 68 17,34 1-1,0-69-16,34-33 1,101 68 31,-67-69-16,33-67-15,1 0 15,-1 0 0,-67-34-15,101-33 15,-101-1-15,34-101 31,-35 33-32,-33 1 17,-34-1-17,0 1 16,0 33-15,-34-67 0,0 67-1,-101-33 32,0-35-16,33 69-31</inkml:trace>
          <inkml:trace contextRef="#ctx0" brushRef="#br0" timeOffset="-1203.1192">3489 11515 0,'34'0'93,"0"0"-77,0 0 0,0-34-1,67-135 17,-33 33-1,-34 1 0,-34 67-31,0 34 31,-34 34-15,-34 0 0,35 0-1,-1 34-15,-68 135 31,34 1 1,35-102-17,33-1 1,0 103 15,67-69 0,-33 1-15,34-34 15,-34-68-15,0 0 0,-1 0-1,1-34-15,0 0 16,0-34-1,0-101 32,-34 135-31,0 0 0,0 0-16,-68 0 31,0 34-16,35 0 1,-69 34 15,68 34-15</inkml:trace>
          <inkml:trace contextRef="#ctx0" brushRef="#br0" timeOffset="3531.2504">3456 12125 0,'0'67'78,"-34"-33"-62,34 0-16,-34 135 62,0-33-30,34-35-17,-34 69 1,0-69 15,34-67-31,-34 136 31,0-1 1,34-34-17,-33 35 16,33-35 16,-34-33-31,0 33 15,34-67-15,0 101 15,0-101-15,-34-68-1,34 34-15,0 0 16,0 135 31,-34-135-47,34 68 31,0 67 16,0 0 0,-34-67-16,34-34 0,0-1 1,0-33-32,0 0 78,34-34-63</inkml:trace>
          <inkml:trace contextRef="#ctx0" brushRef="#br0" timeOffset="8390.6062">2440 14123 0,'0'-34'63,"0"135"15,-34-67-63,34 0 1,0 136 31,-34-69-31,34 35 15,0 33 16,-34-34 0,34-67 15,0-102-46</inkml:trace>
          <inkml:trace contextRef="#ctx0" brushRef="#br0" timeOffset="-2796.8642">2033 10397 0,'34'34'141,"68"34"-94,33 67 0,34 1 0,-67-68-16,67 33 0,-67 1 16,-102-68-31,68 33 15,-34-67-15,-1 34-16</inkml:trace>
          <inkml:trace contextRef="#ctx0" brushRef="#br0" timeOffset="8953.1035">2202 14190 0,'0'-33'94,"34"66"16,136-33-64,-1 0 17,-67 0-32</inkml:trace>
          <inkml:trace contextRef="#ctx0" brushRef="#br0" timeOffset="9968.7247">2507 14834 0,'136'0'235,"-102"0"-235,-1 34 31,1-34 0,-34 34-15,0 0-1,0-1 1,-67 69 31,-35-34 62,237-34-31,-101-34-62,136 0 31</inkml:trace>
        </inkml:traceGroup>
      </inkml:traceGroup>
    </inkml:traceGroup>
    <inkml:traceGroup>
      <inkml:annotationXML>
        <emma:emma xmlns:emma="http://www.w3.org/2003/04/emma" version="1.0">
          <emma:interpretation id="{171056E3-8BFD-4D1F-BF60-74FE824A06EF}" emma:medium="tactile" emma:mode="ink">
            <msink:context xmlns:msink="http://schemas.microsoft.com/ink/2010/main" type="paragraph" rotatedBoundingBox="20135,14665 25493,12205 26118,13566 20759,160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EAF01F-B931-4B82-90DA-503D7E0F5FAA}" emma:medium="tactile" emma:mode="ink">
              <msink:context xmlns:msink="http://schemas.microsoft.com/ink/2010/main" type="line" rotatedBoundingBox="20135,14665 25493,12205 26118,13566 20759,16025"/>
            </emma:interpretation>
          </emma:emma>
        </inkml:annotationXML>
        <inkml:traceGroup>
          <inkml:annotationXML>
            <emma:emma xmlns:emma="http://www.w3.org/2003/04/emma" version="1.0">
              <emma:interpretation id="{9E2CC151-E822-481F-8260-2C2E4AE1BD88}" emma:medium="tactile" emma:mode="ink">
                <msink:context xmlns:msink="http://schemas.microsoft.com/ink/2010/main" type="inkWord" rotatedBoundingBox="20135,14665 20705,14403 21330,15764 20759,16025">
                  <msink:destinationLink direction="with" ref="{EDD29F40-F706-41C8-8825-627581786F19}"/>
                </msink:context>
              </emma:interpretation>
              <emma:one-of disjunction-type="recognition" id="oneOf1">
                <emma:interpretation id="interp5" emma:lang="ru-RU" emma:confidence="0">
                  <emma:literal>«</emma:literal>
                </emma:interpretation>
                <emma:interpretation id="interp6" emma:lang="ru-RU" emma:confidence="0">
                  <emma:literal>5</emma:literal>
                </emma:interpretation>
                <emma:interpretation id="interp7" emma:lang="ru-RU" emma:confidence="0">
                  <emma:literal>0</emma:literal>
                </emma:interpretation>
                <emma:interpretation id="interp8" emma:lang="ru-RU" emma:confidence="0">
                  <emma:literal>П</emma:literal>
                </emma:interpretation>
                <emma:interpretation id="interp9" emma:lang="ru-RU" emma:confidence="0">
                  <emma:literal>Ы</emma:literal>
                </emma:interpretation>
              </emma:one-of>
            </emma:emma>
          </inkml:annotationXML>
          <inkml:trace contextRef="#ctx0" brushRef="#br0" timeOffset="15453.0784">4505 13479 0,'-33'-34'47,"33"1"-31,0-35 46,33 68-31,103 0 16,33 0-15,1 0-17</inkml:trace>
          <inkml:trace contextRef="#ctx0" brushRef="#br0" timeOffset="15078.0655">4742 13378 0,'0'135'78,"0"34"-47,-33-67 1,33 67-17,0-33 16,0 33 16,0-203 0,-34-33-47</inkml:trace>
          <inkml:trace contextRef="#ctx0" brushRef="#br0" timeOffset="16453.0741">4946 13987 0,'34'0'125,"33"34"-93,-67 0-17,0 135 32,0-135-31,-34 34 15,34-34 16,102 0 15,-34 0-30,-34-1-17,-34 103 48,-34-68-32,0-68-15,-102 0 31,35 33-32</inkml:trace>
        </inkml:traceGroup>
        <inkml:traceGroup>
          <inkml:annotationXML>
            <emma:emma xmlns:emma="http://www.w3.org/2003/04/emma" version="1.0">
              <emma:interpretation id="{190F358F-45B6-4964-A2BF-62694D072593}" emma:medium="tactile" emma:mode="ink">
                <msink:context xmlns:msink="http://schemas.microsoft.com/ink/2010/main" type="inkWord" rotatedBoundingBox="24010,13004 25538,12302 25986,13278 24458,13979"/>
              </emma:interpretation>
              <emma:one-of disjunction-type="recognition" id="oneOf2">
                <emma:interpretation id="interp10" emma:lang="ru-RU" emma:confidence="0">
                  <emma:literal>ь</emma:literal>
                </emma:interpretation>
                <emma:interpretation id="interp11" emma:lang="ru-RU" emma:confidence="0">
                  <emma:literal>ц</emma:literal>
                </emma:interpretation>
                <emma:interpretation id="interp12" emma:lang="ru-RU" emma:confidence="0">
                  <emma:literal>ъ</emma:literal>
                </emma:interpretation>
                <emma:interpretation id="interp13" emma:lang="ru-RU" emma:confidence="0">
                  <emma:literal>в</emma:literal>
                </emma:interpretation>
                <emma:interpretation id="interp14" emma:lang="ru-RU" emma:confidence="0">
                  <emma:literal>я</emma:literal>
                </emma:interpretation>
              </emma:one-of>
            </emma:emma>
          </inkml:annotationXML>
          <inkml:trace contextRef="#ctx0" brushRef="#br0" timeOffset="23484.2826">8197 11752 0,'135'0'93,"35"0"-61,-1 0-17,0 34 1,-33-34 15,33 34-15,-33-34-1,-1 0 1,1 0 0,-1 0-1,0 0 17,1-34-1,-68 34-31,-68-34 31,0 0-15,-170-101 46,136 135-62,-135 0 47,68 0 0,270 67 0,-68-33-16,69 68 0,-102-68-15,-35 0 0,-33 0-16,0-1 15,0 1 1,0 0-16,-135 102 15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12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1ADDDA-0E11-413B-A33D-B500C56BFE12}" emma:medium="tactile" emma:mode="ink">
          <msink:context xmlns:msink="http://schemas.microsoft.com/ink/2010/main" type="inkDrawing" rotatedBoundingBox="23237,16973 25938,13541 27736,14955 25035,18388" hotPoints="23080,17135 26190,13838 0,0" semanticType="enclosure" shapeName="RightTriangle">
            <msink:sourceLink direction="with" ref="{9E79F871-0DD1-4502-876E-BF357D863658}"/>
          </msink:context>
        </emma:interpretation>
      </emma:emma>
    </inkml:annotationXML>
    <inkml:trace contextRef="#ctx0" brushRef="#br0">2879 0 0,'-68'0'140,"-101"135"-46,0 35-31,33-35-32,-33 35 0,67-35 0,-67 1 1,33 33-1,1-34 16,0 1-32,135-102 17,-170 101 14,136-101-14,0-34-32,34 34 15,-33 0 1,-1-34 0,-34 101 30,34-67-30,0-34 0,-33 102 31,-1-68-32,34 33 1,-34 1 15,-33 101 16,33-67-16,-34 34 0,1 33 1,33-68-1,0-67-15,-33 136 30,67-136-30,0-1-16,-68 137 63,68-136-48,34-1 16,0 35 32,0-34-47,34-34-1,-34 34 1,34-34-1,102 34 48,-69-34-32,-33 0-31,136 0 31,-1 0 1,-34 0-17,35 0 17,-35 0-17,34 0-15,1 0 31,-1 68 1,-33-68-17,-1 33 1,34 1 15,1 0 0,-1-34 1,-101 0 15,0 0-16,-35-34-16,-33 0 1,34 34-16,-34-33 16,0-1-1,34-34 1,-34 34 0,0-135 15,34 33-16,-34 35 1,34-69-16,-34 35 31,0-1-15,0-33 0,0 34-1,0-1 1,0 1-16,0-1 15,34 1 1,-34-1-16,0 1 16,0 33-1,0-33-15,0-1 16,0 35 0,0-69-1,0 35 1,34-1-1,-34 1 1,33-34 47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13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79F871-0DD1-4502-876E-BF357D863658}" emma:medium="tactile" emma:mode="ink">
          <msink:context xmlns:msink="http://schemas.microsoft.com/ink/2010/main" type="writingRegion" rotatedBoundingBox="24654,15341 25433,15341 25433,16831 24654,16831">
            <msink:destinationLink direction="with" ref="{CB1ADDDA-0E11-413B-A33D-B500C56BFE12}"/>
          </msink:context>
        </emma:interpretation>
      </emma:emma>
    </inkml:annotationXML>
    <inkml:traceGroup>
      <inkml:annotationXML>
        <emma:emma xmlns:emma="http://www.w3.org/2003/04/emma" version="1.0">
          <emma:interpretation id="{FD84B0A0-4725-42C6-9986-9E555B8E4EE6}" emma:medium="tactile" emma:mode="ink">
            <msink:context xmlns:msink="http://schemas.microsoft.com/ink/2010/main" type="paragraph" rotatedBoundingBox="24654,15341 25433,15341 25433,16831 24654,16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99DBA7-8FC3-41F1-AFC0-4C0A76CB5D2A}" emma:medium="tactile" emma:mode="ink">
              <msink:context xmlns:msink="http://schemas.microsoft.com/ink/2010/main" type="line" rotatedBoundingBox="24654,15341 25433,15341 25433,16831 24654,16831"/>
            </emma:interpretation>
          </emma:emma>
        </inkml:annotationXML>
        <inkml:traceGroup>
          <inkml:annotationXML>
            <emma:emma xmlns:emma="http://www.w3.org/2003/04/emma" version="1.0">
              <emma:interpretation id="{C9A52907-56C3-4818-BA86-7864066BA7B0}" emma:medium="tactile" emma:mode="ink">
                <msink:context xmlns:msink="http://schemas.microsoft.com/ink/2010/main" type="inkWord" rotatedBoundingBox="24654,15341 25433,15341 25433,16831 24654,16831"/>
              </emma:interpretation>
              <emma:one-of disjunction-type="recognition" id="oneOf0">
                <emma:interpretation id="interp0" emma:lang="ru-RU" emma:confidence="0">
                  <emma:literal>+1</emma:literal>
                </emma:interpretation>
                <emma:interpretation id="interp1" emma:lang="ru-RU" emma:confidence="0">
                  <emma:literal>1 1</emma:literal>
                </emma:interpretation>
                <emma:interpretation id="interp2" emma:lang="ru-RU" emma:confidence="0">
                  <emma:literal>7 1</emma:literal>
                </emma:interpretation>
                <emma:interpretation id="interp3" emma:lang="ru-RU" emma:confidence="0">
                  <emma:literal>Т,</emma:literal>
                </emma:interpretation>
                <emma:interpretation id="interp4" emma:lang="ru-RU" emma:confidence="0">
                  <emma:literal>+ 1</emma:literal>
                </emma:interpretation>
              </emma:one-of>
            </emma:emma>
          </inkml:annotationXML>
          <inkml:trace contextRef="#ctx0" brushRef="#br0">8840 14326 0,'0'-68'78,"34"34"-46,0 34-17,135 0 32,1 0-16,67 0-15</inkml:trace>
          <inkml:trace contextRef="#ctx0" brushRef="#br0" timeOffset="-390.6202">9213 14089 0,'0'34'47,"-34"0"-32,0 101 32,-34 34-16,68 1 1,-33-1-1,-1-33-15,34 33 30,0-135-46,-34-34 16,34 34-16,0 67 47</inkml:trace>
          <inkml:trace contextRef="#ctx0" brushRef="#br0" timeOffset="640.6234">9382 15308 0,'34'-34'125,"-34"0"-109,34 0 0,0 1-1,0-1-15,67-102 47,-101 170-16,0 0-15,-34 135 15,34 1 1,0-1-32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30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799BB3-B0B7-4FF0-83A3-A18F2E90D27E}" emma:medium="tactile" emma:mode="ink">
          <msink:context xmlns:msink="http://schemas.microsoft.com/ink/2010/main" type="inkDrawing" rotatedBoundingBox="27462,13452 29057,17242 27213,18018 25618,14228" hotPoints="26998,12640 29062,17175 0,0" semanticType="enclosure" shapeName="RightTriangle">
            <msink:sourceLink direction="with" ref="{09BFCEFC-39DF-4F76-88C2-32F0CD31055D}"/>
          </msink:context>
        </emma:interpretation>
      </emma:emma>
    </inkml:annotationXML>
    <inkml:trace contextRef="#ctx0" brushRef="#br0">338 0 0,'68'68'140,"34"101"-93,33 0-16,-67 1 1,0-35-17,33 0 1,-33 35 0,34-35-1,-35 1 1,1-1-1,0 1 1,0-1 0,-1 1-1,1 33 1,0-34 0,0 1-1,-1 33 16,1 1-15,0-35 15,-1 0-15,35 35 15,-68-69-15,34 35 15,-1-1 0,-67-67-15,34-34 0,0 34-1,-34-34 32,0-1 0,-34 1 0,0-34-32,-67 0 32,-69-34-15,1 1-1,34-1 0,-35 0 0,35 0-15,-1 0 15,1 34-15,-1 0-1,-33 0 17,34 0-1,33 34-15,-33-34 15,67 34-31,-34-34 47,1 34 62,101-68-93,34 0 15,-34-135 16,33-1-16,-33 136-15,0 1-16,0-137 31,0 35-15,-33-35-1,33 1 1,-34 0-1,34-1 1,0 35 0,0-34-1,-34 33 1,34 1 0,0-35-1,0 1 1,0 34-1,0-1 1,0 1 0,0-35 15,0 35 0,34-1-15,-34 35 31,0 67 0,34 68-47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31.6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BFCEFC-39DF-4F76-88C2-32F0CD31055D}" emma:medium="tactile" emma:mode="ink">
          <msink:context xmlns:msink="http://schemas.microsoft.com/ink/2010/main" type="writingRegion" rotatedBoundingBox="27127,15172 28007,15172 28007,16458 27127,16458">
            <msink:destinationLink direction="with" ref="{22799BB3-B0B7-4FF0-83A3-A18F2E90D27E}"/>
          </msink:context>
        </emma:interpretation>
      </emma:emma>
    </inkml:annotationXML>
    <inkml:traceGroup>
      <inkml:annotationXML>
        <emma:emma xmlns:emma="http://www.w3.org/2003/04/emma" version="1.0">
          <emma:interpretation id="{13DB003A-2C4A-429C-8FCA-F40723926D98}" emma:medium="tactile" emma:mode="ink">
            <msink:context xmlns:msink="http://schemas.microsoft.com/ink/2010/main" type="paragraph" rotatedBoundingBox="27127,15172 28007,15172 28007,16458 27127,16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31391-D99A-4011-B9A6-6158ED4493F9}" emma:medium="tactile" emma:mode="ink">
              <msink:context xmlns:msink="http://schemas.microsoft.com/ink/2010/main" type="line" rotatedBoundingBox="27127,15172 28007,15172 28007,16458 27127,16458"/>
            </emma:interpretation>
          </emma:emma>
        </inkml:annotationXML>
        <inkml:traceGroup>
          <inkml:annotationXML>
            <emma:emma xmlns:emma="http://www.w3.org/2003/04/emma" version="1.0">
              <emma:interpretation id="{4BC8D11E-00C0-45AD-83F7-9593EE60040B}" emma:medium="tactile" emma:mode="ink">
                <msink:context xmlns:msink="http://schemas.microsoft.com/ink/2010/main" type="inkWord" rotatedBoundingBox="27127,15172 28007,15172 28007,16458 27127,16458"/>
              </emma:interpretation>
              <emma:one-of disjunction-type="recognition" id="oneOf0">
                <emma:interpretation id="interp0" emma:lang="ru-RU" emma:confidence="0">
                  <emma:literal>т.</emma:literal>
                </emma:interpretation>
                <emma:interpretation id="interp1" emma:lang="ru-RU" emma:confidence="0">
                  <emma:literal>т,</emma:literal>
                </emma:interpretation>
                <emma:interpretation id="interp2" emma:lang="ru-RU" emma:confidence="0">
                  <emma:literal>Т,</emma:literal>
                </emma:interpretation>
                <emma:interpretation id="interp3" emma:lang="ru-RU" emma:confidence="0">
                  <emma:literal>Т.</emma:literal>
                </emma:interpretation>
                <emma:interpretation id="interp4" emma:lang="ru-RU" emma:confidence="0">
                  <emma:literal>Та</emma:literal>
                </emma:interpretation>
              </emma:one-of>
            </emma:emma>
          </inkml:annotationXML>
          <inkml:trace contextRef="#ctx0" brushRef="#br0">11313 13953 0,'135'-33'93,"-67"33"-77,135 33 15</inkml:trace>
          <inkml:trace contextRef="#ctx0" brushRef="#br0" timeOffset="-359.3719">11617 13953 0,'-33'34'62,"33"0"-46,0 135 31,0-33-16,0 33-16,0-33 32,0-1-31,0 1 31,-34-136-47</inkml:trace>
          <inkml:trace contextRef="#ctx0" brushRef="#br0" timeOffset="875.0009">11854 14732 0,'-33'0'93,"100"0"-46,-33 0-31,0 34-1,-34 0 1,34 0 0,-34 0-1,0 67 17,0-67-17,-34 0 1,0 0-16,0 0 31,0-34-31,1 0 16,-1 0-1,34 34 1,-34-34 0,68 0 30,0 0-30,135 0 31,-67 34-31,-1-1-1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50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B0A6EF-8D18-4A0E-BF1B-1EAD477130E4}" emma:medium="tactile" emma:mode="ink">
          <msink:context xmlns:msink="http://schemas.microsoft.com/ink/2010/main" type="inkDrawing" rotatedBoundingBox="31022,10581 33111,16505 30489,17430 28400,11505" hotPoints="29640,11301 30993,11793 33173,16522 30225,16716" semanticType="enclosure" shapeName="Quadrilateral">
            <msink:sourceLink direction="with" ref="{8F8F4E3D-28E9-4463-ACB1-42983BBBD0DE}"/>
          </msink:context>
        </emma:interpretation>
      </emma:emma>
    </inkml:annotationXML>
    <inkml:trace contextRef="#ctx0" brushRef="#br0">541 68 0,'0'-34'31,"-33"34"-31,-1 0 31,34-34-15,-34 34 31,68 0 31,-34 34-63,34 0 1,101 135 31,1-33-16,-35 33 0,35-33 1,-35-1-17,1 34 1,-1 1 15,1-1 0,-34-33-15,33-1 0,1 1 15,0 33-15,-35 0 15,35 1 0,-34-35-15,33 0-1,-33 35 17,0-35-17,33 35 16,-33-35-15,-34 1 0,34-1-1,-1 0 1,1 1 0,-34-1-1,34 1 16,-1 33-15,1-33 0,0-1-1,0 34 17,-1-33-17,-33 33 16,34-33-15,0 33 15,-34-33 1,33 33 14,-67-135-14,0 67 30,0-67-15,-67-34-16,33 34-15,0-34 0,-136 0 30,35 0-14,-34 0-1,67-34-15,-33 34-1,-35 0 16,35 0-15,-35 0 0,69 0-1,-35 0 1,1 34 0,-34-34 15,101 34-31,-68-34 31,1 34-15,-1 0 15,35 0-15,-1-34-1,-33 0 16,101 33-15,-34-33 15,34 0-15,0-101 78,34-35-63,0 1-15,0-34 15,0 33-31,-33 1 31,-1-35-15,0 35-1,34-1-15,-34 1 0,34-1 16,-34 1 0,34-1-1,-34 35-15,34-35 0,-34-33 31,1 34-31,33-35 16,-34 35 0,0-35-1,34 35-15,0 0 16,-34-1 0,34 1-16,0-1 15,-34 1 1,34-136-1,0 101 1,-34 69 0,34-35-16,0 35 15,0-1 1,-34-33-16,34-35 16,-34 35-1,34-1 16,0-33 1,-33 135-17,33 0-15,0-67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51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8F4E3D-28E9-4463-ACB1-42983BBBD0DE}" emma:medium="tactile" emma:mode="ink">
          <msink:context xmlns:msink="http://schemas.microsoft.com/ink/2010/main" type="writingRegion" rotatedBoundingBox="30378,13512 31631,13512 31631,15646 30378,15646">
            <msink:destinationLink direction="with" ref="{EAB0A6EF-8D18-4A0E-BF1B-1EAD477130E4}"/>
          </msink:context>
        </emma:interpretation>
      </emma:emma>
    </inkml:annotationXML>
    <inkml:traceGroup>
      <inkml:annotationXML>
        <emma:emma xmlns:emma="http://www.w3.org/2003/04/emma" version="1.0">
          <emma:interpretation id="{1A07C2FC-19CD-42A7-B25B-87FCF5FBE9BA}" emma:medium="tactile" emma:mode="ink">
            <msink:context xmlns:msink="http://schemas.microsoft.com/ink/2010/main" type="paragraph" rotatedBoundingBox="30378,13512 31631,13512 31631,15646 30378,15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74CEAA-27CF-48A7-A5D1-AE3A60248C3C}" emma:medium="tactile" emma:mode="ink">
              <msink:context xmlns:msink="http://schemas.microsoft.com/ink/2010/main" type="line" rotatedBoundingBox="30378,13512 31631,13512 31631,15646 30378,15646"/>
            </emma:interpretation>
          </emma:emma>
        </inkml:annotationXML>
        <inkml:traceGroup>
          <inkml:annotationXML>
            <emma:emma xmlns:emma="http://www.w3.org/2003/04/emma" version="1.0">
              <emma:interpretation id="{6AA4AC5C-E125-40BD-8268-1D87A5B275AF}" emma:medium="tactile" emma:mode="ink">
                <msink:context xmlns:msink="http://schemas.microsoft.com/ink/2010/main" type="inkWord" rotatedBoundingBox="30378,13512 31631,13512 31631,15646 30378,15646"/>
              </emma:interpretation>
              <emma:one-of disjunction-type="recognition" id="oneOf0">
                <emma:interpretation id="interp0" emma:lang="ru-RU" emma:confidence="0">
                  <emma:literal>Т,</emma:literal>
                </emma:interpretation>
                <emma:interpretation id="interp1" emma:lang="ru-RU" emma:confidence="0">
                  <emma:literal>Т ,</emma:literal>
                </emma:interpretation>
                <emma:interpretation id="interp2" emma:lang="ru-RU" emma:confidence="0">
                  <emma:literal>Т)</emma:literal>
                </emma:interpretation>
                <emma:interpretation id="interp3" emma:lang="ru-RU" emma:confidence="0">
                  <emma:literal>Т;</emma:literal>
                </emma:interpretation>
                <emma:interpretation id="interp4" emma:lang="ru-RU" emma:confidence="0">
                  <emma:literal>ТЗ</emma:literal>
                </emma:interpretation>
              </emma:one-of>
            </emma:emma>
          </inkml:annotationXML>
          <inkml:trace contextRef="#ctx0" brushRef="#br0">0 261 0,'0'-34'63,"34"-34"-16,33 35-47,69-35 31,-1 34-15,35 0 15,-103 34-31,69 34 0</inkml:trace>
          <inkml:trace contextRef="#ctx0" brushRef="#br0" timeOffset="-328.1096">474 58 0,'-34'34'47,"34"0"-31,-34 135 15,34-34-15,0 1 15,0-1-15,0 35-1,0-35 1,0 1 0,-34-1 15,34-33-16,-34-102-15,34-34 32</inkml:trace>
          <inkml:trace contextRef="#ctx0" brushRef="#br0" timeOffset="765.6219">813 1006 0,'135'0'141,"-67"0"-126,-34 34 1,-34 0 0,0 135 31,34-67-32,-34-68 1,67-1 15,-67 1-15,68 0 15,-68 0-15,34 0-1,-34 0 1,0 34 15,0-35-15,-68 137-1,-101-35 32,67-67-31,-33 0-1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08:56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95352C-8FD4-4A6C-B8B8-4B50F13D7483}" emma:medium="tactile" emma:mode="ink">
          <msink:context xmlns:msink="http://schemas.microsoft.com/ink/2010/main" type="writingRegion" rotatedBoundingBox="23198,11582 25399,11582 25399,12225 23198,12225"/>
        </emma:interpretation>
      </emma:emma>
    </inkml:annotationXML>
    <inkml:traceGroup>
      <inkml:annotationXML>
        <emma:emma xmlns:emma="http://www.w3.org/2003/04/emma" version="1.0">
          <emma:interpretation id="{32296A04-769D-4694-9F76-A72D2523758D}" emma:medium="tactile" emma:mode="ink">
            <msink:context xmlns:msink="http://schemas.microsoft.com/ink/2010/main" type="paragraph" rotatedBoundingBox="23198,11582 25399,11582 25399,12225 23198,12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674477-E859-4FA8-9258-CFB9277B52EF}" emma:medium="tactile" emma:mode="ink">
              <msink:context xmlns:msink="http://schemas.microsoft.com/ink/2010/main" type="line" rotatedBoundingBox="23198,11582 25399,11582 25399,12225 23198,12225"/>
            </emma:interpretation>
          </emma:emma>
        </inkml:annotationXML>
        <inkml:traceGroup>
          <inkml:annotationXML>
            <emma:emma xmlns:emma="http://www.w3.org/2003/04/emma" version="1.0">
              <emma:interpretation id="{6126FE67-62F2-4E37-89CF-B31B9B8A8D7A}" emma:medium="tactile" emma:mode="ink">
                <msink:context xmlns:msink="http://schemas.microsoft.com/ink/2010/main" type="inkWord" rotatedBoundingBox="23198,11582 25399,11582 25399,12225 23198,12225"/>
              </emma:interpretation>
              <emma:one-of disjunction-type="recognition" id="oneOf0">
                <emma:interpretation id="interp0" emma:lang="ru-RU" emma:confidence="0">
                  <emma:literal>ты</emma:literal>
                </emma:interpretation>
                <emma:interpretation id="interp1" emma:lang="ru-RU" emma:confidence="0">
                  <emma:literal>=</emma:literal>
                </emma:interpretation>
                <emma:interpretation id="interp2" emma:lang="ru-RU" emma:confidence="0">
                  <emma:literal>те</emma:literal>
                </emma:interpretation>
                <emma:interpretation id="interp3" emma:lang="ru-RU" emma:confidence="0">
                  <emma:literal>т.</emma:literal>
                </emma:interpretation>
                <emma:interpretation id="interp4" emma:lang="ru-RU" emma:confidence="0">
                  <emma:literal>*</emma:literal>
                </emma:interpretation>
              </emma:one-of>
            </emma:emma>
          </inkml:annotationXML>
          <inkml:trace contextRef="#ctx0" brushRef="#br0">0 76 0,'136'0'109,"33"0"-78,-33 0 0,-1-34-15,34 34 15,-33 0-15,-1 0 0,35 0-1,-35-34 1,1 34-1,-1 0 1,34 0 0,-67 0-1,67 34 32</inkml:trace>
          <inkml:trace contextRef="#ctx0" brushRef="#br0" timeOffset="1234.3705">-169-26 0,'34'0'47,"68"68"15,67 34-15,-101-69-31,33 1 15,-67 0-15,0-34-1,0 0 48,-68 0-32,-68-34 0,-67-101 48,101 101-79,34 0 15,-33 0 16,33 34-31,34-34 16,0-33 15,0 33 1,68-34-1,-35 68-16,35-34 1,101 0 0,1-33 15,-35 67 0,68-34-31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10:08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833225-D91E-4CC9-8F95-79C8A6D83E00}" emma:medium="tactile" emma:mode="ink">
          <msink:context xmlns:msink="http://schemas.microsoft.com/ink/2010/main" type="writingRegion" rotatedBoundingBox="7600,2385 16915,1560 17368,6678 8053,7503"/>
        </emma:interpretation>
      </emma:emma>
    </inkml:annotationXML>
    <inkml:traceGroup>
      <inkml:annotationXML>
        <emma:emma xmlns:emma="http://www.w3.org/2003/04/emma" version="1.0">
          <emma:interpretation id="{BCD13776-D1A9-4762-8771-6EFFFFC1A854}" emma:medium="tactile" emma:mode="ink">
            <msink:context xmlns:msink="http://schemas.microsoft.com/ink/2010/main" type="paragraph" rotatedBoundingBox="11778,3552 16764,1373 17174,2313 12188,44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C8C1E5-2185-4E04-9FEF-D7D8093B1EC1}" emma:medium="tactile" emma:mode="ink">
              <msink:context xmlns:msink="http://schemas.microsoft.com/ink/2010/main" type="line" rotatedBoundingBox="11778,3552 16764,1373 17174,2313 12188,4492"/>
            </emma:interpretation>
          </emma:emma>
        </inkml:annotationXML>
        <inkml:traceGroup>
          <inkml:annotationXML>
            <emma:emma xmlns:emma="http://www.w3.org/2003/04/emma" version="1.0">
              <emma:interpretation id="{68E8410E-092D-405A-ADAE-D53A97C0DC3F}" emma:medium="tactile" emma:mode="ink">
                <msink:context xmlns:msink="http://schemas.microsoft.com/ink/2010/main" type="inkWord" rotatedBoundingBox="15802,1793 16764,1373 17174,2313 16213,2733">
                  <msink:destinationLink direction="with" ref="{3CD50E49-84A5-40EB-82CA-BA3DC2D784E7}"/>
                </msink:context>
              </emma:interpretation>
              <emma:one-of disjunction-type="recognition" id="oneOf0">
                <emma:interpretation id="interp0" emma:lang="ru-RU" emma:confidence="0">
                  <emma:literal>3-5</emma:literal>
                </emma:interpretation>
                <emma:interpretation id="interp1" emma:lang="ru-RU" emma:confidence="0">
                  <emma:literal>3 а 5</emma:literal>
                </emma:interpretation>
                <emma:interpretation id="interp2" emma:lang="ru-RU" emma:confidence="0">
                  <emma:literal>З -5</emma:literal>
                </emma:interpretation>
                <emma:interpretation id="interp3" emma:lang="ru-RU" emma:confidence="0">
                  <emma:literal>3 5</emma:literal>
                </emma:interpretation>
                <emma:interpretation id="interp4" emma:lang="ru-RU" emma:confidence="0">
                  <emma:literal>З 5</emma:literal>
                </emma:interpretation>
              </emma:one-of>
            </emma:emma>
          </inkml:annotationXML>
          <inkml:trace contextRef="#ctx0" brushRef="#br0">136 0 0,'-34'305'0,"0"-136"0,-34-135 0,204-34 47,33 34-16,-101 0-31,67 33 31,-101-33-15,0-34-16,-34 34 0,0 0 16,-34 68-1,-34-35 1,-33 35 15,-1-68-15,1-34 15,67 0-31</inkml:trace>
          <inkml:trace contextRef="#ctx0" brushRef="#br0" timeOffset="421.8871">102 68 0,'135'0'109,"35"0"-77,-35 0-17,34 0 16,1 67-31</inkml:trace>
          <inkml:trace contextRef="#ctx0" brushRef="#br0" timeOffset="51999.794">-1050 914 0,'-34'0'63,"-33"34"-16,33-34-47,-135 136 15,33-1 32,1-67-47,-35 0 16,1-1-1,33 35 1,1-34 0,33-1-16,1-33 15,33 34 1,-135 67 0</inkml:trace>
          <inkml:trace contextRef="#ctx0" brushRef="#br0" timeOffset="77671.5789">-3928 2032 0,'0'-102'0,"34"68"0,203 102 0,-204-34 0,-33 34 0,0-34 0,-101 67 0,67-67 15,0-34-15,34 34 16,34 0 15,135 67 16,-169-67-31,0 0-1,0 0 1,-34 34 0,-33-34-1,-103-1 17,103-33-1,33 0-16</inkml:trace>
        </inkml:traceGroup>
      </inkml:traceGroup>
    </inkml:traceGroup>
    <inkml:traceGroup>
      <inkml:annotationXML>
        <emma:emma xmlns:emma="http://www.w3.org/2003/04/emma" version="1.0">
          <emma:interpretation id="{13596518-E76F-49BD-8DAA-D0B87DE14210}" emma:medium="tactile" emma:mode="ink">
            <msink:context xmlns:msink="http://schemas.microsoft.com/ink/2010/main" type="paragraph" rotatedBoundingBox="7810,4751 14239,4182 14483,6934 8053,7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84D71D-1196-41F6-ADBD-5C2BC15DE2EA}" emma:medium="tactile" emma:mode="ink">
              <msink:context xmlns:msink="http://schemas.microsoft.com/ink/2010/main" type="inkBullet" rotatedBoundingBox="7974,6613 8374,6578 8420,7091 8020,7126"/>
            </emma:interpretation>
            <emma:one-of disjunction-type="recognition" id="oneOf1">
              <emma:interpretation id="interp5" emma:lang="ru-RU" emma:confidence="0">
                <emma:literal>•</emma:literal>
              </emma:interpretation>
            </emma:one-of>
          </emma:emma>
        </inkml:annotationXML>
        <inkml:trace contextRef="#ctx0" brushRef="#br0" timeOffset="86530.9214">-7992 5080 0,'-34'34'47,"34"0"-31,0 135 31,0-101-32,34-34 1,33 33-1,-33-67-15,0 0 16,34-34 0,-34 1-1,33-69 17,-33 68-32,-34-34 15,-34-67 1,1 101-1,-35-34 1,0 68 0,-33 0-1,67 34 1,-34 0 0,68 34-1,0-1 1,34 35-16</inkml:trace>
      </inkml:traceGroup>
      <inkml:traceGroup>
        <inkml:annotationXML>
          <emma:emma xmlns:emma="http://www.w3.org/2003/04/emma" version="1.0">
            <emma:interpretation id="{F23680B2-9F56-4AF6-ABF8-E643CAE176E4}" emma:medium="tactile" emma:mode="ink">
              <msink:context xmlns:msink="http://schemas.microsoft.com/ink/2010/main" type="line" rotatedBoundingBox="8504,4690 14239,4182 14483,6934 8748,7441"/>
            </emma:interpretation>
          </emma:emma>
        </inkml:annotationXML>
        <inkml:traceGroup>
          <inkml:annotationXML>
            <emma:emma xmlns:emma="http://www.w3.org/2003/04/emma" version="1.0">
              <emma:interpretation id="{74B34C27-C159-4808-9524-E1A1B7BB9C3B}" emma:medium="tactile" emma:mode="ink">
                <msink:context xmlns:msink="http://schemas.microsoft.com/ink/2010/main" type="inkWord" rotatedBoundingBox="9477,4604 11379,4436 11617,7133 9716,7302"/>
              </emma:interpretation>
              <emma:one-of disjunction-type="recognition" id="oneOf2">
                <emma:interpretation id="interp6" emma:lang="ru-RU" emma:confidence="0">
                  <emma:literal>„Д“,</emma:literal>
                </emma:interpretation>
                <emma:interpretation id="interp7" emma:lang="ru-RU" emma:confidence="0">
                  <emma:literal>„л“,</emma:literal>
                </emma:interpretation>
                <emma:interpretation id="interp8" emma:lang="ru-RU" emma:confidence="0">
                  <emma:literal>„а“,</emma:literal>
                </emma:interpretation>
                <emma:interpretation id="interp9" emma:lang="ru-RU" emma:confidence="0">
                  <emma:literal>„Дл“,</emma:literal>
                </emma:interpretation>
                <emma:interpretation id="interp10" emma:lang="ru-RU" emma:confidence="0">
                  <emma:literal>„Дг“,</emma:literal>
                </emma:interpretation>
              </emma:one-of>
            </emma:emma>
          </inkml:annotationXML>
          <inkml:trace contextRef="#ctx0" brushRef="#br0" timeOffset="81843.4331">-4673 2811 0,'-68'34'110,"0"0"-95,-33-1 16,-69 103 16,69-35-31,-1-67 15,68 0-31,-135 68 31,33-34 1,69-1-17,-69-33 32,136 0-31,-34 0 46</inkml:trace>
          <inkml:trace contextRef="#ctx0" brushRef="#br0" timeOffset="85327.8004">-6502 3793 0,'0'-68'109,"0"34"-93,34-101 15,0 101 0,-1-101 47,-33 236-31,-33-33-31,-1 101 15,34-33 0,0-1 1</inkml:trace>
          <inkml:trace contextRef="#ctx0" brushRef="#br0" timeOffset="88093.4154">-5994 4233 0,'169'170'110,"-33"-1"-95</inkml:trace>
          <inkml:trace contextRef="#ctx0" brushRef="#br0" timeOffset="87265.2931">-5317 5012 0,'0'-34'47,"-34"34"-47,34-34 16,0 1 31,68 33-16,34 0-16,-35 33 1,-33 1 0,0-34-16,-34 34 0,0 0 15,-34 34 1,-135 101 31,101-101-32,102 33 17,0-67-17,101 34 1,35-68 15</inkml:trace>
          <inkml:trace contextRef="#ctx0" brushRef="#br0" timeOffset="78859.0763">-3285 3149 0,'34'34'78,"0"0"-62,34 0 15,67 135 1,1 1-1,33-35 16,-34 35-16,-101-137-31,68 69 0</inkml:trace>
          <inkml:trace contextRef="#ctx0" brushRef="#br0" timeOffset="79827.8084">-1896 4301 0,'-34'34'78,"0"0"-63,0 135 17,0-67-1,34-35-15,0-33-1,34-34 1,68 0 15,-35 0-15,35-34 15,-34 34-31,-34-34 62,-34 68-30,0 136 15,-34-136-47,0 135 31,34-101-16,34 101 17</inkml:trace>
          <inkml:trace contextRef="#ctx0" brushRef="#br0" timeOffset="87765.2907">-7112 4199 0,'-34'0'46,"0"0"-30,-101 136 15,33 33 16,102-135-47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4:58:30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82E99F-1DFA-4AF8-AA0C-D35B3B1489A9}" emma:medium="tactile" emma:mode="ink">
          <msink:context xmlns:msink="http://schemas.microsoft.com/ink/2010/main" type="inkDrawing" rotatedBoundingBox="9767,6176 14216,5744 14494,8601 10045,9032" semanticType="callout" shapeName="Other">
            <msink:sourceLink direction="with" ref="{96706E31-D5AE-4F29-8464-358F2A716E39}"/>
          </msink:context>
        </emma:interpretation>
      </emma:emma>
    </inkml:annotationXML>
    <inkml:trace contextRef="#ctx0" brushRef="#br0">3423-2608 0,'34'34'156,"-101"34"-94,33-34-46,-136 67 15,1 35 0,34-35 1,-35 35-17,102-102 1,-67 135 15,0-68-15,-35 35-1,102-34 1,-67-35 15,0 103 1,-35-35-17,1 34 16,33-33 1,-33-1 15,0 35-16,67-1 16,68-135-16,-67 67 16,101-67-32,-34-34 1,34 34 31,0 0-31,-34-34-16,34 34 15,-34-34 32,68 34 0</inkml:trace>
    <inkml:trace contextRef="#ctx0" brushRef="#br0" timeOffset="1484.3545">3898-2439 0,'33'34'140,"-33"0"-124,68 135 31,-34-101-16,68 102 0,-35-1 1,1 0-1,-34-101-15,101 101 15,-67-33-16,0-1 17,0 1-1,33 33 0,-33 0 16,34-33-16,-35 33 16,-33-101-16,0 0 1,0-1-17,0 1 17,-34-34-17,34 0 1,-34 0-1,0 0 1,33-34-16,1 33 31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10:51.2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A88791-E60F-4FE3-8838-740E5A4EC775}" emma:medium="tactile" emma:mode="ink">
          <msink:context xmlns:msink="http://schemas.microsoft.com/ink/2010/main" type="writingRegion" rotatedBoundingBox="24851,7217 21654,11167 17622,7903 20819,3953"/>
        </emma:interpretation>
      </emma:emma>
    </inkml:annotationXML>
    <inkml:traceGroup>
      <inkml:annotationXML>
        <emma:emma xmlns:emma="http://www.w3.org/2003/04/emma" version="1.0">
          <emma:interpretation id="{694F1B94-BDE0-4978-B863-F1E6D21749A7}" emma:medium="tactile" emma:mode="ink">
            <msink:context xmlns:msink="http://schemas.microsoft.com/ink/2010/main" type="paragraph" rotatedBoundingBox="21831,5046 24651,7483 24063,8164 21242,57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BFBBEC9-1FBA-40CC-AF85-820BEC1F1CD4}" emma:medium="tactile" emma:mode="ink">
              <msink:context xmlns:msink="http://schemas.microsoft.com/ink/2010/main" type="line" rotatedBoundingBox="21831,5046 24651,7483 24063,8164 21242,5726"/>
            </emma:interpretation>
          </emma:emma>
        </inkml:annotationXML>
        <inkml:traceGroup>
          <inkml:annotationXML>
            <emma:emma xmlns:emma="http://www.w3.org/2003/04/emma" version="1.0">
              <emma:interpretation id="{BE35C59D-7276-4BE6-9630-20962B623A06}" emma:medium="tactile" emma:mode="ink">
                <msink:context xmlns:msink="http://schemas.microsoft.com/ink/2010/main" type="inkWord" rotatedBoundingBox="21831,5046 24651,7483 24063,8164 21242,5726"/>
              </emma:interpretation>
              <emma:one-of disjunction-type="recognition" id="oneOf0">
                <emma:interpretation id="interp0" emma:lang="ru-RU" emma:confidence="0">
                  <emma:literal>-9-10</emma:literal>
                </emma:interpretation>
                <emma:interpretation id="interp1" emma:lang="ru-RU" emma:confidence="0">
                  <emma:literal>-97-10</emma:literal>
                </emma:interpretation>
                <emma:interpretation id="interp2" emma:lang="ru-RU" emma:confidence="0">
                  <emma:literal>-67-10</emma:literal>
                </emma:interpretation>
                <emma:interpretation id="interp3" emma:lang="ru-RU" emma:confidence="0">
                  <emma:literal>-4-10</emma:literal>
                </emma:interpretation>
                <emma:interpretation id="interp4" emma:lang="ru-RU" emma:confidence="0">
                  <emma:literal>-9-40</emma:literal>
                </emma:interpretation>
              </emma:one-of>
            </emma:emma>
          </inkml:annotationXML>
          <inkml:trace contextRef="#ctx0" brushRef="#br0">855 1321 0,'-33'0'47,"33"-34"-47,0 68 62,33-34-46,137 169 31,-1-67-32,0 33 16,-67-33-31</inkml:trace>
          <inkml:trace contextRef="#ctx0" brushRef="#br0" timeOffset="2218.741">2176 2134 0,'0'-34'47,"-34"0"-32,1 0 32,-1 0-31,0 34 0,0 0 15,0 0-16,-34 68 17,68 0-17,0-34 1,0-1 0,34 69-1,0-68 1,34-34-1,0 0 1,-35 0-16,69-68 31,-68 0 1,-34 35-17,0-1 16,34 34-15,-34 34 0,34 33 15,-34-33-15,-34 136 30,0-137-30,-68 69 15,35-102-15,67 34 0,-34-34-1</inkml:trace>
          <inkml:trace contextRef="#ctx0" brushRef="#br0" timeOffset="5218.7149">2447 2608 0,'68'68'94,"0"-1"-78,-1-33-1,1 34-15</inkml:trace>
          <inkml:trace contextRef="#ctx0" brushRef="#br0" timeOffset="4140.6083">3057 3217 0,'0'136'157,"-34"-34"-142,0 67 32,34-101-31,0-1 15,34-67-31</inkml:trace>
          <inkml:trace contextRef="#ctx0" brushRef="#br0" timeOffset="4687.4816">3395 3251 0,'-33'34'62,"33"136"-15,0-69-31,33 1 15,1-68-15,102-1 15,-102-33-31,0 0 15,33-67 17,1-35-17,-68-33 1,0 67 0,0 0-1,-34 0-15,0 35 16,-33 33-1,33 0-15,-34 0 16,-34 101 15,-101 69-15</inkml:trace>
        </inkml:traceGroup>
      </inkml:traceGroup>
    </inkml:traceGroup>
    <inkml:traceGroup>
      <inkml:annotationXML>
        <emma:emma xmlns:emma="http://www.w3.org/2003/04/emma" version="1.0">
          <emma:interpretation id="{48FA6074-704D-44E2-A8F8-C11133E2651D}" emma:medium="tactile" emma:mode="ink">
            <msink:context xmlns:msink="http://schemas.microsoft.com/ink/2010/main" type="paragraph" rotatedBoundingBox="21357,4388 18159,8338 17622,7903 20819,3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93B435-EC50-4DA5-A5DD-0FA47CD24AE9}" emma:medium="tactile" emma:mode="ink">
              <msink:context xmlns:msink="http://schemas.microsoft.com/ink/2010/main" type="line" rotatedBoundingBox="21357,4388 18159,8338 17622,7903 20819,3953"/>
            </emma:interpretation>
          </emma:emma>
        </inkml:annotationXML>
        <inkml:traceGroup>
          <inkml:annotationXML>
            <emma:emma xmlns:emma="http://www.w3.org/2003/04/emma" version="1.0">
              <emma:interpretation id="{26AD08C0-344E-4941-A19F-401B36624493}" emma:medium="tactile" emma:mode="ink">
                <msink:context xmlns:msink="http://schemas.microsoft.com/ink/2010/main" type="inkWord" rotatedBoundingBox="21357,4388 18159,8338 17622,7903 20819,3953">
                  <msink:destinationLink direction="with" ref="{3CD50E49-84A5-40EB-82CA-BA3DC2D784E7}"/>
                </msink:context>
              </emma:interpretation>
              <emma:one-of disjunction-type="recognition" id="oneOf1">
                <emma:interpretation id="interp5" emma:lang="ru-RU" emma:confidence="0">
                  <emma:literal>817-я</emma:literal>
                </emma:interpretation>
                <emma:interpretation id="interp6" emma:lang="ru-RU" emma:confidence="0">
                  <emma:literal>827-я</emma:literal>
                </emma:interpretation>
                <emma:interpretation id="interp7" emma:lang="ru-RU" emma:confidence="0">
                  <emma:literal>8127-я</emma:literal>
                </emma:interpretation>
                <emma:interpretation id="interp8" emma:lang="ru-RU" emma:confidence="0">
                  <emma:literal>8117-я</emma:literal>
                </emma:interpretation>
                <emma:interpretation id="interp9" emma:lang="ru-RU" emma:confidence="0">
                  <emma:literal>8227-я</emma:literal>
                </emma:interpretation>
              </emma:one-of>
            </emma:emma>
          </inkml:annotationXML>
          <inkml:trace contextRef="#ctx0" brushRef="#br0" timeOffset="-859.3716">-431 1185 0,'-34'34'47,"-34"102"-16,-34 33 0,1 0-15</inkml:trace>
          <inkml:trace contextRef="#ctx0" brushRef="#br0" timeOffset="-3609.3604">-1515 1897 0,'-34'0'62,"68"0"-30,34 0-1,33 0 0,35 0 32,-204 169 15,0 0-47,34-33 0,-33-1 32,67-101-63,-34-34 0</inkml:trace>
          <inkml:trace contextRef="#ctx0" brushRef="#br0" timeOffset="-3359.3614">-1583 2269 0,'136'0'125,"-69"0"-125,103 68 31</inkml:trace>
          <inkml:trace contextRef="#ctx0" brushRef="#br0" timeOffset="-1328.1195">-1651 2743 0,'-67'0'79,"33"34"-64,-68 34 1,34 101 15,1-67-15,67-1-1,-34-33-15</inkml:trace>
          <inkml:trace contextRef="#ctx0" brushRef="#br0" timeOffset="-1718.7432">-2362 3590 0,'-34'0'63,"34"-34"-63,-34 0 62,-67 34-30,33 34-17,-34 34 1,1 101 31,101-135-32,0 102 17,0-103-32,0 1 0,68 34 31,-35-68-15,103 0 30,-102 0-30,-34-34 0,0 0-16,-34-33 31,0-1-15,0 68-1,-67 0 16,67 0-15,0 0 0,68 68-16</inkml:trace>
          <inkml:trace contextRef="#ctx0" brushRef="#br0" timeOffset="-12843.6988">314 440 0,'-68'-33'0,"0"-103"0,68-135 0,68 271 0,-34 0 0,-34 34 15,0 0 1,0 0-16,-136 135 47,69-33-32,-1 33 32,68-101-31,0-35-1,34 35 1,0-34 0,33 0-1,-33-34 17,0 0-32,0-34 31,-34-101 31,-34-1-30,-34 35 14,34 67-30,34 0 0,0-34-16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10:58.2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D50E49-84A5-40EB-82CA-BA3DC2D784E7}" emma:medium="tactile" emma:mode="ink">
          <msink:context xmlns:msink="http://schemas.microsoft.com/ink/2010/main" type="inkDrawing" rotatedBoundingBox="17434,2554 19366,3566 19336,3622 17404,2610" semanticType="callout" shapeName="Other">
            <msink:sourceLink direction="with" ref="{26AD08C0-344E-4941-A19F-401B36624493}"/>
            <msink:sourceLink direction="with" ref="{68E8410E-092D-405A-ADAE-D53A97C0DC3F}"/>
          </msink:context>
        </emma:interpretation>
      </emma:emma>
    </inkml:annotationXML>
    <inkml:trace contextRef="#ctx0" brushRef="#br0">0 0 0,'169'34'93,"-33"67"-61,-1-33-17,34 0 1,-33 0-16,-34-1 16,67 1-16,0 34 15,1-35 1,-1 35-1,-68-34 1,69 33 0,-35 1-1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1:51.3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D42610-9DC5-4021-8E28-655989EE08D8}" emma:medium="tactile" emma:mode="ink">
          <msink:context xmlns:msink="http://schemas.microsoft.com/ink/2010/main" type="writingRegion" rotatedBoundingBox="25943,791 32513,1231 32030,8448 25460,8008"/>
        </emma:interpretation>
      </emma:emma>
    </inkml:annotationXML>
    <inkml:traceGroup>
      <inkml:annotationXML>
        <emma:emma xmlns:emma="http://www.w3.org/2003/04/emma" version="1.0">
          <emma:interpretation id="{C38CE059-1050-4AE9-AC8F-47E534A125B7}" emma:medium="tactile" emma:mode="ink">
            <msink:context xmlns:msink="http://schemas.microsoft.com/ink/2010/main" type="paragraph" rotatedBoundingBox="25934,798 29046,989 28951,2527 25840,2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2F1CAF-70D6-4EDA-A52B-CC1133D320DD}" emma:medium="tactile" emma:mode="ink">
              <msink:context xmlns:msink="http://schemas.microsoft.com/ink/2010/main" type="line" rotatedBoundingBox="25934,798 29046,989 28951,2527 25840,2336"/>
            </emma:interpretation>
          </emma:emma>
        </inkml:annotationXML>
        <inkml:traceGroup>
          <inkml:annotationXML>
            <emma:emma xmlns:emma="http://www.w3.org/2003/04/emma" version="1.0">
              <emma:interpretation id="{6E74EE2F-CEF2-43F3-A3E3-97BBC5D47AD2}" emma:medium="tactile" emma:mode="ink">
                <msink:context xmlns:msink="http://schemas.microsoft.com/ink/2010/main" type="inkWord" rotatedBoundingBox="25934,798 29046,989 28951,2527 25840,2336"/>
              </emma:interpretation>
              <emma:one-of disjunction-type="recognition" id="oneOf0">
                <emma:interpretation id="interp0" emma:lang="ru-RU" emma:confidence="0">
                  <emma:literal>мне</emma:literal>
                </emma:interpretation>
                <emma:interpretation id="interp1" emma:lang="ru-RU" emma:confidence="0">
                  <emma:literal>Мне</emma:literal>
                </emma:interpretation>
                <emma:interpretation id="interp2" emma:lang="ru-RU" emma:confidence="0">
                  <emma:literal>ме</emma:literal>
                </emma:interpretation>
                <emma:interpretation id="interp3" emma:lang="ru-RU" emma:confidence="0">
                  <emma:literal>лее</emma:literal>
                </emma:interpretation>
                <emma:interpretation id="interp4" emma:lang="ru-RU" emma:confidence="0">
                  <emma:literal>Лее</emma:literal>
                </emma:interpretation>
              </emma:one-of>
            </emma:emma>
          </inkml:annotationXML>
          <inkml:trace contextRef="#ctx0" brushRef="#br0">609 68 0,'0'-34'31,"-34"34"-31,1-33 16,-1 33 15,-34 0-16,-34 33 17,68-33-32,1 34 15,-35 34 1,68 0 0,0-34-1,0-1-15,101 69 31,69 34 1,-102-35-1,-35-67-15,-33 0-16,0 0 15,-33 0 1,-103 67-1,1-67 17,-35-34 15,103 0-32,33 0-15</inkml:trace>
          <inkml:trace contextRef="#ctx0" brushRef="#br0" timeOffset="6124.9752">1422-575 0,'0'34'78,"0"0"-62,0-1-16,0 1 15,0 136 17,0-35-17,0 34 1,0-33 15,0 33 0,-34-67-15,0 33 15,34-67 0,0-34 1,0-68-1,68-135 16,0 33-16,-68 68-31,101 1 31,-67 67-15,68 0 0,-68 0-1,0 34 1,-1-34-16,1 101 31,0-33-15,-34 101 15,0-33-15,34-1-1</inkml:trace>
          <inkml:trace contextRef="#ctx0" brushRef="#br0" timeOffset="6874.9729">2641 576 0,'136'0'110,"-35"-34"-95,35 1 16,-68-1-31,-35 0 16,1-34 0,-34 34-16,0 0 15,-34 34 1,-67-34-16,-1 34 16,-67 68-1,33 0 1,69 0-1,67-34 1,0 101 0,0-67-1,34-34 1,101 101 0,34-67-16,68 0 15</inkml:trace>
        </inkml:traceGroup>
      </inkml:traceGroup>
    </inkml:traceGroup>
    <inkml:traceGroup>
      <inkml:annotationXML>
        <emma:emma xmlns:emma="http://www.w3.org/2003/04/emma" version="1.0">
          <emma:interpretation id="{A1830E5E-2E78-4593-852A-82682AE24455}" emma:medium="tactile" emma:mode="ink">
            <msink:context xmlns:msink="http://schemas.microsoft.com/ink/2010/main" type="paragraph" rotatedBoundingBox="25848,2845 32376,3282 32294,4508 25766,4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CA5F7E-D1C4-4A34-B85E-AC45032A3111}" emma:medium="tactile" emma:mode="ink">
              <msink:context xmlns:msink="http://schemas.microsoft.com/ink/2010/main" type="line" rotatedBoundingBox="25848,2845 32376,3282 32294,4508 25766,4071"/>
            </emma:interpretation>
          </emma:emma>
        </inkml:annotationXML>
        <inkml:traceGroup>
          <inkml:annotationXML>
            <emma:emma xmlns:emma="http://www.w3.org/2003/04/emma" version="1.0">
              <emma:interpretation id="{91C37753-0B80-4B0D-A5A8-B37AF0466A41}" emma:medium="tactile" emma:mode="ink">
                <msink:context xmlns:msink="http://schemas.microsoft.com/ink/2010/main" type="inkWord" rotatedBoundingBox="25825,3195 26317,3228 26262,4059 25769,4026"/>
              </emma:interpretation>
              <emma:one-of disjunction-type="recognition" id="oneOf1">
                <emma:interpretation id="interp5" emma:lang="ru-RU" emma:confidence="0">
                  <emma:literal>S</emma:literal>
                </emma:interpretation>
                <emma:interpretation id="interp6" emma:lang="ru-RU" emma:confidence="0">
                  <emma:literal>5</emma:literal>
                </emma:interpretation>
                <emma:interpretation id="interp7" emma:lang="ru-RU" emma:confidence="0">
                  <emma:literal>3</emma:literal>
                </emma:interpretation>
                <emma:interpretation id="interp8" emma:lang="ru-RU" emma:confidence="0">
                  <emma:literal>Я</emma:literal>
                </emma:interpretation>
                <emma:interpretation id="interp9" emma:lang="ru-RU" emma:confidence="0">
                  <emma:literal>9</emma:literal>
                </emma:interpretation>
              </emma:one-of>
            </emma:emma>
          </inkml:annotationXML>
          <inkml:trace contextRef="#ctx0" brushRef="#br0" timeOffset="8593.7042">474 1829 0,'-34'0'47,"0"-34"-32,0 34 1,-34-33 0,-33 33 15,33 0-16,-33 67 17,67-67-32,34 34 15,0 0 1,0 0-16,34-34 16,-1 34-1,137 101 16,-35 1 1,-101-69-32,-34 35 31,0-68-15,-34 0-16,0-34 15,-135 68 16,34-68 1,33 0-1,136 33-31</inkml:trace>
        </inkml:traceGroup>
        <inkml:traceGroup>
          <inkml:annotationXML>
            <emma:emma xmlns:emma="http://www.w3.org/2003/04/emma" version="1.0">
              <emma:interpretation id="{524608DD-13CD-477C-BFAD-DC618CDAD9C5}" emma:medium="tactile" emma:mode="ink">
                <msink:context xmlns:msink="http://schemas.microsoft.com/ink/2010/main" type="inkWord" rotatedBoundingBox="27109,2972 28982,3097 28902,4281 27030,4156"/>
              </emma:interpretation>
              <emma:one-of disjunction-type="recognition" id="oneOf2">
                <emma:interpretation id="interp10" emma:lang="ru-RU" emma:confidence="0">
                  <emma:literal>на</emma:literal>
                </emma:interpretation>
                <emma:interpretation id="interp11" emma:lang="ru-RU" emma:confidence="0">
                  <emma:literal>па</emma:literal>
                </emma:interpretation>
                <emma:interpretation id="interp12" emma:lang="ru-RU" emma:confidence="0">
                  <emma:literal>наш</emma:literal>
                </emma:interpretation>
                <emma:interpretation id="interp13" emma:lang="ru-RU" emma:confidence="0">
                  <emma:literal>Ла</emma:literal>
                </emma:interpretation>
                <emma:interpretation id="interp14" emma:lang="ru-RU" emma:confidence="0">
                  <emma:literal>4а</emma:literal>
                </emma:interpretation>
              </emma:one-of>
            </emma:emma>
          </inkml:annotationXML>
          <inkml:trace contextRef="#ctx0" brushRef="#br0" timeOffset="9531.2125">1388 1525 0,'-34'33'63,"34"69"-32,0 67 0,-34-33-15,1-1-1,-35 35 17,68-69-17,0-67 1,68-203 46,67 33-30,-67 102-17,0 34 1,-1 0-1,-33 0 1,34 68 0,-34 0-1,0 67 1,-34 35 15,0-69-15,33 35-1</inkml:trace>
          <inkml:trace contextRef="#ctx0" brushRef="#br0" timeOffset="12249.9517">2878 2236 0,'0'-102'78,"-34"68"-62,1 0-1,-1 34 1,-136 0 15,103 34-15,-35 68 0,34-1-1,68 1 1,0-68-1,0 0-15,34 0 16,-34 0-16,68-34 16,0 0-16,67-34 15,-33-34 1,-35 0 15,-33 0-15,-34 35-16,34-1 15,-34 68 17,0 67-1,34 1 0,102-34-31</inkml:trace>
        </inkml:traceGroup>
        <inkml:traceGroup>
          <inkml:annotationXML>
            <emma:emma xmlns:emma="http://www.w3.org/2003/04/emma" version="1.0">
              <emma:interpretation id="{0D04B9AA-770E-4838-BFF6-85797FCB7F7E}" emma:medium="tactile" emma:mode="ink">
                <msink:context xmlns:msink="http://schemas.microsoft.com/ink/2010/main" type="inkWord" rotatedBoundingBox="29582,3095 32376,3282 32309,4280 29515,4093"/>
              </emma:interpretation>
              <emma:one-of disjunction-type="recognition" id="oneOf3">
                <emma:interpretation id="interp15" emma:lang="ru-RU" emma:confidence="0">
                  <emma:literal>свои</emma:literal>
                </emma:interpretation>
                <emma:interpretation id="interp16" emma:lang="ru-RU" emma:confidence="0">
                  <emma:literal>свой</emma:literal>
                </emma:interpretation>
                <emma:interpretation id="interp17" emma:lang="ru-RU" emma:confidence="0">
                  <emma:literal>фон</emma:literal>
                </emma:interpretation>
                <emma:interpretation id="interp18" emma:lang="ru-RU" emma:confidence="0">
                  <emma:literal>вон</emma:literal>
                </emma:interpretation>
                <emma:interpretation id="interp19" emma:lang="ru-RU" emma:confidence="0">
                  <emma:literal>Лон</emma:literal>
                </emma:interpretation>
              </emma:one-of>
            </emma:emma>
          </inkml:annotationXML>
          <inkml:trace contextRef="#ctx0" brushRef="#br0" timeOffset="12953.0735">4030 2405 0,'0'-34'47,"-34"34"-47,0-34 31,0 34-15,-34 0 0,-33 0-1,33 68 1,68-34 0,0 34-1,0-1 1,34-33-1,-34 0-15,68-34 16,169-101 0,-136 33-1,35-68 1,-35-33 0,-33 34-1,0-1 16,-34-33 1,-34 135-17,-136 169 32,35 1-47,33 33 31,34-33-15,0-1 0,68 68-1</inkml:trace>
          <inkml:trace contextRef="#ctx0" brushRef="#br0" timeOffset="13374.947">4741 2371 0,'0'136'110,"0"-69"-95,68 1 1,-1 0 0,1-68-1,0-34 1,-34 34-16,0-34 16,0 0-16,-1-67 15,-33 33 1,0 0-1,-33 34-15,-35-33 16,0 33 0,34 34-16,-34 0 15,1 34-15,-69 101 32,69 1-17</inkml:trace>
          <inkml:trace contextRef="#ctx0" brushRef="#br0" timeOffset="13937.4453">5351 2202 0,'0'34'78,"0"67"-62,33 35 15,-33-102-15,0 0-16,34-34 15,34-34 1,-34 34-16,135-170 31,-135 170-15,0 0 0,0 102 15,0 33 0,0-67-15,-1-68-1,35 0 1,0 0 0,67-101-1,35-35 16,-103 68-15,35 68 0</inkml:trace>
        </inkml:traceGroup>
      </inkml:traceGroup>
    </inkml:traceGroup>
    <inkml:traceGroup>
      <inkml:annotationXML>
        <emma:emma xmlns:emma="http://www.w3.org/2003/04/emma" version="1.0">
          <emma:interpretation id="{76BD646B-FB98-4F54-8A75-F9488063EE38}" emma:medium="tactile" emma:mode="ink">
            <msink:context xmlns:msink="http://schemas.microsoft.com/ink/2010/main" type="paragraph" rotatedBoundingBox="25832,4863 31642,5334 31524,6784 25714,63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A2C4D-2E23-49C4-AEA1-ACFDF874CA7D}" emma:medium="tactile" emma:mode="ink">
              <msink:context xmlns:msink="http://schemas.microsoft.com/ink/2010/main" type="line" rotatedBoundingBox="25832,4863 31642,5334 31524,6784 25714,6314"/>
            </emma:interpretation>
          </emma:emma>
        </inkml:annotationXML>
        <inkml:traceGroup>
          <inkml:annotationXML>
            <emma:emma xmlns:emma="http://www.w3.org/2003/04/emma" version="1.0">
              <emma:interpretation id="{C4616D07-B4BF-4E51-9DDD-97C0989AC614}" emma:medium="tactile" emma:mode="ink">
                <msink:context xmlns:msink="http://schemas.microsoft.com/ink/2010/main" type="inkWord" rotatedBoundingBox="25800,5256 26288,5296 26226,6067 25737,6027"/>
              </emma:interpretation>
              <emma:one-of disjunction-type="recognition" id="oneOf4">
                <emma:interpretation id="interp20" emma:lang="ru-RU" emma:confidence="0">
                  <emma:literal>S</emma:literal>
                </emma:interpretation>
                <emma:interpretation id="interp21" emma:lang="ru-RU" emma:confidence="0">
                  <emma:literal>9</emma:literal>
                </emma:interpretation>
                <emma:interpretation id="interp22" emma:lang="ru-RU" emma:confidence="0">
                  <emma:literal>5</emma:literal>
                </emma:interpretation>
                <emma:interpretation id="interp23" emma:lang="ru-RU" emma:confidence="0">
                  <emma:literal>3</emma:literal>
                </emma:interpretation>
                <emma:interpretation id="interp24" emma:lang="ru-RU" emma:confidence="0">
                  <emma:literal>8</emma:literal>
                </emma:interpretation>
              </emma:one-of>
            </emma:emma>
          </inkml:annotationXML>
          <inkml:trace contextRef="#ctx0" brushRef="#br0" timeOffset="28999.8851">406 4031 0,'0'-34'62,"-34"0"-46,-34-68 15,35 68-15,-69 34-1,-33 0 17,101 0-17,0 34-15,34 0 16,0 0-16,101 102 31,35-35 0,33 35 1,-135-103-32,-34 1 15,-34 0 1,34 0-16,-34 0 15,-101 0 1,-1 0 15,-33 0 1,203-68-17</inkml:trace>
        </inkml:traceGroup>
        <inkml:traceGroup>
          <inkml:annotationXML>
            <emma:emma xmlns:emma="http://www.w3.org/2003/04/emma" version="1.0">
              <emma:interpretation id="{399139FD-7E40-4836-9577-B9F394BA0115}" emma:medium="tactile" emma:mode="ink">
                <msink:context xmlns:msink="http://schemas.microsoft.com/ink/2010/main" type="inkWord" rotatedBoundingBox="26780,4940 31642,5334 31524,6784 26663,6391"/>
              </emma:interpretation>
              <emma:one-of disjunction-type="recognition" id="oneOf5">
                <emma:interpretation id="interp25" emma:lang="ru-RU" emma:confidence="0">
                  <emma:literal>натрово</emma:literal>
                </emma:interpretation>
                <emma:interpretation id="interp26" emma:lang="ru-RU" emma:confidence="0">
                  <emma:literal>наутро</emma:literal>
                </emma:interpretation>
                <emma:interpretation id="interp27" emma:lang="ru-RU" emma:confidence="0">
                  <emma:literal>Натров</emma:literal>
                </emma:interpretation>
                <emma:interpretation id="interp28" emma:lang="ru-RU" emma:confidence="0">
                  <emma:literal>Патрон</emma:literal>
                </emma:interpretation>
                <emma:interpretation id="interp29" emma:lang="ru-RU" emma:confidence="0">
                  <emma:literal>Патров</emma:literal>
                </emma:interpretation>
              </emma:one-of>
            </emma:emma>
          </inkml:annotationXML>
          <inkml:trace contextRef="#ctx0" brushRef="#br0" timeOffset="29593.6334">982 3489 0,'0'135'109,"0"1"-93,-34 33 0,0-33-1,0 33 1,34-68 31,68-236 0,34 67-32,33 34 1,0 34 0,-101 0-1,34 34 1,-34 34-1,-34 0-15,0 101 32,0-67-17,34-1 1</inkml:trace>
          <inkml:trace contextRef="#ctx0" brushRef="#br0" timeOffset="30343.6298">2201 4302 0,'-34'0'47,"34"-34"-47,0 0 62,0 0-46,0 0 15,-68 0 1,-33 34-1,33 0-16,0 34 1,-33 102 15,67-103-31,34 1 0,0 0 16,34 0 0,-34 0-16,67 0 15,1-34 1,0 0-1,34-34 1,-35-68 0,35-33 15,-136 135 0,34 68-15,0-35-1,0 35 1,34 0 0,67 0-1,35-68 1,-1 0-16</inkml:trace>
          <inkml:trace contextRef="#ctx0" brushRef="#br0" timeOffset="31468.6104">2844 4166 0,'-33'34'94,"-1"135"-47,34-135 0,34-102-16,101-67 0,-33 101-15,-1 34 15,-101 68 0,-34 67 1,204-236 61,-69 33-77,-67 68 0,34 34-1,-34 0 1,-34 135 46,-34-135-46,34 34-16</inkml:trace>
          <inkml:trace contextRef="#ctx0" brushRef="#br0" timeOffset="32140.495">4030 4200 0,'0'135'93,"0"1"-77,-34-1-16,0 1 16,0 33 15,-34-33-15,68-1 15,-33-304 16,33 67-32,33-33-15,1-35 16,0 103 0,68-69-1,-1 35 1,35 67-1,-1 34 17,-67 34-17,-102 33 1,-67 103 15,101-103-15</inkml:trace>
          <inkml:trace contextRef="#ctx0" brushRef="#br0" timeOffset="32499.8712">4741 4471 0,'-34'34'46,"34"0"-30,0 33 0,34-67-16,0 34 15,0-34 1,33 0 0,-33 0-16,0-34 15,34-67 1,-68-1-1,0 34 1,-68 1 0,0 67-1,1 0 1,33 34-16,-34 33 16,34-33-1,34 34-15,34-34 0</inkml:trace>
          <inkml:trace contextRef="#ctx0" brushRef="#br0" timeOffset="32843.6372">5249 4403 0,'0'136'78,"0"-69"-63,34-33 1,0 0-16,33 0 16,-33-34-1,102-34 1,-35 0 0,-67-33-1,34-69 1,-68 68-1,-34 1 1,0 67 0,-33 0-1,-103 169 1</inkml:trace>
        </inkml:traceGroup>
      </inkml:traceGroup>
    </inkml:traceGroup>
    <inkml:traceGroup>
      <inkml:annotationXML>
        <emma:emma xmlns:emma="http://www.w3.org/2003/04/emma" version="1.0">
          <emma:interpretation id="{22F104B9-28F3-4DDC-B2BE-9B9793276C6D}" emma:medium="tactile" emma:mode="ink">
            <msink:context xmlns:msink="http://schemas.microsoft.com/ink/2010/main" type="paragraph" rotatedBoundingBox="25966,6630 28661,7107 28425,8441 25730,7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A14F01-4F56-4FFB-AB14-91DAF60124C5}" emma:medium="tactile" emma:mode="ink">
              <msink:context xmlns:msink="http://schemas.microsoft.com/ink/2010/main" type="line" rotatedBoundingBox="25966,6630 28661,7107 28425,8441 25730,7964"/>
            </emma:interpretation>
          </emma:emma>
        </inkml:annotationXML>
        <inkml:traceGroup>
          <inkml:annotationXML>
            <emma:emma xmlns:emma="http://www.w3.org/2003/04/emma" version="1.0">
              <emma:interpretation id="{EC561A61-F864-4F6D-B59D-DAEC647B5C90}" emma:medium="tactile" emma:mode="ink">
                <msink:context xmlns:msink="http://schemas.microsoft.com/ink/2010/main" type="inkWord" rotatedBoundingBox="25966,6630 28661,7107 28425,8441 25730,7964"/>
              </emma:interpretation>
              <emma:one-of disjunction-type="recognition" id="oneOf6">
                <emma:interpretation id="interp30" emma:lang="ru-RU" emma:confidence="0">
                  <emma:literal>Не</emma:literal>
                </emma:interpretation>
                <emma:interpretation id="interp31" emma:lang="ru-RU" emma:confidence="0">
                  <emma:literal>Нее</emma:literal>
                </emma:interpretation>
                <emma:interpretation id="interp32" emma:lang="ru-RU" emma:confidence="0">
                  <emma:literal>ЕЛе</emma:literal>
                </emma:interpretation>
                <emma:interpretation id="interp33" emma:lang="ru-RU" emma:confidence="0">
                  <emma:literal>Ене</emma:literal>
                </emma:interpretation>
                <emma:interpretation id="interp34" emma:lang="ru-RU" emma:confidence="0">
                  <emma:literal>Еве</emma:literal>
                </emma:interpretation>
              </emma:one-of>
            </emma:emma>
          </inkml:annotationXML>
          <inkml:trace contextRef="#ctx0" brushRef="#br0" timeOffset="39218.5795">406 5385 0,'0'-34'31,"34"34"32,-34 68-32,0 34-15,-102 33 15,68 1-15,-33-1-1,33 1 1,0-1 0,0-33-1,34 67 16,34-135-31,0 0 16,0 0 0,33-34-1,-33 0-15,34-34 16,0-34-16</inkml:trace>
          <inkml:trace contextRef="#ctx0" brushRef="#br0" timeOffset="39484.2186">34 5893 0,'-34'0'62,"169"0"-15,34 34-31,136 0 0</inkml:trace>
          <inkml:trace contextRef="#ctx0" brushRef="#br0" timeOffset="40390.4672">1117 5351 0,'0'136'140,"-34"-1"-124,1 35 0,33-69-1,-34 35 1,0 33 15,34-67-15,-34 33-1,0 35 17,34-137 15,0-66-16,34-103 0,68-33 0,-35 101-15,69 0 15,-102 68-15,-1 0-1,1 34 1,0 0 0,-34 34-1,0 101 17,0 0-1,0-135-31</inkml:trace>
          <inkml:trace contextRef="#ctx0" brushRef="#br0" timeOffset="41062.3381">1964 6367 0,'135'-33'93,"-33"33"-77,0-102 15,-35 34-15,-33 68-16,-34-34 0,0 1 16,-34 33-1,0-34-15,1 34 16,-69 34-1,-67 33 1,101 35 0,-34 67 15,102-135-15,0 0-16,34 0 15,0 34-15,34-35 16,0 1-1,101-34 1,-34 0 0,136 0-16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3:35.3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38BD6F-2D44-4686-AEE8-6C93DE70DF13}" emma:medium="tactile" emma:mode="ink">
          <msink:context xmlns:msink="http://schemas.microsoft.com/ink/2010/main" type="writingRegion" rotatedBoundingBox="12788,7165 14361,8910 13595,9600 12022,7856"/>
        </emma:interpretation>
      </emma:emma>
    </inkml:annotationXML>
    <inkml:traceGroup>
      <inkml:annotationXML>
        <emma:emma xmlns:emma="http://www.w3.org/2003/04/emma" version="1.0">
          <emma:interpretation id="{9D6E2BBB-2C02-4839-8BA4-4CDC2C3847FD}" emma:medium="tactile" emma:mode="ink">
            <msink:context xmlns:msink="http://schemas.microsoft.com/ink/2010/main" type="paragraph" rotatedBoundingBox="12788,7165 14361,8910 13595,9600 12022,7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2FDF7B-6BF8-4B66-A8AF-DFD294F130CD}" emma:medium="tactile" emma:mode="ink">
              <msink:context xmlns:msink="http://schemas.microsoft.com/ink/2010/main" type="line" rotatedBoundingBox="12788,7165 14361,8910 13595,9600 12022,7856"/>
            </emma:interpretation>
          </emma:emma>
        </inkml:annotationXML>
        <inkml:traceGroup>
          <inkml:annotationXML>
            <emma:emma xmlns:emma="http://www.w3.org/2003/04/emma" version="1.0">
              <emma:interpretation id="{C8BF8071-1664-4E38-A390-77827CB72AAC}" emma:medium="tactile" emma:mode="ink">
                <msink:context xmlns:msink="http://schemas.microsoft.com/ink/2010/main" type="inkWord" rotatedBoundingBox="12788,7165 14361,8910 13595,9600 12022,7856"/>
              </emma:interpretation>
              <emma:one-of disjunction-type="recognition" id="oneOf0">
                <emma:interpretation id="interp0" emma:lang="ru-RU" emma:confidence="0">
                  <emma:literal>сто</emma:literal>
                </emma:interpretation>
                <emma:interpretation id="interp1" emma:lang="ru-RU" emma:confidence="0">
                  <emma:literal>село</emma:literal>
                </emma:interpretation>
                <emma:interpretation id="interp2" emma:lang="ru-RU" emma:confidence="0">
                  <emma:literal>село.</emma:literal>
                </emma:interpretation>
                <emma:interpretation id="interp3" emma:lang="ru-RU" emma:confidence="0">
                  <emma:literal>соло</emma:literal>
                </emma:interpretation>
                <emma:interpretation id="interp4" emma:lang="ru-RU" emma:confidence="0">
                  <emma:literal>ело.</emma:literal>
                </emma:interpretation>
              </emma:one-of>
            </emma:emma>
          </inkml:annotationXML>
          <inkml:trace contextRef="#ctx0" brushRef="#br0">5825-1555 0,'68'0'110,"101"-67"-63,-135 67-47,0-102 31,0 68-15,-34 0-16,0 0 15,-34 0 1,0 34-1,0 0 1,0 0-16,-135 34 31,135 0-15,0 0 0,-34 34-1,68 0 1,0-35-1,34 69 1,68 0 15,33-35-15,1 1 0,-1-68-1,68 34 1</inkml:trace>
          <inkml:trace contextRef="#ctx0" brushRef="#br0" timeOffset="3093.7523">6028-911 0,'34'34'141,"0"-1"-126,67 1 48,-101 0-63,102 0 62,-68 0-46,-34 0-1,102 34 48,-69-68-47,1 33-1,0 1 16,0-34 1,0 34 15,-34 0-32,34-34-15,-34-34 78,-102-34-15,68 68-32,34 34-15,0 0 15,0 34-15,136-34 30,-102-34-46,-1 0 16,-33-34 0,0 0-1,-33 0 32,-1 34-31,0 0-1,34 34-15,0 0 32,34-34-17,0 0 17,-34-68 14,0 34-30,-34 34 15,0 0-31,0 68 32,34-34-17,68 0 16,-34-34-31,-1 0 16,1-34 0,-34 0-1,0 0 17,-34 0-17,1 34 1,-35 0 15,34 34-15,34 0-1,0 0 1,68 0 0</inkml:trace>
          <inkml:trace contextRef="#ctx0" brushRef="#br0" timeOffset="-1156.2457">4775-1826 0,'34'0'110,"-34"34"-110,34 0 31,135 102 16,-33-1-16,33-33 0,0 33 0,-33-33-15,33-1 15,-33 1 1,-69-68-17,-33 33 16,0-67-15,34 68 47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4:16.2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0FE75B-A879-470A-A0DC-0EE233D46785}" emma:medium="tactile" emma:mode="ink">
          <msink:context xmlns:msink="http://schemas.microsoft.com/ink/2010/main" type="writingRegion" rotatedBoundingBox="12047,10038 10310,14581 9153,14138 10889,9596"/>
        </emma:interpretation>
      </emma:emma>
    </inkml:annotationXML>
    <inkml:traceGroup>
      <inkml:annotationXML>
        <emma:emma xmlns:emma="http://www.w3.org/2003/04/emma" version="1.0">
          <emma:interpretation id="{2D15A98A-9652-471D-A9D8-459E1E7E81C5}" emma:medium="tactile" emma:mode="ink">
            <msink:context xmlns:msink="http://schemas.microsoft.com/ink/2010/main" type="paragraph" rotatedBoundingBox="12047,10038 10310,14581 9153,14138 10889,9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5B9C9E-7BA8-4E2A-8854-E25515C4D3AE}" emma:medium="tactile" emma:mode="ink">
              <msink:context xmlns:msink="http://schemas.microsoft.com/ink/2010/main" type="line" rotatedBoundingBox="12047,10038 10310,14581 9153,14138 10889,9596"/>
            </emma:interpretation>
          </emma:emma>
        </inkml:annotationXML>
        <inkml:traceGroup>
          <inkml:annotationXML>
            <emma:emma xmlns:emma="http://www.w3.org/2003/04/emma" version="1.0">
              <emma:interpretation id="{EC838655-4DBF-4A54-A663-E5179590156B}" emma:medium="tactile" emma:mode="ink">
                <msink:context xmlns:msink="http://schemas.microsoft.com/ink/2010/main" type="inkWord" rotatedBoundingBox="12047,10038 10310,14581 9153,14138 10889,9596"/>
              </emma:interpretation>
              <emma:one-of disjunction-type="recognition" id="oneOf0">
                <emma:interpretation id="interp0" emma:lang="ru-RU" emma:confidence="0">
                  <emma:literal>отроете</emma:literal>
                </emma:interpretation>
                <emma:interpretation id="interp1" emma:lang="ru-RU" emma:confidence="0">
                  <emma:literal>отроете:</emma:literal>
                </emma:interpretation>
                <emma:interpretation id="interp2" emma:lang="ru-RU" emma:confidence="0">
                  <emma:literal>отроете;</emma:literal>
                </emma:interpretation>
                <emma:interpretation id="interp3" emma:lang="ru-RU" emma:confidence="0">
                  <emma:literal>отроете,</emma:literal>
                </emma:interpretation>
                <emma:interpretation id="interp4" emma:lang="ru-RU" emma:confidence="0">
                  <emma:literal>отбое</emma:literal>
                </emma:interpretation>
              </emma:one-of>
            </emma:emma>
          </inkml:annotationXML>
          <inkml:trace contextRef="#ctx0" brushRef="#br0">4470 511 0,'-34'34'219,"-33"135"-157,67-135-62,-34 68 32,-34 67-1,0 0 0,34-33 0,1-1 1,-35 35-1,68-69-15,0-67-1,-34-34 1,34 34 15,0 0 32,0-68-17</inkml:trace>
          <inkml:trace contextRef="#ctx0" brushRef="#br0" timeOffset="1109.3568">3420 918 0,'0'33'47,"-101"103"-16,67 33 0,0 1 16,0-170-47,34-34 47,0-136 0,0 1-16,68 34 1,-68 67-32,68 0 15,33 0 16,-33 34 1,0 34-17,-1 34 1,-67 0 15,34 0-31,-34 34 16,-34 0-1,1-35 17,-1 35-17,-34-34 1,34-34 0,0 0 15</inkml:trace>
          <inkml:trace contextRef="#ctx0" brushRef="#br0" timeOffset="2000.0112">3962 1832 0,'0'-34'94,"-34"34"-63,1 34-15,33 0-1,0 0 1,101-34 46,-101-34-15,0 0-31,-34 34 0,68 34 46,-68 34 47</inkml:trace>
          <inkml:trace contextRef="#ctx0" brushRef="#br0" timeOffset="3593.7362">2912 2577 0,'-33'34'62,"33"0"-46,0 67 15,0-67-15,33-34-1,69 0 16,-68 0-15,0-34 0,33-33-1,-67-1 1,0 34 0,0-34-1,-33 1 1,-1 33-1,-68 0 1,68 34 0,-33 0-1,-1 34 1,34 101 15</inkml:trace>
          <inkml:trace contextRef="#ctx0" brushRef="#br0" timeOffset="4015.612">3319 3525 0,'-34'0'47</inkml:trace>
          <inkml:trace contextRef="#ctx0" brushRef="#br0" timeOffset="5749.977">3319 3491 0,'-34'-33'125,"0"33"-110,0 33 32,0 1-31,34 0-1,0 0 1,34-34 0,68 0 46,-102-68-15,-34 68-31,-34 0 15,34 0 0,34 34-15,0 0-1,34-34 1,68 0 62,-136 34 47,0 0-94,34 0 1,0-1-32,-34 35 15,34-34 1,-34 135 31,0 1-32,1-35 17,33 1-1,-34 33 0,0-67-15,34-35 15,34-33 31</inkml:trace>
          <inkml:trace contextRef="#ctx0" brushRef="#br0" timeOffset="2890.6135">3827 2035 0,'-34'0'62,"34"34"-30,-34 34-17,34-34 1,-34 135 15,0-101-15,34-34-1,-34 135 17,1 0-1,-35 1 0,34-35 0,-34 34 16,1 1-16,67-136 1,-34 33-17,34-33 17,-34 34-17,34-34 1,34-34 15</inkml:trace>
          <inkml:trace contextRef="#ctx0" brushRef="#br0" timeOffset="6656.2242">2472 3898 0,'-68'34'78,"68"0"-62,-33 101 31,33-67-32,33-1 1,1-33-1,0-34 1,0 0 0,0 0-1,0-34 1,33-33 0,-67-1-1,0 0 1,-33-33-1,-103-35 32,102 136-31,-33 0 0,33 0-1,0 0-15,0 68 31,34 0-15,0-34 0,34 67-16</inkml:trace>
          <inkml:trace contextRef="#ctx0" brushRef="#br0" timeOffset="7765.5945">3048 4846 0,'0'-68'94,"-34"68"-94,34 34 125,0 0-110,34-34 1,0 0 15,-34-34-31,0 0 32,0 0-17,-102 34 48,68 0-16,34 34-32,34-34 1,0 0 78,-34 34-63,0 0 0,0 0-31</inkml:trace>
          <inkml:trace contextRef="#ctx0" brushRef="#br0" timeOffset="-25765.5245">4673 376 0,'-33'-34'94,"-1"34"-79,0 0 1,0 0-1,0 34 1,34 0 0,68 33 31,0-67-16,-35-34-16,1 34-15,-34-33 16,0-1-16,0 0 16,-34 0-1,1 34 1,-35 0 0,34 0-1,0 34 1,34 34 15,34-68-15,34 0 15,-34 0-15,-1 0 15,-66 0 31,33 33-30,0 1-32,33-34 15,35 34 1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3:11.6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0BFBC2-980B-4ABA-8EE1-7A28F22450E4}" emma:medium="tactile" emma:mode="ink">
          <msink:context xmlns:msink="http://schemas.microsoft.com/ink/2010/main" type="writingRegion" rotatedBoundingBox="18794,5643 5757,13820 3937,10919 16975,2742"/>
        </emma:interpretation>
      </emma:emma>
    </inkml:annotationXML>
    <inkml:traceGroup>
      <inkml:annotationXML>
        <emma:emma xmlns:emma="http://www.w3.org/2003/04/emma" version="1.0">
          <emma:interpretation id="{CD4913E2-83FD-4563-BB8D-B1AA2D5D0E9C}" emma:medium="tactile" emma:mode="ink">
            <msink:context xmlns:msink="http://schemas.microsoft.com/ink/2010/main" type="paragraph" rotatedBoundingBox="18794,5643 5757,13820 3937,10919 16975,27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1838EC-0543-433C-BE60-CC42A80B6F1D}" emma:medium="tactile" emma:mode="ink">
              <msink:context xmlns:msink="http://schemas.microsoft.com/ink/2010/main" type="line" rotatedBoundingBox="18794,5643 5757,13820 3937,10919 16975,2742"/>
            </emma:interpretation>
          </emma:emma>
        </inkml:annotationXML>
        <inkml:traceGroup>
          <inkml:annotationXML>
            <emma:emma xmlns:emma="http://www.w3.org/2003/04/emma" version="1.0">
              <emma:interpretation id="{1A762087-C703-4385-9E58-566CB8EEC63F}" emma:medium="tactile" emma:mode="ink">
                <msink:context xmlns:msink="http://schemas.microsoft.com/ink/2010/main" type="inkWord" rotatedBoundingBox="18311,4873 16670,5901 15769,4464 17410,3435"/>
              </emma:interpretation>
              <emma:one-of disjunction-type="recognition" id="oneOf0">
                <emma:interpretation id="interp0" emma:lang="ru-RU" emma:confidence="0">
                  <emma:literal>'</emma:literal>
                </emma:interpretation>
                <emma:interpretation id="interp1" emma:lang="ru-RU" emma:confidence="0">
                  <emma:literal>$</emma:literal>
                </emma:interpretation>
                <emma:interpretation id="interp2" emma:lang="ru-RU" emma:confidence="0">
                  <emma:literal>в</emma:literal>
                </emma:interpretation>
                <emma:interpretation id="interp3" emma:lang="ru-RU" emma:confidence="0">
                  <emma:literal>!</emma:literal>
                </emma:interpretation>
                <emma:interpretation id="interp4" emma:lang="ru-RU" emma:confidence="0">
                  <emma:literal>%</emma:literal>
                </emma:interpretation>
              </emma:one-of>
            </emma:emma>
          </inkml:annotationXML>
          <inkml:trace contextRef="#ctx0" brushRef="#br0">10566-5449 0,'0'-34'62,"0"68"-31,-34 135 1,-33-67-1,33-1-15,34 68 15,0-67-16,0-68 1,68 68 0,-35-69-1,1 1 1,0-34-16,0 0 16,34 0-1,-34 0-15,-1-34 0</inkml:trace>
          <inkml:trace contextRef="#ctx0" brushRef="#br0" timeOffset="265.6236">10295-5043 0,'136'0'78,"33"0"-62,0 0 15,1 34-31</inkml:trace>
          <inkml:trace contextRef="#ctx0" brushRef="#br0" timeOffset="-106655.8268">8602-5246 0,'-34'0'0,"34"101"0,68-33 0,0-68 0,-35 0 15,1 0-15,-34-34 16,68 0 15,-68 1-15,-34 33 15,0 0 0,-33 33 1,67 1-17,0 0 1,101-34 46,-67-101-15,-34 67-31,-102 0 31,69 34-16,-1 34-15,34 0-1,67 33 1</inkml:trace>
        </inkml:traceGroup>
        <inkml:traceGroup>
          <inkml:annotationXML>
            <emma:emma xmlns:emma="http://www.w3.org/2003/04/emma" version="1.0">
              <emma:interpretation id="{271806A3-2C47-4E70-8B2D-18D535366315}" emma:medium="tactile" emma:mode="ink">
                <msink:context xmlns:msink="http://schemas.microsoft.com/ink/2010/main" type="inkWord" rotatedBoundingBox="17044,6741 10852,10625 9033,7723 15224,3840"/>
              </emma:interpretation>
              <emma:one-of disjunction-type="recognition" id="oneOf1">
                <emma:interpretation id="interp5" emma:lang="ru-RU" emma:confidence="0">
                  <emma:literal>боб!</emma:literal>
                </emma:interpretation>
                <emma:interpretation id="interp6" emma:lang="ru-RU" emma:confidence="0">
                  <emma:literal>строб!</emma:literal>
                </emma:interpretation>
                <emma:interpretation id="interp7" emma:lang="ru-RU" emma:confidence="0">
                  <emma:literal>Гато!</emma:literal>
                </emma:interpretation>
                <emma:interpretation id="interp8" emma:lang="ru-RU" emma:confidence="0">
                  <emma:literal>стеб!</emma:literal>
                </emma:interpretation>
                <emma:interpretation id="interp9" emma:lang="ru-RU" emma:confidence="0">
                  <emma:literal>тб!</emma:literal>
                </emma:interpretation>
              </emma:one-of>
            </emma:emma>
          </inkml:annotationXML>
          <inkml:trace contextRef="#ctx0" brushRef="#br0" timeOffset="3921.8445">6502-3654 0,'-34'0'31,"34"33"94,0-66-110,0-1 1,-33 34 31,33 34-31,0 33 15,0 1 0,67-34-15,-33 0 15,0-34-31,0-34 31,0 34-31,-34-34 16,-68-34 15,34 68-15,0 0-1,-33 0 1,33 0 0,0 0-16,34 68 15,0-34 1,0 0-1,34-34 1,33 0 15,-33 0-15,0 0-16,-34-34 16,0 0-1,0 0 1,-34 34 15,0 0 0,34 34-15,0 0 0,34-34-1,0 0 1,0 0-1,-34-34 1,0 0 0,0 0-1,-34 34 1,0 0 0,0 0-1,1 0-15,33 34 16,0 0-1,0 0 1,33 34-16</inkml:trace>
          <inkml:trace contextRef="#ctx0" brushRef="#br0" timeOffset="16265.5605">4741-1860 0,'-34'0'110,"34"34"-79,0 0-31,68 0 47,-34-34-32,0 0 1,0-34 0,-34 0-1,0 0 1,0 1-16,-136-1 47,102 34-32,0 34 1,-67 33 15,101-33-15,34 0 15,0-34-31,-1 0 16,1-34 15,0 34-31,-34-34 0,0 0 31,0 1-15,-68 33 15,1 0-15,134 0 109,-67 67-78,0-33-32,0 68 1</inkml:trace>
          <inkml:trace contextRef="#ctx0" brushRef="#br0" timeOffset="-2062.49">6875-5009 0,'-34'-34'79,"0"34"-64,-34 0 1,34 0-1,-33 102 32,67-69-47,0 1 16,34 0 0,101 68 15,34-34 0,-101-1 0,-102 1 1,0-34-17,-33 0-15,-69 0 47,102-1-31</inkml:trace>
          <inkml:trace contextRef="#ctx0" brushRef="#br0" timeOffset="11718.6881">6401-3553 0,'0'34'110,"0"0"-79,-34 0-15,34 0-1,0 33 16,-34-33-15,-102 102 47,103-69-48,-1 35 1,-136 33 15,35 35-15,-1-35 31,35-67-32,-35 101 16,-33-33-15,34-1 31,-35 35 0,103-103 0,100-67-16</inkml:trace>
          <inkml:trace contextRef="#ctx0" brushRef="#br0" timeOffset="12921.8237">5148-3485 0,'0'34'93,"0"0"-77,0-1-16,-34 137 31,0-1 1,0-67-1,34-68 0,0-1-15,0-66 15,68-1-15,-34-34-1,101 0 32,-101 68-31,0 0-1,0 34 1,33 0 0,-33 68 15,-34-35-16,-34 137 1</inkml:trace>
          <inkml:trace contextRef="#ctx0" brushRef="#br0" timeOffset="-3046.8634">8500-4975 0,'0'-34'125,"-33"68"-78,-137 101 0,1 1-16,0 33-15,33-34-1,-33 1 17,-1-34-17,35 33 1,-1-67-1,-33 67 32,0 1-15,33-69-1,35 35 31</inkml:trace>
          <inkml:trace contextRef="#ctx0" brushRef="#br0" timeOffset="21218.6637">3353-1826 0,'0'-34'63,"0"1"-47,0-35 30,0 34-30,-34 34 0,-68-34 15,68 34-15,-33 34-1,-1 0 1,0 67-1,68 1 1,0-34 0,0-34-1,0 0-15,34-34 16,0 0 0,34 0-1,-1 0 1,69-136 15,-102 102-15,0 0-1,-34 0-15,0 68 78,0 0-62,33 34 0,69 0 15,-34-34-31</inkml:trace>
          <inkml:trace contextRef="#ctx0" brushRef="#br0" timeOffset="37765.4753">3759-640 0,'0'34'78,"-34"-1"-63,34 1 17,-34-34-32,34 34 15,34-68 48,136-135 15,-137 169-63,35 68 17,-68-34-17,34-1 1,-34 1 46,68-68-30,101-67-1,-135 101 0,0 0-15,-34 34-1,34 101 32,-34 34 16,67-101-63</inkml:trace>
          <inkml:trace contextRef="#ctx0" brushRef="#br0" timeOffset="19796.7813">4504-1724 0,'-34'0'125,"0"0"-109,-101 102 31,-34-1-16,33-33 0,-33 0-15,33-1 0,1 1-1,-1 34 1,-33-35 15,0 1 0,33 0 1,1 33 30</inkml:trace>
          <inkml:trace contextRef="#ctx0" brushRef="#br0" timeOffset="36687.3406">2743-810 0,'34'0'78,"-34"34"-62,34 0-1,101 34 17,-33-34-17,-68 0-15,101 67 32,35 35-17,-1-35 16,-34 35-15,35-35 0,-1 1 15,0 67 0,-67-33 16,-68-102-47,34-1 16</inkml:trace>
          <inkml:trace contextRef="#ctx0" brushRef="#br0" timeOffset="30781.1141">2540-877 0,'0'-34'78,"-34"34"-78,34 67 110,0-33-95,34 0 1,0-34-1,33 0 1,-33 0 0,34-68 15,-68 35-15,0-1-16,-34 34 15,-34-68 16,35 68-31,-35 34 47,34-34-47,34 34 16,0 0 0,0-1-16,34 1 15,0-34 1,33 0-1,-33 0 1,0 0 0,0-67-1,-34 33 1,0 0 0,-34 0-1,0 34 1,-33 0-1,33 0 1,0 0-16,34 34 31,0 0-15,34 0 0,0-34-1,33 0 1,-33 0-1,-34-34 1,0 0 0,-68 34 31,35 0-32,-1 0-15,34 34 16,0 0-1,0 33-15</inkml:trace>
        </inkml:traceGroup>
        <inkml:traceGroup>
          <inkml:annotationXML>
            <emma:emma xmlns:emma="http://www.w3.org/2003/04/emma" version="1.0">
              <emma:interpretation id="{A2C0B968-4DEF-4935-A5BB-A4E44F3F6C0F}" emma:medium="tactile" emma:mode="ink">
                <msink:context xmlns:msink="http://schemas.microsoft.com/ink/2010/main" type="inkWord" rotatedBoundingBox="10275,9902 5268,13042 3939,10922 8946,7782"/>
              </emma:interpretation>
              <emma:one-of disjunction-type="recognition" id="oneOf2">
                <emma:interpretation id="interp10" emma:lang="ru-RU" emma:confidence="0">
                  <emma:literal>Бов</emma:literal>
                </emma:interpretation>
                <emma:interpretation id="interp11" emma:lang="ru-RU" emma:confidence="0">
                  <emma:literal>сдвоён</emma:literal>
                </emma:interpretation>
                <emma:interpretation id="interp12" emma:lang="ru-RU" emma:confidence="0">
                  <emma:literal>Сдвоён</emma:literal>
                </emma:interpretation>
                <emma:interpretation id="interp13" emma:lang="ru-RU" emma:confidence="0">
                  <emma:literal>сдвоён.</emma:literal>
                </emma:interpretation>
                <emma:interpretation id="interp14" emma:lang="ru-RU" emma:confidence="0">
                  <emma:literal>дублён.</emma:literal>
                </emma:interpretation>
              </emma:one-of>
            </emma:emma>
          </inkml:annotationXML>
          <inkml:trace contextRef="#ctx0" brushRef="#br0" timeOffset="48609.1867">0 274 0,'34'0'171,"-34"34"-124,-34 0-31,34 0 31,-34 0-32,34-1 17,0 1-1,-34 0 0,34 0 0,-34 0-15,0 0 0,-101 135 109,135-135-110,-34-34-15,-34 68 63,68-34-48,-67 33 48,33-33-47,34 0-1,-34-34 1,34 34-16,-34 0 47,0 33-47,0-67 15,0 102 17</inkml:trace>
          <inkml:trace contextRef="#ctx0" brushRef="#br0" timeOffset="47593.5532">0 308 0,'-34'0'78,"34"34"-15</inkml:trace>
          <inkml:trace contextRef="#ctx0" brushRef="#br0" timeOffset="54109.1547">-1253 240 0,'-68'-101'0,"-34"473"0,136-304 0,68 0 0,-34-68 16,-1 0-1,1 0 1,34-68-1,-68 0 1,33-33 0,-67-1-1,0 34 1,-67-33 0,-69-1 15,35 102-16,-69 68 17,136-34-17,0-1-15,1 35 16,33 0 0,33 34-16</inkml:trace>
          <inkml:trace contextRef="#ctx0" brushRef="#br0" timeOffset="55577.89">-745 1222 0,'0'-34'31,"-34"34"-31,0 0 31,0 0 0,0 0-15,-33 34 0,33 0-1,34 34 1,0-34-1,67 0 17,-33-34-17,34 0 1,34-68 15,-68 34-15,-34-34 15,-34 68-31,0 0 16,0 0-1,-34 0 1,68 34-16,-68 34 31,68-34-15,0 0-1,34-34 1,34 0 31,-34 0-31,-102 0 30,34 0-14,34 34-32,0-1 15</inkml:trace>
          <inkml:trace contextRef="#ctx0" brushRef="#br0" timeOffset="58046.6445">-1016 1290 0,'0'34'93,"34"-34"-77,0 0 0,33-34-1,-33 0 32,-34 0-31,0 0-1,-34 1 1,0 33 0,34-34-1,-33 34 1,-1 0 0,34 34-16,0-1 31,101 69 16,-67-102-32,0 0 1,0 0 0,-34-34 15,-34 34 0,0 0-15,0 34 15,34 0-15,0 135 46</inkml:trace>
          <inkml:trace contextRef="#ctx0" brushRef="#br0" timeOffset="59499.7608">-948 1358 0,'0'34'62,"-34"0"-46,-34 101 31,-34 34-16,1 1 0,-1-35-15,34 1 0,1-1 15,-35 34 0,34-33-15,35-35 15,-1-67-31,34 0 16,0 0-16,-34-34 15,0 68 16,-34 0 1,34-1-1,0-33 31,34 0-15,34-34 16,-34-34-16,-34 34-32,1 0 1,-1 34 0,0-34-1,0 34 1,34 0-16,0 0 15,0-1 1,34 1 0,0 0-16,0-34 15,67 0 32,-101-34-16,-34 0-15,0 34 0,1 0 15,33 34 0,33-34 0,1 0 1,-135-34 15,67 34-32</inkml:trace>
          <inkml:trace contextRef="#ctx0" brushRef="#br0" timeOffset="60312.2613">-2676 1595 0,'0'34'63,"0"0"-48,34 33 1,34 35 15,-68-68-31,0 0 16,34-34-1,0 0 1,0 0 0,67-102 15,1-67 16,-68 169-16,0 34-15,-34 33-1,0 103 32,33-170-31,-33 34-1,34-34 1,0 0 0,68-136 15,-35-33 0,1-1 16,-34 137-31</inkml:trace>
          <inkml:trace contextRef="#ctx0" brushRef="#br0" timeOffset="35781.0934">982-844 0,'0'-33'31,"0"-1"16,34 0-16,-34 0-15,34 34-16,-34-34 16,0 0-1,-34-33 17,0 67-17,-101 0 16,-1 0 1,68 67-17,1 1 1,33 0 0,34-34-1,0 33 1,34-33-1,-1 0 1,1-34-16,34-34 31,101-135-15,-33 33 15,-68 1-15,-35-34 15,1 67-15,-34 34 15,0 102 16,-34 102-16,34 33 0,0-34 1,0 35-17,0-35 1,0 1-1,68-35-15</inkml:trace>
          <inkml:trace contextRef="#ctx0" brushRef="#br0" timeOffset="40281.0827">135 37 0,'0'-34'78,"-67"34"-46,67 34-17,-34 34 1,34-1 15,0-33-15,34-34-1,-1 0 1,1 0-16,-34-34 16,34 1-1,-34-1 1,0 0-1,-101 0 32,67 34-31,0 0-16,34 34 31,34 0-15,0-34-1,101 0 17,-101 0-17,68-34 1,-102 0 0,0 0-1,-34 34 1,0 0-1,-68 34 17,68-34-32,34 34 15,0 0 1,0 0 0,34-34-1,34 0-15,34-34 31,-136 34 48,0 0-79,0 34 15,34-1 1,0 35-1</inkml:trace>
          <inkml:trace contextRef="#ctx0" brushRef="#br0" timeOffset="34765.4872">2404-776 0,'-33'0'78,"-1"34"-47,-34 0 1,-101 34-17,33-1 17,1 1-17,-1-34 1,-33 34-1,0-1 17,-1 1-17,35 0 1,-1-34 15,-33 34 0,0 33 1,33-33-1,68-68-15,35 68 15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5:49.5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F629DC-4DF9-4E96-AD57-4D1B9C8FDFF2}" emma:medium="tactile" emma:mode="ink">
          <msink:context xmlns:msink="http://schemas.microsoft.com/ink/2010/main" type="writingRegion" rotatedBoundingBox="15784,975 20389,1008 20378,2555 15773,2521"/>
        </emma:interpretation>
      </emma:emma>
    </inkml:annotationXML>
    <inkml:traceGroup>
      <inkml:annotationXML>
        <emma:emma xmlns:emma="http://www.w3.org/2003/04/emma" version="1.0">
          <emma:interpretation id="{45CD06ED-300A-4718-9CA0-4EB7B17D6FF6}" emma:medium="tactile" emma:mode="ink">
            <msink:context xmlns:msink="http://schemas.microsoft.com/ink/2010/main" type="paragraph" rotatedBoundingBox="15784,975 20389,1008 20378,2555 15773,2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3D1663-252B-4EB9-A19A-EBCD632B479F}" emma:medium="tactile" emma:mode="ink">
              <msink:context xmlns:msink="http://schemas.microsoft.com/ink/2010/main" type="line" rotatedBoundingBox="15784,975 20389,1008 20378,2555 15773,2521"/>
            </emma:interpretation>
          </emma:emma>
        </inkml:annotationXML>
        <inkml:traceGroup>
          <inkml:annotationXML>
            <emma:emma xmlns:emma="http://www.w3.org/2003/04/emma" version="1.0">
              <emma:interpretation id="{72D1622E-190C-4A56-BE52-D7E6036885B1}" emma:medium="tactile" emma:mode="ink">
                <msink:context xmlns:msink="http://schemas.microsoft.com/ink/2010/main" type="inkWord" rotatedBoundingBox="15784,975 20389,1008 20378,2555 15773,2521"/>
              </emma:interpretation>
              <emma:one-of disjunction-type="recognition" id="oneOf0">
                <emma:interpretation id="interp0" emma:lang="ru-RU" emma:confidence="0">
                  <emma:literal>Аридна</emma:literal>
                </emma:interpretation>
                <emma:interpretation id="interp1" emma:lang="ru-RU" emma:confidence="0">
                  <emma:literal>Апиоид“, +</emma:literal>
                </emma:interpretation>
                <emma:interpretation id="interp2" emma:lang="ru-RU" emma:confidence="0">
                  <emma:literal>Апиоид“ +</emma:literal>
                </emma:interpretation>
                <emma:interpretation id="interp3" emma:lang="ru-RU" emma:confidence="0">
                  <emma:literal>Аридны</emma:literal>
                </emma:interpretation>
                <emma:interpretation id="interp4" emma:lang="ru-RU" emma:confidence="0">
                  <emma:literal>Апиоид“. +</emma:literal>
                </emma:interpretation>
              </emma:one-of>
            </emma:emma>
          </inkml:annotationXML>
          <inkml:trace contextRef="#ctx0" brushRef="#br0">-9483-474 0,'-34'0'93,"34"34"-77,-34 102 0,-33-1 15,-1 1-16,34-1 1,-34 1 0,68-69-1,0 1 1,34 34 0,0-68-1,0-34-15,101 33 31,-33-33-15,-1-67-16</inkml:trace>
          <inkml:trace contextRef="#ctx0" brushRef="#br0" timeOffset="249.9977">-10059 1 0,'136'0'94,"236"0"-94</inkml:trace>
          <inkml:trace contextRef="#ctx0" brushRef="#br0" timeOffset="687.4961">-9246 170 0,'0'68'62,"34"101"-15,34-135-31,-1 34-1,35-68 1,0 0 0,-1-34-1,-67-34 1,0 0-16,-34-67 31,0 67-15,-68 0-16,0 34 15,-33 1-15,33 33 16,-33 67-16,33 1 16,34-34-1,34 34 1,34-1-16,0-33 16,101 34-16</inkml:trace>
          <inkml:trace contextRef="#ctx0" brushRef="#br0" timeOffset="1109.3539">-8365 102 0,'-34'0'32,"-68"136"30,102-35-46,0 1-1,34-68 1,-34 0-16,68-34 16,-1 0 15,103-136-16,-102 1 17,-68 67-17,33 237 32,1-101-31,169 34-1</inkml:trace>
          <inkml:trace contextRef="#ctx0" brushRef="#br0" timeOffset="2843.7362">-9246-440 0,'-34'0'31,"34"-34"-31,-34 34 16,0 0 15,34 34-31,-33-34 31,33 203 32,0-33-32,-34-69-15,34 35-1,0 33 16,0-33 16,-34-136-47,34 34 63,0-102 15,0 34-62,34-68-1,-34 68 1,67-33 31,-67 33-47,34 34 31,0 0-15,-34 34-1,0 33 1,0 69 31,0-34 0,0-69-16,34-33-31</inkml:trace>
          <inkml:trace contextRef="#ctx0" brushRef="#br0" timeOffset="4140.6089">-7248 271 0,'-34'-33'47,"-67"-35"-16,33 68-15,0 34-1,-67 67 17,135-67-17,0 0-15,34 0 32,33-34-17,35-34 1,-34-34-1,33-67 48,-101 169-47,0 101 15,0-33-31,-34 67 15,34-33 1,-33-1 0,-69 1 15,68-69-15,0-67-1,-135 0 16,169-34-15,0-33 0</inkml:trace>
          <inkml:trace contextRef="#ctx0" brushRef="#br0" timeOffset="5562.4613">-6774-372 0,'0'-34'32,"-34"34"-32,34 34 46,0 101-30,-33 1 0,-1 33 15,0-33-15,0-69 15,34-33-16,0-68 17,102-67-17,67 33 17,-135 68-1,0 34-31,0 0 15,-1 135 17,1-33-1,0-102-15,34-1-16</inkml:trace>
          <inkml:trace contextRef="#ctx0" brushRef="#br0" timeOffset="6109.3492">-6198-67 0,'-34'0'32,"68"-34"-1,34 34-15,67 0-1,35 0 1,-35 34-1,102 0-15</inkml:trace>
          <inkml:trace contextRef="#ctx0" brushRef="#br0" timeOffset="5906.2245">-5893-372 0,'-34'68'78,"34"67"-47,-34 1-15,34-1-1,0 34 1,0-33-1,0-102 1,34 0 0,-34 0-16,34-34 0,0 0 15,0-34-15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4:56.0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67A973-E8AA-4390-9098-23EF52AF99E2}" emma:medium="tactile" emma:mode="ink">
          <msink:context xmlns:msink="http://schemas.microsoft.com/ink/2010/main" type="writingRegion" rotatedBoundingBox="18277,9209 29862,8727 30036,12895 18450,13377"/>
        </emma:interpretation>
      </emma:emma>
    </inkml:annotationXML>
    <inkml:traceGroup>
      <inkml:annotationXML>
        <emma:emma xmlns:emma="http://www.w3.org/2003/04/emma" version="1.0">
          <emma:interpretation id="{A1352576-716A-46D7-BD1D-54EAB1F353EB}" emma:medium="tactile" emma:mode="ink">
            <msink:context xmlns:msink="http://schemas.microsoft.com/ink/2010/main" type="paragraph" rotatedBoundingBox="18277,9209 29862,8727 30036,12895 18450,13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5039D6-9828-4170-B961-D21848733868}" emma:medium="tactile" emma:mode="ink">
              <msink:context xmlns:msink="http://schemas.microsoft.com/ink/2010/main" type="line" rotatedBoundingBox="18277,9209 29862,8727 30036,12895 18450,13377"/>
            </emma:interpretation>
          </emma:emma>
        </inkml:annotationXML>
        <inkml:traceGroup>
          <inkml:annotationXML>
            <emma:emma xmlns:emma="http://www.w3.org/2003/04/emma" version="1.0">
              <emma:interpretation id="{6F5F4614-F1C3-4042-A151-234ACE824D55}" emma:medium="tactile" emma:mode="ink">
                <msink:context xmlns:msink="http://schemas.microsoft.com/ink/2010/main" type="inkWord" rotatedBoundingBox="18381,10823 22315,9533 22861,11197 18926,12488"/>
              </emma:interpretation>
              <emma:one-of disjunction-type="recognition" id="oneOf0">
                <emma:interpretation id="interp0" emma:lang="ru-RU" emma:confidence="0">
                  <emma:literal>Д“;</emma:literal>
                </emma:interpretation>
                <emma:interpretation id="interp1" emma:lang="ru-RU" emma:confidence="0">
                  <emma:literal>Д“,</emma:literal>
                </emma:interpretation>
                <emma:interpretation id="interp2" emma:lang="ru-RU" emma:confidence="0">
                  <emma:literal>Д“</emma:literal>
                </emma:interpretation>
                <emma:interpretation id="interp3" emma:lang="ru-RU" emma:confidence="0">
                  <emma:literal>Д“.</emma:literal>
                </emma:interpretation>
                <emma:interpretation id="interp4" emma:lang="ru-RU" emma:confidence="0">
                  <emma:literal>ч“;</emma:literal>
                </emma:interpretation>
              </emma:one-of>
            </emma:emma>
          </inkml:annotationXML>
          <inkml:trace contextRef="#ctx0" brushRef="#br0">-3421 8907 0,'0'-33'47,"34"-1"0,0 34-31,0 0-1,-34-34-15,0-34 47,0 34-31,-34 0-1,-34 34 1,-67 0 31,101 34 0,34 34-32,68 34 17,101 67 46,-271-169 16,1-34-63,67 34 0,34-34-15</inkml:trace>
          <inkml:trace contextRef="#ctx0" brushRef="#br0" timeOffset="2062.4916">-3556 9382 0,'34'33'140,"-1"-33"-124,1 34 0,-34 0-1,34 0 1,0-34-1,34 102 32,33-1 47,-67-101-78,-34 34-16,34-34 140,0 0-124,-34-34 0,0 0 30,-34 1-30,0 33 0,0 0-1,0 0-15,1 0 32,33 33-32,0 1 31,33 0-16,1-34 1,0 0-16,0 34 16,0-34 15,0-34-31,-34 0 62,-34 34-46,0 0 0,68 0 77,-34-34-61,-34 34-1,0 0-15,34 34 15,68 0-16</inkml:trace>
          <inkml:trace contextRef="#ctx0" brushRef="#br0" timeOffset="-4265.6088">-4606 8433 0,'0'68'125,"-34"-68"-125,-102 169 47,-33 1 0,101-103-31,1 1-1,-69 34 1,-33 33 15,33 1 0,35-69-15,101-33 0,-68 0 15,68 0 0,0-68 0,68 34-31</inkml:trace>
          <inkml:trace contextRef="#ctx0" brushRef="#br0" timeOffset="8359.3419">-6841 10533 0,'-34'0'78,"0"0"-62,34 34 0,0 0-1,0 0 1,68-34 15,-35 0-31,1 0 31,-34-34-31,-34 0 32,1 34-17,-1 0 1,-34 0-16,34 0 16,0 34 15,68 34 0,0-68-15,68 0 15,-102 33-31,-136 69 78,136-68-62,34 0-1,68 0-15</inkml:trace>
        </inkml:traceGroup>
        <inkml:traceGroup>
          <inkml:annotationXML>
            <emma:emma xmlns:emma="http://www.w3.org/2003/04/emma" version="1.0">
              <emma:interpretation id="{D1CFECB1-D890-4665-83B0-26C839199280}" emma:medium="tactile" emma:mode="ink">
                <msink:context xmlns:msink="http://schemas.microsoft.com/ink/2010/main" type="inkWord" rotatedBoundingBox="18338,11007 20026,10601 20314,11798 18626,12203"/>
              </emma:interpretation>
              <emma:one-of disjunction-type="recognition" id="oneOf1">
                <emma:interpretation id="interp5" emma:lang="ru-RU" emma:confidence="0">
                  <emma:literal>г.</emma:literal>
                </emma:interpretation>
                <emma:interpretation id="interp6" emma:lang="ru-RU" emma:confidence="0">
                  <emma:literal>г,</emma:literal>
                </emma:interpretation>
                <emma:interpretation id="interp7" emma:lang="ru-RU" emma:confidence="0">
                  <emma:literal>„и</emma:literal>
                </emma:interpretation>
                <emma:interpretation id="interp8" emma:lang="ru-RU" emma:confidence="0">
                  <emma:literal>„е</emma:literal>
                </emma:interpretation>
                <emma:interpretation id="interp9" emma:lang="ru-RU" emma:confidence="0">
                  <emma:literal>„о</emma:literal>
                </emma:interpretation>
              </emma:one-of>
            </emma:emma>
          </inkml:annotationXML>
          <inkml:trace contextRef="#ctx0" brushRef="#br0" timeOffset="6515.5988">-5995 9619 0,'-34'0'78,"34"34"-62,-33-34-16,33 33 16,-34 1 15,-102 102 31,68-35-46,-33 69 31,-1-1 15,35-101-30,-1-1-17,34-33 16,-34 102 48,68-102-33,0-68 17,34 34-47</inkml:trace>
          <inkml:trace contextRef="#ctx0" brushRef="#br0" timeOffset="7499.9554">-7485 9619 0,'34'0'110,"135"-68"-63,-101 34-32,-68 0 1,34 34 46,34 34-30,-34-34-17,-1 0 1,1 0-1,0-34 17,-68 68 15,-33 34-32,33 33 16,34 35 16,0-68-47,67 67 16</inkml:trace>
          <inkml:trace contextRef="#ctx0" brushRef="#br0" timeOffset="-3453.1118">-5859 9619 0,'34'-34'47,"-1"0"-16,-33 0-15,0-34 15,-67 68 16,33 0-32,0 0-15,0 34 16,34 0-16,0 0 16,34 0-1,0-34 1,34 0 0,-35 0-1,1 0-15,0 0 16,-34-34-16,0 0 31,-34 0-15,-67 34 15,67 0 0,169 0 47,-169 0-46,1 0-17,66 34 1</inkml:trace>
        </inkml:traceGroup>
        <inkml:traceGroup>
          <inkml:annotationXML>
            <emma:emma xmlns:emma="http://www.w3.org/2003/04/emma" version="1.0">
              <emma:interpretation id="{3C6ED2C5-74B3-4D1E-AD88-FF831FBE7D65}" emma:medium="tactile" emma:mode="ink">
                <msink:context xmlns:msink="http://schemas.microsoft.com/ink/2010/main" type="inkWord" rotatedBoundingBox="25206,8920 29862,8727 30036,12895 25380,13088"/>
              </emma:interpretation>
              <emma:one-of disjunction-type="recognition" id="oneOf2">
                <emma:interpretation id="interp10" emma:lang="ru-RU" emma:confidence="0">
                  <emma:literal>„Тапе:</emma:literal>
                </emma:interpretation>
                <emma:interpretation id="interp11" emma:lang="ru-RU" emma:confidence="0">
                  <emma:literal>„Цапе:</emma:literal>
                </emma:interpretation>
                <emma:interpretation id="interp12" emma:lang="ru-RU" emma:confidence="0">
                  <emma:literal>„Чапек:</emma:literal>
                </emma:interpretation>
                <emma:interpretation id="interp13" emma:lang="ru-RU" emma:confidence="0">
                  <emma:literal>„Чапека:</emma:literal>
                </emma:interpretation>
                <emma:interpretation id="interp14" emma:lang="ru-RU" emma:confidence="0">
                  <emma:literal>„выпек:</emma:literal>
                </emma:interpretation>
              </emma:one-of>
            </emma:emma>
          </inkml:annotationXML>
          <inkml:trace contextRef="#ctx0" brushRef="#br0" timeOffset="-142483.8094">542 7417 0,'0'102'109,"-34"67"-78,0-33-15,-34-1 0,0 1-1,1-1 1,33 34 15,34-101-31,34 34 31,-1-34-15,1-35 0,34-33-1,-34-33 1,34-103 0,-34 68-16</inkml:trace>
          <inkml:trace contextRef="#ctx0" brushRef="#br0" timeOffset="-142249.4363">34 8027 0,'-34'0'31,"0"0"-15,68 34 15,101 0 0,1 0-15,-1-34-1,1 33 1,101 1-16</inkml:trace>
          <inkml:trace contextRef="#ctx0" brushRef="#br0" timeOffset="-141577.5636">1151 7722 0,'0'68'78,"0"33"-63,0 35 17,-34 33-17,0-33 1,1-1 0,-1 1 30,101-238 1,103-33-15,-136 101-17,67 34 1,-67 0-16,0 34 15,0-1 1,-34 69 0,0 0-1,0 67 17,0-135-17,0 0-15,34-34 16,33 34-16</inkml:trace>
          <inkml:trace contextRef="#ctx0" brushRef="#br0" timeOffset="-141108.8191">1828 8603 0,'136'0'110,"-34"0"-95,67-102 16,-135 34-15,0 1 0,-102 67 15,34 0-31,-101 33 31,33 35-15,0 0-1,102-34-15,-34 34 16,34-35-16,34 35 16,34-34-1,101 34 1,-33-68-16,135 0 16</inkml:trace>
          <inkml:trace contextRef="#ctx0" brushRef="#br0" timeOffset="-140608.8163">2980 8670 0,'0'-33'47,"0"-1"-31,-34-102 31,34 102-47,-34 0 15,-34 1 1,1 33-1,33 0 1,0 0-16,34 33 16,0 35-1,68 34 1,101 33 15,-135-33 0,-34-68-31,-34 0 16,-68 33 15</inkml:trace>
          <inkml:trace contextRef="#ctx0" brushRef="#br0" timeOffset="-139655.6993">3454 8704 0,'-34'0'32,"68"0"15,102 0-16,-35 0-16,-33-34 1,33-67 0,-67 33-1,-34 34 1,-67-34 15,-1 68-15,-101 0-1,101 34 1,0 0 0,-34 68-1,102-34 1,34 67 0,0-101-1,136 135 1,-35-135 15,34 0-15,35 0-16</inkml:trace>
          <inkml:trace contextRef="#ctx0" brushRef="#br0" timeOffset="-140265.07">3522 8772 0,'0'-34'46,"34"34"-30,0-34 47,-1 34-48,1 0 1,34 0 46</inkml:trace>
          <inkml:trace contextRef="#ctx0" brushRef="#br0" timeOffset="-134452.5932">-508 9653 0,'-34'0'31,"203"67"32,-67 1-32,203 0-31</inkml:trace>
          <inkml:trace contextRef="#ctx0" brushRef="#br0" timeOffset="-134702.6048">-102 9246 0,'-34'0'47,"34"34"-16,-34 135 0,34-33-15,-34 33 0,-33-33-1,67-1 1,-34 34-1,34-33 1,0 33 15,34-101-15,0 0 0,-1-68-1,1-34 1,68-136-16</inkml:trace>
          <inkml:trace contextRef="#ctx0" brushRef="#br0" timeOffset="-135968.2118">474 9517 0,'0'34'78,"0"68"-46,0-35-32,0 69 31,-34-1-15,0 35-1,0-35 1,-34 0 15,68-33 0,34-271 16,34 33-16,0 69-15,0 33 0,-35 34-1,103 34 17,-102-1-17,33 69 1,-67 0-1,0 33 1,0 34 15,0 1-15,0-69 15,68-67-31</inkml:trace>
          <inkml:trace contextRef="#ctx0" brushRef="#br0" timeOffset="-132796.3489">1253 10669 0,'135'0'172,"-67"-34"-156,101-34 31,-101 34-32,-68 0 1,34 0-1,-34 0 1,0 1 0,-34-35-1,0 34 1,-34 34 0,-67 0 15,67 0-16,-101 102 17,67-35-17,35 69 17,33-136-32,34 68 15,0-35-15,34 1 16,67 102 15,1-69-15,33-67-1,1 34 1,-1-34 0,1-34-1,33-33 16,-34-1 1,-33 0-17,67-101 17,-101 101-1,-68 34 16,0 68-16,-68 68 0,68 67 0,0-101-15,34 33 15,0-33-15,0-34 0,34-34-1,-34 0 1,-1-34-1,1 34-15,102-135 16</inkml:trace>
          <inkml:trace contextRef="#ctx0" brushRef="#br0" timeOffset="-132593.2397">2607 10059 0,'0'-34'31,"-33"34"-31,-1-34 32,34 0-17,0 0 1,101 34 15</inkml:trace>
          <inkml:trace contextRef="#ctx0" brushRef="#br0" timeOffset="-131999.4775">3014 10770 0,'0'-34'63,"135"-135"-16,-101 101-32,34 68 1,-34 0 0,0 34 15,-1-34-15,103 34 30,-102 0-46,-34 67 63,0 69-32,0-69-15,34 69-1,67-69 17,-33-33-17,101 0 1,-33-1-16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6:54:49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8AE770-B88C-4EAC-9833-2DD4C52D84AA}" emma:medium="tactile" emma:mode="ink">
          <msink:context xmlns:msink="http://schemas.microsoft.com/ink/2010/main" type="writingRegion" rotatedBoundingBox="17834,3280 24587,12017 22640,13522 15887,4784"/>
        </emma:interpretation>
      </emma:emma>
    </inkml:annotationXML>
    <inkml:traceGroup>
      <inkml:annotationXML>
        <emma:emma xmlns:emma="http://www.w3.org/2003/04/emma" version="1.0">
          <emma:interpretation id="{35EBBDDD-90E2-4ECB-A023-B9F5A49CC0C9}" emma:medium="tactile" emma:mode="ink">
            <msink:context xmlns:msink="http://schemas.microsoft.com/ink/2010/main" type="paragraph" rotatedBoundingBox="17834,3280 24587,12017 22640,13522 15887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354317-FF04-4709-B09E-657044639892}" emma:medium="tactile" emma:mode="ink">
              <msink:context xmlns:msink="http://schemas.microsoft.com/ink/2010/main" type="line" rotatedBoundingBox="17834,3280 24587,12017 22640,13522 15887,4784"/>
            </emma:interpretation>
          </emma:emma>
        </inkml:annotationXML>
        <inkml:traceGroup>
          <inkml:annotationXML>
            <emma:emma xmlns:emma="http://www.w3.org/2003/04/emma" version="1.0">
              <emma:interpretation id="{F4C86DAF-81B6-45AB-B817-6603267517AA}" emma:medium="tactile" emma:mode="ink">
                <msink:context xmlns:msink="http://schemas.microsoft.com/ink/2010/main" type="inkWord" rotatedBoundingBox="20829,7682 22986,10473 21294,11780 19137,8990"/>
              </emma:interpretation>
              <emma:one-of disjunction-type="recognition" id="oneOf0">
                <emma:interpretation id="interp0" emma:lang="ru-RU" emma:confidence="0">
                  <emma:literal>Додаваемее.</emma:literal>
                </emma:interpretation>
                <emma:interpretation id="interp1" emma:lang="ru-RU" emma:confidence="0">
                  <emma:literal>Додаваемее“</emma:literal>
                </emma:interpretation>
                <emma:interpretation id="interp2" emma:lang="ru-RU" emma:confidence="0">
                  <emma:literal>Бограде.</emma:literal>
                </emma:interpretation>
                <emma:interpretation id="interp3" emma:lang="ru-RU" emma:confidence="0">
                  <emma:literal>Бограде“</emma:literal>
                </emma:interpretation>
                <emma:interpretation id="interp4" emma:lang="ru-RU" emma:confidence="0">
                  <emma:literal>рокаде.</emma:literal>
                </emma:interpretation>
              </emma:one-of>
            </emma:emma>
          </inkml:annotationXML>
          <inkml:trace contextRef="#ctx0" brushRef="#br0">-4437 8467 0</inkml:trace>
          <inkml:trace contextRef="#ctx0" brushRef="#br0" timeOffset="-19437.4377">-7146 4708 0,'0'68'109,"0"-34"-93,34-1 0,67-33 15,-67 0-15,-34-33 15,0-1-16,0 0 1,-34 34 0,0 0-1,1 0 1,-1 0 0,101 0 46,-33 0-46,-34-34-1,-135 34 48,101 0-48,34 34 17,34 34-17</inkml:trace>
          <inkml:trace contextRef="#ctx0" brushRef="#br0" timeOffset="-17281.1933">-5792 4742 0,'0'34'78,"0"135"-31,0-33-16,0 33 1,0-101-17,34-68 32,34-68-16,-34 0-15,34 34 0,-34 34-1,67 0 17,-33 68-1,-34 101 16,-34 1-16,34-103-15</inkml:trace>
          <inkml:trace contextRef="#ctx0" brushRef="#br0" timeOffset="-13906.1948">-5182 6367 0,'0'34'93,"34"-34"-77,34 0 31,-68-34-16,0 1 0,-34 33-15,-34 67 31,68-33-32,34 0 17,0-34-17,0 0-15,0-34 32,-34 0-17,0 0 1,-34 34-1,0 0 1,0 0 0,-34 34-1,68 0 1,34 0 15,0 0-15,0-34-16,0 0 15,33-34 1,-33 0 0,-34 0-1,0 0 1,-34 1 0,1 33-1,-1 0 1,0 0-1,0 0-15,34 33 16,0 1 0,68 0 31</inkml:trace>
          <inkml:trace contextRef="#ctx0" brushRef="#br0" timeOffset="-9124.9635">-5148 6503 0,'0'34'187,"34"-34"-187,-34 34 16,34 135 46,0-34-30,-1 35-1,1-1 0,0 0-15,34 1 15,0-35-15,-1 1 15,1 33 0,0-33-15,0 33 15,33-34 32,-67-67-32,0-68-31</inkml:trace>
          <inkml:trace contextRef="#ctx0" brushRef="#br0" timeOffset="-8218.7314">-4572 7383 0,'169'-67'141,"-67"-1"-110,-102 34-15,0 0-16,0 0 15,-34 1 1,0 33 0,-68 0-1,68 0 1,-67 33-1,33 35 1,34-34 0,34 68-1,0-69 1,0 35-16,68 0 31,0 0-15,-1-34-1,69-34 1,-35 0-16</inkml:trace>
          <inkml:trace contextRef="#ctx0" brushRef="#br0" timeOffset="-18140.5676">-6977 4843 0,'34'0'78,"0"34"-62,101 102 46,35-1-46,-35 1-16,34-1 31,1 1 0,-1-35 0,0 35 1,-33-1-1,33 1 16,-101-102-32,34 67 17,-102-67-17,67 0 17,-67 0-17,68 0-15</inkml:trace>
          <inkml:trace contextRef="#ctx0" brushRef="#br0" timeOffset="-7046.8569">-4437 8366 0,'0'67'157,"34"-67"-126,-34-67 16,-34 33-16,0 34-15,0 0-1,1 34 1,33-1 0,0 1 15,101-34 0,-67 0-15,0 0-16,-34-34 47,-34 1-32,0 33 1,0 0-1,0 0 1,-33 33 0,67 1-1,0 0 1,34-34 0,33 0 30,-67 34 1</inkml:trace>
          <inkml:trace contextRef="#ctx0" brushRef="#br0" timeOffset="1093.7315">-4437 8467 0,'-34'0'125,"34"-34"15,34 68-93,-34 0-31,34-34-16,101 136 62,35-1-30,-35 0 15,-33-33-32,-1 34 1,1-1 15,-34-67-15,0-34-16,-35 33 31,1-67-15,-34 34-16</inkml:trace>
          <inkml:trace contextRef="#ctx0" brushRef="#br0" timeOffset="4484.3434">-5927 7756 0,'34'34'187,"-34"-68"-124,0 0 31,0 68-94</inkml:trace>
          <inkml:trace contextRef="#ctx0" brushRef="#br0" timeOffset="3859.3574">-5622 8366 0,'0'-68'62,"-34"34"-30,34 0-32,-34 34 0,0-34 31,0 34-16,0 0 1,1 0-16,-1 34 16,0-34-1,34 34 1,0 0 0,0 0-1,0 0 16,34-34-31,-34 33 16,34 1 140,-34-68-124,33-33 14,-33 33-14,34 0 124,-68 34-94,34 34-30,-33 0-17,33 0 1,0 135 62,0-67-47,0-69-15,33 1 0,1-34-16,102 0 15</inkml:trace>
          <inkml:trace contextRef="#ctx0" brushRef="#br0" timeOffset="-99077.7304">-9720 3150 0,'34'0'109,"0"34"-93,101 68 31,34-1-16,-33-33-15,-1 34-1,1-35 1,33 35-16,-33-34 16,33 33 15,0 1-31,-33-34 16,33 67 15,0-33-16,1-1 17,-1 35-1,-33-35 0,-69-67-31,35 0 31,-34 0 1</inkml:trace>
          <inkml:trace contextRef="#ctx0" brushRef="#br0" timeOffset="17578.0551">-3184 9754 0,'0'34'94,"34"0"-63,0 0-15,-34 0-1,68 33 1,33 103 15,35-35 1,-35 34-1,1-33-16,0 33 17,-1-33-1,1-35 0,-68 1 16,-1-34 0</inkml:trace>
          <inkml:trace contextRef="#ctx0" brushRef="#br0" timeOffset="18765.5367">-2303 11143 0,'-34'-34'94,"0"68"-63,34 0-15,0-1 0,34-33-1,67 0 48,-67 0-48,-34-33 1,0-1 15,-34 34-31,1 0 31,33 34 1,0-1-32,33 1 31,1-34-15,0 0-1,0 0 1,-34-34-1,-34 1 17,-101 66-1,101-33-15,34 34-1,0 0 1,68 0-1</inkml:trace>
          <inkml:trace contextRef="#ctx0" brushRef="#br0" timeOffset="19421.7936">-2574 10296 0,'34'0'78,"33"0"-62,-33 0-1,0 0-15,34-34 16,-34 34 0,0-34-1,-34 0 1,0 1 0,-68 33-1,-68 0 32,69 0-31,-1 33-1,68 35 1,0-34 0,0 0-1,135 101 16,-33-67-15,67 34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8:26.8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96FBB3-74AE-436A-876F-71BD642F8137}" emma:medium="tactile" emma:mode="ink">
          <msink:context xmlns:msink="http://schemas.microsoft.com/ink/2010/main" type="writingRegion" rotatedBoundingBox="17967,2899 10071,12210 7383,9930 15279,619">
            <msink:destinationLink direction="with" ref="{629CBD5F-D3E6-489F-8723-05FDD44E8BAA}"/>
          </msink:context>
        </emma:interpretation>
      </emma:emma>
    </inkml:annotationXML>
    <inkml:traceGroup>
      <inkml:annotationXML>
        <emma:emma xmlns:emma="http://www.w3.org/2003/04/emma" version="1.0">
          <emma:interpretation id="{6CB3A0A0-5BD5-419F-884A-AB7F530630EC}" emma:medium="tactile" emma:mode="ink">
            <msink:context xmlns:msink="http://schemas.microsoft.com/ink/2010/main" type="paragraph" rotatedBoundingBox="21329,6663 24833,6846 24741,8607 21237,8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DE6091-9581-4162-87AB-74C556B91D87}" emma:medium="tactile" emma:mode="ink">
              <msink:context xmlns:msink="http://schemas.microsoft.com/ink/2010/main" type="line" rotatedBoundingBox="21329,6663 24833,6846 24741,8607 21237,8423"/>
            </emma:interpretation>
          </emma:emma>
        </inkml:annotationXML>
        <inkml:traceGroup>
          <inkml:annotationXML>
            <emma:emma xmlns:emma="http://www.w3.org/2003/04/emma" version="1.0">
              <emma:interpretation id="{A3C2A75D-0454-465C-BCD9-2376697AD6D1}" emma:medium="tactile" emma:mode="ink">
                <msink:context xmlns:msink="http://schemas.microsoft.com/ink/2010/main" type="inkWord" rotatedBoundingBox="21329,6663 24833,6846 24741,8607 21237,8423">
                  <msink:destinationLink direction="with" ref="{6C58AFEF-D070-4A18-AD48-BF7B6173F07C}"/>
                  <msink:destinationLink direction="with" ref="{F651A9FD-53E5-4895-A816-68761640F216}"/>
                  <msink:destinationLink direction="with" ref="{742E963A-50C4-4F97-A582-0A88B8BCB330}"/>
                </msink:context>
              </emma:interpretation>
              <emma:one-of disjunction-type="recognition" id="oneOf0">
                <emma:interpretation id="interp0" emma:lang="en-US" emma:confidence="0">
                  <emma:literal>1710</emma:literal>
                </emma:interpretation>
                <emma:interpretation id="interp1" emma:lang="en-US" emma:confidence="0">
                  <emma:literal>RA 0</emma:literal>
                </emma:interpretation>
                <emma:interpretation id="interp2" emma:lang="en-US" emma:confidence="0">
                  <emma:literal>TIA 0</emma:literal>
                </emma:interpretation>
                <emma:interpretation id="interp3" emma:lang="en-US" emma:confidence="0">
                  <emma:literal>Rio</emma:literal>
                </emma:interpretation>
                <emma:interpretation id="interp4" emma:lang="en-US" emma:confidence="0">
                  <emma:literal>RIA 0</emma:literal>
                </emma:interpretation>
              </emma:one-of>
            </emma:emma>
          </inkml:annotationXML>
          <inkml:trace contextRef="#ctx0" brushRef="#br0">1339-2352 0,'0'-47'62,"183"47"-31,182-47 1,1 47-17,94 0 1,-95 0 15,1 0-15,0 0-1,0 0 1,0-47-16</inkml:trace>
          <inkml:trace contextRef="#ctx0" brushRef="#br0" timeOffset="-1124.9939">1522-3434 0,'0'47'47,"0"188"0,0-47-16,0 48-15,0-48 15,0 0 16</inkml:trace>
          <inkml:trace contextRef="#ctx0" brushRef="#br0" timeOffset="-484.3738">1522-3857 0,'0'-47'47,"0"0"-32,91 47 1,366 0 15,-91 0 1,94 0-17,-95 0 1,93 0-1,-1 0 17,0 47-17,-274 0 1,-91 0 15,-1-47-31,3 47 16,-94 47-1,0 141 17,0 0-1,-94 0 0,94-46-15,0-48 15,0-94-15,0 47-16</inkml:trace>
          <inkml:trace contextRef="#ctx0" brushRef="#br0" timeOffset="734.3741">1613-3387 0,'92'-47'63,"-1"0"-48,183 47 1,-182 0-1,182 0 17,-274 47-32,0 0 31,0 47-15,-91-47-1,91 0-15,-366 188 47,274-188-31,92 0 15,0 0-15,92-47-1,91 0 1,-92 0-1,92 0-15</inkml:trace>
          <inkml:trace contextRef="#ctx0" brushRef="#br0" timeOffset="1187.4971">3170-3998 0,'0'47'78,"0"188"-31,0-47-31,0 0-1,0 47 17,0 0-17,0-46 17,0-48-32</inkml:trace>
          <inkml:trace contextRef="#ctx0" brushRef="#br0" timeOffset="1453.1223">3536-3293 0,'0'-47'31,"0"0"0,91 47-15,1 0 15,-1 0-15,184 47-1</inkml:trace>
          <inkml:trace contextRef="#ctx0" brushRef="#br0" timeOffset="2453.1184">3993-2493 0,'275'235'125,"90"0"-94,-90-47 1,93 47-17,-185 1-15</inkml:trace>
        </inkml:traceGroup>
        <inkml:traceGroup>
          <inkml:annotationXML>
            <emma:emma xmlns:emma="http://www.w3.org/2003/04/emma" version="1.0">
              <emma:interpretation id="{BA157549-BF59-4B44-9954-393493926FA6}" emma:medium="tactile" emma:mode="ink">
                <msink:context xmlns:msink="http://schemas.microsoft.com/ink/2010/main" type="inkWord" rotatedBoundingBox="12678,9135 10071,12210 7618,10130 10225,7055"/>
              </emma:interpretation>
              <emma:one-of disjunction-type="recognition" id="oneOf1">
                <emma:interpretation id="interp5" emma:lang="en-US" emma:confidence="0">
                  <emma:literal>"Alit</emma:literal>
                </emma:interpretation>
                <emma:interpretation id="interp6" emma:lang="en-US" emma:confidence="0">
                  <emma:literal>"Ant</emma:literal>
                </emma:interpretation>
                <emma:interpretation id="interp7" emma:lang="en-US" emma:confidence="0">
                  <emma:literal>"Anita</emma:literal>
                </emma:interpretation>
                <emma:interpretation id="interp8" emma:lang="en-US" emma:confidence="0">
                  <emma:literal>"Amt</emma:literal>
                </emma:interpretation>
                <emma:interpretation id="interp9" emma:lang="en-US" emma:confidence="0">
                  <emma:literal>"chit</emma:literal>
                </emma:interpretation>
              </emma:one-of>
            </emma:emma>
          </inkml:annotationXML>
          <inkml:trace contextRef="#ctx0" brushRef="#br0" timeOffset="-484.3738">1522-3857 0,'0'-47'47,"0"0"-32,91 47 1,366 0 15,-91 0 1,94 0-17,-95 0 1,93 0-1,-1 0 17,0 47-17,-274 0 1,-91 0 15,-1-47-31,3 47 16,-94 47-1,0 141 17,0 0-1,-94 0 0,94-46-15,0-48 15,0-94-15,0 47-16</inkml:trace>
          <inkml:trace contextRef="#ctx0" brushRef="#br0" timeOffset="1187.4971">3170-3998 0,'0'47'78,"0"188"-31,0-47-31,0 0-1,0 47 17,0 0-17,0-46 17,0-48-32</inkml:trace>
          <inkml:trace contextRef="#ctx0" brushRef="#br0" timeOffset="1453.1223">3536-3293 0,'0'-47'31,"0"0"0,91 47-15,1 0 15,-1 0-15,184 47-1</inkml:trace>
          <inkml:trace contextRef="#ctx0" brushRef="#br0" timeOffset="734.3741">1613-3387 0,'92'-47'63,"-1"0"-48,183 47 1,-182 0-1,182 0 17,-274 47-32,0 0 31,0 47-15,-91-47-1,91 0-15,-366 188 47,274-188-31,92 0 15,0 0-15,92-47-1,91 0 1,-92 0-1,92 0-15</inkml:trace>
          <inkml:trace contextRef="#ctx0" brushRef="#br0" timeOffset="-1124.9939">1522-3434 0,'0'47'47,"0"188"0,0-47-16,0 48-15,0-48 15,0 0 16</inkml:trace>
          <inkml:trace contextRef="#ctx0" brushRef="#br0">1339-2352 0,'0'-47'62,"183"47"-31,182-47 1,1 47-17,94 0 1,-95 0 15,1 0-15,0 0-1,0 0 1,0-47-16</inkml:trace>
          <inkml:trace contextRef="#ctx0" brushRef="#br0" timeOffset="2453.1184">3993-2493 0,'275'235'125,"90"0"-94,-90-47 1,93 47-17,-185 1-15</inkml:trace>
          <inkml:trace contextRef="#ctx0" brushRef="#br0" timeOffset="2046.8595">2436-2446 0,'-91'0'62,"-1"0"-46,-182 235 15,0 0-15,91-47 0,-92 47-1,92 1 1,0-48-1,-91 47 1,91-47 15,183 0-15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5:58.5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37D4F2-DB8F-4061-83D8-7E5E852D7352}" emma:medium="tactile" emma:mode="ink">
          <msink:context xmlns:msink="http://schemas.microsoft.com/ink/2010/main" type="inkDrawing" rotatedBoundingBox="3532,12087 3643,14120 3595,14123 3484,12090" semanticType="callout" shapeName="Other">
            <msink:sourceLink direction="with" ref="{1462AA4D-C2BF-405F-A344-877203F536DA}"/>
          </msink:context>
        </emma:interpretation>
      </emma:emma>
    </inkml:annotationXML>
    <inkml:trace contextRef="#ctx0" brushRef="#br0">-5788 3590 0,'0'67'0,"34"69"0,-1 67 0,-33-67 0,0-35 0,0 1 31,0 67 16,0-33 0,0-103-32,0 1-15,0 136 63,34-1 31,-34-101-63,0-34-16,0-1 17,0 137 46,34-1 16,-34-67 15</inkml:trace>
  </inkml:traceGroup>
</inkml:ink>
</file>

<file path=ppt/ink/ink8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4C515D5-D2CE-441B-B9FD-580659021069}" emma:medium="tactile" emma:mode="ink">
          <msink:context xmlns:msink="http://schemas.microsoft.com/ink/2010/main" type="writingRegion" rotatedBoundingBox="21329,6663 24833,6846 24741,8607 21237,8423">
            <msink:destinationLink direction="with" ref="{827920B0-3A8C-40C0-B718-0FC73A3B621E}"/>
          </msink:context>
        </emma:interpretation>
      </emma:emma>
    </inkml:annotationXML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8:48.4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4EF0285-1A11-46EB-8910-578CA8630F89}" emma:medium="tactile" emma:mode="ink">
          <msink:context xmlns:msink="http://schemas.microsoft.com/ink/2010/main" type="inkDrawing" rotatedBoundingBox="19613,10394 21894,8112 22036,8254 19755,10536" semanticType="callout" shapeName="Other">
            <msink:sourceLink direction="with" ref="{827920B0-3A8C-40C0-B718-0FC73A3B621E}"/>
            <msink:sourceLink direction="with" ref="{04518321-9D1F-4462-8682-A21D17BD266A}"/>
          </msink:context>
        </emma:interpretation>
      </emma:emma>
    </inkml:annotationXML>
    <inkml:trace contextRef="#ctx0" brushRef="#br0">2258 0 0,'-47'0'47,"0"0"-31,0 47-1,-188 47 16,-1 141 1,95-47-17,-94 0 1,47 1 15,0-1-15,-47 47-1,46 0 1,48-47 15,-47 47 1,47 48-17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8:41.6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7920B0-3A8C-40C0-B718-0FC73A3B621E}" emma:medium="tactile" emma:mode="ink">
          <msink:context xmlns:msink="http://schemas.microsoft.com/ink/2010/main" type="inkDrawing" rotatedBoundingBox="21310,8193 24277,8439 24271,8513 21303,8267" semanticType="underline" shapeName="Other">
            <msink:sourceLink direction="with" ref="{24C515D5-D2CE-441B-B9FD-580659021069}"/>
            <msink:destinationLink direction="with" ref="{C4EF0285-1A11-46EB-8910-578CA8630F89}"/>
          </msink:context>
        </emma:interpretation>
      </emma:emma>
    </inkml:annotationXML>
    <inkml:trace contextRef="#ctx0" brushRef="#br0">2399-2664 0,'141'0'79,"95"0"-48,-48 47-16,0 0 1,0-47 0,0 0-1,-47 0 1,0 47 0,48-47-16,-1 0 15,0 0 1,-47 47-16,47-47 15,47 0 1,-47 0 0,-93 47-1,46 0 1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8:49.0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58AFEF-D070-4A18-AD48-BF7B6173F07C}" emma:medium="tactile" emma:mode="ink">
          <msink:context xmlns:msink="http://schemas.microsoft.com/ink/2010/main" type="inkDrawing" rotatedBoundingBox="22018,10371 22538,8442 22635,8469 22115,10397" semanticType="callout" shapeName="Other">
            <msink:sourceLink direction="with" ref="{A3C2A75D-0454-465C-BCD9-2376697AD6D1}"/>
            <msink:sourceLink direction="with" ref="{1591391D-8EC9-4299-9D8C-1D2AF2D5C9B4}"/>
          </msink:context>
        </emma:interpretation>
      </emma:emma>
    </inkml:annotationXML>
    <inkml:trace contextRef="#ctx0" brushRef="#br0">517 0 0,'0'47'62,"-141"188"-15,94 0-31,-47-46 15,47-1-16,0 0 1,47 0 0,-47 0-1,0 0 1,0 95 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8:49.6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51A9FD-53E5-4895-A816-68761640F216}" emma:medium="tactile" emma:mode="ink">
          <msink:context xmlns:msink="http://schemas.microsoft.com/ink/2010/main" type="inkDrawing" rotatedBoundingBox="23619,8516 25153,10459 25099,10503 23565,8560" semanticType="callout" shapeName="Other">
            <msink:sourceLink direction="with" ref="{A3C2A75D-0454-465C-BCD9-2376697AD6D1}"/>
            <msink:sourceLink direction="with" ref="{ACB4351E-B5B3-4961-9897-38E878056121}"/>
          </msink:context>
        </emma:interpretation>
      </emma:emma>
    </inkml:annotationXML>
    <inkml:trace contextRef="#ctx0" brushRef="#br0">0 0 0,'47'0'94,"47"94"-63,-47-47-16,-47 0-15,235 188 32,-93-46-17,-1-1 1,47 47 15,0 0-15,-47-47-1,0 47 17,47 1-32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9:00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9CBD5F-D3E6-489F-8723-05FDD44E8BAA}" emma:medium="tactile" emma:mode="ink">
          <msink:context xmlns:msink="http://schemas.microsoft.com/ink/2010/main" type="inkDrawing" rotatedBoundingBox="10554,7586 15251,3387 15333,3480 10636,7679" semanticType="strikethrough" shapeName="Other">
            <msink:sourceLink direction="with" ref="{3896FBB3-74AE-436A-876F-71BD642F8137}"/>
            <msink:destinationLink direction="with" ref="{742E963A-50C4-4F97-A582-0A88B8BCB330}"/>
          </msink:context>
        </emma:interpretation>
      </emma:emma>
    </inkml:annotationXML>
    <inkml:trace contextRef="#ctx0" brushRef="#br0">0 4139 0,'-47'0'47,"47"-47"124,47 0-139,188-141 15,0 47-32,-47-47 1,48 0-1,-48-47 17,47 93-17,0-93 1,0 47 0,1 0-1,-48 0 1,47-47-1,0 47 1,0-1 0,0-46-1,-46 47 1,46-47 0,-47 47 15,-141 141-31,188-189 15,0 48 17,0 0-1,-140 94-15,-48 94 15,0 47-16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9:02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2E963A-50C4-4F97-A582-0A88B8BCB330}" emma:medium="tactile" emma:mode="ink">
          <msink:context xmlns:msink="http://schemas.microsoft.com/ink/2010/main" type="inkDrawing" rotatedBoundingBox="15895,3399 21919,6538 21801,6763 15777,3624" semanticType="callout" shapeName="Other">
            <msink:sourceLink direction="with" ref="{629CBD5F-D3E6-489F-8723-05FDD44E8BAA}"/>
            <msink:sourceLink direction="with" ref="{A3C2A75D-0454-465C-BCD9-2376697AD6D1}"/>
          </msink:context>
        </emma:interpretation>
      </emma:emma>
    </inkml:annotationXML>
    <inkml:trace contextRef="#ctx0" brushRef="#br0">6115 2964 0,'-141'0'78,"94"-47"-63,-189-48 32,1 48-31,47-47 15,0 47-15,0-47-1,0 0 1,0 0 0,-1 0-1,-46 0 1,0 0-1,47 0 1,-47-47 0,47 0 15,-48-1-31,1 1 31,47 47-15,-47 0-1,0-94 1,47 94 15,-48-47 1,48 47-17,-47 0 1,47-47 15,-47 47-15,141-1 15,-142-46 0,95 94 0,47 0-15,0 0 15,0 47-15,0 0 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8:21.4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1B7364-FF83-4CEE-970B-C97013DA3F47}" emma:medium="tactile" emma:mode="ink">
          <msink:context xmlns:msink="http://schemas.microsoft.com/ink/2010/main" type="writingRegion" rotatedBoundingBox="8053,10659 28042,10191 28107,13001 8119,13469"/>
        </emma:interpretation>
      </emma:emma>
    </inkml:annotationXML>
    <inkml:traceGroup>
      <inkml:annotationXML>
        <emma:emma xmlns:emma="http://www.w3.org/2003/04/emma" version="1.0">
          <emma:interpretation id="{34209C57-D739-4F40-9011-2803213E882F}" emma:medium="tactile" emma:mode="ink">
            <msink:context xmlns:msink="http://schemas.microsoft.com/ink/2010/main" type="paragraph" rotatedBoundingBox="8053,10659 28042,10191 28107,13001 8119,13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19DD86-6A67-4247-A53F-EC32C7342E5A}" emma:medium="tactile" emma:mode="ink">
              <msink:context xmlns:msink="http://schemas.microsoft.com/ink/2010/main" type="line" rotatedBoundingBox="8053,10659 28042,10191 28107,13001 8119,13469"/>
            </emma:interpretation>
          </emma:emma>
        </inkml:annotationXML>
        <inkml:traceGroup>
          <inkml:annotationXML>
            <emma:emma xmlns:emma="http://www.w3.org/2003/04/emma" version="1.0">
              <emma:interpretation id="{1591391D-8EC9-4299-9D8C-1D2AF2D5C9B4}" emma:medium="tactile" emma:mode="ink">
                <msink:context xmlns:msink="http://schemas.microsoft.com/ink/2010/main" type="inkWord" rotatedBoundingBox="8064,11160 9433,11128 9475,12919 8106,12951">
                  <msink:destinationLink direction="with" ref="{6C58AFEF-D070-4A18-AD48-BF7B6173F07C}"/>
                </msink:context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-10348 1334 0,'47'0'15,"94"-141"-15,1-94 0,-95 188 16,-47 94 15,0 0-15,-47 188 15,0 0-15,47-47 15,0 47 16,47-187-47</inkml:trace>
          <inkml:trace contextRef="#ctx0" brushRef="#br0" timeOffset="2218.7555">-10065 487 0,'-95'-47'63,"-46"47"-32,0 0-15,0 94 15,94-47-15,-94 189 30,94-189-46,47 188 32,0 0-1,94 94 0,0-188 0,47 1-15,0-95 15,0 0-15,-47-47-16,142-47 31,-48-48 0,-94 1-15,0-47 0,-47-47-1,-47-47 1,0 94 0,-47-94 15,-47-1-16,-94 1 17,47 188-17,-48-47 1,48 94 0,-47 47-1</inkml:trace>
        </inkml:traceGroup>
        <inkml:traceGroup>
          <inkml:annotationXML>
            <emma:emma xmlns:emma="http://www.w3.org/2003/04/emma" version="1.0">
              <emma:interpretation id="{ACB4351E-B5B3-4961-9897-38E878056121}" emma:medium="tactile" emma:mode="ink">
                <msink:context xmlns:msink="http://schemas.microsoft.com/ink/2010/main" type="inkWord" rotatedBoundingBox="10985,10884 12675,10844 12722,12870 11032,12910">
                  <msink:destinationLink direction="with" ref="{F651A9FD-53E5-4895-A816-68761640F216}"/>
                </msink:context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8</emma:literal>
                </emma:interpretation>
                <emma:interpretation id="interp8" emma:lang="en-US" emma:confidence="0">
                  <emma:literal>j</emma:literal>
                </emma:interpretation>
                <emma:interpretation id="interp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1046.885">-7525 1005 0,'0'-94'78,"-48"47"-62,48 0 15,0 0-16,48 0 1,-1 47 0,141-47 15,0 47 0,-141 94-15,47-47-1,-94 0 1,0 47 0,-47 47-1,-94 0 17,-47 47-1,188-141-16,-47-47 17,47 47-17,47-47 17,141 47-1,47-47 0,47 47 0</inkml:trace>
          <inkml:trace contextRef="#ctx0" brushRef="#br0" timeOffset="3312.5006">-6914-30 0,'-188'0'62,"0"47"-31,-47 47 1,46 141-1,95-94-15,0 95-1,94-95 1,47 47 15,0 47 0,94-47-15,1 0 15,-48-47-15,47-47-1,0 1 1,94-95 15,0-47 1,-188 47-32,188-189 31,-141 1 0,1 0-15,-95-47-1,0 94 1,-95-47 15,1-1-15,-94-46 15,-47 47 0,47 47-15,94 141-16</inkml:trace>
        </inkml:traceGroup>
        <inkml:traceGroup>
          <inkml:annotationXML>
            <emma:emma xmlns:emma="http://www.w3.org/2003/04/emma" version="1.0">
              <emma:interpretation id="{04518321-9D1F-4462-8682-A21D17BD266A}" emma:medium="tactile" emma:mode="ink">
                <msink:context xmlns:msink="http://schemas.microsoft.com/ink/2010/main" type="inkWord" rotatedBoundingBox="18406,10416 23255,10303 23306,12493 18457,12607">
                  <msink:destinationLink direction="with" ref="{C4EF0285-1A11-46EB-8910-578CA8630F89}"/>
                </msink:context>
              </emma:interpretation>
              <emma:one-of disjunction-type="recognition" id="oneOf2">
                <emma:interpretation id="interp10" emma:lang="en-US" emma:confidence="0">
                  <emma:literal>5070</emma:literal>
                </emma:interpretation>
                <emma:interpretation id="interp11" emma:lang="en-US" emma:confidence="0">
                  <emma:literal>5020</emma:literal>
                </emma:interpretation>
                <emma:interpretation id="interp12" emma:lang="en-US" emma:confidence="0">
                  <emma:literal>5700</emma:literal>
                </emma:interpretation>
                <emma:interpretation id="interp13" emma:lang="en-US" emma:confidence="0">
                  <emma:literal>5780</emma:literal>
                </emma:interpretation>
                <emma:interpretation id="interp14" emma:lang="en-US" emma:confidence="0">
                  <emma:literal>50700</emma:literal>
                </emma:interpretation>
              </emma:one-of>
            </emma:emma>
          </inkml:annotationXML>
          <inkml:trace contextRef="#ctx0" brushRef="#br0" timeOffset="12328.0752">3246 393 0,'0'-47'47,"-94"-94"0,94 94-16,0 0-15,47 47-1,188 0 32,-47 0-16,-94 0-31,-47 0 16,0 47 0,-47 0-1,0 47 16,-141 94 16,0 48 0,47-1 0,0 0 0,94-188-31</inkml:trace>
          <inkml:trace contextRef="#ctx0" brushRef="#br0" timeOffset="12609.3426">3293 723 0,'188'0'94,"-47"0"-78,142 47 15</inkml:trace>
          <inkml:trace contextRef="#ctx0" brushRef="#br0" timeOffset="11124.9702">236 111 0,'-47'94'109,"0"47"-78,-95 94 16,142-188-16,47-47 1,189 0 15,-142 0-32,-47 0 1,188 189 31,-188-142-47,-47 0 15,0 47 1,0-47-16,-47 0 31,47 0-31,-47-47 16,-94 141-1</inkml:trace>
          <inkml:trace contextRef="#ctx0" brushRef="#br0" timeOffset="11468.7189">0 64 0,'142'-47'94,"46"47"-79,47 0 17,0 0-17,-94 47-15</inkml:trace>
          <inkml:trace contextRef="#ctx0" brushRef="#br0" timeOffset="14765.5804">3669-265 0,'-235'0'78,"47"0"-46,0 94 15,94-47-32,-94 141 16,94-94-31,47 94 32,-1 47-17,48 1 17,48-95-17,46 94 1,0-141-1,0 47 1,94 0 15,0-94 1,47-47-17,-94 0 1,95-94-1,-1-94 1,-188 94 15,0 0-15,47-94 0,-47 0-1,-47-1 1,-47 1-1,-47 0 1,0 0 15,-47 0-15,-95 47 15,142 94-15,0 47-16,-94 47 31,0 47-31</inkml:trace>
          <inkml:trace contextRef="#ctx0" brushRef="#br0" timeOffset="13640.585">659-359 0,'-235'0'63,"47"47"-16,47 0-32,-95 141 17,142-47-17,-47 47 16,47 0-15,94 48 15,0-48-15,94 47 15,-47-94-15,141 47 15,0-141 0,-46 0-15,46-47 0,-47 0-1,94-47 1,-47-94-1,-47 47 1,0-141 15,-47 47-15,-46-1 0,-48 1-1,0-47 16,-48 47-15,-93 0 15,-47 0-15,-47 47 15,94 141-15,-47 0-1,-47 141 1</inkml:trace>
        </inkml:traceGroup>
        <inkml:traceGroup>
          <inkml:annotationXML>
            <emma:emma xmlns:emma="http://www.w3.org/2003/04/emma" version="1.0">
              <emma:interpretation id="{EE9D0C29-A75C-437A-896B-E0A635415DC2}" emma:medium="tactile" emma:mode="ink">
                <msink:context xmlns:msink="http://schemas.microsoft.com/ink/2010/main" type="inkWord" rotatedBoundingBox="25273,10510 28048,10445 28107,13001 25333,13066"/>
              </emma:interpretation>
              <emma:one-of disjunction-type="recognition" id="oneOf3">
                <emma:interpretation id="interp15" emma:lang="en-US" emma:confidence="0">
                  <emma:literal>18</emma:literal>
                </emma:interpretation>
                <emma:interpretation id="interp16" emma:lang="en-US" emma:confidence="0">
                  <emma:literal>100</emma:literal>
                </emma:interpretation>
                <emma:interpretation id="interp17" emma:lang="en-US" emma:confidence="0">
                  <emma:literal>too</emma:literal>
                </emma:interpretation>
                <emma:interpretation id="interp18" emma:lang="en-US" emma:confidence="0">
                  <emma:literal>180</emma:literal>
                </emma:interpretation>
                <emma:interpretation id="interp19" emma:lang="en-US" emma:confidence="0">
                  <emma:literal>Too</emma:literal>
                </emma:interpretation>
              </emma:one-of>
            </emma:emma>
          </inkml:annotationXML>
          <inkml:trace contextRef="#ctx0" brushRef="#br0" timeOffset="15609.3281">6915 581 0,'0'-47'47,"47"47"-32,0-47 17,47-188-1,0 47 47,-94 282-47,-47 141 0,0-47 1,0 1-17,47 46 1,0 0 15,0-188-15,0 0-16,47 47 0</inkml:trace>
          <inkml:trace contextRef="#ctx0" brushRef="#br0" timeOffset="17140.5713">7715-406 0,'-236'0'94,"48"0"-63,-47 47 0,141 0-31,-94 141 31,-94 94 1,235-47-1,-1 0-16,48-93 1,0 46 0,48 0-1,46 0 1,47 47 15,0-47-15,47-47-1,0 1 1,47-95 0,-47 0-1,1-47 1,46 0 0,-47-47-1,0 0 1,0 0-16,0-95 31,48-93 0,-189 94-15,47-47 0,-94 0 15,0 47-16,-47-94 1,-47 46 0,-48-46-16,48 94 15,-141-47 17,94 94-17,-94 47 16,0 0-15,-48 47-16</inkml:trace>
          <inkml:trace contextRef="#ctx0" brushRef="#br0" timeOffset="16124.9503">7667 864 0,'0'47'93,"0"141"-61,48-188-32,46 94 31,0-47-16,47 0 1,0-47 0,-94-47-1,47-47 1,0-94 15,-47 94-31,-47-47 16,-47-95 15,47 142-31,-47 0 16,0 94-16,-47-47 15,-47 47 1,47 0 0,-141 141 15,140-94-31,-46 189 15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F13D6E7-3A4D-47F4-A4F8-EBFA7D89C5C7}" emma:medium="tactile" emma:mode="ink">
          <msink:context xmlns:msink="http://schemas.microsoft.com/ink/2010/main" type="writingRegion" rotatedBoundingBox="14393,2210 14581,2210 14581,3010 14393,3010"/>
        </emma:interpretation>
      </emma:emma>
    </inkml:annotationXML>
    <inkml:traceGroup>
      <inkml:annotationXML>
        <emma:emma xmlns:emma="http://www.w3.org/2003/04/emma" version="1.0">
          <emma:interpretation id="{5F19A1E6-4F6A-4767-ACB9-933204DB6317}" emma:medium="tactile" emma:mode="ink">
            <msink:context xmlns:msink="http://schemas.microsoft.com/ink/2010/main" type="paragraph" rotatedBoundingBox="14393,2210 14581,2210 14581,3010 14393,3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A46304-7AA8-4111-B445-2E93329918E7}" emma:medium="tactile" emma:mode="ink">
              <msink:context xmlns:msink="http://schemas.microsoft.com/ink/2010/main" type="line" rotatedBoundingBox="14393,2210 14581,2210 14581,3010 14393,3010"/>
            </emma:interpretation>
          </emma:emma>
        </inkml:annotationXML>
        <inkml:traceGroup>
          <inkml:annotationXML>
            <emma:emma xmlns:emma="http://www.w3.org/2003/04/emma" version="1.0">
              <emma:interpretation id="{B4E6F5EC-64D2-478A-BE2A-D5A75E90DE15}" emma:medium="tactile" emma:mode="ink">
                <msink:context xmlns:msink="http://schemas.microsoft.com/ink/2010/main" type="inkWord" rotatedBoundingBox="14393,2210 14581,2210 14581,3010 14393,3010"/>
              </emma:interpretation>
              <emma:one-of disjunction-type="recognition" id="oneOf0">
                <emma:interpretation id="interp0" emma:lang="x-none" emma:confidence="0">
                  <emma:literal>1</emma:literal>
                </emma:interpretation>
                <emma:interpretation id="interp1" emma:lang="x-none" emma:confidence="0">
                  <emma:literal>l</emma:literal>
                </emma:interpretation>
                <emma:interpretation id="interp2" emma:lang="x-none" emma:confidence="0">
                  <emma:literal>I</emma:literal>
                </emma:interpretation>
                <emma:interpretation id="interp3" emma:lang="x-none" emma:confidence="0">
                  <emma:literal>|</emma:literal>
                </emma:interpretation>
                <emma:interpretation id="interp4" emma:lang="x-none" emma:confidence="0">
                  <emma:literal>'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19:59.7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7CB418-1F19-4030-B63B-AAE611F9555A}" emma:medium="tactile" emma:mode="ink">
          <msink:context xmlns:msink="http://schemas.microsoft.com/ink/2010/main" type="writingRegion" rotatedBoundingBox="14629,-75 25894,6931 23976,10015 12711,3007"/>
        </emma:interpretation>
      </emma:emma>
    </inkml:annotationXML>
    <inkml:traceGroup>
      <inkml:annotationXML>
        <emma:emma xmlns:emma="http://www.w3.org/2003/04/emma" version="1.0">
          <emma:interpretation id="{8D2BA093-D9F7-4527-A8F0-CA3D0D7D3BD9}" emma:medium="tactile" emma:mode="ink">
            <msink:context xmlns:msink="http://schemas.microsoft.com/ink/2010/main" type="paragraph" rotatedBoundingBox="14629,-75 25894,6931 23976,10015 12711,30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EE7468-D6FD-403E-9897-8ED966531018}" emma:medium="tactile" emma:mode="ink">
              <msink:context xmlns:msink="http://schemas.microsoft.com/ink/2010/main" type="line" rotatedBoundingBox="14629,-75 25894,6931 23976,10015 12711,3007"/>
            </emma:interpretation>
          </emma:emma>
        </inkml:annotationXML>
        <inkml:traceGroup>
          <inkml:annotationXML>
            <emma:emma xmlns:emma="http://www.w3.org/2003/04/emma" version="1.0">
              <emma:interpretation id="{198344E8-C1FF-4E3A-8C9F-8BC4187E17EB}" emma:medium="tactile" emma:mode="ink">
                <msink:context xmlns:msink="http://schemas.microsoft.com/ink/2010/main" type="inkWord" rotatedBoundingBox="22325,4711 25894,6931 23976,10015 20407,7794"/>
              </emma:interpretation>
              <emma:one-of disjunction-type="recognition" id="oneOf0">
                <emma:interpretation id="interp0" emma:lang="en-US" emma:confidence="0">
                  <emma:literal>tales</emma:literal>
                </emma:interpretation>
                <emma:interpretation id="interp1" emma:lang="en-US" emma:confidence="0">
                  <emma:literal>tare</emma:literal>
                </emma:interpretation>
                <emma:interpretation id="interp2" emma:lang="en-US" emma:confidence="0">
                  <emma:literal>tads</emma:literal>
                </emma:interpretation>
                <emma:interpretation id="interp3" emma:lang="en-US" emma:confidence="0">
                  <emma:literal>tae</emma:literal>
                </emma:interpretation>
                <emma:interpretation id="interp4" emma:lang="en-US" emma:confidence="0">
                  <emma:literal>tad.</emma:literal>
                </emma:interpretation>
              </emma:one-of>
            </emma:emma>
          </inkml:annotationXML>
          <inkml:trace contextRef="#ctx0" brushRef="#br0">0 329 0,'0'-47'0,"47"0"0,0 0 0,-47 0 0,0-94 109,47 188-78,-94-47-31,47 47 32,0 94 46,-47-141-78,47 47 78,0-94 94,0 0-141,47 47-31,-47-47 16,47 47-1,47-47 32,-47 0-31,47 47 15,0 0 78,-94 47-77,-47 0-1,0 0-15,0 47 15,-47 141 16,47 1 0,47-48 31</inkml:trace>
          <inkml:trace contextRef="#ctx0" brushRef="#br0" timeOffset="343.7642">0 470 0,'47'0'109,"141"94"-62,-141-94-31,47 47-1,0 0-15</inkml:trace>
          <inkml:trace contextRef="#ctx0" brushRef="#br0" timeOffset="1281.2534">846-329 0,'0'47'79,"0"0"-64,0 188 16,0 0 1,0 0-1,0-47 0,0 1 0,0 46 1,0-141-17,47-47 1</inkml:trace>
          <inkml:trace contextRef="#ctx0" brushRef="#br0" timeOffset="1890.6329">1411 564 0,'141'-188'125,"-94"188"-125,47-141 31,-94 94 16,0 141 0,-47 141-16,0-46 1,47-95-17,47 47-15</inkml:trace>
          <inkml:trace contextRef="#ctx0" brushRef="#br0" timeOffset="2406.2552">1975 611 0,'0'47'109,"47"48"-93,0-48-1,-47 0-15,47-47 16,141 0 15,1-141 16,-142 46-31,0-93-1,-47 47 17,-47 141-17,47-47-15,-94 47 16,-1 0-1,-93 47 17,0 94-1,141 0-31</inkml:trace>
          <inkml:trace contextRef="#ctx0" brushRef="#br0" timeOffset="3593.7513">1693-706 0,'-235'0'93,"0"0"-46,-1 0-16,1 0 1,47 0-1,-47 0 0,0 0 16,94 0-31,47 0 15,-142 0 31,236 47-62,-47 0 47,47 1-31,-47 140 31,47-94-16,0 141 0,0-47 1,0 47-17,0-47 16,0 48 1,0-48-1,47 47 16,-47-188-32</inkml:trace>
          <inkml:trace contextRef="#ctx0" brushRef="#br0" timeOffset="5359.369">1552-800 0,'188'0'157,"47"0"-111,0 0-14,1 0-1,-1 0 0,-47 0 0,0 47 1,-47-47 15,-94 47-16,-47 0-16,0 48 17,-47 93 15,47 47-16,0 0 0,0-47 0,0 47 1,0-46-17,0 46 16,0-47 16,0 47 31,0-141-31,0-47-31,-141 0 171,94-94-171,0 47 0,-47-47-1,-47 47 17,-94-47-17,46 47 16,1 0-15,0 0-16</inkml:trace>
          <inkml:trace contextRef="#ctx0" brushRef="#br0" timeOffset="11624.9694">-7197-5127 0,'0'47'62,"-47"0"-31,0 47 1,0-47-17,0 0-15,0 47 63,235-94-1,0 47-31,-141-47-15,0 47 0,-47 0-1,0 0-15,-47 47 32,-94 95 14,47-142-30,47 0 0</inkml:trace>
          <inkml:trace contextRef="#ctx0" brushRef="#br0" timeOffset="11968.7171">-7244-5080 0,'0'-47'62,"94"0"-46,-47 47 0,188 0 15,0 0-16</inkml:trace>
          <inkml:trace contextRef="#ctx0" brushRef="#br0" timeOffset="12953.0893">-6068-4610 0,'47'-47'62,"0"47"-46,188 0 31,-47 0-16,-47 0-15</inkml:trace>
          <inkml:trace contextRef="#ctx0" brushRef="#br0" timeOffset="13421.8226">-6397-5315 0,'0'188'94,"0"47"-63,0-47-16,0 47 17,0-46-1,0-142-31,47 47 16</inkml:trace>
          <inkml:trace contextRef="#ctx0" brushRef="#br0" timeOffset="14312.4586">-7856-5503 0,'-47'0'62,"47"47"-31,0 141 1,0 0-17,0 0 1,-47 0 0,0 0-1,47 48 16,0-48-15,0-47 0,0-47-1,47-47 1,0-47 0,189 0 15,-1 0-16,-47 0 1,0-47 0,0 47-1,0-47-15,48 47 32,-48 0-17,0 0 1,47 0-1,-47 0 1,0 0 0,48 0-1,-48 0 1,47 0 0,-188 0-1,0-47-15,0 47 0</inkml:trace>
          <inkml:trace contextRef="#ctx0" brushRef="#br0" timeOffset="15687.4521">-7903-5692 0,'-47'0'47,"94"0"-16,189 0 32,-48 0-32,0 0-15,47 48-1,-47-48 1,0 0-1,48 0 1,-48 0 0,0 0-1,0 0 1,47 0 0,-47 0-1,0 0 1,48 0 15,-1 0 16,-188 0-16,-47 47-31,47 188 78,-47-141-62,47 94 0,-47 47 15,47-47 0,-47 0 0,0 1 1,47-95-32,-47 0 31,47 94 141,0-141-110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5:06:10.6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62AA4D-C2BF-405F-A344-877203F536DA}" emma:medium="tactile" emma:mode="ink">
          <msink:context xmlns:msink="http://schemas.microsoft.com/ink/2010/main" type="inkDrawing" rotatedBoundingBox="3564,11717 13946,12211 13838,14486 3456,13993" semanticType="enclosure" shapeName="Other">
            <msink:sourceLink direction="with" ref="{6F8D5300-BDB6-451D-9685-0FB60722D762}"/>
            <msink:destinationLink direction="with" ref="{EA37D4F2-DB8F-4061-83D8-7E5E852D7352}"/>
            <msink:destinationLink direction="with" ref="{90A35D30-E4BC-474E-A3DD-7624A3606488}"/>
            <msink:destinationLink direction="with" ref="{D06DD0EF-E207-4670-A4BA-883A0CB1C8EB}"/>
            <msink:destinationLink direction="with" ref="{74FFC83A-9367-4DB0-A3DE-45F3C1B83579}"/>
          </msink:context>
        </emma:interpretation>
      </emma:emma>
    </inkml:annotationXML>
    <inkml:trace contextRef="#ctx0" brushRef="#br0">-404 3657 0,'34'-33'188,"-68"33"-157,34 67 32,0 103-17,0-35-30,34-67 0,-34 101 15,0-33-15,0-1 15,0 34-16,0-33 1,0 33 15,34-101-15,-34 34 15,0 67 0,34-34 16</inkml:trace>
    <inkml:trace contextRef="#ctx0" brushRef="#br0" timeOffset="-1312.5006">-1690 3522 0,'33'34'141,"-33"0"-126,0 135 48,34-34-16,-34 35-16,0-1 0,34 0 0,-34-33-15,34 33 15,-34 1 1,34-1-1,-34-34-16,0 35 32,34-136-47,-34 101 47,0-101-47,34-34 16,-1 68-16</inkml:trace>
    <inkml:trace contextRef="#ctx0" brushRef="#br0" timeOffset="-7609.3456">-5653 5452 0,'102'0'172,"-68"0"-157,-1 0 1,103 34 15,-102-34-31,135 0 32,-33 0-1,-1 34-16,34-34 1,-33 0 0,-1 0-1,35 34 1,-35-34 0,34 0-1,-33 34 1,-1-34-1,1 0 1,33 0 0,-33 0-1,33 0 1,-34 0 0,35 0-1,-69 0 1,69 34-1,-1-34 1,0 0 0,1 0-1,-69 0 1,35 0 0,135 0-1,-136 0 1,1 0-1,33 0 1,-34 0 0,1 0-16,-34 0 15,33 0 1,0 0-16,1 0 16,-34 0-1,33 0-15,0 0 16,1 0-16,-1 0 15,35 0 17,-1 0-17,-67 0-15,33 0 16,-33 0 0,33 34-16,1-34 15,-35 0 1,69 0-1,-35 0 1,34 0 0,1 0-1,-1 33 1,-33-33 0,33 0-1,-34 0 1,35 0-1,-1 0 17,-34 0-17,1 34 1,33-34 0,1 0 15,-1 0 0,-67 0-15,33 0-1,34 0 17,1 0 14,-1 0 17,-135 0-63</inkml:trace>
    <inkml:trace contextRef="#ctx0" brushRef="#br0" timeOffset="-9984.3505">-5721 3420 0,'136'0'296,"-102"0"-280,0 0-16,-1 0 31,103 34 1,33 0-1,1 0 0,-35-34-15,34 34 15,-33 0-15,-1-34 15,1 34-16,33-34 1,-33 33 15,-1-33-15,1 34 0,33-34 15,0 0-16,1 34 1,-35-34 15,0 0-15,35 0 0,-69 0-1,35 0 1,-1 0-1,35 34 17,-35-34-17,1 0 1,-1 0 0,34 0 15,1 0-16,-35 0 1,35 0 0,-1 0 15,-34-34-15,35 34 15,-1-34-16,-34 34 1,1 0 0,-1 0-1,35 0 17,-35 0-17,1 0 1,-1 0-1,1 0 1,-1 0 0,34 0-1,1 0 1,-35 0 0,1 0-1,-1 0 1,1 0-1,-1 0 1,1 0 0,33 0 15,-34 0-15,35-34-1,-1 34 16,-34 0-15,1 0 0,-1 0-1,35 0 17,-1 0-17,0 0 16,-67 0-15,33 34 31,-101 0-47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1339-2352 0,'0'-47'62,"183"47"-31,182-47 1,1 47-17,94 0 1,-95 0 15,1 0-15,0 0-1,0 0 1,0-47-16</inkml:trace>
  <inkml:trace contextRef="#ctx0" brushRef="#br0" timeOffset="1">1522-3434 0,'0'47'47,"0"188"0,0-47-16,0 48-15,0-48 15,0 0 16</inkml:trace>
  <inkml:trace contextRef="#ctx0" brushRef="#br0" timeOffset="2">1522-3857 0,'0'-47'47,"0"0"-32,91 47 1,366 0 15,-91 0 1,94 0-17,-95 0 1,93 0-1,-1 0 17,0 47-17,-274 0 1,-91 0 15,-1-47-31,3 47 16,-94 47-1,0 141 17,0 0-1,-94 0 0,94-46-15,0-48 15,0-94-15,0 47-16</inkml:trace>
  <inkml:trace contextRef="#ctx0" brushRef="#br0" timeOffset="3">1613-3387 0,'92'-47'63,"-1"0"-48,183 47 1,-182 0-1,182 0 17,-274 47-32,0 0 31,0 47-15,-91-47-1,91 0-15,-366 188 47,274-188-31,92 0 15,0 0-15,92-47-1,91 0 1,-92 0-1,92 0-15</inkml:trace>
  <inkml:trace contextRef="#ctx0" brushRef="#br0" timeOffset="4">3170-3998 0,'0'47'78,"0"188"-31,0-47-31,0 0-1,0 47 17,0 0-17,0-46 17,0-48-32</inkml:trace>
  <inkml:trace contextRef="#ctx0" brushRef="#br0" timeOffset="5">3536-3293 0,'0'-47'31,"0"0"0,91 47-15,1 0 15,-1 0-15,184 47-1</inkml:trace>
  <inkml:trace contextRef="#ctx0" brushRef="#br0" timeOffset="6">3993-2493 0,'275'235'125,"90"0"-94,-90-47 1,93 47-17,-185 1-15</inkml:trace>
  <inkml:trace contextRef="#ctx0" brushRef="#br0" timeOffset="7">1522-3857 0,'0'-47'47,"0"0"-32,91 47 1,366 0 15,-91 0 1,94 0-17,-95 0 1,93 0-1,-1 0 17,0 47-17,-274 0 1,-91 0 15,-1-47-31,3 47 16,-94 47-1,0 141 17,0 0-1,-94 0 0,94-46-15,0-48 15,0-94-15,0 47-16</inkml:trace>
  <inkml:trace contextRef="#ctx0" brushRef="#br0" timeOffset="8">3170-3998 0,'0'47'78,"0"188"-31,0-47-31,0 0-1,0 47 17,0 0-17,0-46 17,0-48-32</inkml:trace>
  <inkml:trace contextRef="#ctx0" brushRef="#br0" timeOffset="9">3536-3293 0,'0'-47'31,"0"0"0,91 47-15,1 0 15,-1 0-15,184 47-1</inkml:trace>
  <inkml:trace contextRef="#ctx0" brushRef="#br0" timeOffset="10">1613-3387 0,'92'-47'63,"-1"0"-48,183 47 1,-182 0-1,182 0 17,-274 47-32,0 0 31,0 47-15,-91-47-1,91 0-15,-366 188 47,274-188-31,92 0 15,0 0-15,92-47-1,91 0 1,-92 0-1,92 0-15</inkml:trace>
  <inkml:trace contextRef="#ctx0" brushRef="#br0" timeOffset="11">1522-3434 0,'0'47'47,"0"188"0,0-47-16,0 48-15,0-48 15,0 0 16</inkml:trace>
  <inkml:trace contextRef="#ctx0" brushRef="#br0" timeOffset="12">1339-2352 0,'0'-47'62,"183"47"-31,182-47 1,1 47-17,94 0 1,-95 0 15,1 0-15,0 0-1,0 0 1,0-47-16</inkml:trace>
  <inkml:trace contextRef="#ctx0" brushRef="#br0" timeOffset="13">3993-2493 0,'275'235'125,"90"0"-94,-90-47 1,93 47-17,-185 1-15</inkml:trace>
  <inkml:trace contextRef="#ctx0" brushRef="#br0" timeOffset="14">2436-2446 0,'-91'0'62,"-1"0"-46,-182 235 15,0 0-15,91-47 0,-92 47-1,92 1 1,0-48-1,-91 47 1,91-47 15,183 0-15</inkml:trace>
</inkml:ink>
</file>

<file path=ppt/ink/ink91.xml><?xml version="1.0" encoding="utf-8"?>
<inkml:ink xmlns:inkml="http://www.w3.org/2003/InkML">
  <inkml:definitions/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2399-2664 0,'141'0'79,"95"0"-48,-48 47-16,0 0 1,0-47 0,0 0-1,-47 0 1,0 47 0,48-47-16,-1 0 15,0 0 1,-47 47-16,47-47 15,47 0 1,-47 0 0,-93 47-1,46 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0,'47'0'94,"47"94"-63,-47-47-16,-47 0-15,235 188 32,-93-46-17,-1-1 1,47 47 15,0 0-15,-47-47-1,0 47 17,47 1-32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4139 0,'-47'0'47,"47"-47"124,47 0-139,188-141 15,0 47-32,-47-47 1,48 0-1,-48-47 17,47 93-17,0-93 1,0 47 0,1 0-1,-48 0 1,47-47-1,0 47 1,0-1 0,0-46-1,-46 47 1,46-47 0,-47 47 15,-141 141-31,188-189 15,0 48 17,0 0-1,-140 94-15,-48 94 15,0 47-16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6115 2964 0,'-141'0'78,"94"-47"-63,-189-48 32,1 48-31,47-47 15,0 47-15,0-47-1,0 0 1,0 0 0,-1 0-1,-46 0 1,0 0-1,47 0 1,-47-47 0,47 0 15,-48-1-31,1 1 31,47 47-15,-47 0-1,0-94 1,47 94 15,-48-47 1,48 47-17,-47 0 1,47-47 15,-47 47-15,141-1 15,-142-46 0,95 94 0,47 0-15,0 0 15,0 47-15,0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-10348 1334 0,'47'0'15,"94"-141"-15,1-94 0,-95 188 16,-47 94 15,0 0-15,-47 188 15,0 0-15,47-47 15,0 47 16,47-187-47</inkml:trace>
  <inkml:trace contextRef="#ctx0" brushRef="#br0" timeOffset="1">-10065 487 0,'-95'-47'63,"-46"47"-32,0 0-15,0 94 15,94-47-15,-94 189 30,94-189-46,47 188 32,0 0-1,94 94 0,0-188 0,47 1-15,0-95 15,0 0-15,-47-47-16,142-47 31,-48-48 0,-94 1-15,0-47 0,-47-47-1,-47-47 1,0 94 0,-47-94 15,-47-1-16,-94 1 17,47 188-17,-48-47 1,48 94 0,-47 47-1</inkml:trace>
  <inkml:trace contextRef="#ctx0" brushRef="#br0" timeOffset="2">-7525 1005 0,'0'-94'78,"-48"47"-62,48 0 15,0 0-16,48 0 1,-1 47 0,141-47 15,0 47 0,-141 94-15,47-47-1,-94 0 1,0 47 0,-47 47-1,-94 0 17,-47 47-1,188-141-16,-47-47 17,47 47-17,47-47 17,141 47-1,47-47 0,47 47 0</inkml:trace>
  <inkml:trace contextRef="#ctx0" brushRef="#br0" timeOffset="3">-6914-30 0,'-188'0'62,"0"47"-31,-47 47 1,46 141-1,95-94-15,0 95-1,94-95 1,47 47 15,0 47 0,94-47-15,1 0 15,-48-47-15,47-47-1,0 1 1,94-95 15,0-47 1,-188 47-32,188-189 31,-141 1 0,1 0-15,-95-47-1,0 94 1,-95-47 15,1-1-15,-94-46 15,-47 47 0,47 47-15,94 141-16</inkml:trace>
  <inkml:trace contextRef="#ctx0" brushRef="#br0" timeOffset="10">6915 581 0,'0'-47'47,"47"47"-32,0-47 17,47-188-1,0 47 47,-94 282-47,-47 141 0,0-47 1,0 1-17,47 46 1,0 0 15,0-188-15,0 0-16,47 47 0</inkml:trace>
  <inkml:trace contextRef="#ctx0" brushRef="#br0" timeOffset="11">7715-406 0,'-236'0'94,"48"0"-63,-47 47 0,141 0-31,-94 141 31,-94 94 1,235-47-1,-1 0-16,48-93 1,0 46 0,48 0-1,46 0 1,47 47 15,0-47-15,47-47-1,0 1 1,47-95 0,-47 0-1,1-47 1,46 0 0,-47-47-1,0 0 1,0 0-16,0-95 31,48-93 0,-189 94-15,47-47 0,-94 0 15,0 47-16,-47-94 1,-47 46 0,-48-46-16,48 94 15,-141-47 17,94 94-17,-94 47 16,0 0-15,-48 47-16</inkml:trace>
  <inkml:trace contextRef="#ctx0" brushRef="#br0" timeOffset="12">7667 864 0,'0'47'93,"0"141"-61,48-188-32,46 94 31,0-47-16,47 0 1,0-47 0,-94-47-1,47-47 1,0-94 15,-47 94-31,-47-47 16,-47-95 15,47 142-31,-47 0 16,0 94-16,-47-47 15,-47 47 1,47 0 0,-141 141 15,140-94-31,-46 189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0:58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0 329 0,'0'-47'0,"47"0"0,0 0 0,-47 0 0,0-94 109,47 188-78,-94-47-31,47 47 32,0 94 46,-47-141-78,47 47 78,0-94 94,0 0-141,47 47-31,-47-47 16,47 47-1,47-47 32,-47 0-31,47 47 15,0 0 78,-94 47-77,-47 0-1,0 0-15,0 47 15,-47 141 16,47 1 0,47-48 31</inkml:trace>
  <inkml:trace contextRef="#ctx0" brushRef="#br0" timeOffset="1">0 470 0,'47'0'109,"141"94"-62,-141-94-31,47 47-1,0 0-15</inkml:trace>
  <inkml:trace contextRef="#ctx0" brushRef="#br0" timeOffset="2">846-329 0,'0'47'79,"0"0"-64,0 188 16,0 0 1,0 0-1,0-47 0,0 1 0,0 46 1,0-141-17,47-47 1</inkml:trace>
  <inkml:trace contextRef="#ctx0" brushRef="#br0" timeOffset="3">1411 564 0,'141'-188'125,"-94"188"-125,47-141 31,-94 94 16,0 141 0,-47 141-16,0-46 1,47-95-17,47 47-15</inkml:trace>
  <inkml:trace contextRef="#ctx0" brushRef="#br0" timeOffset="4">1975 611 0,'0'47'109,"47"48"-93,0-48-1,-47 0-15,47-47 16,141 0 15,1-141 16,-142 46-31,0-93-1,-47 47 17,-47 141-17,47-47-15,-94 47 16,-1 0-1,-93 47 17,0 94-1,141 0-31</inkml:trace>
  <inkml:trace contextRef="#ctx0" brushRef="#br0" timeOffset="5">1693-706 0,'-235'0'93,"0"0"-46,-1 0-16,1 0 1,47 0-1,-47 0 0,0 0 16,94 0-31,47 0 15,-142 0 31,236 47-62,-47 0 47,47 1-31,-47 140 31,47-94-16,0 141 0,0-47 1,0 47-17,0-47 16,0 48 1,0-48-1,47 47 16,-47-188-32</inkml:trace>
  <inkml:trace contextRef="#ctx0" brushRef="#br0" timeOffset="6">1552-800 0,'188'0'157,"47"0"-111,0 0-14,1 0-1,-1 0 0,-47 0 0,0 47 1,-47-47 15,-94 47-16,-47 0-16,0 48 17,-47 93 15,47 47-16,0 0 0,0-47 0,0 47 1,0-46-17,0 46 16,0-47 16,0 47 31,0-141-31,0-47-31,-141 0 171,94-94-171,0 47 0,-47-47-1,-47 47 17,-94-47-17,46 47 16,1 0-15,0 0-16</inkml:trace>
  <inkml:trace contextRef="#ctx0" brushRef="#br0" timeOffset="7">-7197-5127 0,'0'47'62,"-47"0"-31,0 47 1,0-47-17,0 0-15,0 47 63,235-94-1,0 47-31,-141-47-15,0 47 0,-47 0-1,0 0-15,-47 47 32,-94 95 14,47-142-30,47 0 0</inkml:trace>
  <inkml:trace contextRef="#ctx0" brushRef="#br0" timeOffset="8">-7244-5080 0,'0'-47'62,"94"0"-46,-47 47 0,188 0 15,0 0-16</inkml:trace>
  <inkml:trace contextRef="#ctx0" brushRef="#br0" timeOffset="9">-6397-5315 0,'0'188'94,"0"47"-63,0-47-16,0 47 17,0-46-1,0-142-31,47 47 16</inkml:trace>
  <inkml:trace contextRef="#ctx0" brushRef="#br0" timeOffset="10">-6068-4610 0,'47'-47'62,"0"47"-46,188 0 31,-47 0-16,-47 0-15</inkml:trace>
  <inkml:trace contextRef="#ctx0" brushRef="#br0" timeOffset="11">-7856-5503 0,'-47'0'62,"47"47"-31,0 141 1,0 0-17,0 0 1,-47 0 0,0 0-1,47 48 16,0-48-15,0-47 0,0-47-1,47-47 1,0-47 0,189 0 15,-1 0-16,-47 0 1,0-47 0,0 47-1,0-47-15,48 47 32,-48 0-17,0 0 1,47 0-1,-47 0 1,0 0 0,48 0-1,-48 0 1,47 0 0,-188 0-1,0-47-15,0 47 0</inkml:trace>
  <inkml:trace contextRef="#ctx0" brushRef="#br0" timeOffset="12">-7903-5692 0,'-47'0'47,"94"0"-16,189 0 32,-48 0-32,0 0-15,47 48-1,-47-48 1,0 0-1,48 0 1,-48 0 0,0 0-1,0 0 1,47 0 0,-47 0-1,0 0 1,48 0 15,-1 0 16,-188 0-16,-47 47-31,47 188 78,-47-141-62,47 94 0,-47 47 15,47-47 0,-47 0 0,0 1 1,47-95-32,-47 0 31,47 94 141,0-141-110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4-22T17:21:31.6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0 512 0,'0'0'0'16,"0"0"0"-16,0 0 0 15,0 0 0 1,0 0 0-16,0 34 0 15,0-34 0-15,-36 0 0 16,36 0 0-16,0 35 0 16,0-35 0-16,-36 36 0 15,36-36 0-15,0 0 0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22T17:21:32.1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 0 0,'-35'106'0,"70"-106"0,106 0 0,-35 35 0,-36 0 0,1 71 0,-36 35 31,-35-35 0,-35 0 0,-36 35 1,36-106-17,0-35 1,0 0-1,-36 0 17,71-35-17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8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0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7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16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3222-6119-4BB7-A4AF-AB4BEFAF71FF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1930-AA3D-4B0D-A42D-8DD48499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customXml" Target="../ink/ink85.xml"/><Relationship Id="rId18" Type="http://schemas.openxmlformats.org/officeDocument/2006/relationships/image" Target="../media/image80.emf"/><Relationship Id="rId3" Type="http://schemas.openxmlformats.org/officeDocument/2006/relationships/image" Target="../media/image73.emf"/><Relationship Id="rId21" Type="http://schemas.openxmlformats.org/officeDocument/2006/relationships/image" Target="../media/image81.emf"/><Relationship Id="rId7" Type="http://schemas.openxmlformats.org/officeDocument/2006/relationships/customXml" Target="../ink/ink82.xml"/><Relationship Id="rId12" Type="http://schemas.openxmlformats.org/officeDocument/2006/relationships/image" Target="../media/image77.emf"/><Relationship Id="rId17" Type="http://schemas.openxmlformats.org/officeDocument/2006/relationships/customXml" Target="../ink/ink87.xml"/><Relationship Id="rId2" Type="http://schemas.openxmlformats.org/officeDocument/2006/relationships/customXml" Target="../ink/ink79.xml"/><Relationship Id="rId16" Type="http://schemas.openxmlformats.org/officeDocument/2006/relationships/image" Target="../media/image79.emf"/><Relationship Id="rId20" Type="http://schemas.openxmlformats.org/officeDocument/2006/relationships/customXml" Target="../ink/ink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76.emf"/><Relationship Id="rId19" Type="http://schemas.openxmlformats.org/officeDocument/2006/relationships/customXml" Target="../ink/ink88.xml"/><Relationship Id="rId4" Type="http://schemas.openxmlformats.org/officeDocument/2006/relationships/customXml" Target="../ink/ink80.xml"/><Relationship Id="rId9" Type="http://schemas.openxmlformats.org/officeDocument/2006/relationships/customXml" Target="../ink/ink83.xml"/><Relationship Id="rId14" Type="http://schemas.openxmlformats.org/officeDocument/2006/relationships/image" Target="../media/image78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.xml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customXml" Target="../ink/ink109.xml"/><Relationship Id="rId21" Type="http://schemas.openxmlformats.org/officeDocument/2006/relationships/customXml" Target="../ink/ink100.xml"/><Relationship Id="rId34" Type="http://schemas.openxmlformats.org/officeDocument/2006/relationships/image" Target="../media/image95.emf"/><Relationship Id="rId7" Type="http://schemas.openxmlformats.org/officeDocument/2006/relationships/customXml" Target="../ink/ink93.xml"/><Relationship Id="rId12" Type="http://schemas.openxmlformats.org/officeDocument/2006/relationships/image" Target="../media/image85.emf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97.emf"/><Relationship Id="rId2" Type="http://schemas.openxmlformats.org/officeDocument/2006/relationships/customXml" Target="../ink/ink90.xml"/><Relationship Id="rId16" Type="http://schemas.openxmlformats.org/officeDocument/2006/relationships/image" Target="../media/image81.emf"/><Relationship Id="rId20" Type="http://schemas.openxmlformats.org/officeDocument/2006/relationships/image" Target="../media/image88.emf"/><Relationship Id="rId29" Type="http://schemas.openxmlformats.org/officeDocument/2006/relationships/customXml" Target="../ink/ink10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emf"/><Relationship Id="rId11" Type="http://schemas.openxmlformats.org/officeDocument/2006/relationships/customXml" Target="../ink/ink95.xml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37" Type="http://schemas.openxmlformats.org/officeDocument/2006/relationships/customXml" Target="../ink/ink108.xml"/><Relationship Id="rId40" Type="http://schemas.openxmlformats.org/officeDocument/2006/relationships/image" Target="../media/image98.emf"/><Relationship Id="rId5" Type="http://schemas.openxmlformats.org/officeDocument/2006/relationships/customXml" Target="../ink/ink92.xml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10" Type="http://schemas.openxmlformats.org/officeDocument/2006/relationships/image" Target="../media/image84.emf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" Type="http://schemas.openxmlformats.org/officeDocument/2006/relationships/customXml" Target="../ink/ink91.xml"/><Relationship Id="rId9" Type="http://schemas.openxmlformats.org/officeDocument/2006/relationships/customXml" Target="../ink/ink94.xml"/><Relationship Id="rId14" Type="http://schemas.openxmlformats.org/officeDocument/2006/relationships/image" Target="../media/image86.emf"/><Relationship Id="rId22" Type="http://schemas.openxmlformats.org/officeDocument/2006/relationships/image" Target="../media/image89.emf"/><Relationship Id="rId27" Type="http://schemas.openxmlformats.org/officeDocument/2006/relationships/customXml" Target="../ink/ink103.xml"/><Relationship Id="rId30" Type="http://schemas.openxmlformats.org/officeDocument/2006/relationships/image" Target="../media/image93.emf"/><Relationship Id="rId35" Type="http://schemas.openxmlformats.org/officeDocument/2006/relationships/customXml" Target="../ink/ink107.xml"/><Relationship Id="rId8" Type="http://schemas.openxmlformats.org/officeDocument/2006/relationships/image" Target="../media/image83.emf"/><Relationship Id="rId3" Type="http://schemas.openxmlformats.org/officeDocument/2006/relationships/image" Target="../media/image73.emf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7.emf"/><Relationship Id="rId21" Type="http://schemas.openxmlformats.org/officeDocument/2006/relationships/customXml" Target="../ink/ink120.xml"/><Relationship Id="rId42" Type="http://schemas.openxmlformats.org/officeDocument/2006/relationships/image" Target="../media/image115.emf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28.emf"/><Relationship Id="rId84" Type="http://schemas.openxmlformats.org/officeDocument/2006/relationships/image" Target="../media/image136.emf"/><Relationship Id="rId16" Type="http://schemas.openxmlformats.org/officeDocument/2006/relationships/image" Target="../media/image102.emf"/><Relationship Id="rId11" Type="http://schemas.openxmlformats.org/officeDocument/2006/relationships/customXml" Target="../ink/ink115.xml"/><Relationship Id="rId32" Type="http://schemas.openxmlformats.org/officeDocument/2006/relationships/image" Target="../media/image110.emf"/><Relationship Id="rId37" Type="http://schemas.openxmlformats.org/officeDocument/2006/relationships/customXml" Target="../ink/ink128.xml"/><Relationship Id="rId53" Type="http://schemas.openxmlformats.org/officeDocument/2006/relationships/customXml" Target="../ink/ink136.xml"/><Relationship Id="rId58" Type="http://schemas.openxmlformats.org/officeDocument/2006/relationships/image" Target="../media/image123.emf"/><Relationship Id="rId74" Type="http://schemas.openxmlformats.org/officeDocument/2006/relationships/image" Target="../media/image131.emf"/><Relationship Id="rId79" Type="http://schemas.openxmlformats.org/officeDocument/2006/relationships/customXml" Target="../ink/ink149.xml"/><Relationship Id="rId5" Type="http://schemas.openxmlformats.org/officeDocument/2006/relationships/customXml" Target="../ink/ink112.xml"/><Relationship Id="rId19" Type="http://schemas.openxmlformats.org/officeDocument/2006/relationships/customXml" Target="../ink/ink119.xml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Relationship Id="rId27" Type="http://schemas.openxmlformats.org/officeDocument/2006/relationships/customXml" Target="../ink/ink123.xml"/><Relationship Id="rId30" Type="http://schemas.openxmlformats.org/officeDocument/2006/relationships/image" Target="../media/image109.emf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18.emf"/><Relationship Id="rId56" Type="http://schemas.openxmlformats.org/officeDocument/2006/relationships/image" Target="../media/image122.emf"/><Relationship Id="rId64" Type="http://schemas.openxmlformats.org/officeDocument/2006/relationships/image" Target="../media/image126.emf"/><Relationship Id="rId69" Type="http://schemas.openxmlformats.org/officeDocument/2006/relationships/customXml" Target="../ink/ink144.xml"/><Relationship Id="rId77" Type="http://schemas.openxmlformats.org/officeDocument/2006/relationships/customXml" Target="../ink/ink148.xml"/><Relationship Id="rId8" Type="http://schemas.openxmlformats.org/officeDocument/2006/relationships/image" Target="../media/image85.emf"/><Relationship Id="rId51" Type="http://schemas.openxmlformats.org/officeDocument/2006/relationships/customXml" Target="../ink/ink135.xml"/><Relationship Id="rId72" Type="http://schemas.openxmlformats.org/officeDocument/2006/relationships/image" Target="../media/image130.emf"/><Relationship Id="rId80" Type="http://schemas.openxmlformats.org/officeDocument/2006/relationships/image" Target="../media/image134.emf"/><Relationship Id="rId85" Type="http://schemas.openxmlformats.org/officeDocument/2006/relationships/customXml" Target="../ink/ink152.xml"/><Relationship Id="rId3" Type="http://schemas.openxmlformats.org/officeDocument/2006/relationships/image" Target="../media/image73.emf"/><Relationship Id="rId12" Type="http://schemas.openxmlformats.org/officeDocument/2006/relationships/image" Target="../media/image100.emf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13.emf"/><Relationship Id="rId46" Type="http://schemas.openxmlformats.org/officeDocument/2006/relationships/image" Target="../media/image117.emf"/><Relationship Id="rId59" Type="http://schemas.openxmlformats.org/officeDocument/2006/relationships/customXml" Target="../ink/ink139.xml"/><Relationship Id="rId67" Type="http://schemas.openxmlformats.org/officeDocument/2006/relationships/customXml" Target="../ink/ink143.xml"/><Relationship Id="rId20" Type="http://schemas.openxmlformats.org/officeDocument/2006/relationships/image" Target="../media/image104.emf"/><Relationship Id="rId41" Type="http://schemas.openxmlformats.org/officeDocument/2006/relationships/customXml" Target="../ink/ink130.xml"/><Relationship Id="rId54" Type="http://schemas.openxmlformats.org/officeDocument/2006/relationships/image" Target="../media/image121.emf"/><Relationship Id="rId62" Type="http://schemas.openxmlformats.org/officeDocument/2006/relationships/image" Target="../media/image125.emf"/><Relationship Id="rId70" Type="http://schemas.openxmlformats.org/officeDocument/2006/relationships/image" Target="../media/image129.emf"/><Relationship Id="rId75" Type="http://schemas.openxmlformats.org/officeDocument/2006/relationships/customXml" Target="../ink/ink147.xml"/><Relationship Id="rId83" Type="http://schemas.openxmlformats.org/officeDocument/2006/relationships/customXml" Target="../ink/ink1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08.emf"/><Relationship Id="rId36" Type="http://schemas.openxmlformats.org/officeDocument/2006/relationships/image" Target="../media/image112.emf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99.emf"/><Relationship Id="rId31" Type="http://schemas.openxmlformats.org/officeDocument/2006/relationships/customXml" Target="../ink/ink125.xml"/><Relationship Id="rId44" Type="http://schemas.openxmlformats.org/officeDocument/2006/relationships/image" Target="../media/image116.emf"/><Relationship Id="rId52" Type="http://schemas.openxmlformats.org/officeDocument/2006/relationships/image" Target="../media/image120.emf"/><Relationship Id="rId60" Type="http://schemas.openxmlformats.org/officeDocument/2006/relationships/image" Target="../media/image124.emf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78" Type="http://schemas.openxmlformats.org/officeDocument/2006/relationships/image" Target="../media/image133.emf"/><Relationship Id="rId81" Type="http://schemas.openxmlformats.org/officeDocument/2006/relationships/customXml" Target="../ink/ink150.xml"/><Relationship Id="rId86" Type="http://schemas.openxmlformats.org/officeDocument/2006/relationships/image" Target="../media/image137.emf"/><Relationship Id="rId4" Type="http://schemas.openxmlformats.org/officeDocument/2006/relationships/customXml" Target="../ink/ink111.xml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03.emf"/><Relationship Id="rId39" Type="http://schemas.openxmlformats.org/officeDocument/2006/relationships/customXml" Target="../ink/ink129.xml"/><Relationship Id="rId34" Type="http://schemas.openxmlformats.org/officeDocument/2006/relationships/image" Target="../media/image111.emf"/><Relationship Id="rId50" Type="http://schemas.openxmlformats.org/officeDocument/2006/relationships/image" Target="../media/image119.emf"/><Relationship Id="rId55" Type="http://schemas.openxmlformats.org/officeDocument/2006/relationships/customXml" Target="../ink/ink137.xml"/><Relationship Id="rId76" Type="http://schemas.openxmlformats.org/officeDocument/2006/relationships/image" Target="../media/image132.emf"/><Relationship Id="rId7" Type="http://schemas.openxmlformats.org/officeDocument/2006/relationships/customXml" Target="../ink/ink113.xml"/><Relationship Id="rId71" Type="http://schemas.openxmlformats.org/officeDocument/2006/relationships/customXml" Target="../ink/ink145.xml"/><Relationship Id="rId2" Type="http://schemas.openxmlformats.org/officeDocument/2006/relationships/customXml" Target="../ink/ink110.xml"/><Relationship Id="rId29" Type="http://schemas.openxmlformats.org/officeDocument/2006/relationships/customXml" Target="../ink/ink124.xml"/><Relationship Id="rId24" Type="http://schemas.openxmlformats.org/officeDocument/2006/relationships/image" Target="../media/image106.emf"/><Relationship Id="rId40" Type="http://schemas.openxmlformats.org/officeDocument/2006/relationships/image" Target="../media/image114.emf"/><Relationship Id="rId45" Type="http://schemas.openxmlformats.org/officeDocument/2006/relationships/customXml" Target="../ink/ink132.xml"/><Relationship Id="rId66" Type="http://schemas.openxmlformats.org/officeDocument/2006/relationships/image" Target="../media/image127.emf"/><Relationship Id="rId61" Type="http://schemas.openxmlformats.org/officeDocument/2006/relationships/customXml" Target="../ink/ink140.xml"/><Relationship Id="rId82" Type="http://schemas.openxmlformats.org/officeDocument/2006/relationships/image" Target="../media/image1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customXml" Target="../ink/ink159.xml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12" Type="http://schemas.openxmlformats.org/officeDocument/2006/relationships/image" Target="../media/image141.emf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emf"/><Relationship Id="rId11" Type="http://schemas.openxmlformats.org/officeDocument/2006/relationships/customXml" Target="../ink/ink158.xml"/><Relationship Id="rId5" Type="http://schemas.openxmlformats.org/officeDocument/2006/relationships/customXml" Target="../ink/ink155.xml"/><Relationship Id="rId10" Type="http://schemas.openxmlformats.org/officeDocument/2006/relationships/image" Target="../media/image140.emf"/><Relationship Id="rId4" Type="http://schemas.openxmlformats.org/officeDocument/2006/relationships/image" Target="../media/image84.emf"/><Relationship Id="rId9" Type="http://schemas.openxmlformats.org/officeDocument/2006/relationships/customXml" Target="../ink/ink157.xml"/><Relationship Id="rId14" Type="http://schemas.openxmlformats.org/officeDocument/2006/relationships/image" Target="../media/image14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customXml" Target="../ink/ink166.xml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customXml" Target="../ink/ink161.xml"/><Relationship Id="rId21" Type="http://schemas.openxmlformats.org/officeDocument/2006/relationships/customXml" Target="../ink/ink170.xml"/><Relationship Id="rId7" Type="http://schemas.openxmlformats.org/officeDocument/2006/relationships/customXml" Target="../ink/ink163.xml"/><Relationship Id="rId12" Type="http://schemas.openxmlformats.org/officeDocument/2006/relationships/image" Target="../media/image141.emf"/><Relationship Id="rId17" Type="http://schemas.openxmlformats.org/officeDocument/2006/relationships/customXml" Target="../ink/ink168.xml"/><Relationship Id="rId25" Type="http://schemas.openxmlformats.org/officeDocument/2006/relationships/customXml" Target="../ink/ink172.xml"/><Relationship Id="rId2" Type="http://schemas.openxmlformats.org/officeDocument/2006/relationships/customXml" Target="../ink/ink160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emf"/><Relationship Id="rId11" Type="http://schemas.openxmlformats.org/officeDocument/2006/relationships/customXml" Target="../ink/ink165.xml"/><Relationship Id="rId24" Type="http://schemas.openxmlformats.org/officeDocument/2006/relationships/image" Target="../media/image150.emf"/><Relationship Id="rId5" Type="http://schemas.openxmlformats.org/officeDocument/2006/relationships/customXml" Target="../ink/ink162.xml"/><Relationship Id="rId15" Type="http://schemas.openxmlformats.org/officeDocument/2006/relationships/customXml" Target="../ink/ink167.xml"/><Relationship Id="rId23" Type="http://schemas.openxmlformats.org/officeDocument/2006/relationships/customXml" Target="../ink/ink171.xml"/><Relationship Id="rId10" Type="http://schemas.openxmlformats.org/officeDocument/2006/relationships/image" Target="../media/image144.emf"/><Relationship Id="rId19" Type="http://schemas.openxmlformats.org/officeDocument/2006/relationships/customXml" Target="../ink/ink169.xml"/><Relationship Id="rId4" Type="http://schemas.openxmlformats.org/officeDocument/2006/relationships/image" Target="../media/image84.emf"/><Relationship Id="rId9" Type="http://schemas.openxmlformats.org/officeDocument/2006/relationships/customXml" Target="../ink/ink164.xml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34" Type="http://schemas.openxmlformats.org/officeDocument/2006/relationships/customXml" Target="../ink/ink35.xml"/><Relationship Id="rId7" Type="http://schemas.openxmlformats.org/officeDocument/2006/relationships/image" Target="../media/image21.emf"/><Relationship Id="rId12" Type="http://schemas.openxmlformats.org/officeDocument/2006/relationships/customXml" Target="../ink/ink24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23.emf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" Type="http://schemas.openxmlformats.org/officeDocument/2006/relationships/customXml" Target="../ink/ink20.xml"/><Relationship Id="rId9" Type="http://schemas.openxmlformats.org/officeDocument/2006/relationships/image" Target="../media/image22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emf"/><Relationship Id="rId30" Type="http://schemas.openxmlformats.org/officeDocument/2006/relationships/customXml" Target="../ink/ink33.xml"/><Relationship Id="rId35" Type="http://schemas.openxmlformats.org/officeDocument/2006/relationships/image" Target="../media/image35.emf"/><Relationship Id="rId8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38.emf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22.emf"/><Relationship Id="rId21" Type="http://schemas.openxmlformats.org/officeDocument/2006/relationships/image" Target="../media/image41.emf"/><Relationship Id="rId7" Type="http://schemas.openxmlformats.org/officeDocument/2006/relationships/image" Target="../media/image36.emf"/><Relationship Id="rId12" Type="http://schemas.openxmlformats.org/officeDocument/2006/relationships/customXml" Target="../ink/ink41.xml"/><Relationship Id="rId17" Type="http://schemas.openxmlformats.org/officeDocument/2006/relationships/image" Target="../media/image21.emf"/><Relationship Id="rId25" Type="http://schemas.openxmlformats.org/officeDocument/2006/relationships/image" Target="../media/image27.emf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1" Type="http://schemas.openxmlformats.org/officeDocument/2006/relationships/image" Target="../media/image37.emf"/><Relationship Id="rId24" Type="http://schemas.openxmlformats.org/officeDocument/2006/relationships/customXml" Target="../ink/ink47.xml"/><Relationship Id="rId5" Type="http://schemas.openxmlformats.org/officeDocument/2006/relationships/image" Target="../media/image30.emf"/><Relationship Id="rId15" Type="http://schemas.openxmlformats.org/officeDocument/2006/relationships/image" Target="../media/image39.emf"/><Relationship Id="rId23" Type="http://schemas.openxmlformats.org/officeDocument/2006/relationships/image" Target="../media/image42.emf"/><Relationship Id="rId28" Type="http://schemas.openxmlformats.org/officeDocument/2006/relationships/customXml" Target="../ink/ink49.xml"/><Relationship Id="rId10" Type="http://schemas.openxmlformats.org/officeDocument/2006/relationships/customXml" Target="../ink/ink40.xml"/><Relationship Id="rId19" Type="http://schemas.openxmlformats.org/officeDocument/2006/relationships/image" Target="../media/image40.emf"/><Relationship Id="rId31" Type="http://schemas.openxmlformats.org/officeDocument/2006/relationships/image" Target="../media/image44.emf"/><Relationship Id="rId4" Type="http://schemas.openxmlformats.org/officeDocument/2006/relationships/customXml" Target="../ink/ink37.xml"/><Relationship Id="rId9" Type="http://schemas.openxmlformats.org/officeDocument/2006/relationships/image" Target="../media/image26.emf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25.emf"/><Relationship Id="rId30" Type="http://schemas.openxmlformats.org/officeDocument/2006/relationships/customXml" Target="../ink/ink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emf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image" Target="../media/image46.emf"/><Relationship Id="rId21" Type="http://schemas.openxmlformats.org/officeDocument/2006/relationships/image" Target="../media/image55.emf"/><Relationship Id="rId34" Type="http://schemas.openxmlformats.org/officeDocument/2006/relationships/customXml" Target="../ink/ink68.xml"/><Relationship Id="rId7" Type="http://schemas.openxmlformats.org/officeDocument/2006/relationships/image" Target="../media/image48.emf"/><Relationship Id="rId12" Type="http://schemas.openxmlformats.org/officeDocument/2006/relationships/customXml" Target="../ink/ink57.xml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33" Type="http://schemas.openxmlformats.org/officeDocument/2006/relationships/image" Target="../media/image61.emf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50.emf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customXml" Target="../ink/ink65.xml"/><Relationship Id="rId10" Type="http://schemas.openxmlformats.org/officeDocument/2006/relationships/customXml" Target="../ink/ink56.xml"/><Relationship Id="rId19" Type="http://schemas.openxmlformats.org/officeDocument/2006/relationships/image" Target="../media/image54.emf"/><Relationship Id="rId31" Type="http://schemas.openxmlformats.org/officeDocument/2006/relationships/image" Target="../media/image60.emf"/><Relationship Id="rId4" Type="http://schemas.openxmlformats.org/officeDocument/2006/relationships/customXml" Target="../ink/ink53.xml"/><Relationship Id="rId9" Type="http://schemas.openxmlformats.org/officeDocument/2006/relationships/image" Target="../media/image49.emf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58.emf"/><Relationship Id="rId30" Type="http://schemas.openxmlformats.org/officeDocument/2006/relationships/customXml" Target="../ink/ink66.xml"/><Relationship Id="rId35" Type="http://schemas.openxmlformats.org/officeDocument/2006/relationships/image" Target="../media/image62.emf"/><Relationship Id="rId8" Type="http://schemas.openxmlformats.org/officeDocument/2006/relationships/customXml" Target="../ink/ink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5" Type="http://schemas.openxmlformats.org/officeDocument/2006/relationships/image" Target="../media/image64.emf"/><Relationship Id="rId4" Type="http://schemas.openxmlformats.org/officeDocument/2006/relationships/customXml" Target="../ink/ink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12" Type="http://schemas.openxmlformats.org/officeDocument/2006/relationships/customXml" Target="../ink/ink77.xml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customXml" Target="../ink/ink76.xml"/><Relationship Id="rId4" Type="http://schemas.openxmlformats.org/officeDocument/2006/relationships/customXml" Target="../ink/ink73.xml"/><Relationship Id="rId9" Type="http://schemas.openxmlformats.org/officeDocument/2006/relationships/image" Target="../media/image69.emf"/><Relationship Id="rId14" Type="http://schemas.openxmlformats.org/officeDocument/2006/relationships/customXml" Target="../ink/ink7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9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749300"/>
            <a:ext cx="107725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2-3 </a:t>
            </a:r>
            <a:r>
              <a:rPr lang="ru-RU" dirty="0" smtClean="0"/>
              <a:t>дерево – древовидная структура, каждый из </a:t>
            </a:r>
            <a:r>
              <a:rPr lang="ru-RU" dirty="0" err="1" smtClean="0"/>
              <a:t>нелистовых</a:t>
            </a:r>
            <a:r>
              <a:rPr lang="ru-RU" dirty="0" smtClean="0"/>
              <a:t> узлов которого имеет двух или трех потомков.</a:t>
            </a:r>
          </a:p>
          <a:p>
            <a:r>
              <a:rPr lang="ru-RU" dirty="0" smtClean="0"/>
              <a:t>(1 потомок или больше 3 потомков не допускается). Листовые элементы содержат элементы множества,</a:t>
            </a:r>
          </a:p>
          <a:p>
            <a:r>
              <a:rPr lang="ru-RU" dirty="0" smtClean="0"/>
              <a:t>А не листовые состоят из двух полей, так что первое поле содержит минимальное значение элемента из</a:t>
            </a:r>
          </a:p>
          <a:p>
            <a:r>
              <a:rPr lang="ru-RU" dirty="0" smtClean="0"/>
              <a:t>Второй </a:t>
            </a:r>
            <a:r>
              <a:rPr lang="ru-RU" dirty="0" err="1" smtClean="0"/>
              <a:t>подветви</a:t>
            </a:r>
            <a:r>
              <a:rPr lang="ru-RU" dirty="0" smtClean="0"/>
              <a:t>, а второе поле содержит, при наличии, минимальное значение элемента из третьей </a:t>
            </a:r>
          </a:p>
          <a:p>
            <a:r>
              <a:rPr lang="ru-RU" dirty="0" err="1" smtClean="0"/>
              <a:t>Подветви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Поиск элемента в дереве оценивается </a:t>
            </a:r>
            <a:r>
              <a:rPr lang="en-US" dirty="0" smtClean="0"/>
              <a:t> O( log n)</a:t>
            </a:r>
          </a:p>
          <a:p>
            <a:r>
              <a:rPr lang="ru-RU" dirty="0" smtClean="0"/>
              <a:t>Операции вставки и удаления описываются на следующих слайдах: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632" y="512064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2-3 дерево</a:t>
            </a:r>
          </a:p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Рукописный ввод 16"/>
              <p14:cNvContentPartPr/>
              <p14:nvPr/>
            </p14:nvContentPartPr>
            <p14:xfrm>
              <a:off x="3234400" y="2811093"/>
              <a:ext cx="1812960" cy="125316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520" y="2799213"/>
                <a:ext cx="183672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Рукописный ввод 19"/>
              <p14:cNvContentPartPr/>
              <p14:nvPr/>
            </p14:nvContentPartPr>
            <p14:xfrm>
              <a:off x="6807040" y="3922413"/>
              <a:ext cx="0" cy="0"/>
            </p14:xfrm>
          </p:contentPart>
        </mc:Choice>
        <mc:Fallback xmlns="">
          <p:pic>
            <p:nvPicPr>
              <p:cNvPr id="20" name="Рукописный ввод 19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Рукописный ввод 37"/>
              <p14:cNvContentPartPr/>
              <p14:nvPr/>
            </p14:nvContentPartPr>
            <p14:xfrm>
              <a:off x="7111960" y="2963373"/>
              <a:ext cx="813240" cy="830160"/>
            </p14:xfrm>
          </p:contentPart>
        </mc:Choice>
        <mc:Fallback xmlns="">
          <p:pic>
            <p:nvPicPr>
              <p:cNvPr id="38" name="Рукописный ввод 3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0080" y="2951493"/>
                <a:ext cx="83700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/>
              <p14:cNvContentPartPr/>
              <p14:nvPr/>
            </p14:nvContentPartPr>
            <p14:xfrm>
              <a:off x="7670680" y="2963373"/>
              <a:ext cx="1067400" cy="10188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8800" y="2951493"/>
                <a:ext cx="1091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Рукописный ввод 41"/>
              <p14:cNvContentPartPr/>
              <p14:nvPr/>
            </p14:nvContentPartPr>
            <p14:xfrm>
              <a:off x="7958680" y="3047973"/>
              <a:ext cx="186480" cy="694800"/>
            </p14:xfrm>
          </p:contentPart>
        </mc:Choice>
        <mc:Fallback xmlns="">
          <p:pic>
            <p:nvPicPr>
              <p:cNvPr id="42" name="Рукописный ввод 4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46800" y="3036093"/>
                <a:ext cx="2102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Рукописный ввод 42"/>
              <p14:cNvContentPartPr/>
              <p14:nvPr/>
            </p14:nvContentPartPr>
            <p14:xfrm>
              <a:off x="8483560" y="3081813"/>
              <a:ext cx="559080" cy="694800"/>
            </p14:xfrm>
          </p:contentPart>
        </mc:Choice>
        <mc:Fallback xmlns="">
          <p:pic>
            <p:nvPicPr>
              <p:cNvPr id="43" name="Рукописный ввод 4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680" y="3069933"/>
                <a:ext cx="5828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Рукописный ввод 44"/>
              <p14:cNvContentPartPr/>
              <p14:nvPr/>
            </p14:nvContentPartPr>
            <p14:xfrm>
              <a:off x="3826960" y="1253013"/>
              <a:ext cx="1693800" cy="149040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15080" y="1241133"/>
                <a:ext cx="1717560" cy="15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Рукописный ввод 47"/>
              <p14:cNvContentPartPr/>
              <p14:nvPr/>
            </p14:nvContentPartPr>
            <p14:xfrm>
              <a:off x="5689600" y="1286853"/>
              <a:ext cx="2201760" cy="1067400"/>
            </p14:xfrm>
          </p:contentPart>
        </mc:Choice>
        <mc:Fallback xmlns="">
          <p:pic>
            <p:nvPicPr>
              <p:cNvPr id="48" name="Рукописный ввод 4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77720" y="1274973"/>
                <a:ext cx="222552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Рукописный ввод 48"/>
              <p14:cNvContentPartPr/>
              <p14:nvPr/>
            </p14:nvContentPartPr>
            <p14:xfrm>
              <a:off x="2912200" y="3733773"/>
              <a:ext cx="7198200" cy="96192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0320" y="3721893"/>
                <a:ext cx="7221960" cy="9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Рукописный ввод 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Рукописный ввод 21"/>
              <p14:cNvContentPartPr/>
              <p14:nvPr/>
            </p14:nvContentPartPr>
            <p14:xfrm>
              <a:off x="4927480" y="490893"/>
              <a:ext cx="4047480" cy="259704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5600" y="479013"/>
                <a:ext cx="4071240" cy="26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91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/>
              <p14:cNvContentPartPr/>
              <p14:nvPr/>
            </p14:nvContentPartPr>
            <p14:xfrm>
              <a:off x="3234400" y="2811093"/>
              <a:ext cx="1812960" cy="1253160"/>
            </p14:xfrm>
          </p:contentPart>
        </mc:Choice>
        <mc:Fallback>
          <p:pic>
            <p:nvPicPr>
              <p:cNvPr id="2" name="Рукописный ввод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520" y="2799213"/>
                <a:ext cx="183672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/>
              <p14:cNvContentPartPr/>
              <p14:nvPr/>
            </p14:nvContentPartPr>
            <p14:xfrm>
              <a:off x="6807040" y="3922413"/>
              <a:ext cx="0" cy="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й ввод 4"/>
              <p14:cNvContentPartPr/>
              <p14:nvPr/>
            </p14:nvContentPartPr>
            <p14:xfrm>
              <a:off x="7670680" y="2963373"/>
              <a:ext cx="1067400" cy="10188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8800" y="2951493"/>
                <a:ext cx="1091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Рукописный ввод 6"/>
              <p14:cNvContentPartPr/>
              <p14:nvPr/>
            </p14:nvContentPartPr>
            <p14:xfrm>
              <a:off x="8483560" y="3081813"/>
              <a:ext cx="559080" cy="69480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1680" y="3069933"/>
                <a:ext cx="5828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Рукописный ввод 7"/>
              <p14:cNvContentPartPr/>
              <p14:nvPr/>
            </p14:nvContentPartPr>
            <p14:xfrm>
              <a:off x="3826960" y="1253013"/>
              <a:ext cx="1693800" cy="1490400"/>
            </p14:xfrm>
          </p:contentPart>
        </mc:Choice>
        <mc:Fallback>
          <p:pic>
            <p:nvPicPr>
              <p:cNvPr id="8" name="Рукописный ввод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5080" y="1241133"/>
                <a:ext cx="1717560" cy="15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Рукописный ввод 8"/>
              <p14:cNvContentPartPr/>
              <p14:nvPr/>
            </p14:nvContentPartPr>
            <p14:xfrm>
              <a:off x="5689600" y="1286853"/>
              <a:ext cx="2201760" cy="1067400"/>
            </p14:xfrm>
          </p:contentPart>
        </mc:Choice>
        <mc:Fallback>
          <p:pic>
            <p:nvPicPr>
              <p:cNvPr id="9" name="Рукописный ввод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7720" y="1274973"/>
                <a:ext cx="222552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Рукописный ввод 9"/>
              <p14:cNvContentPartPr/>
              <p14:nvPr/>
            </p14:nvContentPartPr>
            <p14:xfrm>
              <a:off x="2912200" y="3772653"/>
              <a:ext cx="7198200" cy="92304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0320" y="3760773"/>
                <a:ext cx="722196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Рукописный ввод 10"/>
              <p14:cNvContentPartPr/>
              <p14:nvPr/>
            </p14:nvContentPartPr>
            <p14:xfrm>
              <a:off x="4927480" y="490893"/>
              <a:ext cx="4047480" cy="2597040"/>
            </p14:xfrm>
          </p:contentPart>
        </mc:Choice>
        <mc:Fallback>
          <p:pic>
            <p:nvPicPr>
              <p:cNvPr id="11" name="Рукописный ввод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5600" y="479013"/>
                <a:ext cx="4071240" cy="26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Рукописный ввод 11"/>
              <p14:cNvContentPartPr/>
              <p14:nvPr/>
            </p14:nvContentPartPr>
            <p14:xfrm>
              <a:off x="6464940" y="3861020"/>
              <a:ext cx="26280" cy="3816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53060" y="3849140"/>
                <a:ext cx="500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Рукописный ввод 12"/>
              <p14:cNvContentPartPr/>
              <p14:nvPr/>
            </p14:nvContentPartPr>
            <p14:xfrm>
              <a:off x="6439020" y="3886220"/>
              <a:ext cx="165600" cy="292680"/>
            </p14:xfrm>
          </p:contentPart>
        </mc:Choice>
        <mc:Fallback>
          <p:pic>
            <p:nvPicPr>
              <p:cNvPr id="13" name="Рукописный ввод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27140" y="3874340"/>
                <a:ext cx="1893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Рукописный ввод 13"/>
              <p14:cNvContentPartPr/>
              <p14:nvPr/>
            </p14:nvContentPartPr>
            <p14:xfrm>
              <a:off x="6476820" y="3794780"/>
              <a:ext cx="216360" cy="4104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4940" y="3782900"/>
                <a:ext cx="24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Рукописный ввод 14"/>
              <p14:cNvContentPartPr/>
              <p14:nvPr/>
            </p14:nvContentPartPr>
            <p14:xfrm>
              <a:off x="7161900" y="3809900"/>
              <a:ext cx="169200" cy="381600"/>
            </p14:xfrm>
          </p:contentPart>
        </mc:Choice>
        <mc:Fallback>
          <p:pic>
            <p:nvPicPr>
              <p:cNvPr id="15" name="Рукописный ввод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50020" y="3798020"/>
                <a:ext cx="1929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Рукописный ввод 15"/>
              <p14:cNvContentPartPr/>
              <p14:nvPr/>
            </p14:nvContentPartPr>
            <p14:xfrm>
              <a:off x="7924740" y="3835460"/>
              <a:ext cx="306720" cy="39384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12860" y="3823580"/>
                <a:ext cx="3304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Рукописный ввод 16"/>
              <p14:cNvContentPartPr/>
              <p14:nvPr/>
            </p14:nvContentPartPr>
            <p14:xfrm>
              <a:off x="8039220" y="4089260"/>
              <a:ext cx="254160" cy="2592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7340" y="4077380"/>
                <a:ext cx="277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Рукописный ввод 17"/>
              <p14:cNvContentPartPr/>
              <p14:nvPr/>
            </p14:nvContentPartPr>
            <p14:xfrm>
              <a:off x="7797300" y="3699020"/>
              <a:ext cx="534240" cy="63360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85420" y="3687140"/>
                <a:ext cx="5580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Рукописный ввод 18"/>
              <p14:cNvContentPartPr/>
              <p14:nvPr/>
            </p14:nvContentPartPr>
            <p14:xfrm>
              <a:off x="6969300" y="3642860"/>
              <a:ext cx="498600" cy="58644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57420" y="3630980"/>
                <a:ext cx="5223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Рукописный ввод 19"/>
              <p14:cNvContentPartPr/>
              <p14:nvPr/>
            </p14:nvContentPartPr>
            <p14:xfrm>
              <a:off x="6247500" y="3579500"/>
              <a:ext cx="487080" cy="66708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35629" y="3567620"/>
                <a:ext cx="510822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Рукописный ввод 20"/>
              <p14:cNvContentPartPr/>
              <p14:nvPr/>
            </p14:nvContentPartPr>
            <p14:xfrm>
              <a:off x="6553140" y="2933660"/>
              <a:ext cx="1194120" cy="63540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1260" y="2921780"/>
                <a:ext cx="12178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Рукописный ввод 21"/>
              <p14:cNvContentPartPr/>
              <p14:nvPr/>
            </p14:nvContentPartPr>
            <p14:xfrm>
              <a:off x="7277100" y="3009980"/>
              <a:ext cx="686160" cy="68616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65220" y="2998100"/>
                <a:ext cx="70992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Рукописный ввод 22"/>
              <p14:cNvContentPartPr/>
              <p14:nvPr/>
            </p14:nvContentPartPr>
            <p14:xfrm>
              <a:off x="8063340" y="3048140"/>
              <a:ext cx="14400" cy="559080"/>
            </p14:xfrm>
          </p:contentPart>
        </mc:Choice>
        <mc:Fallback>
          <p:pic>
            <p:nvPicPr>
              <p:cNvPr id="23" name="Рукописный ввод 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1155" y="3036260"/>
                <a:ext cx="38769" cy="582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/>
          <p:cNvSpPr txBox="1"/>
          <p:nvPr/>
        </p:nvSpPr>
        <p:spPr>
          <a:xfrm>
            <a:off x="622300" y="490893"/>
            <a:ext cx="265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элемента</a:t>
            </a:r>
          </a:p>
          <a:p>
            <a:r>
              <a:rPr lang="ru-RU" dirty="0" smtClean="0"/>
              <a:t>6 к предыдущему слайду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91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/>
              <p14:cNvContentPartPr/>
              <p14:nvPr/>
            </p14:nvContentPartPr>
            <p14:xfrm>
              <a:off x="3234400" y="2811093"/>
              <a:ext cx="1812960" cy="1253160"/>
            </p14:xfrm>
          </p:contentPart>
        </mc:Choice>
        <mc:Fallback>
          <p:pic>
            <p:nvPicPr>
              <p:cNvPr id="2" name="Рукописный ввод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520" y="2799213"/>
                <a:ext cx="183672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/>
              <p14:cNvContentPartPr/>
              <p14:nvPr/>
            </p14:nvContentPartPr>
            <p14:xfrm>
              <a:off x="6807040" y="3922413"/>
              <a:ext cx="0" cy="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Рукописный ввод 5"/>
              <p14:cNvContentPartPr/>
              <p14:nvPr/>
            </p14:nvContentPartPr>
            <p14:xfrm>
              <a:off x="3826960" y="1253013"/>
              <a:ext cx="1693800" cy="149040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5080" y="1241133"/>
                <a:ext cx="1717560" cy="15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Рукописный ввод 6"/>
              <p14:cNvContentPartPr/>
              <p14:nvPr/>
            </p14:nvContentPartPr>
            <p14:xfrm>
              <a:off x="5689600" y="1286853"/>
              <a:ext cx="2201760" cy="106740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7720" y="1274973"/>
                <a:ext cx="222552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Рукописный ввод 7"/>
              <p14:cNvContentPartPr/>
              <p14:nvPr/>
            </p14:nvContentPartPr>
            <p14:xfrm>
              <a:off x="2912200" y="3911613"/>
              <a:ext cx="1665720" cy="744840"/>
            </p14:xfrm>
          </p:contentPart>
        </mc:Choice>
        <mc:Fallback>
          <p:pic>
            <p:nvPicPr>
              <p:cNvPr id="8" name="Рукописный ввод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0320" y="3899733"/>
                <a:ext cx="168948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Рукописный ввод 8"/>
              <p14:cNvContentPartPr/>
              <p14:nvPr/>
            </p14:nvContentPartPr>
            <p14:xfrm>
              <a:off x="4927480" y="490893"/>
              <a:ext cx="1270440" cy="677880"/>
            </p14:xfrm>
          </p:contentPart>
        </mc:Choice>
        <mc:Fallback>
          <p:pic>
            <p:nvPicPr>
              <p:cNvPr id="9" name="Рукописный ввод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5600" y="479013"/>
                <a:ext cx="12942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Рукописный ввод 21"/>
              <p14:cNvContentPartPr/>
              <p14:nvPr/>
            </p14:nvContentPartPr>
            <p14:xfrm>
              <a:off x="6070740" y="5435660"/>
              <a:ext cx="207000" cy="39456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8860" y="5423780"/>
                <a:ext cx="2307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Рукописный ввод 22"/>
              <p14:cNvContentPartPr/>
              <p14:nvPr/>
            </p14:nvContentPartPr>
            <p14:xfrm>
              <a:off x="6121500" y="5371940"/>
              <a:ext cx="279720" cy="25920"/>
            </p14:xfrm>
          </p:contentPart>
        </mc:Choice>
        <mc:Fallback>
          <p:pic>
            <p:nvPicPr>
              <p:cNvPr id="23" name="Рукописный ввод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09620" y="5360060"/>
                <a:ext cx="303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Рукописный ввод 23"/>
              <p14:cNvContentPartPr/>
              <p14:nvPr/>
            </p14:nvContentPartPr>
            <p14:xfrm>
              <a:off x="7010340" y="5371940"/>
              <a:ext cx="267120" cy="426960"/>
            </p14:xfrm>
          </p:contentPart>
        </mc:Choice>
        <mc:Fallback>
          <p:pic>
            <p:nvPicPr>
              <p:cNvPr id="24" name="Рукописный ввод 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98460" y="5360060"/>
                <a:ext cx="2908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Рукописный ввод 24"/>
              <p14:cNvContentPartPr/>
              <p14:nvPr/>
            </p14:nvContentPartPr>
            <p14:xfrm>
              <a:off x="8940660" y="5397500"/>
              <a:ext cx="241920" cy="394200"/>
            </p14:xfrm>
          </p:contentPart>
        </mc:Choice>
        <mc:Fallback>
          <p:pic>
            <p:nvPicPr>
              <p:cNvPr id="25" name="Рукописный ввод 2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28780" y="5385620"/>
                <a:ext cx="2656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Рукописный ввод 25"/>
              <p14:cNvContentPartPr/>
              <p14:nvPr/>
            </p14:nvContentPartPr>
            <p14:xfrm>
              <a:off x="8978820" y="5638700"/>
              <a:ext cx="254520" cy="25920"/>
            </p14:xfrm>
          </p:contentPart>
        </mc:Choice>
        <mc:Fallback>
          <p:pic>
            <p:nvPicPr>
              <p:cNvPr id="26" name="Рукописный ввод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66940" y="5626820"/>
                <a:ext cx="278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Рукописный ввод 26"/>
              <p14:cNvContentPartPr/>
              <p14:nvPr/>
            </p14:nvContentPartPr>
            <p14:xfrm>
              <a:off x="9804300" y="5460860"/>
              <a:ext cx="51120" cy="279720"/>
            </p14:xfrm>
          </p:contentPart>
        </mc:Choice>
        <mc:Fallback>
          <p:pic>
            <p:nvPicPr>
              <p:cNvPr id="27" name="Рукописный ввод 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92420" y="5448980"/>
                <a:ext cx="748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Рукописный ввод 27"/>
              <p14:cNvContentPartPr/>
              <p14:nvPr/>
            </p14:nvContentPartPr>
            <p14:xfrm>
              <a:off x="9938580" y="5482820"/>
              <a:ext cx="250560" cy="302760"/>
            </p14:xfrm>
          </p:contentPart>
        </mc:Choice>
        <mc:Fallback>
          <p:pic>
            <p:nvPicPr>
              <p:cNvPr id="28" name="Рукописный ввод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26700" y="5470940"/>
                <a:ext cx="274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Рукописный ввод 28"/>
              <p14:cNvContentPartPr/>
              <p14:nvPr/>
            </p14:nvContentPartPr>
            <p14:xfrm>
              <a:off x="8755620" y="5257820"/>
              <a:ext cx="528840" cy="59724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43740" y="5245940"/>
                <a:ext cx="5526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Рукописный ввод 29"/>
              <p14:cNvContentPartPr/>
              <p14:nvPr/>
            </p14:nvContentPartPr>
            <p14:xfrm>
              <a:off x="9676140" y="5308580"/>
              <a:ext cx="561240" cy="58464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64252" y="5296700"/>
                <a:ext cx="585015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Рукописный ввод 30"/>
              <p14:cNvContentPartPr/>
              <p14:nvPr/>
            </p14:nvContentPartPr>
            <p14:xfrm>
              <a:off x="9144060" y="4330820"/>
              <a:ext cx="51120" cy="266760"/>
            </p14:xfrm>
          </p:contentPart>
        </mc:Choice>
        <mc:Fallback>
          <p:pic>
            <p:nvPicPr>
              <p:cNvPr id="31" name="Рукописный ввод 3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32180" y="4318940"/>
                <a:ext cx="748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Рукописный ввод 31"/>
              <p14:cNvContentPartPr/>
              <p14:nvPr/>
            </p14:nvContentPartPr>
            <p14:xfrm>
              <a:off x="9217860" y="4363220"/>
              <a:ext cx="135360" cy="234720"/>
            </p14:xfrm>
          </p:contentPart>
        </mc:Choice>
        <mc:Fallback>
          <p:pic>
            <p:nvPicPr>
              <p:cNvPr id="32" name="Рукописный ввод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05980" y="4351340"/>
                <a:ext cx="159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Рукописный ввод 32"/>
              <p14:cNvContentPartPr/>
              <p14:nvPr/>
            </p14:nvContentPartPr>
            <p14:xfrm>
              <a:off x="9601260" y="4443500"/>
              <a:ext cx="165240" cy="27360"/>
            </p14:xfrm>
          </p:contentPart>
        </mc:Choice>
        <mc:Fallback>
          <p:pic>
            <p:nvPicPr>
              <p:cNvPr id="33" name="Рукописный ввод 3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89380" y="4431620"/>
                <a:ext cx="189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Рукописный ввод 33"/>
              <p14:cNvContentPartPr/>
              <p14:nvPr/>
            </p14:nvContentPartPr>
            <p14:xfrm>
              <a:off x="8959740" y="4241900"/>
              <a:ext cx="1035360" cy="470520"/>
            </p14:xfrm>
          </p:contentPart>
        </mc:Choice>
        <mc:Fallback>
          <p:pic>
            <p:nvPicPr>
              <p:cNvPr id="34" name="Рукописный ввод 3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47860" y="4230020"/>
                <a:ext cx="10591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Рукописный ввод 34"/>
              <p14:cNvContentPartPr/>
              <p14:nvPr/>
            </p14:nvContentPartPr>
            <p14:xfrm>
              <a:off x="8940660" y="4151180"/>
              <a:ext cx="1031400" cy="471960"/>
            </p14:xfrm>
          </p:contentPart>
        </mc:Choice>
        <mc:Fallback>
          <p:pic>
            <p:nvPicPr>
              <p:cNvPr id="35" name="Рукописный ввод 3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28780" y="4139300"/>
                <a:ext cx="1055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" name="Рукописный ввод 35"/>
              <p14:cNvContentPartPr/>
              <p14:nvPr/>
            </p14:nvContentPartPr>
            <p14:xfrm>
              <a:off x="9436020" y="4191140"/>
              <a:ext cx="14760" cy="470160"/>
            </p14:xfrm>
          </p:contentPart>
        </mc:Choice>
        <mc:Fallback>
          <p:pic>
            <p:nvPicPr>
              <p:cNvPr id="36" name="Рукописный ввод 3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24140" y="4179260"/>
                <a:ext cx="385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7" name="Рукописный ввод 36"/>
              <p14:cNvContentPartPr/>
              <p14:nvPr/>
            </p14:nvContentPartPr>
            <p14:xfrm>
              <a:off x="9042540" y="4660940"/>
              <a:ext cx="266760" cy="546480"/>
            </p14:xfrm>
          </p:contentPart>
        </mc:Choice>
        <mc:Fallback>
          <p:pic>
            <p:nvPicPr>
              <p:cNvPr id="37" name="Рукописный ввод 3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30660" y="4649060"/>
                <a:ext cx="2905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8" name="Рукописный ввод 37"/>
              <p14:cNvContentPartPr/>
              <p14:nvPr/>
            </p14:nvContentPartPr>
            <p14:xfrm>
              <a:off x="9626460" y="4699100"/>
              <a:ext cx="267120" cy="533520"/>
            </p14:xfrm>
          </p:contentPart>
        </mc:Choice>
        <mc:Fallback>
          <p:pic>
            <p:nvPicPr>
              <p:cNvPr id="38" name="Рукописный ввод 3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14580" y="4687220"/>
                <a:ext cx="2908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Рукописный ввод 38"/>
              <p14:cNvContentPartPr/>
              <p14:nvPr/>
            </p14:nvContentPartPr>
            <p14:xfrm>
              <a:off x="5851500" y="5130020"/>
              <a:ext cx="600480" cy="737640"/>
            </p14:xfrm>
          </p:contentPart>
        </mc:Choice>
        <mc:Fallback>
          <p:pic>
            <p:nvPicPr>
              <p:cNvPr id="39" name="Рукописный ввод 38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39620" y="5118140"/>
                <a:ext cx="62424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Рукописный ввод 39"/>
              <p14:cNvContentPartPr/>
              <p14:nvPr/>
            </p14:nvContentPartPr>
            <p14:xfrm>
              <a:off x="6929340" y="5152700"/>
              <a:ext cx="555480" cy="753840"/>
            </p14:xfrm>
          </p:contentPart>
        </mc:Choice>
        <mc:Fallback>
          <p:pic>
            <p:nvPicPr>
              <p:cNvPr id="40" name="Рукописный ввод 39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17460" y="5140820"/>
                <a:ext cx="5792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Рукописный ввод 40"/>
              <p14:cNvContentPartPr/>
              <p14:nvPr/>
            </p14:nvContentPartPr>
            <p14:xfrm>
              <a:off x="6261180" y="4343420"/>
              <a:ext cx="360" cy="34308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49300" y="4331540"/>
                <a:ext cx="241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Рукописный ввод 41"/>
              <p14:cNvContentPartPr/>
              <p14:nvPr/>
            </p14:nvContentPartPr>
            <p14:xfrm>
              <a:off x="6248580" y="4187180"/>
              <a:ext cx="838440" cy="461520"/>
            </p14:xfrm>
          </p:contentPart>
        </mc:Choice>
        <mc:Fallback>
          <p:pic>
            <p:nvPicPr>
              <p:cNvPr id="42" name="Рукописный ввод 4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36700" y="4175300"/>
                <a:ext cx="8622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3" name="Рукописный ввод 42"/>
              <p14:cNvContentPartPr/>
              <p14:nvPr/>
            </p14:nvContentPartPr>
            <p14:xfrm>
              <a:off x="6248580" y="4608020"/>
              <a:ext cx="825840" cy="27720"/>
            </p14:xfrm>
          </p:contentPart>
        </mc:Choice>
        <mc:Fallback>
          <p:pic>
            <p:nvPicPr>
              <p:cNvPr id="43" name="Рукописный ввод 42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36700" y="4596140"/>
                <a:ext cx="849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4" name="Рукописный ввод 43"/>
              <p14:cNvContentPartPr/>
              <p14:nvPr/>
            </p14:nvContentPartPr>
            <p14:xfrm>
              <a:off x="6367740" y="4317860"/>
              <a:ext cx="109440" cy="194760"/>
            </p14:xfrm>
          </p:contentPart>
        </mc:Choice>
        <mc:Fallback>
          <p:pic>
            <p:nvPicPr>
              <p:cNvPr id="44" name="Рукописный ввод 43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55899" y="4305980"/>
                <a:ext cx="133122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5" name="Рукописный ввод 44"/>
              <p14:cNvContentPartPr/>
              <p14:nvPr/>
            </p14:nvContentPartPr>
            <p14:xfrm>
              <a:off x="6628740" y="4191140"/>
              <a:ext cx="26280" cy="393840"/>
            </p14:xfrm>
          </p:contentPart>
        </mc:Choice>
        <mc:Fallback>
          <p:pic>
            <p:nvPicPr>
              <p:cNvPr id="45" name="Рукописный ввод 4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16860" y="4179260"/>
                <a:ext cx="500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6" name="Рукописный ввод 45"/>
              <p14:cNvContentPartPr/>
              <p14:nvPr/>
            </p14:nvContentPartPr>
            <p14:xfrm>
              <a:off x="6794340" y="4368620"/>
              <a:ext cx="64080" cy="25920"/>
            </p14:xfrm>
          </p:contentPart>
        </mc:Choice>
        <mc:Fallback>
          <p:pic>
            <p:nvPicPr>
              <p:cNvPr id="46" name="Рукописный ввод 45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82460" y="4356740"/>
                <a:ext cx="87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7" name="Рукописный ввод 46"/>
              <p14:cNvContentPartPr/>
              <p14:nvPr/>
            </p14:nvContentPartPr>
            <p14:xfrm>
              <a:off x="6261180" y="4635380"/>
              <a:ext cx="254160" cy="470520"/>
            </p14:xfrm>
          </p:contentPart>
        </mc:Choice>
        <mc:Fallback>
          <p:pic>
            <p:nvPicPr>
              <p:cNvPr id="47" name="Рукописный ввод 46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49300" y="4623500"/>
                <a:ext cx="2779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8" name="Рукописный ввод 47"/>
              <p14:cNvContentPartPr/>
              <p14:nvPr/>
            </p14:nvContentPartPr>
            <p14:xfrm>
              <a:off x="6807300" y="4610180"/>
              <a:ext cx="267120" cy="546480"/>
            </p14:xfrm>
          </p:contentPart>
        </mc:Choice>
        <mc:Fallback>
          <p:pic>
            <p:nvPicPr>
              <p:cNvPr id="48" name="Рукописный ввод 4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95420" y="4598300"/>
                <a:ext cx="2908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9" name="Рукописный ввод 48"/>
              <p14:cNvContentPartPr/>
              <p14:nvPr/>
            </p14:nvContentPartPr>
            <p14:xfrm>
              <a:off x="7480140" y="2463860"/>
              <a:ext cx="38520" cy="457560"/>
            </p14:xfrm>
          </p:contentPart>
        </mc:Choice>
        <mc:Fallback>
          <p:pic>
            <p:nvPicPr>
              <p:cNvPr id="49" name="Рукописный ввод 48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68260" y="2451980"/>
                <a:ext cx="622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Рукописный ввод 49"/>
              <p14:cNvContentPartPr/>
              <p14:nvPr/>
            </p14:nvContentPartPr>
            <p14:xfrm>
              <a:off x="7493100" y="2382500"/>
              <a:ext cx="1041840" cy="450000"/>
            </p14:xfrm>
          </p:contentPart>
        </mc:Choice>
        <mc:Fallback>
          <p:pic>
            <p:nvPicPr>
              <p:cNvPr id="50" name="Рукописный ввод 49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81216" y="2370620"/>
                <a:ext cx="1065608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" name="Рукописный ввод 50"/>
              <p14:cNvContentPartPr/>
              <p14:nvPr/>
            </p14:nvContentPartPr>
            <p14:xfrm>
              <a:off x="7531260" y="2831780"/>
              <a:ext cx="965520" cy="38880"/>
            </p14:xfrm>
          </p:contentPart>
        </mc:Choice>
        <mc:Fallback>
          <p:pic>
            <p:nvPicPr>
              <p:cNvPr id="51" name="Рукописный ввод 50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519380" y="2819900"/>
                <a:ext cx="9892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2" name="Рукописный ввод 51"/>
              <p14:cNvContentPartPr/>
              <p14:nvPr/>
            </p14:nvContentPartPr>
            <p14:xfrm>
              <a:off x="7945980" y="2438300"/>
              <a:ext cx="29880" cy="330480"/>
            </p14:xfrm>
          </p:contentPart>
        </mc:Choice>
        <mc:Fallback>
          <p:pic>
            <p:nvPicPr>
              <p:cNvPr id="52" name="Рукописный ввод 51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34100" y="2426420"/>
                <a:ext cx="536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3" name="Рукописный ввод 52"/>
              <p14:cNvContentPartPr/>
              <p14:nvPr/>
            </p14:nvContentPartPr>
            <p14:xfrm>
              <a:off x="6743580" y="2832140"/>
              <a:ext cx="1080000" cy="1295640"/>
            </p14:xfrm>
          </p:contentPart>
        </mc:Choice>
        <mc:Fallback>
          <p:pic>
            <p:nvPicPr>
              <p:cNvPr id="53" name="Рукописный ввод 52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31700" y="2820260"/>
                <a:ext cx="1103760" cy="13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4" name="Рукописный ввод 53"/>
              <p14:cNvContentPartPr/>
              <p14:nvPr/>
            </p14:nvContentPartPr>
            <p14:xfrm>
              <a:off x="8115180" y="2832140"/>
              <a:ext cx="1105200" cy="1295640"/>
            </p14:xfrm>
          </p:contentPart>
        </mc:Choice>
        <mc:Fallback>
          <p:pic>
            <p:nvPicPr>
              <p:cNvPr id="54" name="Рукописный ввод 53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103304" y="2820260"/>
                <a:ext cx="1128952" cy="13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5" name="Рукописный ввод 54"/>
              <p14:cNvContentPartPr/>
              <p14:nvPr/>
            </p14:nvContentPartPr>
            <p14:xfrm>
              <a:off x="7645380" y="2514260"/>
              <a:ext cx="228960" cy="280080"/>
            </p14:xfrm>
          </p:contentPart>
        </mc:Choice>
        <mc:Fallback>
          <p:pic>
            <p:nvPicPr>
              <p:cNvPr id="55" name="Рукописный ввод 54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33500" y="2502380"/>
                <a:ext cx="2527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6" name="Рукописный ввод 55"/>
              <p14:cNvContentPartPr/>
              <p14:nvPr/>
            </p14:nvContentPartPr>
            <p14:xfrm>
              <a:off x="7708740" y="2666900"/>
              <a:ext cx="165600" cy="13320"/>
            </p14:xfrm>
          </p:contentPart>
        </mc:Choice>
        <mc:Fallback>
          <p:pic>
            <p:nvPicPr>
              <p:cNvPr id="56" name="Рукописный ввод 55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96860" y="2655020"/>
                <a:ext cx="189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7" name="Рукописный ввод 56"/>
              <p14:cNvContentPartPr/>
              <p14:nvPr/>
            </p14:nvContentPartPr>
            <p14:xfrm>
              <a:off x="8115180" y="2590940"/>
              <a:ext cx="153000" cy="360"/>
            </p14:xfrm>
          </p:contentPart>
        </mc:Choice>
        <mc:Fallback>
          <p:pic>
            <p:nvPicPr>
              <p:cNvPr id="57" name="Рукописный ввод 56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103300" y="2579060"/>
                <a:ext cx="176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8" name="Рукописный ввод 57"/>
              <p14:cNvContentPartPr/>
              <p14:nvPr/>
            </p14:nvContentPartPr>
            <p14:xfrm>
              <a:off x="8928060" y="3733940"/>
              <a:ext cx="360" cy="360"/>
            </p14:xfrm>
          </p:contentPart>
        </mc:Choice>
        <mc:Fallback>
          <p:pic>
            <p:nvPicPr>
              <p:cNvPr id="58" name="Рукописный ввод 57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916180" y="372206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37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7149940" y="2703213"/>
              <a:ext cx="0" cy="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Рукописный ввод 44"/>
              <p14:cNvContentPartPr/>
              <p14:nvPr/>
            </p14:nvContentPartPr>
            <p14:xfrm>
              <a:off x="3826960" y="1253013"/>
              <a:ext cx="1693800" cy="1490400"/>
            </p14:xfrm>
          </p:contentPart>
        </mc:Choice>
        <mc:Fallback>
          <p:pic>
            <p:nvPicPr>
              <p:cNvPr id="45" name="Рукописный ввод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5080" y="1241133"/>
                <a:ext cx="1717560" cy="15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Рукописный ввод 47"/>
              <p14:cNvContentPartPr/>
              <p14:nvPr/>
            </p14:nvContentPartPr>
            <p14:xfrm>
              <a:off x="2801580" y="2514740"/>
              <a:ext cx="7778700" cy="2172600"/>
            </p14:xfrm>
          </p:contentPart>
        </mc:Choice>
        <mc:Fallback>
          <p:pic>
            <p:nvPicPr>
              <p:cNvPr id="48" name="Рукописный ввод 4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9700" y="2502860"/>
                <a:ext cx="7802461" cy="21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Рукописный ввод 51"/>
              <p14:cNvContentPartPr/>
              <p14:nvPr/>
            </p14:nvContentPartPr>
            <p14:xfrm>
              <a:off x="5346880" y="423740"/>
              <a:ext cx="1549700" cy="681480"/>
            </p14:xfrm>
          </p:contentPart>
        </mc:Choice>
        <mc:Fallback>
          <p:pic>
            <p:nvPicPr>
              <p:cNvPr id="52" name="Рукописный ввод 5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5001" y="411860"/>
                <a:ext cx="1573458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Рукописный ввод 54"/>
              <p14:cNvContentPartPr/>
              <p14:nvPr/>
            </p14:nvContentPartPr>
            <p14:xfrm>
              <a:off x="5524620" y="431660"/>
              <a:ext cx="1143360" cy="559440"/>
            </p14:xfrm>
          </p:contentPart>
        </mc:Choice>
        <mc:Fallback>
          <p:pic>
            <p:nvPicPr>
              <p:cNvPr id="55" name="Рукописный ввод 5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2740" y="419780"/>
                <a:ext cx="11671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2" name="Рукописный ввод 61"/>
              <p14:cNvContentPartPr/>
              <p14:nvPr/>
            </p14:nvContentPartPr>
            <p14:xfrm>
              <a:off x="6375300" y="1130420"/>
              <a:ext cx="838800" cy="1778400"/>
            </p14:xfrm>
          </p:contentPart>
        </mc:Choice>
        <mc:Fallback>
          <p:pic>
            <p:nvPicPr>
              <p:cNvPr id="62" name="Рукописный ввод 6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3420" y="1118540"/>
                <a:ext cx="862560" cy="18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4" name="Рукописный ввод 63"/>
              <p14:cNvContentPartPr/>
              <p14:nvPr/>
            </p14:nvContentPartPr>
            <p14:xfrm>
              <a:off x="6667620" y="1092260"/>
              <a:ext cx="3200760" cy="1829160"/>
            </p14:xfrm>
          </p:contentPart>
        </mc:Choice>
        <mc:Fallback>
          <p:pic>
            <p:nvPicPr>
              <p:cNvPr id="64" name="Рукописный ввод 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5740" y="1080380"/>
                <a:ext cx="3224520" cy="18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3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/>
              <p14:cNvContentPartPr/>
              <p14:nvPr/>
            </p14:nvContentPartPr>
            <p14:xfrm>
              <a:off x="7149940" y="2703213"/>
              <a:ext cx="0" cy="0"/>
            </p14:xfrm>
          </p:contentPart>
        </mc:Choice>
        <mc:Fallback>
          <p:pic>
            <p:nvPicPr>
              <p:cNvPr id="2" name="Рукописный ввод 1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3826960" y="1253013"/>
              <a:ext cx="1693800" cy="149040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5080" y="1241133"/>
                <a:ext cx="1717560" cy="15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/>
              <p14:cNvContentPartPr/>
              <p14:nvPr/>
            </p14:nvContentPartPr>
            <p14:xfrm>
              <a:off x="2905350" y="2641740"/>
              <a:ext cx="6470100" cy="21726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3470" y="2629860"/>
                <a:ext cx="6493861" cy="21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/>
              <p14:cNvContentPartPr/>
              <p14:nvPr/>
            </p14:nvContentPartPr>
            <p14:xfrm>
              <a:off x="5346880" y="423740"/>
              <a:ext cx="1549700" cy="68148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5001" y="411860"/>
                <a:ext cx="1573458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Рукописный ввод 5"/>
              <p14:cNvContentPartPr/>
              <p14:nvPr/>
            </p14:nvContentPartPr>
            <p14:xfrm>
              <a:off x="5524620" y="431660"/>
              <a:ext cx="584280" cy="55944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2740" y="419780"/>
                <a:ext cx="6080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Рукописный ввод 6"/>
              <p14:cNvContentPartPr/>
              <p14:nvPr/>
            </p14:nvContentPartPr>
            <p14:xfrm>
              <a:off x="6375300" y="1130420"/>
              <a:ext cx="838800" cy="177840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3420" y="1118540"/>
                <a:ext cx="862560" cy="18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Рукописный ввод 11"/>
              <p14:cNvContentPartPr/>
              <p14:nvPr/>
            </p14:nvContentPartPr>
            <p14:xfrm>
              <a:off x="6388260" y="714260"/>
              <a:ext cx="279720" cy="1008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6380" y="702380"/>
                <a:ext cx="303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Рукописный ввод 12"/>
              <p14:cNvContentPartPr/>
              <p14:nvPr/>
            </p14:nvContentPartPr>
            <p14:xfrm>
              <a:off x="8545020" y="4216340"/>
              <a:ext cx="40680" cy="330480"/>
            </p14:xfrm>
          </p:contentPart>
        </mc:Choice>
        <mc:Fallback>
          <p:pic>
            <p:nvPicPr>
              <p:cNvPr id="13" name="Рукописный ввод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33140" y="4204460"/>
                <a:ext cx="644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Рукописный ввод 13"/>
              <p14:cNvContentPartPr/>
              <p14:nvPr/>
            </p14:nvContentPartPr>
            <p14:xfrm>
              <a:off x="8737260" y="4280420"/>
              <a:ext cx="272160" cy="29196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25380" y="4268540"/>
                <a:ext cx="295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Рукописный ввод 14"/>
              <p14:cNvContentPartPr/>
              <p14:nvPr/>
            </p14:nvContentPartPr>
            <p14:xfrm>
              <a:off x="8341260" y="4000340"/>
              <a:ext cx="765360" cy="801000"/>
            </p14:xfrm>
          </p:contentPart>
        </mc:Choice>
        <mc:Fallback>
          <p:pic>
            <p:nvPicPr>
              <p:cNvPr id="15" name="Рукописный ввод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29380" y="3988460"/>
                <a:ext cx="78912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Рукописный ввод 15"/>
              <p14:cNvContentPartPr/>
              <p14:nvPr/>
            </p14:nvContentPartPr>
            <p14:xfrm>
              <a:off x="7416780" y="3479780"/>
              <a:ext cx="991080" cy="54648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04900" y="3467900"/>
                <a:ext cx="10148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Рукописный ввод 16"/>
              <p14:cNvContentPartPr/>
              <p14:nvPr/>
            </p14:nvContentPartPr>
            <p14:xfrm>
              <a:off x="7147860" y="3200420"/>
              <a:ext cx="40680" cy="20340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5980" y="3188540"/>
                <a:ext cx="64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Рукописный ввод 17"/>
              <p14:cNvContentPartPr/>
              <p14:nvPr/>
            </p14:nvContentPartPr>
            <p14:xfrm>
              <a:off x="7238940" y="3181340"/>
              <a:ext cx="133920" cy="18468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27060" y="3169460"/>
                <a:ext cx="157680" cy="208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558800" y="991100"/>
            <a:ext cx="272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элемента </a:t>
            </a:r>
          </a:p>
          <a:p>
            <a:r>
              <a:rPr lang="ru-RU" dirty="0" smtClean="0"/>
              <a:t>7 из предыдущего слайда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0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Рукописный ввод 13"/>
              <p14:cNvContentPartPr/>
              <p14:nvPr/>
            </p14:nvContentPartPr>
            <p14:xfrm>
              <a:off x="4840056" y="1146144"/>
              <a:ext cx="841680" cy="768240"/>
            </p14:xfrm>
          </p:contentPart>
        </mc:Choice>
        <mc:Fallback xmlns="">
          <p:pic>
            <p:nvPicPr>
              <p:cNvPr id="14" name="Рукописный ввод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8176" y="1134264"/>
                <a:ext cx="86544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Рукописный ввод 37"/>
              <p14:cNvContentPartPr/>
              <p14:nvPr/>
            </p14:nvContentPartPr>
            <p14:xfrm>
              <a:off x="4550256" y="1820784"/>
              <a:ext cx="354240" cy="379080"/>
            </p14:xfrm>
          </p:contentPart>
        </mc:Choice>
        <mc:Fallback xmlns="">
          <p:pic>
            <p:nvPicPr>
              <p:cNvPr id="38" name="Рукописный ввод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8376" y="1808904"/>
                <a:ext cx="3780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Рукописный ввод 39"/>
              <p14:cNvContentPartPr/>
              <p14:nvPr/>
            </p14:nvContentPartPr>
            <p14:xfrm>
              <a:off x="5925456" y="1146144"/>
              <a:ext cx="865800" cy="80496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3576" y="1134264"/>
                <a:ext cx="8895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Рукописный ввод 47"/>
              <p14:cNvContentPartPr/>
              <p14:nvPr/>
            </p14:nvContentPartPr>
            <p14:xfrm>
              <a:off x="512136" y="426504"/>
              <a:ext cx="2487600" cy="817560"/>
            </p14:xfrm>
          </p:contentPart>
        </mc:Choice>
        <mc:Fallback xmlns="">
          <p:pic>
            <p:nvPicPr>
              <p:cNvPr id="48" name="Рукописный ввод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256" y="414624"/>
                <a:ext cx="25113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Рукописный ввод 62"/>
              <p14:cNvContentPartPr/>
              <p14:nvPr/>
            </p14:nvContentPartPr>
            <p14:xfrm>
              <a:off x="4971456" y="414624"/>
              <a:ext cx="7111080" cy="4608720"/>
            </p14:xfrm>
          </p:contentPart>
        </mc:Choice>
        <mc:Fallback xmlns="">
          <p:pic>
            <p:nvPicPr>
              <p:cNvPr id="63" name="Рукописный ввод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9576" y="402744"/>
                <a:ext cx="7134840" cy="46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8" name="Рукописный ввод 97"/>
              <p14:cNvContentPartPr/>
              <p14:nvPr/>
            </p14:nvContentPartPr>
            <p14:xfrm>
              <a:off x="5632416" y="852744"/>
              <a:ext cx="361800" cy="322560"/>
            </p14:xfrm>
          </p:contentPart>
        </mc:Choice>
        <mc:Fallback xmlns="">
          <p:pic>
            <p:nvPicPr>
              <p:cNvPr id="98" name="Рукописный ввод 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0536" y="840864"/>
                <a:ext cx="3855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Рукописный ввод 129"/>
              <p14:cNvContentPartPr/>
              <p14:nvPr/>
            </p14:nvContentPartPr>
            <p14:xfrm>
              <a:off x="3596616" y="2121384"/>
              <a:ext cx="1621800" cy="975600"/>
            </p14:xfrm>
          </p:contentPart>
        </mc:Choice>
        <mc:Fallback xmlns="">
          <p:pic>
            <p:nvPicPr>
              <p:cNvPr id="130" name="Рукописный ввод 1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4736" y="2109504"/>
                <a:ext cx="16455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Рукописный ввод 132"/>
              <p14:cNvContentPartPr/>
              <p14:nvPr/>
            </p14:nvContentPartPr>
            <p14:xfrm>
              <a:off x="1255896" y="4352664"/>
              <a:ext cx="48960" cy="731880"/>
            </p14:xfrm>
          </p:contentPart>
        </mc:Choice>
        <mc:Fallback xmlns="">
          <p:pic>
            <p:nvPicPr>
              <p:cNvPr id="133" name="Рукописный ввод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4016" y="4340784"/>
                <a:ext cx="7272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Рукописный ввод 133"/>
              <p14:cNvContentPartPr/>
              <p14:nvPr/>
            </p14:nvContentPartPr>
            <p14:xfrm>
              <a:off x="1280016" y="4291464"/>
              <a:ext cx="3706920" cy="833400"/>
            </p14:xfrm>
          </p:contentPart>
        </mc:Choice>
        <mc:Fallback xmlns="">
          <p:pic>
            <p:nvPicPr>
              <p:cNvPr id="134" name="Рукописный ввод 1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8136" y="4279584"/>
                <a:ext cx="373068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6" name="Рукописный ввод 135"/>
              <p14:cNvContentPartPr/>
              <p14:nvPr/>
            </p14:nvContentPartPr>
            <p14:xfrm>
              <a:off x="1767456" y="4315944"/>
              <a:ext cx="25200" cy="695160"/>
            </p14:xfrm>
          </p:contentPart>
        </mc:Choice>
        <mc:Fallback xmlns="">
          <p:pic>
            <p:nvPicPr>
              <p:cNvPr id="136" name="Рукописный ввод 1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5576" y="4304064"/>
                <a:ext cx="489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7" name="Рукописный ввод 136"/>
              <p14:cNvContentPartPr/>
              <p14:nvPr/>
            </p14:nvContentPartPr>
            <p14:xfrm>
              <a:off x="2215296" y="4364904"/>
              <a:ext cx="77040" cy="695160"/>
            </p14:xfrm>
          </p:contentPart>
        </mc:Choice>
        <mc:Fallback xmlns="">
          <p:pic>
            <p:nvPicPr>
              <p:cNvPr id="137" name="Рукописный ввод 13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3416" y="4353024"/>
                <a:ext cx="1008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8" name="Рукописный ввод 137"/>
              <p14:cNvContentPartPr/>
              <p14:nvPr/>
            </p14:nvContentPartPr>
            <p14:xfrm>
              <a:off x="3572136" y="4364904"/>
              <a:ext cx="73800" cy="719640"/>
            </p14:xfrm>
          </p:contentPart>
        </mc:Choice>
        <mc:Fallback xmlns="">
          <p:pic>
            <p:nvPicPr>
              <p:cNvPr id="138" name="Рукописный ввод 13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0256" y="4353024"/>
                <a:ext cx="9756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9" name="Рукописный ввод 138"/>
              <p14:cNvContentPartPr/>
              <p14:nvPr/>
            </p14:nvContentPartPr>
            <p14:xfrm>
              <a:off x="3962376" y="4340424"/>
              <a:ext cx="85680" cy="731880"/>
            </p14:xfrm>
          </p:contentPart>
        </mc:Choice>
        <mc:Fallback xmlns="">
          <p:pic>
            <p:nvPicPr>
              <p:cNvPr id="139" name="Рукописный ввод 1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50496" y="4328544"/>
                <a:ext cx="10944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0" name="Рукописный ввод 139"/>
              <p14:cNvContentPartPr/>
              <p14:nvPr/>
            </p14:nvContentPartPr>
            <p14:xfrm>
              <a:off x="4474296" y="4328184"/>
              <a:ext cx="37080" cy="780480"/>
            </p14:xfrm>
          </p:contentPart>
        </mc:Choice>
        <mc:Fallback xmlns="">
          <p:pic>
            <p:nvPicPr>
              <p:cNvPr id="140" name="Рукописный ввод 13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62416" y="4316304"/>
                <a:ext cx="6084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1" name="Рукописный ввод 140"/>
              <p14:cNvContentPartPr/>
              <p14:nvPr/>
            </p14:nvContentPartPr>
            <p14:xfrm>
              <a:off x="4620816" y="4328184"/>
              <a:ext cx="414720" cy="817200"/>
            </p14:xfrm>
          </p:contentPart>
        </mc:Choice>
        <mc:Fallback xmlns="">
          <p:pic>
            <p:nvPicPr>
              <p:cNvPr id="141" name="Рукописный ввод 14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8936" y="4316304"/>
                <a:ext cx="43848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6" name="Рукописный ввод 145"/>
              <p14:cNvContentPartPr/>
              <p14:nvPr/>
            </p14:nvContentPartPr>
            <p14:xfrm>
              <a:off x="6900696" y="1972344"/>
              <a:ext cx="207720" cy="173880"/>
            </p14:xfrm>
          </p:contentPart>
        </mc:Choice>
        <mc:Fallback xmlns="">
          <p:pic>
            <p:nvPicPr>
              <p:cNvPr id="146" name="Рукописный ввод 14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8816" y="1960464"/>
                <a:ext cx="2314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7" name="Рукописный ввод 176"/>
              <p14:cNvContentPartPr/>
              <p14:nvPr/>
            </p14:nvContentPartPr>
            <p14:xfrm>
              <a:off x="3164976" y="2985384"/>
              <a:ext cx="1175760" cy="1270080"/>
            </p14:xfrm>
          </p:contentPart>
        </mc:Choice>
        <mc:Fallback xmlns="">
          <p:pic>
            <p:nvPicPr>
              <p:cNvPr id="177" name="Рукописный ввод 17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3096" y="2973504"/>
                <a:ext cx="119952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4" name="Рукописный ввод 203"/>
              <p14:cNvContentPartPr/>
              <p14:nvPr/>
            </p14:nvContentPartPr>
            <p14:xfrm>
              <a:off x="1438776" y="4513944"/>
              <a:ext cx="6937560" cy="2204280"/>
            </p14:xfrm>
          </p:contentPart>
        </mc:Choice>
        <mc:Fallback xmlns="">
          <p:pic>
            <p:nvPicPr>
              <p:cNvPr id="204" name="Рукописный ввод 2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6896" y="4502064"/>
                <a:ext cx="6961320" cy="22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728" y="597408"/>
            <a:ext cx="3110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Деревья двоичного поиска</a:t>
            </a:r>
          </a:p>
          <a:p>
            <a:r>
              <a:rPr lang="ru-RU" dirty="0" smtClean="0"/>
              <a:t>Для представления множеств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Рукописный ввод 13"/>
              <p14:cNvContentPartPr/>
              <p14:nvPr/>
            </p14:nvContentPartPr>
            <p14:xfrm>
              <a:off x="6970896" y="500304"/>
              <a:ext cx="363240" cy="298080"/>
            </p14:xfrm>
          </p:contentPart>
        </mc:Choice>
        <mc:Fallback xmlns="">
          <p:pic>
            <p:nvPicPr>
              <p:cNvPr id="14" name="Рукописный ввод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9016" y="488424"/>
                <a:ext cx="3870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Рукописный ввод 43"/>
              <p14:cNvContentPartPr/>
              <p14:nvPr/>
            </p14:nvContentPartPr>
            <p14:xfrm>
              <a:off x="3861576" y="2996184"/>
              <a:ext cx="614520" cy="590400"/>
            </p14:xfrm>
          </p:contentPart>
        </mc:Choice>
        <mc:Fallback xmlns="">
          <p:pic>
            <p:nvPicPr>
              <p:cNvPr id="44" name="Рукописный ввод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696" y="2984304"/>
                <a:ext cx="6382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Рукописный ввод 53"/>
              <p14:cNvContentPartPr/>
              <p14:nvPr/>
            </p14:nvContentPartPr>
            <p14:xfrm>
              <a:off x="6802776" y="375384"/>
              <a:ext cx="648000" cy="576000"/>
            </p14:xfrm>
          </p:contentPart>
        </mc:Choice>
        <mc:Fallback xmlns="">
          <p:pic>
            <p:nvPicPr>
              <p:cNvPr id="54" name="Рукописный ввод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896" y="363504"/>
                <a:ext cx="6717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Рукописный ввод 54"/>
              <p14:cNvContentPartPr/>
              <p14:nvPr/>
            </p14:nvContentPartPr>
            <p14:xfrm>
              <a:off x="5874696" y="853464"/>
              <a:ext cx="965520" cy="804960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2816" y="841584"/>
                <a:ext cx="98928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Рукописный ввод 55"/>
              <p14:cNvContentPartPr/>
              <p14:nvPr/>
            </p14:nvContentPartPr>
            <p14:xfrm>
              <a:off x="7339536" y="914304"/>
              <a:ext cx="1000080" cy="719640"/>
            </p14:xfrm>
          </p:contentPart>
        </mc:Choice>
        <mc:Fallback xmlns="">
          <p:pic>
            <p:nvPicPr>
              <p:cNvPr id="56" name="Рукописный ввод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7656" y="902424"/>
                <a:ext cx="10238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Рукописный ввод 57"/>
              <p14:cNvContentPartPr/>
              <p14:nvPr/>
            </p14:nvContentPartPr>
            <p14:xfrm>
              <a:off x="7847136" y="1801344"/>
              <a:ext cx="931320" cy="1442160"/>
            </p14:xfrm>
          </p:contentPart>
        </mc:Choice>
        <mc:Fallback xmlns="">
          <p:pic>
            <p:nvPicPr>
              <p:cNvPr id="58" name="Рукописный ввод 5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5256" y="1789464"/>
                <a:ext cx="955080" cy="14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Рукописный ввод 58"/>
              <p14:cNvContentPartPr/>
              <p14:nvPr/>
            </p14:nvContentPartPr>
            <p14:xfrm>
              <a:off x="8863416" y="2292024"/>
              <a:ext cx="671040" cy="646560"/>
            </p14:xfrm>
          </p:contentPart>
        </mc:Choice>
        <mc:Fallback xmlns="">
          <p:pic>
            <p:nvPicPr>
              <p:cNvPr id="59" name="Рукописный ввод 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51536" y="2280144"/>
                <a:ext cx="6948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Рукописный ввод 59"/>
              <p14:cNvContentPartPr/>
              <p14:nvPr/>
            </p14:nvContentPartPr>
            <p14:xfrm>
              <a:off x="5267016" y="1609464"/>
              <a:ext cx="660600" cy="635040"/>
            </p14:xfrm>
          </p:contentPart>
        </mc:Choice>
        <mc:Fallback xmlns="">
          <p:pic>
            <p:nvPicPr>
              <p:cNvPr id="60" name="Рукописный ввод 5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5136" y="1597584"/>
                <a:ext cx="68436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Рукописный ввод 60"/>
              <p14:cNvContentPartPr/>
              <p14:nvPr/>
            </p14:nvContentPartPr>
            <p14:xfrm>
              <a:off x="8141976" y="2377344"/>
              <a:ext cx="246600" cy="451440"/>
            </p14:xfrm>
          </p:contentPart>
        </mc:Choice>
        <mc:Fallback xmlns="">
          <p:pic>
            <p:nvPicPr>
              <p:cNvPr id="61" name="Рукописный ввод 6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0096" y="2365464"/>
                <a:ext cx="270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Рукописный ввод 61"/>
              <p14:cNvContentPartPr/>
              <p14:nvPr/>
            </p14:nvContentPartPr>
            <p14:xfrm>
              <a:off x="8265816" y="1705224"/>
              <a:ext cx="699840" cy="613440"/>
            </p14:xfrm>
          </p:contentPart>
        </mc:Choice>
        <mc:Fallback xmlns="">
          <p:pic>
            <p:nvPicPr>
              <p:cNvPr id="62" name="Рукописный ввод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53936" y="1693344"/>
                <a:ext cx="7236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Рукописный ввод 62"/>
              <p14:cNvContentPartPr/>
              <p14:nvPr/>
            </p14:nvContentPartPr>
            <p14:xfrm>
              <a:off x="5803416" y="2255664"/>
              <a:ext cx="268560" cy="549000"/>
            </p14:xfrm>
          </p:contentPart>
        </mc:Choice>
        <mc:Fallback xmlns="">
          <p:pic>
            <p:nvPicPr>
              <p:cNvPr id="63" name="Рукописный ввод 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91536" y="2243784"/>
                <a:ext cx="2923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Рукописный ввод 64"/>
              <p14:cNvContentPartPr/>
              <p14:nvPr/>
            </p14:nvContentPartPr>
            <p14:xfrm>
              <a:off x="4462416" y="2206704"/>
              <a:ext cx="853560" cy="780840"/>
            </p14:xfrm>
          </p:contentPart>
        </mc:Choice>
        <mc:Fallback xmlns="">
          <p:pic>
            <p:nvPicPr>
              <p:cNvPr id="65" name="Рукописный ввод 6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0536" y="2194824"/>
                <a:ext cx="87732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Рукописный ввод 67"/>
              <p14:cNvContentPartPr/>
              <p14:nvPr/>
            </p14:nvContentPartPr>
            <p14:xfrm>
              <a:off x="7704576" y="2852904"/>
              <a:ext cx="535680" cy="541080"/>
            </p14:xfrm>
          </p:contentPart>
        </mc:Choice>
        <mc:Fallback xmlns="">
          <p:pic>
            <p:nvPicPr>
              <p:cNvPr id="68" name="Рукописный ввод 6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2696" y="2841024"/>
                <a:ext cx="559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Рукописный ввод 68"/>
              <p14:cNvContentPartPr/>
              <p14:nvPr/>
            </p14:nvContentPartPr>
            <p14:xfrm>
              <a:off x="5449896" y="1731144"/>
              <a:ext cx="134280" cy="306720"/>
            </p14:xfrm>
          </p:contentPart>
        </mc:Choice>
        <mc:Fallback xmlns="">
          <p:pic>
            <p:nvPicPr>
              <p:cNvPr id="69" name="Рукописный ввод 6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8016" y="1719264"/>
                <a:ext cx="1580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Рукописный ввод 70"/>
              <p14:cNvContentPartPr/>
              <p14:nvPr/>
            </p14:nvContentPartPr>
            <p14:xfrm>
              <a:off x="5956416" y="2923464"/>
              <a:ext cx="627840" cy="554040"/>
            </p14:xfrm>
          </p:contentPart>
        </mc:Choice>
        <mc:Fallback xmlns="">
          <p:pic>
            <p:nvPicPr>
              <p:cNvPr id="71" name="Рукописный ввод 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44536" y="2911584"/>
                <a:ext cx="6516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Рукописный ввод 72"/>
              <p14:cNvContentPartPr/>
              <p14:nvPr/>
            </p14:nvContentPartPr>
            <p14:xfrm>
              <a:off x="9672696" y="3072504"/>
              <a:ext cx="341280" cy="256320"/>
            </p14:xfrm>
          </p:contentPart>
        </mc:Choice>
        <mc:Fallback xmlns="">
          <p:pic>
            <p:nvPicPr>
              <p:cNvPr id="73" name="Рукописный ввод 7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60816" y="3060624"/>
                <a:ext cx="365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4" name="Рукописный ввод 73"/>
              <p14:cNvContentPartPr/>
              <p14:nvPr/>
            </p14:nvContentPartPr>
            <p14:xfrm>
              <a:off x="9459576" y="2913744"/>
              <a:ext cx="794520" cy="612000"/>
            </p14:xfrm>
          </p:contentPart>
        </mc:Choice>
        <mc:Fallback xmlns="">
          <p:pic>
            <p:nvPicPr>
              <p:cNvPr id="74" name="Рукописный ввод 7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47696" y="2901864"/>
                <a:ext cx="818280" cy="63576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/>
          <p:cNvSpPr txBox="1"/>
          <p:nvPr/>
        </p:nvSpPr>
        <p:spPr>
          <a:xfrm>
            <a:off x="414528" y="1633944"/>
            <a:ext cx="35091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</a:t>
            </a:r>
            <a:r>
              <a:rPr lang="ru-RU" b="1" dirty="0" smtClean="0"/>
              <a:t>каждой</a:t>
            </a:r>
            <a:r>
              <a:rPr lang="ru-RU" dirty="0" smtClean="0"/>
              <a:t> вершины дерева</a:t>
            </a:r>
          </a:p>
          <a:p>
            <a:r>
              <a:rPr lang="ru-RU" dirty="0" smtClean="0"/>
              <a:t>Характерно, что все элементы</a:t>
            </a:r>
          </a:p>
          <a:p>
            <a:r>
              <a:rPr lang="ru-RU" dirty="0" smtClean="0"/>
              <a:t>Левого подмножества имеют</a:t>
            </a:r>
          </a:p>
          <a:p>
            <a:r>
              <a:rPr lang="ru-RU" b="1" dirty="0" smtClean="0"/>
              <a:t>Строго меньшие</a:t>
            </a:r>
            <a:r>
              <a:rPr lang="ru-RU" dirty="0" smtClean="0"/>
              <a:t> значения, а все</a:t>
            </a:r>
          </a:p>
          <a:p>
            <a:r>
              <a:rPr lang="ru-RU" dirty="0" smtClean="0"/>
              <a:t>Элементы правого подмножества</a:t>
            </a:r>
          </a:p>
          <a:p>
            <a:r>
              <a:rPr lang="ru-RU" dirty="0" smtClean="0"/>
              <a:t>Имеют </a:t>
            </a:r>
            <a:r>
              <a:rPr lang="ru-RU" b="1" dirty="0" smtClean="0"/>
              <a:t>строго большие</a:t>
            </a:r>
            <a:r>
              <a:rPr lang="ru-RU" dirty="0" smtClean="0"/>
              <a:t> значения,</a:t>
            </a:r>
          </a:p>
          <a:p>
            <a:r>
              <a:rPr lang="ru-RU" dirty="0" smtClean="0"/>
              <a:t>Чем значение данной вершины.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14528" y="4291584"/>
            <a:ext cx="487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не обязано быть ни сбалансированным</a:t>
            </a:r>
          </a:p>
          <a:p>
            <a:r>
              <a:rPr lang="ru-RU" dirty="0" smtClean="0"/>
              <a:t>Ни частично упорядоченным.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70560" y="5486400"/>
            <a:ext cx="3431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времени поиска: </a:t>
            </a:r>
            <a:r>
              <a:rPr lang="en-US" dirty="0" smtClean="0"/>
              <a:t>O(log n)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87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Рукописный ввод 11"/>
              <p14:cNvContentPartPr/>
              <p14:nvPr/>
            </p14:nvContentPartPr>
            <p14:xfrm>
              <a:off x="4533576" y="707160"/>
              <a:ext cx="965520" cy="804960"/>
            </p14:xfrm>
          </p:contentPart>
        </mc:Choice>
        <mc:Fallback xmlns="">
          <p:pic>
            <p:nvPicPr>
              <p:cNvPr id="12" name="Рукописный ввод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696" y="695280"/>
                <a:ext cx="98928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Рукописный ввод 67"/>
              <p14:cNvContentPartPr/>
              <p14:nvPr/>
            </p14:nvContentPartPr>
            <p14:xfrm>
              <a:off x="3121296" y="2060400"/>
              <a:ext cx="853560" cy="780984"/>
            </p14:xfrm>
          </p:contentPart>
        </mc:Choice>
        <mc:Fallback xmlns="">
          <p:pic>
            <p:nvPicPr>
              <p:cNvPr id="68" name="Рукописный ввод 6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9416" y="2048518"/>
                <a:ext cx="877320" cy="804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Рукописный ввод 85"/>
              <p14:cNvContentPartPr/>
              <p14:nvPr/>
            </p14:nvContentPartPr>
            <p14:xfrm>
              <a:off x="2520456" y="2849880"/>
              <a:ext cx="1266960" cy="1297224"/>
            </p14:xfrm>
          </p:contentPart>
        </mc:Choice>
        <mc:Fallback xmlns="">
          <p:pic>
            <p:nvPicPr>
              <p:cNvPr id="86" name="Рукописный ввод 8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575" y="2837999"/>
                <a:ext cx="1290722" cy="1320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5" name="Рукописный ввод 94"/>
              <p14:cNvContentPartPr/>
              <p14:nvPr/>
            </p14:nvContentPartPr>
            <p14:xfrm>
              <a:off x="3925896" y="1463160"/>
              <a:ext cx="660720" cy="635184"/>
            </p14:xfrm>
          </p:contentPart>
        </mc:Choice>
        <mc:Fallback xmlns="">
          <p:pic>
            <p:nvPicPr>
              <p:cNvPr id="95" name="Рукописный ввод 9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4014" y="1451277"/>
                <a:ext cx="684484" cy="65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8" name="Рукописный ввод 97"/>
              <p14:cNvContentPartPr/>
              <p14:nvPr/>
            </p14:nvContentPartPr>
            <p14:xfrm>
              <a:off x="6593136" y="3206280"/>
              <a:ext cx="3369360" cy="1093464"/>
            </p14:xfrm>
          </p:contentPart>
        </mc:Choice>
        <mc:Fallback xmlns="">
          <p:pic>
            <p:nvPicPr>
              <p:cNvPr id="98" name="Рукописный ввод 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1256" y="3194398"/>
                <a:ext cx="3393121" cy="1117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0" name="Рукописный ввод 99"/>
              <p14:cNvContentPartPr/>
              <p14:nvPr/>
            </p14:nvContentPartPr>
            <p14:xfrm>
              <a:off x="7145856" y="1669944"/>
              <a:ext cx="12240" cy="0"/>
            </p14:xfrm>
          </p:contentPart>
        </mc:Choice>
        <mc:Fallback xmlns="">
          <p:pic>
            <p:nvPicPr>
              <p:cNvPr id="100" name="Рукописный ввод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122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8" name="Рукописный ввод 107"/>
              <p14:cNvContentPartPr/>
              <p14:nvPr/>
            </p14:nvContentPartPr>
            <p14:xfrm>
              <a:off x="5998416" y="768000"/>
              <a:ext cx="317640" cy="171144"/>
            </p14:xfrm>
          </p:contentPart>
        </mc:Choice>
        <mc:Fallback xmlns="">
          <p:pic>
            <p:nvPicPr>
              <p:cNvPr id="108" name="Рукописный ввод 10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6532" y="756110"/>
                <a:ext cx="341409" cy="19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9" name="Рукописный ввод 108"/>
              <p14:cNvContentPartPr/>
              <p14:nvPr/>
            </p14:nvContentPartPr>
            <p14:xfrm>
              <a:off x="5461656" y="229080"/>
              <a:ext cx="648120" cy="576144"/>
            </p14:xfrm>
          </p:contentPart>
        </mc:Choice>
        <mc:Fallback xmlns="">
          <p:pic>
            <p:nvPicPr>
              <p:cNvPr id="109" name="Рукописный ввод 10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9774" y="217197"/>
                <a:ext cx="671884" cy="59991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TextBox 111"/>
          <p:cNvSpPr txBox="1"/>
          <p:nvPr/>
        </p:nvSpPr>
        <p:spPr>
          <a:xfrm>
            <a:off x="553441" y="4543848"/>
            <a:ext cx="108793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элемента происходит итерационно при движении от корня к листьям с выбором нужной </a:t>
            </a:r>
            <a:r>
              <a:rPr lang="ru-RU" dirty="0" err="1" smtClean="0"/>
              <a:t>подветви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Вставляемый элемент будет листом дерева.</a:t>
            </a:r>
          </a:p>
          <a:p>
            <a:r>
              <a:rPr lang="ru-RU" dirty="0" smtClean="0"/>
              <a:t>Удаление элемента:</a:t>
            </a:r>
          </a:p>
          <a:p>
            <a:r>
              <a:rPr lang="ru-RU" dirty="0" smtClean="0"/>
              <a:t>А) Листовой элемент удаляется естественным образом без перестроения дерева.</a:t>
            </a:r>
          </a:p>
          <a:p>
            <a:r>
              <a:rPr lang="ru-RU" dirty="0" smtClean="0"/>
              <a:t>Б) При удалении </a:t>
            </a:r>
            <a:r>
              <a:rPr lang="ru-RU" dirty="0" err="1" smtClean="0"/>
              <a:t>злемента</a:t>
            </a:r>
            <a:r>
              <a:rPr lang="ru-RU" dirty="0" smtClean="0"/>
              <a:t> у которого есть потомки заменяется максимальным узлом в его левой </a:t>
            </a:r>
            <a:r>
              <a:rPr lang="ru-RU" dirty="0" err="1" smtClean="0"/>
              <a:t>подветви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этом случае свойство дерева сохраняется.  Правая </a:t>
            </a:r>
            <a:r>
              <a:rPr lang="ru-RU" dirty="0" err="1" smtClean="0"/>
              <a:t>подветвь</a:t>
            </a:r>
            <a:r>
              <a:rPr lang="ru-RU" dirty="0" smtClean="0"/>
              <a:t> будет больше данного, а левая будет меньше,</a:t>
            </a:r>
          </a:p>
          <a:p>
            <a:r>
              <a:rPr lang="ru-RU" dirty="0" smtClean="0"/>
              <a:t>Так как этот элемент самый правый в поддереве, а потому, больше всех остальных.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707136" y="557729"/>
            <a:ext cx="205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Вставка: </a:t>
            </a:r>
            <a:r>
              <a:rPr lang="en-US" dirty="0" smtClean="0"/>
              <a:t>O(log n);</a:t>
            </a:r>
          </a:p>
          <a:p>
            <a:r>
              <a:rPr lang="ru-RU" dirty="0" smtClean="0"/>
              <a:t>Удаление: </a:t>
            </a:r>
            <a:r>
              <a:rPr lang="en-US" dirty="0" smtClean="0"/>
              <a:t>O(log n);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2" name="Рукописный ввод 121"/>
              <p14:cNvContentPartPr/>
              <p14:nvPr/>
            </p14:nvContentPartPr>
            <p14:xfrm>
              <a:off x="5629776" y="268104"/>
              <a:ext cx="6538080" cy="1109880"/>
            </p14:xfrm>
          </p:contentPart>
        </mc:Choice>
        <mc:Fallback xmlns="">
          <p:pic>
            <p:nvPicPr>
              <p:cNvPr id="122" name="Рукописный ввод 1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17896" y="256224"/>
                <a:ext cx="656184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3" name="Рукописный ввод 122"/>
              <p14:cNvContentPartPr/>
              <p14:nvPr/>
            </p14:nvContentPartPr>
            <p14:xfrm>
              <a:off x="6413136" y="1012224"/>
              <a:ext cx="585480" cy="475560"/>
            </p14:xfrm>
          </p:contentPart>
        </mc:Choice>
        <mc:Fallback xmlns="">
          <p:pic>
            <p:nvPicPr>
              <p:cNvPr id="123" name="Рукописный ввод 1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01254" y="1000344"/>
                <a:ext cx="609245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4" name="Рукописный ввод 123"/>
              <p14:cNvContentPartPr/>
              <p14:nvPr/>
            </p14:nvContentPartPr>
            <p14:xfrm>
              <a:off x="4108776" y="1584984"/>
              <a:ext cx="1680600" cy="2749680"/>
            </p14:xfrm>
          </p:contentPart>
        </mc:Choice>
        <mc:Fallback xmlns="">
          <p:pic>
            <p:nvPicPr>
              <p:cNvPr id="124" name="Рукописный ввод 1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6895" y="1573104"/>
                <a:ext cx="1704362" cy="27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6" name="Рукописный ввод 125"/>
              <p14:cNvContentPartPr/>
              <p14:nvPr/>
            </p14:nvContentPartPr>
            <p14:xfrm>
              <a:off x="6800856" y="2231184"/>
              <a:ext cx="246720" cy="451440"/>
            </p14:xfrm>
          </p:contentPart>
        </mc:Choice>
        <mc:Fallback xmlns="">
          <p:pic>
            <p:nvPicPr>
              <p:cNvPr id="126" name="Рукописный ввод 1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8970" y="2219304"/>
                <a:ext cx="270492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7" name="Рукописный ввод 126"/>
              <p14:cNvContentPartPr/>
              <p14:nvPr/>
            </p14:nvContentPartPr>
            <p14:xfrm>
              <a:off x="7522296" y="2145864"/>
              <a:ext cx="671160" cy="646560"/>
            </p14:xfrm>
          </p:contentPart>
        </mc:Choice>
        <mc:Fallback xmlns="">
          <p:pic>
            <p:nvPicPr>
              <p:cNvPr id="127" name="Рукописный ввод 12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10414" y="2133984"/>
                <a:ext cx="694924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Рукописный ввод 127"/>
              <p14:cNvContentPartPr/>
              <p14:nvPr/>
            </p14:nvContentPartPr>
            <p14:xfrm>
              <a:off x="5754336" y="3108864"/>
              <a:ext cx="622560" cy="707760"/>
            </p14:xfrm>
          </p:contentPart>
        </mc:Choice>
        <mc:Fallback xmlns="">
          <p:pic>
            <p:nvPicPr>
              <p:cNvPr id="128" name="Рукописный ввод 12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42454" y="3096984"/>
                <a:ext cx="646325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3" name="Рукописный ввод 152"/>
              <p14:cNvContentPartPr/>
              <p14:nvPr/>
            </p14:nvContentPartPr>
            <p14:xfrm>
              <a:off x="6363456" y="1559064"/>
              <a:ext cx="2549640" cy="1820520"/>
            </p14:xfrm>
          </p:contentPart>
        </mc:Choice>
        <mc:Fallback xmlns="">
          <p:pic>
            <p:nvPicPr>
              <p:cNvPr id="153" name="Рукописный ввод 15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51575" y="1547184"/>
                <a:ext cx="2573401" cy="18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3753936" y="377184"/>
              <a:ext cx="8334360" cy="644220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056" y="365304"/>
                <a:ext cx="8358120" cy="646596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/>
          <p:cNvSpPr txBox="1"/>
          <p:nvPr/>
        </p:nvSpPr>
        <p:spPr>
          <a:xfrm>
            <a:off x="487680" y="1304544"/>
            <a:ext cx="68908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Проблемы деревьев двоичного поиска:</a:t>
            </a:r>
          </a:p>
          <a:p>
            <a:r>
              <a:rPr lang="ru-RU" dirty="0" smtClean="0"/>
              <a:t>Дерево не сбалансированное поэтому</a:t>
            </a:r>
          </a:p>
          <a:p>
            <a:r>
              <a:rPr lang="ru-RU" dirty="0" smtClean="0"/>
              <a:t>При представлении его в виде массива</a:t>
            </a:r>
          </a:p>
          <a:p>
            <a:r>
              <a:rPr lang="ru-RU" dirty="0" smtClean="0"/>
              <a:t>Образуются пустые элементы, не содержащие</a:t>
            </a:r>
          </a:p>
          <a:p>
            <a:r>
              <a:rPr lang="ru-RU" dirty="0" smtClean="0"/>
              <a:t>Элементов множества. Этим пустым элементам</a:t>
            </a:r>
          </a:p>
          <a:p>
            <a:r>
              <a:rPr lang="ru-RU" dirty="0" smtClean="0"/>
              <a:t>В массиве необходимо ставить в соответствие </a:t>
            </a:r>
          </a:p>
          <a:p>
            <a:r>
              <a:rPr lang="ru-RU" dirty="0" smtClean="0"/>
              <a:t>Уникальный знак (идентификатор).</a:t>
            </a:r>
          </a:p>
          <a:p>
            <a:r>
              <a:rPr lang="ru-RU" dirty="0" smtClean="0"/>
              <a:t>При построении дерева одна из ветвей может быть</a:t>
            </a:r>
          </a:p>
          <a:p>
            <a:r>
              <a:rPr lang="ru-RU" dirty="0" smtClean="0"/>
              <a:t>Гораздо длиннее другой, что сказывается на эффективности поиска.</a:t>
            </a:r>
          </a:p>
          <a:p>
            <a:r>
              <a:rPr lang="ru-RU" dirty="0" smtClean="0"/>
              <a:t>(в крайнем случае дерево вырождается в список и эффективность</a:t>
            </a:r>
          </a:p>
          <a:p>
            <a:r>
              <a:rPr lang="ru-RU" dirty="0" smtClean="0"/>
              <a:t>Операций в таком «дереве» </a:t>
            </a:r>
            <a:r>
              <a:rPr lang="en-US" dirty="0" smtClean="0"/>
              <a:t>O(n)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69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/>
              <p14:cNvContentPartPr/>
              <p14:nvPr/>
            </p14:nvContentPartPr>
            <p14:xfrm>
              <a:off x="5693256" y="414624"/>
              <a:ext cx="2378160" cy="1902240"/>
            </p14:xfrm>
          </p:contentPart>
        </mc:Choice>
        <mc:Fallback xmlns="">
          <p:pic>
            <p:nvPicPr>
              <p:cNvPr id="5" name="Рукописный ввод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1376" y="402744"/>
                <a:ext cx="240192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Рукописный ввод 46"/>
              <p14:cNvContentPartPr/>
              <p14:nvPr/>
            </p14:nvContentPartPr>
            <p14:xfrm>
              <a:off x="2938176" y="828984"/>
              <a:ext cx="3328920" cy="2585160"/>
            </p14:xfrm>
          </p:contentPart>
        </mc:Choice>
        <mc:Fallback xmlns="">
          <p:pic>
            <p:nvPicPr>
              <p:cNvPr id="47" name="Рукописный ввод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6296" y="817104"/>
                <a:ext cx="3352680" cy="26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Рукописный ввод 58"/>
              <p14:cNvContentPartPr/>
              <p14:nvPr/>
            </p14:nvContentPartPr>
            <p14:xfrm>
              <a:off x="4143816" y="1718904"/>
              <a:ext cx="1432080" cy="1444320"/>
            </p14:xfrm>
          </p:contentPart>
        </mc:Choice>
        <mc:Fallback xmlns="">
          <p:pic>
            <p:nvPicPr>
              <p:cNvPr id="59" name="Рукописный ввод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1936" y="1707024"/>
                <a:ext cx="1455840" cy="14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Рукописный ввод 84"/>
              <p14:cNvContentPartPr/>
              <p14:nvPr/>
            </p14:nvContentPartPr>
            <p14:xfrm>
              <a:off x="4718376" y="4584144"/>
              <a:ext cx="923040" cy="1433520"/>
            </p14:xfrm>
          </p:contentPart>
        </mc:Choice>
        <mc:Fallback xmlns="">
          <p:pic>
            <p:nvPicPr>
              <p:cNvPr id="85" name="Рукописный ввод 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6496" y="4572264"/>
                <a:ext cx="946800" cy="14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4" name="Рукописный ввод 93"/>
              <p14:cNvContentPartPr/>
              <p14:nvPr/>
            </p14:nvContentPartPr>
            <p14:xfrm>
              <a:off x="6205896" y="4925424"/>
              <a:ext cx="658440" cy="1195200"/>
            </p14:xfrm>
          </p:contentPart>
        </mc:Choice>
        <mc:Fallback xmlns="">
          <p:pic>
            <p:nvPicPr>
              <p:cNvPr id="94" name="Рукописный ввод 9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4016" y="4913544"/>
                <a:ext cx="68220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0" name="Рукописный ввод 99"/>
              <p14:cNvContentPartPr/>
              <p14:nvPr/>
            </p14:nvContentPartPr>
            <p14:xfrm>
              <a:off x="7141536" y="4718424"/>
              <a:ext cx="1112760" cy="1243800"/>
            </p14:xfrm>
          </p:contentPart>
        </mc:Choice>
        <mc:Fallback xmlns="">
          <p:pic>
            <p:nvPicPr>
              <p:cNvPr id="100" name="Рукописный ввод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29656" y="4706544"/>
                <a:ext cx="1136520" cy="12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" name="Рукописный ввод 102"/>
              <p14:cNvContentPartPr/>
              <p14:nvPr/>
            </p14:nvContentPartPr>
            <p14:xfrm>
              <a:off x="9375696" y="3312984"/>
              <a:ext cx="1547280" cy="1747080"/>
            </p14:xfrm>
          </p:contentPart>
        </mc:Choice>
        <mc:Fallback xmlns="">
          <p:pic>
            <p:nvPicPr>
              <p:cNvPr id="103" name="Рукописный ввод 10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63816" y="3301104"/>
                <a:ext cx="1571040" cy="17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" name="Рукописный ввод 103"/>
              <p14:cNvContentPartPr/>
              <p14:nvPr/>
            </p14:nvContentPartPr>
            <p14:xfrm>
              <a:off x="5193936" y="3681984"/>
              <a:ext cx="1284120" cy="2036520"/>
            </p14:xfrm>
          </p:contentPart>
        </mc:Choice>
        <mc:Fallback xmlns="">
          <p:pic>
            <p:nvPicPr>
              <p:cNvPr id="104" name="Рукописный ввод 10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056" y="3670104"/>
                <a:ext cx="1307880" cy="20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0" name="Рукописный ввод 109"/>
              <p14:cNvContentPartPr/>
              <p14:nvPr/>
            </p14:nvContentPartPr>
            <p14:xfrm>
              <a:off x="6656976" y="2425224"/>
              <a:ext cx="2023920" cy="452520"/>
            </p14:xfrm>
          </p:contentPart>
        </mc:Choice>
        <mc:Fallback xmlns="">
          <p:pic>
            <p:nvPicPr>
              <p:cNvPr id="110" name="Рукописный ввод 10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5096" y="2413344"/>
                <a:ext cx="20476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Рукописный ввод 110"/>
              <p14:cNvContentPartPr/>
              <p14:nvPr/>
            </p14:nvContentPartPr>
            <p14:xfrm>
              <a:off x="6425136" y="4193904"/>
              <a:ext cx="2904840" cy="1768320"/>
            </p14:xfrm>
          </p:contentPart>
        </mc:Choice>
        <mc:Fallback xmlns="">
          <p:pic>
            <p:nvPicPr>
              <p:cNvPr id="111" name="Рукописный ввод 1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13256" y="4182024"/>
                <a:ext cx="2928600" cy="17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7" name="Рукописный ввод 116"/>
              <p14:cNvContentPartPr/>
              <p14:nvPr/>
            </p14:nvContentPartPr>
            <p14:xfrm>
              <a:off x="8412336" y="4962144"/>
              <a:ext cx="1036800" cy="1270800"/>
            </p14:xfrm>
          </p:contentPart>
        </mc:Choice>
        <mc:Fallback xmlns="">
          <p:pic>
            <p:nvPicPr>
              <p:cNvPr id="117" name="Рукописный ввод 1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0456" y="4950264"/>
                <a:ext cx="106056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Рукописный ввод 120"/>
              <p14:cNvContentPartPr/>
              <p14:nvPr/>
            </p14:nvContentPartPr>
            <p14:xfrm>
              <a:off x="8875656" y="5523024"/>
              <a:ext cx="280800" cy="536760"/>
            </p14:xfrm>
          </p:contentPart>
        </mc:Choice>
        <mc:Fallback xmlns="">
          <p:pic>
            <p:nvPicPr>
              <p:cNvPr id="121" name="Рукописный ввод 12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63776" y="5511144"/>
                <a:ext cx="3045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Рукописный ввод 121"/>
              <p14:cNvContentPartPr/>
              <p14:nvPr/>
            </p14:nvContentPartPr>
            <p14:xfrm>
              <a:off x="9656136" y="4889064"/>
              <a:ext cx="792720" cy="1322280"/>
            </p14:xfrm>
          </p:contentPart>
        </mc:Choice>
        <mc:Fallback xmlns="">
          <p:pic>
            <p:nvPicPr>
              <p:cNvPr id="122" name="Рукописный ввод 1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4256" y="4877184"/>
                <a:ext cx="81648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6" name="Рукописный ввод 125"/>
              <p14:cNvContentPartPr/>
              <p14:nvPr/>
            </p14:nvContentPartPr>
            <p14:xfrm>
              <a:off x="9765936" y="5464704"/>
              <a:ext cx="317160" cy="460800"/>
            </p14:xfrm>
          </p:contentPart>
        </mc:Choice>
        <mc:Fallback xmlns="">
          <p:pic>
            <p:nvPicPr>
              <p:cNvPr id="126" name="Рукописный ввод 12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54056" y="5452824"/>
                <a:ext cx="3409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1" name="Рукописный ввод 130"/>
              <p14:cNvContentPartPr/>
              <p14:nvPr/>
            </p14:nvContentPartPr>
            <p14:xfrm>
              <a:off x="10680336" y="3925704"/>
              <a:ext cx="1219320" cy="2097360"/>
            </p14:xfrm>
          </p:contentPart>
        </mc:Choice>
        <mc:Fallback xmlns="">
          <p:pic>
            <p:nvPicPr>
              <p:cNvPr id="131" name="Рукописный ввод 13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8456" y="3913824"/>
                <a:ext cx="1243080" cy="21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4" name="Рукописный ввод 133"/>
              <p14:cNvContentPartPr/>
              <p14:nvPr/>
            </p14:nvContentPartPr>
            <p14:xfrm>
              <a:off x="10936296" y="4868184"/>
              <a:ext cx="453960" cy="765000"/>
            </p14:xfrm>
          </p:contentPart>
        </mc:Choice>
        <mc:Fallback xmlns="">
          <p:pic>
            <p:nvPicPr>
              <p:cNvPr id="134" name="Рукописный ввод 13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24416" y="4856304"/>
                <a:ext cx="47772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6" name="Рукописный ввод 135"/>
              <p14:cNvContentPartPr/>
              <p14:nvPr/>
            </p14:nvContentPartPr>
            <p14:xfrm>
              <a:off x="8351496" y="4169784"/>
              <a:ext cx="792720" cy="231840"/>
            </p14:xfrm>
          </p:contentPart>
        </mc:Choice>
        <mc:Fallback xmlns="">
          <p:pic>
            <p:nvPicPr>
              <p:cNvPr id="136" name="Рукописный ввод 13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39616" y="4157904"/>
                <a:ext cx="81648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5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2873736" y="585264"/>
              <a:ext cx="3222720" cy="20034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1856" y="573384"/>
                <a:ext cx="3246480" cy="20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/>
              <p14:cNvContentPartPr/>
              <p14:nvPr/>
            </p14:nvContentPartPr>
            <p14:xfrm>
              <a:off x="6446736" y="1475184"/>
              <a:ext cx="2368440" cy="1480320"/>
            </p14:xfrm>
          </p:contentPart>
        </mc:Choice>
        <mc:Fallback xmlns="">
          <p:pic>
            <p:nvPicPr>
              <p:cNvPr id="8" name="Рукописный ввод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4856" y="1463304"/>
                <a:ext cx="2392200" cy="15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Рукописный ввод 19"/>
              <p14:cNvContentPartPr/>
              <p14:nvPr/>
            </p14:nvContentPartPr>
            <p14:xfrm>
              <a:off x="6266736" y="938784"/>
              <a:ext cx="695160" cy="366120"/>
            </p14:xfrm>
          </p:contentPart>
        </mc:Choice>
        <mc:Fallback xmlns="">
          <p:pic>
            <p:nvPicPr>
              <p:cNvPr id="20" name="Рукописный ввод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4856" y="926904"/>
                <a:ext cx="7189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/>
          <p:cNvSpPr txBox="1"/>
          <p:nvPr/>
        </p:nvSpPr>
        <p:spPr>
          <a:xfrm>
            <a:off x="438912" y="3621024"/>
            <a:ext cx="11586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эффективной работы с двоичным деревом периодически может потребоваться его переформатирование </a:t>
            </a:r>
          </a:p>
          <a:p>
            <a:r>
              <a:rPr lang="ru-RU" dirty="0" smtClean="0"/>
              <a:t>(балансировка). Балансировка осуществляется методом поворота (в общем виде поворот показан на предыдущем </a:t>
            </a:r>
          </a:p>
          <a:p>
            <a:r>
              <a:rPr lang="ru-RU" dirty="0" smtClean="0"/>
              <a:t>Слайде). Оптимальная балансировка позволяет уменьшить длину ветвей дерева до логарифмического значения </a:t>
            </a:r>
          </a:p>
          <a:p>
            <a:r>
              <a:rPr lang="ru-RU" dirty="0" smtClean="0"/>
              <a:t>От количества узлов (элементов множества).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4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0576" y="658368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Нагруженные деревья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9278136" y="317064"/>
              <a:ext cx="2365560" cy="261504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256" y="305184"/>
                <a:ext cx="2389320" cy="26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Рукописный ввод 104"/>
              <p14:cNvContentPartPr/>
              <p14:nvPr/>
            </p14:nvContentPartPr>
            <p14:xfrm>
              <a:off x="4328136" y="2814744"/>
              <a:ext cx="710280" cy="526320"/>
            </p14:xfrm>
          </p:contentPart>
        </mc:Choice>
        <mc:Fallback xmlns="">
          <p:pic>
            <p:nvPicPr>
              <p:cNvPr id="105" name="Рукописный ввод 10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6256" y="2802864"/>
                <a:ext cx="7340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3" name="Рукописный ввод 112"/>
              <p14:cNvContentPartPr/>
              <p14:nvPr/>
            </p14:nvContentPartPr>
            <p14:xfrm>
              <a:off x="3424176" y="3593064"/>
              <a:ext cx="892080" cy="1649880"/>
            </p14:xfrm>
          </p:contentPart>
        </mc:Choice>
        <mc:Fallback xmlns="">
          <p:pic>
            <p:nvPicPr>
              <p:cNvPr id="113" name="Рукописный ввод 1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2296" y="3581184"/>
                <a:ext cx="915840" cy="16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Рукописный ввод 132"/>
              <p14:cNvContentPartPr/>
              <p14:nvPr/>
            </p14:nvContentPartPr>
            <p14:xfrm>
              <a:off x="1645776" y="1520184"/>
              <a:ext cx="4901760" cy="3151080"/>
            </p14:xfrm>
          </p:contentPart>
        </mc:Choice>
        <mc:Fallback xmlns="">
          <p:pic>
            <p:nvPicPr>
              <p:cNvPr id="133" name="Рукописный ввод 1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3896" y="1508304"/>
                <a:ext cx="4925520" cy="31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6" name="Рукописный ввод 135"/>
              <p14:cNvContentPartPr/>
              <p14:nvPr/>
            </p14:nvContentPartPr>
            <p14:xfrm>
              <a:off x="5681376" y="353424"/>
              <a:ext cx="1658520" cy="577440"/>
            </p14:xfrm>
          </p:contentPart>
        </mc:Choice>
        <mc:Fallback xmlns="">
          <p:pic>
            <p:nvPicPr>
              <p:cNvPr id="136" name="Рукописный ввод 1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9496" y="341544"/>
                <a:ext cx="16822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0" name="Рукописный ввод 139"/>
              <p14:cNvContentPartPr/>
              <p14:nvPr/>
            </p14:nvContentPartPr>
            <p14:xfrm>
              <a:off x="6608016" y="3194184"/>
              <a:ext cx="4170240" cy="1451160"/>
            </p14:xfrm>
          </p:contentPart>
        </mc:Choice>
        <mc:Fallback xmlns="">
          <p:pic>
            <p:nvPicPr>
              <p:cNvPr id="140" name="Рукописный ввод 1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6136" y="3182304"/>
                <a:ext cx="4194000" cy="14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3" name="Рукописный ввод 152"/>
              <p14:cNvContentPartPr/>
              <p14:nvPr/>
            </p14:nvContentPartPr>
            <p14:xfrm>
              <a:off x="5803416" y="1658064"/>
              <a:ext cx="2731320" cy="2938680"/>
            </p14:xfrm>
          </p:contentPart>
        </mc:Choice>
        <mc:Fallback xmlns="">
          <p:pic>
            <p:nvPicPr>
              <p:cNvPr id="153" name="Рукописный ввод 1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1536" y="1646184"/>
                <a:ext cx="2755080" cy="29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39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904" y="755904"/>
            <a:ext cx="10916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Нагруженные деревья применяются для составления словарей, где каждое слово разбивается на буквы.</a:t>
            </a:r>
          </a:p>
          <a:p>
            <a:r>
              <a:rPr lang="ru-RU" dirty="0" smtClean="0"/>
              <a:t>Каждая очередная буква ассоциируется с соответствующей дугой дерева (дуга получает в соответствие </a:t>
            </a:r>
          </a:p>
          <a:p>
            <a:r>
              <a:rPr lang="ru-RU" dirty="0" smtClean="0"/>
              <a:t>Значение буквы).</a:t>
            </a:r>
          </a:p>
          <a:p>
            <a:r>
              <a:rPr lang="ru-RU" dirty="0" smtClean="0"/>
              <a:t>Поиск слова в дереве заключается последовательном прохождении тех дуг дерева, которые ассоциированы</a:t>
            </a:r>
          </a:p>
          <a:p>
            <a:r>
              <a:rPr lang="ru-RU" dirty="0" smtClean="0"/>
              <a:t>С соответствующей буквой слова. Если слово есть в словаре, то последовательным переходом по дереву мы</a:t>
            </a:r>
          </a:p>
          <a:p>
            <a:r>
              <a:rPr lang="ru-RU" dirty="0" smtClean="0"/>
              <a:t>Оказываемся в узле дерева, который существует. Если слова в словаре нет, то в определенном узле среди </a:t>
            </a:r>
          </a:p>
          <a:p>
            <a:r>
              <a:rPr lang="ru-RU" dirty="0" smtClean="0"/>
              <a:t>Исходящих из него дуг нет дуги, помеченной очередной буквой искомого слова.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479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465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Сотрудник</dc:creator>
  <cp:lastModifiedBy>Сотрудник</cp:lastModifiedBy>
  <cp:revision>18</cp:revision>
  <dcterms:created xsi:type="dcterms:W3CDTF">2016-04-22T15:06:29Z</dcterms:created>
  <dcterms:modified xsi:type="dcterms:W3CDTF">2016-04-22T17:43:00Z</dcterms:modified>
</cp:coreProperties>
</file>