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 autoAdjust="0"/>
    <p:restoredTop sz="94660"/>
  </p:normalViewPr>
  <p:slideViewPr>
    <p:cSldViewPr>
      <p:cViewPr varScale="1">
        <p:scale>
          <a:sx n="81" d="100"/>
          <a:sy n="81" d="100"/>
        </p:scale>
        <p:origin x="139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829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1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149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38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46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52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53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70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650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94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22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F5DB-616E-482F-8214-B28C865EACA7}" type="datetimeFigureOut">
              <a:rPr lang="de-AT" smtClean="0"/>
              <a:t>17.07.2019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DEE6-CACE-4D67-AE3F-F6D4DF8B9C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7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555624" y="2082316"/>
            <a:ext cx="725885" cy="625302"/>
          </a:xfrm>
          <a:prstGeom prst="rect">
            <a:avLst/>
          </a:prstGeom>
          <a:solidFill>
            <a:srgbClr val="C0C0C0">
              <a:alpha val="69804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50" dirty="0"/>
              <a:t>Melk</a:t>
            </a:r>
          </a:p>
          <a:p>
            <a:pPr algn="ctr"/>
            <a:r>
              <a:rPr lang="de-AT" sz="1050" dirty="0"/>
              <a:t>stand</a:t>
            </a:r>
          </a:p>
        </p:txBody>
      </p:sp>
      <p:sp>
        <p:nvSpPr>
          <p:cNvPr id="5" name="Rechteck 4"/>
          <p:cNvSpPr/>
          <p:nvPr/>
        </p:nvSpPr>
        <p:spPr>
          <a:xfrm>
            <a:off x="1555622" y="2707619"/>
            <a:ext cx="722403" cy="721382"/>
          </a:xfrm>
          <a:prstGeom prst="rect">
            <a:avLst/>
          </a:prstGeom>
          <a:solidFill>
            <a:srgbClr val="C0C0C0">
              <a:alpha val="69804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50" dirty="0"/>
              <a:t>Vorwartebereich</a:t>
            </a:r>
          </a:p>
        </p:txBody>
      </p:sp>
      <p:sp>
        <p:nvSpPr>
          <p:cNvPr id="7" name="Rechteck 6"/>
          <p:cNvSpPr/>
          <p:nvPr/>
        </p:nvSpPr>
        <p:spPr>
          <a:xfrm>
            <a:off x="4702260" y="2082316"/>
            <a:ext cx="1860478" cy="875704"/>
          </a:xfrm>
          <a:prstGeom prst="rect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/>
              <a:t>Forschungsbereich</a:t>
            </a:r>
          </a:p>
        </p:txBody>
      </p:sp>
      <p:sp>
        <p:nvSpPr>
          <p:cNvPr id="8" name="Rechteck 7"/>
          <p:cNvSpPr/>
          <p:nvPr/>
        </p:nvSpPr>
        <p:spPr>
          <a:xfrm>
            <a:off x="1547664" y="4725144"/>
            <a:ext cx="1080120" cy="864096"/>
          </a:xfrm>
          <a:prstGeom prst="rect">
            <a:avLst/>
          </a:prstGeom>
          <a:solidFill>
            <a:srgbClr val="C0C0C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Kälber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stall</a:t>
            </a:r>
          </a:p>
        </p:txBody>
      </p:sp>
      <p:sp>
        <p:nvSpPr>
          <p:cNvPr id="11" name="Rechteck 10"/>
          <p:cNvSpPr/>
          <p:nvPr/>
        </p:nvSpPr>
        <p:spPr>
          <a:xfrm>
            <a:off x="3779912" y="1268760"/>
            <a:ext cx="1152128" cy="504056"/>
          </a:xfrm>
          <a:prstGeom prst="rect">
            <a:avLst/>
          </a:prstGeom>
          <a:solidFill>
            <a:srgbClr val="C0C0C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Futterküche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690529" y="2958019"/>
            <a:ext cx="899835" cy="470980"/>
          </a:xfrm>
          <a:prstGeom prst="rect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Abkalbe</a:t>
            </a:r>
          </a:p>
          <a:p>
            <a:pPr algn="ctr"/>
            <a:r>
              <a:rPr lang="de-AT" sz="1200" dirty="0"/>
              <a:t>box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2739" y="3056046"/>
            <a:ext cx="1025540" cy="372953"/>
          </a:xfrm>
          <a:prstGeom prst="rect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Umkleide / Dusche</a:t>
            </a:r>
          </a:p>
        </p:txBody>
      </p:sp>
      <p:sp>
        <p:nvSpPr>
          <p:cNvPr id="14" name="Rechteck 13"/>
          <p:cNvSpPr/>
          <p:nvPr/>
        </p:nvSpPr>
        <p:spPr>
          <a:xfrm>
            <a:off x="5590366" y="2958020"/>
            <a:ext cx="964113" cy="470980"/>
          </a:xfrm>
          <a:prstGeom prst="rect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Behand</a:t>
            </a:r>
          </a:p>
          <a:p>
            <a:pPr algn="ctr"/>
            <a:r>
              <a:rPr lang="de-AT" sz="1200" dirty="0"/>
              <a:t>lungsraum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62738" y="2082315"/>
            <a:ext cx="1025539" cy="973729"/>
          </a:xfrm>
          <a:prstGeom prst="rect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/>
              <a:t>Misch</a:t>
            </a:r>
          </a:p>
          <a:p>
            <a:pPr algn="ctr"/>
            <a:r>
              <a:rPr lang="de-AT" sz="1600" dirty="0"/>
              <a:t>halle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328623-1A7F-42B1-9B44-D0336081F97F}"/>
              </a:ext>
            </a:extLst>
          </p:cNvPr>
          <p:cNvSpPr/>
          <p:nvPr/>
        </p:nvSpPr>
        <p:spPr>
          <a:xfrm>
            <a:off x="2278025" y="2707618"/>
            <a:ext cx="2415977" cy="721382"/>
          </a:xfrm>
          <a:prstGeom prst="rect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/>
              <a:t>Tiefliegebox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3C7C548-0CE9-4594-B26E-43B6F49C72C8}"/>
              </a:ext>
            </a:extLst>
          </p:cNvPr>
          <p:cNvSpPr/>
          <p:nvPr/>
        </p:nvSpPr>
        <p:spPr>
          <a:xfrm>
            <a:off x="2278025" y="2082317"/>
            <a:ext cx="2420751" cy="625300"/>
          </a:xfrm>
          <a:prstGeom prst="rect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/>
              <a:t>Futtertisch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39B5032-166F-4477-81A3-3942B192E0E8}"/>
              </a:ext>
            </a:extLst>
          </p:cNvPr>
          <p:cNvSpPr/>
          <p:nvPr/>
        </p:nvSpPr>
        <p:spPr>
          <a:xfrm>
            <a:off x="4694002" y="4725144"/>
            <a:ext cx="896364" cy="864096"/>
          </a:xfrm>
          <a:prstGeom prst="ellipse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/>
              <a:t>Gülle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2915F92-67B3-461A-9AF0-DC4D43DD5597}"/>
              </a:ext>
            </a:extLst>
          </p:cNvPr>
          <p:cNvSpPr/>
          <p:nvPr/>
        </p:nvSpPr>
        <p:spPr>
          <a:xfrm>
            <a:off x="6184119" y="1327856"/>
            <a:ext cx="1152128" cy="504056"/>
          </a:xfrm>
          <a:prstGeom prst="rect">
            <a:avLst/>
          </a:prstGeom>
          <a:solidFill>
            <a:srgbClr val="C0C0C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Futterlage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29AA9B-7917-4506-A8E5-4E29059D6F23}"/>
              </a:ext>
            </a:extLst>
          </p:cNvPr>
          <p:cNvSpPr/>
          <p:nvPr/>
        </p:nvSpPr>
        <p:spPr>
          <a:xfrm>
            <a:off x="7826548" y="1304113"/>
            <a:ext cx="1305418" cy="352839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F14C77B-56EB-4E9A-959F-EC6EE4DA1AA8}"/>
              </a:ext>
            </a:extLst>
          </p:cNvPr>
          <p:cNvSpPr/>
          <p:nvPr/>
        </p:nvSpPr>
        <p:spPr>
          <a:xfrm>
            <a:off x="136847" y="1268760"/>
            <a:ext cx="1064992" cy="38164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0E23BD8-7DD3-4C0D-84B5-8ABC837660EB}"/>
              </a:ext>
            </a:extLst>
          </p:cNvPr>
          <p:cNvSpPr/>
          <p:nvPr/>
        </p:nvSpPr>
        <p:spPr>
          <a:xfrm>
            <a:off x="827584" y="139073"/>
            <a:ext cx="7344816" cy="936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4C15BC-7694-45FF-9007-1DFB766A4342}"/>
              </a:ext>
            </a:extLst>
          </p:cNvPr>
          <p:cNvSpPr/>
          <p:nvPr/>
        </p:nvSpPr>
        <p:spPr>
          <a:xfrm rot="5400000">
            <a:off x="90674" y="2744924"/>
            <a:ext cx="1152128" cy="504056"/>
          </a:xfrm>
          <a:prstGeom prst="rect">
            <a:avLst/>
          </a:prstGeom>
          <a:solidFill>
            <a:srgbClr val="C0C0C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Kälberiglus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5B1361C-D9A8-453E-8A68-DFD94E2A39BB}"/>
              </a:ext>
            </a:extLst>
          </p:cNvPr>
          <p:cNvSpPr/>
          <p:nvPr/>
        </p:nvSpPr>
        <p:spPr>
          <a:xfrm rot="5400000">
            <a:off x="7912739" y="2455590"/>
            <a:ext cx="1152128" cy="504056"/>
          </a:xfrm>
          <a:prstGeom prst="rect">
            <a:avLst/>
          </a:prstGeom>
          <a:solidFill>
            <a:srgbClr val="C0C0C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Parkplatz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507453A-3B81-4DA4-A3D6-74D0D772A0A4}"/>
              </a:ext>
            </a:extLst>
          </p:cNvPr>
          <p:cNvSpPr/>
          <p:nvPr/>
        </p:nvSpPr>
        <p:spPr>
          <a:xfrm>
            <a:off x="1555622" y="1556789"/>
            <a:ext cx="719745" cy="525525"/>
          </a:xfrm>
          <a:prstGeom prst="rect">
            <a:avLst/>
          </a:prstGeom>
          <a:solidFill>
            <a:srgbClr val="C0C0C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Milch</a:t>
            </a:r>
          </a:p>
          <a:p>
            <a:pPr algn="ctr"/>
            <a:r>
              <a:rPr lang="de-AT" sz="1400" dirty="0">
                <a:solidFill>
                  <a:schemeClr val="tx1"/>
                </a:solidFill>
              </a:rPr>
              <a:t>raum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880CB3D-910C-42C0-99C6-F0367DB8BFB0}"/>
              </a:ext>
            </a:extLst>
          </p:cNvPr>
          <p:cNvSpPr/>
          <p:nvPr/>
        </p:nvSpPr>
        <p:spPr>
          <a:xfrm>
            <a:off x="2843808" y="403111"/>
            <a:ext cx="1152128" cy="504056"/>
          </a:xfrm>
          <a:prstGeom prst="rect">
            <a:avLst/>
          </a:prstGeom>
          <a:solidFill>
            <a:srgbClr val="C0C0C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300" dirty="0">
                <a:solidFill>
                  <a:schemeClr val="tx1"/>
                </a:solidFill>
              </a:rPr>
              <a:t>Umbau</a:t>
            </a:r>
          </a:p>
          <a:p>
            <a:pPr algn="ctr"/>
            <a:r>
              <a:rPr lang="de-AT" sz="1300" dirty="0">
                <a:solidFill>
                  <a:schemeClr val="tx1"/>
                </a:solidFill>
              </a:rPr>
              <a:t>Trockensteher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FBAC870-1DFF-4778-B753-D25627852E5D}"/>
              </a:ext>
            </a:extLst>
          </p:cNvPr>
          <p:cNvSpPr/>
          <p:nvPr/>
        </p:nvSpPr>
        <p:spPr>
          <a:xfrm>
            <a:off x="4901062" y="406902"/>
            <a:ext cx="1152128" cy="504056"/>
          </a:xfrm>
          <a:prstGeom prst="rect">
            <a:avLst/>
          </a:prstGeom>
          <a:solidFill>
            <a:srgbClr val="C0C0C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Heu / Stroh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271375-2459-4868-9A51-83507B34ABB3}"/>
              </a:ext>
            </a:extLst>
          </p:cNvPr>
          <p:cNvSpPr/>
          <p:nvPr/>
        </p:nvSpPr>
        <p:spPr>
          <a:xfrm>
            <a:off x="2299678" y="3428999"/>
            <a:ext cx="4263060" cy="741995"/>
          </a:xfrm>
          <a:prstGeom prst="rect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/>
              <a:t>Auslauf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AD4D29-D0F0-4510-949F-057F12A8EB62}"/>
              </a:ext>
            </a:extLst>
          </p:cNvPr>
          <p:cNvSpPr/>
          <p:nvPr/>
        </p:nvSpPr>
        <p:spPr>
          <a:xfrm>
            <a:off x="1555623" y="3428998"/>
            <a:ext cx="744056" cy="741996"/>
          </a:xfrm>
          <a:prstGeom prst="rect">
            <a:avLst/>
          </a:prstGeom>
          <a:solidFill>
            <a:srgbClr val="C0C0C0">
              <a:alpha val="6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55754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Vetmeduni Vienna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Zandra Monika</dc:creator>
  <cp:lastModifiedBy>Oguzhan Güngür</cp:lastModifiedBy>
  <cp:revision>18</cp:revision>
  <dcterms:created xsi:type="dcterms:W3CDTF">2019-07-17T09:40:03Z</dcterms:created>
  <dcterms:modified xsi:type="dcterms:W3CDTF">2019-07-17T12:54:49Z</dcterms:modified>
</cp:coreProperties>
</file>