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0dabbac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0dabbac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0dabbac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0dabbac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0dabbac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0dabbac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0dabbac2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0dabbac2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0dabbac2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0dabbac2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0dabbac2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0dabbac2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gulcanmunogullari/techcareer-nodejs-final" TargetMode="External"/><Relationship Id="rId4" Type="http://schemas.openxmlformats.org/officeDocument/2006/relationships/hyperlink" Target="https://github.com/ogulcanmunogullari" TargetMode="External"/><Relationship Id="rId5" Type="http://schemas.openxmlformats.org/officeDocument/2006/relationships/hyperlink" Target="https://www.linkedin.com/in/ogulcanmunogullar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Techcareer NodeJs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Bitirme Ödevi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Oğulcan Munoğulları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Kısaca Ben Kimim Ve Yazılımla Nasıl Tanıştım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997300"/>
            <a:ext cx="70389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Merhaba ben Oğulcan, 1996 doğumlu ve İzmirliyim. Yazılımla tanışana kadar profesyonel hayatımda baristalık yaparak para kazanan biriydim.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Yazılım ile 2017’nin son aylarında bir sohbet vasıtası ile tanıştım.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2018 de ani bir kararla sınava girdim ve Dokuz Eylül Bilgisayar Programcılığı kazandım.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Çalışmak zorunda olduğum için iş, yazılım ve okul işleri beraber iyi gitmedi, 2022 de mezun oldum.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2022’nin sonunda çeşitli mülakatlarla 27 bin kişi arasından ilk 200’e girerek 2023 Mart ayında Turkcell Geleceği Yazanlar Frontend Programına kabul edildim.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Program bittiğinde hem global hem de yerli işlere imza attığım Havas CX şirketine girdim ve 2025 Şubat ayına kadar </a:t>
            </a:r>
            <a:r>
              <a:rPr lang="tr"/>
              <a:t>Front End</a:t>
            </a:r>
            <a:r>
              <a:rPr lang="tr"/>
              <a:t> Developer olarak görev aldım.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Kariyerime Nasıl Devam Etmek İstiyorum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Sırasıyla;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NodeJs ile FullStack geliştiricilik öğrenmek.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React Native ile mobil geliştiricilik öğrenmek.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Frontend bilgimin üstüne 3D ve animasyon ekleyerek creative işlerde çalışmak.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tr"/>
              <a:t>Web ve Cross-Platfom Mobil Geliştirme dünyasında aranan bir yazılımcı olmak.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Todo List Projemde Kullandığım Teknolojiler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1567550"/>
            <a:ext cx="409172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Ekran Görüntüleri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Boşken;                                           Todo Varken;                                 Todo Düzenlenirken;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49" y="2025975"/>
            <a:ext cx="2149151" cy="21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238" y="2025975"/>
            <a:ext cx="2077431" cy="21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6080" y="2025975"/>
            <a:ext cx="2124520" cy="21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Eklenmesi Planlanan Özellikler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55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r" sz="1500"/>
              <a:t>Daha gelişmiş bir ui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r" sz="1500"/>
              <a:t>Projenin NextJs’e aktarılması ve Database’in MongoDB Atlas a geçirilmesi.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r" sz="1500"/>
              <a:t>Offline kullanımı da desteklemek amacıyla browser üzerinde de depolama yapma.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r" sz="1500"/>
              <a:t>Yeni todo eklerken hafızaya alınan eski silinmiş todoların anlık search ile sunulması.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r" sz="1500"/>
              <a:t>CSS kütüphanesi olarak Bootstrap 5’ten Tailwind CSS’e geçiş yapma.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r" sz="1500"/>
              <a:t>Projenin React Native kodlarının yazılması ve Cross-Platform olarak çalışması.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tr" sz="1500"/>
              <a:t>Todolara zamanlayıcı eklemek ve uygulama üzerinden izin alarak alarm kurmak.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Bağlantılarım;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Projenin Github Linki: </a:t>
            </a:r>
            <a:r>
              <a:rPr lang="tr" u="sng">
                <a:solidFill>
                  <a:schemeClr val="hlink"/>
                </a:solidFill>
                <a:hlinkClick r:id="rId3"/>
              </a:rPr>
              <a:t>https://github.com/ogulcanmunogullari/techcareer-nodejs-final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Github Profil: </a:t>
            </a:r>
            <a:r>
              <a:rPr lang="tr" u="sng">
                <a:solidFill>
                  <a:schemeClr val="hlink"/>
                </a:solidFill>
                <a:hlinkClick r:id="rId4"/>
              </a:rPr>
              <a:t>https://github.com/ogulcanmunogullari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Linkedin: </a:t>
            </a:r>
            <a:r>
              <a:rPr lang="tr" u="sng">
                <a:solidFill>
                  <a:schemeClr val="hlink"/>
                </a:solidFill>
                <a:hlinkClick r:id="rId5"/>
              </a:rPr>
              <a:t>https://www.linkedin.com/in/ogulcanmunogullari/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