
<file path=[Content_Types].xml><?xml version="1.0" encoding="utf-8"?>
<Types xmlns="http://schemas.openxmlformats.org/package/2006/content-types">
  <Default Extension="jpg" ContentType="image/jpeg"/>
  <Default Extension="rels" ContentType="application/vnd.openxmlformats-package.relationships+xml"/>
  <Default Extension="png" ContentType="image/png"/>
  <Default Extension="xml" ContentType="application/xml"/>
  <Override ContentType="application/vnd.openxmlformats-officedocument.presentationml.slideLayout+xml" PartName="/ppt/slideLayouts/slideLayout1.xml"/>
  <Override ContentType="application/vnd.openxmlformats-officedocument.presentationml.slideLayout+xml" PartName="/ppt/slideLayouts/slideLayout3.xml"/>
  <Override ContentType="application/vnd.openxmlformats-officedocument.presentationml.slideLayout+xml" PartName="/ppt/slideLayouts/slideLayout6.xml"/>
  <Override ContentType="application/vnd.openxmlformats-officedocument.presentationml.slideLayout+xml" PartName="/ppt/slideLayouts/slideLayout2.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notesSlide+xml" PartName="/ppt/notesSlides/notesSlide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3.xml"/>
  <Override ContentType="application/vnd.openxmlformats-officedocument.theme+xml" PartName="/ppt/theme/theme2.xml"/>
  <Override ContentType="application/vnd.openxmlformats-officedocument.theme+xml" PartName="/ppt/theme/theme1.xml"/>
  <Override ContentType="application/vnd.openxmlformats-officedocument.presentationml.slideMaster+xml" PartName="/ppt/slideMasters/slideMaster1.xml"/>
  <Override ContentType="application/vnd.openxmlformats-officedocument.presentationml.slide+xml" PartName="/ppt/slides/slide7.xml"/>
  <Override ContentType="application/vnd.openxmlformats-officedocument.presentationml.slide+xml" PartName="/ppt/slides/slide1.xml"/>
  <Override ContentType="application/vnd.openxmlformats-officedocument.presentationml.slide+xml" PartName="/ppt/slides/slide12.xml"/>
  <Override ContentType="application/vnd.openxmlformats-officedocument.presentationml.slide+xml" PartName="/ppt/slides/slide8.xml"/>
  <Override ContentType="application/vnd.openxmlformats-officedocument.presentationml.slide+xml" PartName="/ppt/slides/slide10.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2.xml"/>
  <Override ContentType="application/vnd.openxmlformats-officedocument.presentationml.slide+xml" PartName="/ppt/slides/slide9.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3.xml"/>
  <Override ContentType="application/vnd.openxmlformats-officedocument.presentationml.tableStyles+xml" PartName="/ppt/tableStyles.xml"/>
</Types>
</file>

<file path=_rels/.rels><?xml version="1.0" encoding="UTF-8" standalone="yes"?><Relationships xmlns="http://schemas.openxmlformats.org/package/2006/relationships"><Relationship Type="http://schemas.openxmlformats.org/officeDocument/2006/relationships/officeDocument" Id="rId1"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c:Ignorable="mv" autoCompressPictures="0" mc:PreserveAttributes="mv:*" saveSubsetFonts="1">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9144000"/>
  <p:notesSz cy="9144000" cx="6858000"/>
  <p:defaultTextStyle>
    <a:defPPr marR="0" algn="l" rtl="0">
      <a:lnSpc>
        <a:spcPct val="100000"/>
      </a:lnSpc>
      <a:spcBef>
        <a:spcPts val="0"/>
      </a:spcBef>
      <a:spcAft>
        <a:spcPts val="0"/>
      </a:spcAft>
    </a:defPPr>
    <a:lvl1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1pPr>
    <a:lvl2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2pPr>
    <a:lvl3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3pPr>
    <a:lvl4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4pPr>
    <a:lvl5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5pPr>
    <a:lvl6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6pPr>
    <a:lvl7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7pPr>
    <a:lvl8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8pPr>
    <a:lvl9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Type="http://schemas.openxmlformats.org/officeDocument/2006/relationships/slide" Id="rId17" Target="slides/slide12.xml"/><Relationship Type="http://schemas.openxmlformats.org/officeDocument/2006/relationships/slide" Id="rId16" Target="slides/slide11.xml"/><Relationship Type="http://schemas.openxmlformats.org/officeDocument/2006/relationships/slide" Id="rId15" Target="slides/slide10.xml"/><Relationship Type="http://schemas.openxmlformats.org/officeDocument/2006/relationships/slide" Id="rId14" Target="slides/slide9.xml"/><Relationship Type="http://schemas.openxmlformats.org/officeDocument/2006/relationships/presProps" Id="rId2" Target="presProps.xml"/><Relationship Type="http://schemas.openxmlformats.org/officeDocument/2006/relationships/slide" Id="rId12" Target="slides/slide7.xml"/><Relationship Type="http://schemas.openxmlformats.org/officeDocument/2006/relationships/theme" Id="rId1" Target="theme/theme1.xml"/><Relationship Type="http://schemas.openxmlformats.org/officeDocument/2006/relationships/slide" Id="rId13" Target="slides/slide8.xml"/><Relationship Type="http://schemas.openxmlformats.org/officeDocument/2006/relationships/slideMaster" Id="rId4" Target="slideMasters/slideMaster1.xml"/><Relationship Type="http://schemas.openxmlformats.org/officeDocument/2006/relationships/slide" Id="rId10" Target="slides/slide5.xml"/><Relationship Type="http://schemas.openxmlformats.org/officeDocument/2006/relationships/tableStyles" Id="rId3" Target="tableStyles.xml"/><Relationship Type="http://schemas.openxmlformats.org/officeDocument/2006/relationships/slide" Id="rId11" Target="slides/slide6.xml"/><Relationship Type="http://schemas.openxmlformats.org/officeDocument/2006/relationships/slide" Id="rId9" Target="slides/slide4.xml"/><Relationship Type="http://schemas.openxmlformats.org/officeDocument/2006/relationships/slide" Id="rId6" Target="slides/slide1.xml"/><Relationship Type="http://schemas.openxmlformats.org/officeDocument/2006/relationships/notesMaster" Id="rId5" Target="notesMasters/notesMaster1.xml"/><Relationship Type="http://schemas.openxmlformats.org/officeDocument/2006/relationships/slide" Id="rId8" Target="slides/slide3.xml"/><Relationship Type="http://schemas.openxmlformats.org/officeDocument/2006/relationships/slide" Id="rId7" Target="slides/slide2.xml"/></Relationships>
</file>

<file path=ppt/notesMasters/_rels/notesMaster1.xml.rels><?xml version="1.0" encoding="UTF-8" standalone="yes"?><Relationships xmlns="http://schemas.openxmlformats.org/package/2006/relationships"><Relationship Type="http://schemas.openxmlformats.org/officeDocument/2006/relationships/theme" Id="rId1"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1" id="1"/>
        <p:cNvGrpSpPr/>
        <p:nvPr/>
      </p:nvGrpSpPr>
      <p:grpSpPr>
        <a:xfrm>
          <a:off x="0" y="0"/>
          <a:ext cx="0" cy="0"/>
          <a:chOff x="0" y="0"/>
          <a:chExt cx="0" cy="0"/>
        </a:xfrm>
      </p:grpSpPr>
      <p:sp>
        <p:nvSpPr>
          <p:cNvPr name="Shape 2" id="2"/>
          <p:cNvSpPr/>
          <p:nvPr>
            <p:ph idx="2" type="sldImg"/>
          </p:nvPr>
        </p:nvSpPr>
        <p:spPr>
          <a:xfrm>
            <a:off x="1143225" y="685800"/>
            <a:ext cx="4572225" cy="3429000"/>
          </a:xfrm>
          <a:custGeom>
            <a:pathLst>
              <a:path w="120000" h="120000" extrusionOk="0">
                <a:moveTo>
                  <a:pt x="0" y="0"/>
                </a:moveTo>
                <a:lnTo>
                  <a:pt x="120000" y="0"/>
                </a:lnTo>
                <a:lnTo>
                  <a:pt x="120000" y="120000"/>
                </a:lnTo>
                <a:lnTo>
                  <a:pt x="0" y="120000"/>
                </a:lnTo>
                <a:close/>
              </a:path>
            </a:pathLst>
          </a:custGeom>
        </p:spPr>
      </p:sp>
      <p:sp>
        <p:nvSpPr>
          <p:cNvPr name="Shape 3" id="3"/>
          <p:cNvSpPr txBox="1"/>
          <p:nvPr>
            <p:ph idx="1" type="body"/>
          </p:nvPr>
        </p:nvSpPr>
        <p:spPr>
          <a:xfrm>
            <a:off x="685800" y="4343400"/>
            <a:ext cx="5486399" cy="4114800"/>
          </a:xfrm>
          <a:prstGeom prst="rect">
            <a:avLst/>
          </a:prstGeom>
        </p:spPr>
        <p:txBody>
          <a:bodyPr anchorCtr="0" bIns="91425" tIns="91425" anchor="t" lIns="91425" rIns="91425"/>
          <a:lstStyle>
            <a:lvl1pPr>
              <a:defRPr sz="1100"/>
            </a:lvl1pPr>
            <a:lvl2pPr>
              <a:defRPr sz="1100"/>
            </a:lvl2pPr>
            <a:lvl3pPr>
              <a:defRPr sz="1100"/>
            </a:lvl3pPr>
            <a:lvl4pPr>
              <a:defRPr sz="1100"/>
            </a:lvl4pPr>
            <a:lvl5pPr>
              <a:defRPr sz="1100"/>
            </a:lvl5pPr>
            <a:lvl6pPr>
              <a:defRPr sz="1100"/>
            </a:lvl6pPr>
            <a:lvl7pPr>
              <a:defRPr sz="1100"/>
            </a:lvl7pPr>
            <a:lvl8pPr>
              <a:defRPr sz="1100"/>
            </a:lvl8pPr>
            <a:lvl9pPr>
              <a:defRPr sz="1100"/>
            </a:lvl9pPr>
          </a:lstStyle>
          <a:p/>
        </p:txBody>
      </p:sp>
    </p:spTree>
  </p:cSld>
  <p:clrMap accent6="accent6" tx2="lt2" accent5="accent5" bg2="dk2" tx1="dk1" accent4="accent4" bg1="lt1" accent3="accent3" accent2="accent2" accent1="accent1" folHlink="folHlink" hlink="hlink"/>
</p:notesMaster>
</file>

<file path=ppt/notesSlides/_rels/notesSlide1.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10.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11.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12.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2.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3.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4.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5.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6.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7.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8.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9.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27" id="27"/>
        <p:cNvGrpSpPr/>
        <p:nvPr/>
      </p:nvGrpSpPr>
      <p:grpSpPr>
        <a:xfrm>
          <a:off y="0" x="0"/>
          <a:ext cy="0" cx="0"/>
          <a:chOff y="0" x="0"/>
          <a:chExt cy="0" cx="0"/>
        </a:xfrm>
      </p:grpSpPr>
      <p:sp>
        <p:nvSpPr>
          <p:cNvPr name="Shape 28" id="28"/>
          <p:cNvSpPr/>
          <p:nvPr>
            <p:ph type="sldImg" idx="2"/>
          </p:nvPr>
        </p:nvSpPr>
        <p:spPr>
          <a:xfrm>
            <a:off y="685800" x="1143225"/>
            <a:ext cy="3429000" cx="4572225"/>
          </a:xfrm>
          <a:custGeom>
            <a:pathLst>
              <a:path extrusionOk="0" h="120000" w="120000">
                <a:moveTo>
                  <a:pt y="0" x="0"/>
                </a:moveTo>
                <a:lnTo>
                  <a:pt y="0" x="120000"/>
                </a:lnTo>
                <a:lnTo>
                  <a:pt y="120000" x="120000"/>
                </a:lnTo>
                <a:lnTo>
                  <a:pt y="120000" x="0"/>
                </a:lnTo>
                <a:close/>
              </a:path>
            </a:pathLst>
          </a:custGeom>
        </p:spPr>
      </p:sp>
      <p:sp>
        <p:nvSpPr>
          <p:cNvPr name="Shape 29" id="29"/>
          <p:cNvSpPr txBox="1"/>
          <p:nvPr>
            <p:ph type="body" idx="1"/>
          </p:nvPr>
        </p:nvSpPr>
        <p:spPr>
          <a:xfrm>
            <a:off y="4343400" x="685800"/>
            <a:ext cy="4114800" cx="5486399"/>
          </a:xfrm>
          <a:prstGeom prst="rect">
            <a:avLst/>
          </a:prstGeom>
        </p:spPr>
        <p:txBody>
          <a:bodyPr bIns="91425" tIns="91425" lIns="91425" anchor="t" anchorCtr="0" rIns="91425">
            <a:spAutoFit/>
          </a:bodyPr>
          <a:lstStyle/>
          <a:p>
            <a:pPr>
              <a:buNone/>
            </a:pPr>
            <a:r>
              <a:rPr lang="en"/>
              <a:t>We already talked about applications for solar data and now we're going to talk about how we can get it and where we're going with that.</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83" id="83"/>
        <p:cNvGrpSpPr/>
        <p:nvPr/>
      </p:nvGrpSpPr>
      <p:grpSpPr>
        <a:xfrm>
          <a:off y="0" x="0"/>
          <a:ext cy="0" cx="0"/>
          <a:chOff y="0" x="0"/>
          <a:chExt cy="0" cx="0"/>
        </a:xfrm>
      </p:grpSpPr>
      <p:sp>
        <p:nvSpPr>
          <p:cNvPr name="Shape 84" id="84"/>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85" id="85"/>
          <p:cNvSpPr txBox="1"/>
          <p:nvPr>
            <p:ph type="body" idx="1"/>
          </p:nvPr>
        </p:nvSpPr>
        <p:spPr>
          <a:xfrm>
            <a:off y="4343400" x="685800"/>
            <a:ext cy="4114800" cx="5486399"/>
          </a:xfrm>
          <a:prstGeom prst="rect">
            <a:avLst/>
          </a:prstGeom>
        </p:spPr>
        <p:txBody>
          <a:bodyPr bIns="91425" tIns="91425" lIns="91425" anchor="t" anchorCtr="0" rIns="91425">
            <a:spAutoFit/>
          </a:bodyPr>
          <a:lstStyle/>
          <a:p>
            <a:pPr rtl="0" lvl="0">
              <a:buNone/>
            </a:pPr>
            <a:r>
              <a:rPr lang="en"/>
              <a:t>So the coverage looks pretty good except for at the poles.</a:t>
            </a:r>
          </a:p>
          <a:p>
            <a:pPr rtl="0" lvl="0">
              <a:buNone/>
            </a:pPr>
            <a:r>
              <a:rPr lang="en"/>
              <a:t>	 	 	</a:t>
            </a:r>
          </a:p>
          <a:p>
            <a:pPr rtl="0" lvl="0">
              <a:buNone/>
            </a:pPr>
            <a:r>
              <a:rPr lang="en"/>
              <a:t>Das Ziel der vorgeschlagenen Masterarbeit ist es, einen einheitlichen, globalen Daten­satz der diffusen und direkten Einstrahlung zu produzieren. Das MAGICSOL-Verfahren wurde aufgrund seiner Robustheit, seiner raumzeitlich hohen Verfügbarkeit und seinen vergleichbar geringen Daten­anforderungen gewählt. Dabei sollen Daten für einen Monat für den gesamten Globus erstellt werden. Die Eingangs­daten sollen eine hohe Qualität besitzen und für einen möglichst langen Zeitraum verfügbar sein, sodass die Möglichkeit besteht, bei guten Ergebnissen mit der im Laufe der Arbeit entwickelten Software längere Zeitreihen zu erstellen. Abschließend sollen die Daten im Verhältnis mit vergleichbaren, globalen Datensätzen validiert werden um deren Qualität quantitativ zu erfassen.</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89" id="89"/>
        <p:cNvGrpSpPr/>
        <p:nvPr/>
      </p:nvGrpSpPr>
      <p:grpSpPr>
        <a:xfrm>
          <a:off y="0" x="0"/>
          <a:ext cy="0" cx="0"/>
          <a:chOff y="0" x="0"/>
          <a:chExt cy="0" cx="0"/>
        </a:xfrm>
      </p:grpSpPr>
      <p:sp>
        <p:nvSpPr>
          <p:cNvPr name="Shape 90" id="90"/>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91" id="91"/>
          <p:cNvSpPr txBox="1"/>
          <p:nvPr>
            <p:ph type="body" idx="1"/>
          </p:nvPr>
        </p:nvSpPr>
        <p:spPr>
          <a:xfrm>
            <a:off y="4343400" x="685800"/>
            <a:ext cy="4114800" cx="5486399"/>
          </a:xfrm>
          <a:prstGeom prst="rect">
            <a:avLst/>
          </a:prstGeom>
        </p:spPr>
        <p:txBody>
          <a:bodyPr bIns="91425" tIns="91425" lIns="91425" anchor="t" anchorCtr="0" rIns="91425">
            <a:spAutoFit/>
          </a:bodyPr>
          <a:lstStyle/>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95" id="95"/>
        <p:cNvGrpSpPr/>
        <p:nvPr/>
      </p:nvGrpSpPr>
      <p:grpSpPr>
        <a:xfrm>
          <a:off y="0" x="0"/>
          <a:ext cy="0" cx="0"/>
          <a:chOff y="0" x="0"/>
          <a:chExt cy="0" cx="0"/>
        </a:xfrm>
      </p:grpSpPr>
      <p:sp>
        <p:nvSpPr>
          <p:cNvPr name="Shape 96" id="96"/>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97" id="97"/>
          <p:cNvSpPr txBox="1"/>
          <p:nvPr>
            <p:ph type="body" idx="1"/>
          </p:nvPr>
        </p:nvSpPr>
        <p:spPr>
          <a:xfrm>
            <a:off y="4343400" x="685800"/>
            <a:ext cy="4114800" cx="5486399"/>
          </a:xfrm>
          <a:prstGeom prst="rect">
            <a:avLst/>
          </a:prstGeom>
        </p:spPr>
        <p:txBody>
          <a:bodyPr bIns="91425" tIns="91425" lIns="91425" anchor="t" anchorCtr="0" rIns="91425">
            <a:spAutoFit/>
          </a:bodyPr>
          <a:lstStyle/>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33" id="33"/>
        <p:cNvGrpSpPr/>
        <p:nvPr/>
      </p:nvGrpSpPr>
      <p:grpSpPr>
        <a:xfrm>
          <a:off y="0" x="0"/>
          <a:ext cy="0" cx="0"/>
          <a:chOff y="0" x="0"/>
          <a:chExt cy="0" cx="0"/>
        </a:xfrm>
      </p:grpSpPr>
      <p:sp>
        <p:nvSpPr>
          <p:cNvPr name="Shape 34" id="34"/>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35" id="35"/>
          <p:cNvSpPr txBox="1"/>
          <p:nvPr>
            <p:ph type="body" idx="1"/>
          </p:nvPr>
        </p:nvSpPr>
        <p:spPr>
          <a:xfrm>
            <a:off y="4343400" x="685800"/>
            <a:ext cy="4114800" cx="5486399"/>
          </a:xfrm>
          <a:prstGeom prst="rect">
            <a:avLst/>
          </a:prstGeom>
        </p:spPr>
        <p:txBody>
          <a:bodyPr bIns="91425" tIns="91425" lIns="91425" anchor="t" anchorCtr="0" rIns="91425">
            <a:spAutoFit/>
          </a:bodyPr>
          <a:lstStyle/>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39" id="39"/>
        <p:cNvGrpSpPr/>
        <p:nvPr/>
      </p:nvGrpSpPr>
      <p:grpSpPr>
        <a:xfrm>
          <a:off y="0" x="0"/>
          <a:ext cy="0" cx="0"/>
          <a:chOff y="0" x="0"/>
          <a:chExt cy="0" cx="0"/>
        </a:xfrm>
      </p:grpSpPr>
      <p:sp>
        <p:nvSpPr>
          <p:cNvPr name="Shape 40" id="40"/>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41" id="41"/>
          <p:cNvSpPr txBox="1"/>
          <p:nvPr>
            <p:ph type="body" idx="1"/>
          </p:nvPr>
        </p:nvSpPr>
        <p:spPr>
          <a:xfrm>
            <a:off y="4343400" x="685800"/>
            <a:ext cy="4114800" cx="5486399"/>
          </a:xfrm>
          <a:prstGeom prst="rect">
            <a:avLst/>
          </a:prstGeom>
        </p:spPr>
        <p:txBody>
          <a:bodyPr bIns="91425" tIns="91425" lIns="91425" anchor="t" anchorCtr="0" rIns="91425">
            <a:spAutoFit/>
          </a:bodyPr>
          <a:lstStyle/>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45" id="45"/>
        <p:cNvGrpSpPr/>
        <p:nvPr/>
      </p:nvGrpSpPr>
      <p:grpSpPr>
        <a:xfrm>
          <a:off y="0" x="0"/>
          <a:ext cy="0" cx="0"/>
          <a:chOff y="0" x="0"/>
          <a:chExt cy="0" cx="0"/>
        </a:xfrm>
      </p:grpSpPr>
      <p:sp>
        <p:nvSpPr>
          <p:cNvPr name="Shape 46" id="46"/>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47" id="47"/>
          <p:cNvSpPr txBox="1"/>
          <p:nvPr>
            <p:ph type="body" idx="1"/>
          </p:nvPr>
        </p:nvSpPr>
        <p:spPr>
          <a:xfrm>
            <a:off y="4343400" x="685800"/>
            <a:ext cy="4114800" cx="5486399"/>
          </a:xfrm>
          <a:prstGeom prst="rect">
            <a:avLst/>
          </a:prstGeom>
        </p:spPr>
        <p:txBody>
          <a:bodyPr bIns="91425" tIns="91425" lIns="91425" anchor="t" anchorCtr="0" rIns="91425">
            <a:spAutoFit/>
          </a:bodyPr>
          <a:lstStyle/>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52" id="52"/>
        <p:cNvGrpSpPr/>
        <p:nvPr/>
      </p:nvGrpSpPr>
      <p:grpSpPr>
        <a:xfrm>
          <a:off y="0" x="0"/>
          <a:ext cy="0" cx="0"/>
          <a:chOff y="0" x="0"/>
          <a:chExt cy="0" cx="0"/>
        </a:xfrm>
      </p:grpSpPr>
      <p:sp>
        <p:nvSpPr>
          <p:cNvPr name="Shape 53" id="53"/>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54" id="54"/>
          <p:cNvSpPr txBox="1"/>
          <p:nvPr>
            <p:ph type="body" idx="1"/>
          </p:nvPr>
        </p:nvSpPr>
        <p:spPr>
          <a:xfrm>
            <a:off y="4343400" x="685800"/>
            <a:ext cy="4114800" cx="5486399"/>
          </a:xfrm>
          <a:prstGeom prst="rect">
            <a:avLst/>
          </a:prstGeom>
        </p:spPr>
        <p:txBody>
          <a:bodyPr bIns="91425" tIns="91425" lIns="91425" anchor="t" anchorCtr="0" rIns="91425">
            <a:spAutoFit/>
          </a:bodyPr>
          <a:lstStyle/>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58" id="58"/>
        <p:cNvGrpSpPr/>
        <p:nvPr/>
      </p:nvGrpSpPr>
      <p:grpSpPr>
        <a:xfrm>
          <a:off y="0" x="0"/>
          <a:ext cy="0" cx="0"/>
          <a:chOff y="0" x="0"/>
          <a:chExt cy="0" cx="0"/>
        </a:xfrm>
      </p:grpSpPr>
      <p:sp>
        <p:nvSpPr>
          <p:cNvPr name="Shape 59" id="59"/>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60" id="60"/>
          <p:cNvSpPr txBox="1"/>
          <p:nvPr>
            <p:ph type="body" idx="1"/>
          </p:nvPr>
        </p:nvSpPr>
        <p:spPr>
          <a:xfrm>
            <a:off y="4343400" x="685800"/>
            <a:ext cy="4114800" cx="5486399"/>
          </a:xfrm>
          <a:prstGeom prst="rect">
            <a:avLst/>
          </a:prstGeom>
        </p:spPr>
        <p:txBody>
          <a:bodyPr bIns="91425" tIns="91425" lIns="91425" anchor="t" anchorCtr="0" rIns="91425">
            <a:spAutoFit/>
          </a:bodyPr>
          <a:lstStyle/>
          <a:p>
            <a:pPr rtl="0" lvl="0">
              <a:buNone/>
            </a:pPr>
            <a:r>
              <a:rPr lang="en" sz="1200">
                <a:solidFill>
                  <a:schemeClr val="dk1"/>
                </a:solidFill>
              </a:rPr>
              <a:t>We've already talked a bit about how the MAGICSOL method works - uses the VIS channel with a timestamp and LUTs based on RTM runs and climatologies. Self-calibration makes it non-sensor specific</a:t>
            </a:r>
          </a:p>
          <a:p>
            <a:r>
              <a:t/>
            </a:r>
          </a:p>
          <a:p>
            <a:pPr rtl="0" lvl="0">
              <a:buNone/>
            </a:pPr>
            <a:r>
              <a:rPr lang="en" sz="1200">
                <a:solidFill>
                  <a:schemeClr val="dk1"/>
                </a:solidFill>
              </a:rPr>
              <a:t>Based on Heliosat - robust, simple and well tested - Cano et al. 1986</a:t>
            </a:r>
          </a:p>
          <a:p>
            <a:pPr rtl="0" lvl="0">
              <a:buNone/>
            </a:pPr>
            <a:r>
              <a:rPr lang="en" sz="1200">
                <a:solidFill>
                  <a:schemeClr val="dk1"/>
                </a:solidFill>
              </a:rPr>
              <a:t>Improved method also well tested with high quality validations - Hammer 2001</a:t>
            </a:r>
          </a:p>
          <a:p>
            <a:pPr rtl="0" lvl="0">
              <a:buNone/>
            </a:pPr>
            <a:r>
              <a:rPr lang="en" sz="1200">
                <a:solidFill>
                  <a:schemeClr val="dk1"/>
                </a:solidFill>
              </a:rPr>
              <a:t>Relatively low computational costs - Mueller, Trentmann, Stöckli, et al. 2011</a:t>
            </a:r>
          </a:p>
          <a:p>
            <a:pPr rtl="0" lvl="0">
              <a:buNone/>
            </a:pPr>
            <a:r>
              <a:rPr lang="en" sz="1200">
                <a:solidFill>
                  <a:schemeClr val="dk1"/>
                </a:solidFill>
              </a:rPr>
              <a:t>Diffuse and beam irradiation too - Posselt et al. 2011</a:t>
            </a:r>
          </a:p>
          <a:p>
            <a:pPr rtl="0" lvl="0">
              <a:buNone/>
            </a:pPr>
            <a:r>
              <a:rPr lang="en" sz="1200">
                <a:solidFill>
                  <a:schemeClr val="dk1"/>
                </a:solidFill>
              </a:rPr>
              <a:t>Validates better than comparable data sets - Posselt et al. 2012</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64" id="64"/>
        <p:cNvGrpSpPr/>
        <p:nvPr/>
      </p:nvGrpSpPr>
      <p:grpSpPr>
        <a:xfrm>
          <a:off y="0" x="0"/>
          <a:ext cy="0" cx="0"/>
          <a:chOff y="0" x="0"/>
          <a:chExt cy="0" cx="0"/>
        </a:xfrm>
      </p:grpSpPr>
      <p:sp>
        <p:nvSpPr>
          <p:cNvPr name="Shape 65" id="65"/>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66" id="66"/>
          <p:cNvSpPr txBox="1"/>
          <p:nvPr>
            <p:ph type="body" idx="1"/>
          </p:nvPr>
        </p:nvSpPr>
        <p:spPr>
          <a:xfrm>
            <a:off y="4343400" x="685800"/>
            <a:ext cy="4114800" cx="5486399"/>
          </a:xfrm>
          <a:prstGeom prst="rect">
            <a:avLst/>
          </a:prstGeom>
        </p:spPr>
        <p:txBody>
          <a:bodyPr bIns="91425" tIns="91425" lIns="91425" anchor="t" anchorCtr="0" rIns="91425">
            <a:spAutoFit/>
          </a:bodyPr>
          <a:lstStyle/>
          <a:p>
            <a:pPr rtl="0" lvl="0">
              <a:buClr>
                <a:srgbClr val="000000"/>
              </a:buClr>
              <a:buSzPct val="100000"/>
              <a:buFont typeface="Arial"/>
              <a:buNone/>
            </a:pPr>
            <a:r>
              <a:rPr lang="en"/>
              <a:t>Satellite coverage - we've got these satellites. Where are they actually located?</a:t>
            </a:r>
          </a:p>
          <a:p>
            <a:pPr rtl="0" lvl="0">
              <a:buNone/>
            </a:pPr>
            <a:r>
              <a:rPr lang="en"/>
              <a:t>	 	 	</a:t>
            </a:r>
          </a:p>
          <a:p>
            <a:pPr rtl="0" lvl="0">
              <a:buNone/>
            </a:pPr>
            <a:r>
              <a:rPr lang="en"/>
              <a:t>Das Ziel der vorgeschlagenen Masterarbeit ist es, einen einheitlichen, globalen Daten­satz der diffusen und direkten Einstrahlung zu produzieren. Das MAGICSOL-Verfahren wurde aufgrund seiner Robustheit, seiner raumzeitlich hohen Verfügbarkeit und seinen vergleichbar geringen Daten­anforderungen gewählt. Dabei sollen Daten für einen Monat für den gesamten Globus erstellt werden. Die Eingangs­daten sollen eine hohe Qualität besitzen und für einen möglichst langen Zeitraum verfügbar sein, sodass die Möglichkeit besteht, bei guten Ergebnissen mit der im Laufe der Arbeit entwickelten Software längere Zeitreihen zu erstellen. Abschließend sollen die Daten im Verhältnis mit vergleichbaren, globalen Datensätzen validiert werden um deren Qualität quantitativ zu erfassen.</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70" id="70"/>
        <p:cNvGrpSpPr/>
        <p:nvPr/>
      </p:nvGrpSpPr>
      <p:grpSpPr>
        <a:xfrm>
          <a:off y="0" x="0"/>
          <a:ext cy="0" cx="0"/>
          <a:chOff y="0" x="0"/>
          <a:chExt cy="0" cx="0"/>
        </a:xfrm>
      </p:grpSpPr>
      <p:sp>
        <p:nvSpPr>
          <p:cNvPr name="Shape 71" id="71"/>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72" id="72"/>
          <p:cNvSpPr txBox="1"/>
          <p:nvPr>
            <p:ph type="body" idx="1"/>
          </p:nvPr>
        </p:nvSpPr>
        <p:spPr>
          <a:xfrm>
            <a:off y="4343400" x="685800"/>
            <a:ext cy="4114800" cx="5486399"/>
          </a:xfrm>
          <a:prstGeom prst="rect">
            <a:avLst/>
          </a:prstGeom>
        </p:spPr>
        <p:txBody>
          <a:bodyPr bIns="91425" tIns="91425" lIns="91425" anchor="t" anchorCtr="0" rIns="91425">
            <a:spAutoFit/>
          </a:bodyPr>
          <a:lstStyle/>
          <a:p>
            <a:pPr rtl="0" lvl="0">
              <a:buNone/>
            </a:pPr>
            <a:r>
              <a:rPr lang="en"/>
              <a:t>This is where they are, and they've got the following coverage</a:t>
            </a:r>
          </a:p>
          <a:p>
            <a:pPr rtl="0" lvl="0">
              <a:buNone/>
            </a:pPr>
            <a:r>
              <a:rPr lang="en"/>
              <a:t>	 	 	</a:t>
            </a:r>
          </a:p>
          <a:p>
            <a:pPr rtl="0" lvl="0">
              <a:buNone/>
            </a:pPr>
            <a:r>
              <a:rPr lang="en"/>
              <a:t>Das Ziel der vorgeschlagenen Masterarbeit ist es, einen einheitlichen, globalen Daten­satz der diffusen und direkten Einstrahlung zu produzieren. Das MAGICSOL-Verfahren wurde aufgrund seiner Robustheit, seiner raumzeitlich hohen Verfügbarkeit und seinen vergleichbar geringen Daten­anforderungen gewählt. Dabei sollen Daten für einen Monat für den gesamten Globus erstellt werden. Die Eingangs­daten sollen eine hohe Qualität besitzen und für einen möglichst langen Zeitraum verfügbar sein, sodass die Möglichkeit besteht, bei guten Ergebnissen mit der im Laufe der Arbeit entwickelten Software längere Zeitreihen zu erstellen. Abschließend sollen die Daten im Verhältnis mit vergleichbaren, globalen Datensätzen validiert werden um deren Qualität quantitativ zu erfassen.</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76" id="76"/>
        <p:cNvGrpSpPr/>
        <p:nvPr/>
      </p:nvGrpSpPr>
      <p:grpSpPr>
        <a:xfrm>
          <a:off y="0" x="0"/>
          <a:ext cy="0" cx="0"/>
          <a:chOff y="0" x="0"/>
          <a:chExt cy="0" cx="0"/>
        </a:xfrm>
      </p:grpSpPr>
      <p:sp>
        <p:nvSpPr>
          <p:cNvPr name="Shape 77" id="77"/>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78" id="78"/>
          <p:cNvSpPr txBox="1"/>
          <p:nvPr>
            <p:ph type="body" idx="1"/>
          </p:nvPr>
        </p:nvSpPr>
        <p:spPr>
          <a:xfrm>
            <a:off y="4343400" x="685800"/>
            <a:ext cy="4114800" cx="5486399"/>
          </a:xfrm>
          <a:prstGeom prst="rect">
            <a:avLst/>
          </a:prstGeom>
        </p:spPr>
        <p:txBody>
          <a:bodyPr bIns="91425" tIns="91425" lIns="91425" anchor="t" anchorCtr="0" rIns="91425">
            <a:spAutoFit/>
          </a:bodyPr>
          <a:lstStyle/>
          <a:p>
            <a:pPr rtl="0" lvl="0">
              <a:buNone/>
            </a:pPr>
            <a:r>
              <a:rPr lang="en"/>
              <a:t>So the coverage looks pretty good except for at the poles.</a:t>
            </a:r>
          </a:p>
          <a:p>
            <a:pPr rtl="0" lvl="0">
              <a:buNone/>
            </a:pPr>
            <a:r>
              <a:rPr lang="en"/>
              <a:t>	 	 	</a:t>
            </a:r>
          </a:p>
          <a:p>
            <a:pPr rtl="0" lvl="0">
              <a:buNone/>
            </a:pPr>
            <a:r>
              <a:rPr lang="en"/>
              <a:t>Das Ziel der vorgeschlagenen Masterarbeit ist es, einen einheitlichen, globalen Daten­satz der diffusen und direkten Einstrahlung zu produzieren. Das MAGICSOL-Verfahren wurde aufgrund seiner Robustheit, seiner raumzeitlich hohen Verfügbarkeit und seinen vergleichbar geringen Daten­anforderungen gewählt. Dabei sollen Daten für einen Monat für den gesamten Globus erstellt werden. Die Eingangs­daten sollen eine hohe Qualität besitzen und für einen möglichst langen Zeitraum verfügbar sein, sodass die Möglichkeit besteht, bei guten Ergebnissen mit der im Laufe der Arbeit entwickelten Software längere Zeitreihen zu erstellen. Abschließend sollen die Daten im Verhältnis mit vergleichbaren, globalen Datensätzen validiert werden um deren Qualität quantitativ zu erfassen.</a:t>
            </a:r>
          </a:p>
        </p:txBody>
      </p:sp>
    </p:spTree>
  </p:cSld>
  <p:clrMapOvr>
    <a:masterClrMapping/>
  </p:clrMapOvr>
</p:notes>
</file>

<file path=ppt/slideLayouts/_rels/slideLayout1.xml.rels><?xml version="1.0" encoding="UTF-8" standalone="yes"?><Relationships xmlns="http://schemas.openxmlformats.org/package/2006/relationships"><Relationship Type="http://schemas.openxmlformats.org/officeDocument/2006/relationships/slideMaster" Id="rId1" Target="../slideMasters/slideMaster1.xml"/></Relationships>
</file>

<file path=ppt/slideLayouts/_rels/slideLayout2.xml.rels><?xml version="1.0" encoding="UTF-8" standalone="yes"?><Relationships xmlns="http://schemas.openxmlformats.org/package/2006/relationships"><Relationship Type="http://schemas.openxmlformats.org/officeDocument/2006/relationships/slideMaster" Id="rId1" Target="../slideMasters/slideMaster1.xml"/></Relationships>
</file>

<file path=ppt/slideLayouts/_rels/slideLayout3.xml.rels><?xml version="1.0" encoding="UTF-8" standalone="yes"?><Relationships xmlns="http://schemas.openxmlformats.org/package/2006/relationships"><Relationship Type="http://schemas.openxmlformats.org/officeDocument/2006/relationships/slideMaster" Id="rId1" Target="../slideMasters/slideMaster1.xml"/></Relationships>
</file>

<file path=ppt/slideLayouts/_rels/slideLayout4.xml.rels><?xml version="1.0" encoding="UTF-8" standalone="yes"?><Relationships xmlns="http://schemas.openxmlformats.org/package/2006/relationships"><Relationship Type="http://schemas.openxmlformats.org/officeDocument/2006/relationships/slideMaster" Id="rId1" Target="../slideMasters/slideMaster1.xml"/></Relationships>
</file>

<file path=ppt/slideLayouts/_rels/slideLayout5.xml.rels><?xml version="1.0" encoding="UTF-8" standalone="yes"?><Relationships xmlns="http://schemas.openxmlformats.org/package/2006/relationships"><Relationship Type="http://schemas.openxmlformats.org/officeDocument/2006/relationships/slideMaster" Id="rId1" Target="../slideMasters/slideMaster1.xml"/></Relationships>
</file>

<file path=ppt/slideLayouts/_rels/slideLayout6.xml.rels><?xml version="1.0" encoding="UTF-8" standalone="yes"?><Relationships xmlns="http://schemas.openxmlformats.org/package/2006/relationships"><Relationship Type="http://schemas.openxmlformats.org/officeDocument/2006/relationships/slideMaster" Id="rId1"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title" type="title">
  <p:cSld name="title">
    <p:spTree>
      <p:nvGrpSpPr>
        <p:cNvPr name="Shape 7" id="7"/>
        <p:cNvGrpSpPr/>
        <p:nvPr/>
      </p:nvGrpSpPr>
      <p:grpSpPr>
        <a:xfrm>
          <a:off y="0" x="0"/>
          <a:ext cy="0" cx="0"/>
          <a:chOff y="0" x="0"/>
          <a:chExt cy="0" cx="0"/>
        </a:xfrm>
      </p:grpSpPr>
      <p:sp>
        <p:nvSpPr>
          <p:cNvPr name="Shape 8" id="8"/>
          <p:cNvSpPr txBox="1"/>
          <p:nvPr>
            <p:ph type="ctrTitle"/>
          </p:nvPr>
        </p:nvSpPr>
        <p:spPr>
          <a:xfrm>
            <a:off y="2111123" x="685800"/>
            <a:ext cy="1546474" cx="7772400"/>
          </a:xfrm>
          <a:prstGeom prst="rect">
            <a:avLst/>
          </a:prstGeom>
          <a:noFill/>
          <a:ln>
            <a:noFill/>
          </a:ln>
        </p:spPr>
        <p:txBody>
          <a:bodyPr bIns="91425" tIns="91425" lIns="91425" anchor="b" anchorCtr="0" rIns="91425"/>
          <a:lstStyle>
            <a:lvl1pPr indent="304800" algn="ctr" marL="0" rtl="0">
              <a:spcBef>
                <a:spcPts val="0"/>
              </a:spcBef>
              <a:buClr>
                <a:schemeClr val="dk1"/>
              </a:buClr>
              <a:buSzPct val="100000"/>
              <a:buFont typeface="Arial"/>
              <a:buNone/>
              <a:defRPr i="0" baseline="0" strike="noStrike" sz="4800" b="1" cap="none" u="none">
                <a:solidFill>
                  <a:schemeClr val="dk1"/>
                </a:solidFill>
                <a:latin typeface="Arial"/>
                <a:ea typeface="Arial"/>
                <a:cs typeface="Arial"/>
                <a:sym typeface="Arial"/>
              </a:defRPr>
            </a:lvl1pPr>
            <a:lvl2pPr indent="304800" algn="ctr" marL="0" rtl="0">
              <a:spcBef>
                <a:spcPts val="0"/>
              </a:spcBef>
              <a:buClr>
                <a:schemeClr val="dk1"/>
              </a:buClr>
              <a:buSzPct val="100000"/>
              <a:buFont typeface="Arial"/>
              <a:buNone/>
              <a:defRPr i="0" baseline="0" strike="noStrike" sz="4800" b="1" cap="none" u="none">
                <a:solidFill>
                  <a:schemeClr val="dk1"/>
                </a:solidFill>
                <a:latin typeface="Arial"/>
                <a:ea typeface="Arial"/>
                <a:cs typeface="Arial"/>
                <a:sym typeface="Arial"/>
              </a:defRPr>
            </a:lvl2pPr>
            <a:lvl3pPr indent="304800" algn="ctr" marL="0" rtl="0">
              <a:spcBef>
                <a:spcPts val="0"/>
              </a:spcBef>
              <a:buClr>
                <a:schemeClr val="dk1"/>
              </a:buClr>
              <a:buSzPct val="100000"/>
              <a:buFont typeface="Arial"/>
              <a:buNone/>
              <a:defRPr i="0" baseline="0" strike="noStrike" sz="4800" b="1" cap="none" u="none">
                <a:solidFill>
                  <a:schemeClr val="dk1"/>
                </a:solidFill>
                <a:latin typeface="Arial"/>
                <a:ea typeface="Arial"/>
                <a:cs typeface="Arial"/>
                <a:sym typeface="Arial"/>
              </a:defRPr>
            </a:lvl3pPr>
            <a:lvl4pPr indent="304800" algn="ctr" marL="0" rtl="0">
              <a:spcBef>
                <a:spcPts val="0"/>
              </a:spcBef>
              <a:buClr>
                <a:schemeClr val="dk1"/>
              </a:buClr>
              <a:buSzPct val="100000"/>
              <a:buFont typeface="Arial"/>
              <a:buNone/>
              <a:defRPr i="0" baseline="0" strike="noStrike" sz="4800" b="1" cap="none" u="none">
                <a:solidFill>
                  <a:schemeClr val="dk1"/>
                </a:solidFill>
                <a:latin typeface="Arial"/>
                <a:ea typeface="Arial"/>
                <a:cs typeface="Arial"/>
                <a:sym typeface="Arial"/>
              </a:defRPr>
            </a:lvl4pPr>
            <a:lvl5pPr indent="304800" algn="ctr" marL="0" rtl="0">
              <a:spcBef>
                <a:spcPts val="0"/>
              </a:spcBef>
              <a:buClr>
                <a:schemeClr val="dk1"/>
              </a:buClr>
              <a:buSzPct val="100000"/>
              <a:buFont typeface="Arial"/>
              <a:buNone/>
              <a:defRPr i="0" baseline="0" strike="noStrike" sz="4800" b="1" cap="none" u="none">
                <a:solidFill>
                  <a:schemeClr val="dk1"/>
                </a:solidFill>
                <a:latin typeface="Arial"/>
                <a:ea typeface="Arial"/>
                <a:cs typeface="Arial"/>
                <a:sym typeface="Arial"/>
              </a:defRPr>
            </a:lvl5pPr>
            <a:lvl6pPr indent="304800" algn="ctr" marL="0" rtl="0">
              <a:spcBef>
                <a:spcPts val="0"/>
              </a:spcBef>
              <a:buClr>
                <a:schemeClr val="dk1"/>
              </a:buClr>
              <a:buSzPct val="100000"/>
              <a:buFont typeface="Arial"/>
              <a:buNone/>
              <a:defRPr i="0" baseline="0" strike="noStrike" sz="4800" b="1" cap="none" u="none">
                <a:solidFill>
                  <a:schemeClr val="dk1"/>
                </a:solidFill>
                <a:latin typeface="Arial"/>
                <a:ea typeface="Arial"/>
                <a:cs typeface="Arial"/>
                <a:sym typeface="Arial"/>
              </a:defRPr>
            </a:lvl6pPr>
            <a:lvl7pPr indent="304800" algn="ctr" marL="0" rtl="0">
              <a:spcBef>
                <a:spcPts val="0"/>
              </a:spcBef>
              <a:buClr>
                <a:schemeClr val="dk1"/>
              </a:buClr>
              <a:buSzPct val="100000"/>
              <a:buFont typeface="Arial"/>
              <a:buNone/>
              <a:defRPr i="0" baseline="0" strike="noStrike" sz="4800" b="1" cap="none" u="none">
                <a:solidFill>
                  <a:schemeClr val="dk1"/>
                </a:solidFill>
                <a:latin typeface="Arial"/>
                <a:ea typeface="Arial"/>
                <a:cs typeface="Arial"/>
                <a:sym typeface="Arial"/>
              </a:defRPr>
            </a:lvl7pPr>
            <a:lvl8pPr indent="304800" algn="ctr" marL="0" rtl="0">
              <a:spcBef>
                <a:spcPts val="0"/>
              </a:spcBef>
              <a:buClr>
                <a:schemeClr val="dk1"/>
              </a:buClr>
              <a:buSzPct val="100000"/>
              <a:buFont typeface="Arial"/>
              <a:buNone/>
              <a:defRPr i="0" baseline="0" strike="noStrike" sz="4800" b="1" cap="none" u="none">
                <a:solidFill>
                  <a:schemeClr val="dk1"/>
                </a:solidFill>
                <a:latin typeface="Arial"/>
                <a:ea typeface="Arial"/>
                <a:cs typeface="Arial"/>
                <a:sym typeface="Arial"/>
              </a:defRPr>
            </a:lvl8pPr>
            <a:lvl9pPr indent="304800" algn="ctr" marL="0" rtl="0">
              <a:spcBef>
                <a:spcPts val="0"/>
              </a:spcBef>
              <a:buClr>
                <a:schemeClr val="dk1"/>
              </a:buClr>
              <a:buSzPct val="100000"/>
              <a:buFont typeface="Arial"/>
              <a:buNone/>
              <a:defRPr i="0" baseline="0" strike="noStrike" sz="4800" b="1" cap="none" u="none">
                <a:solidFill>
                  <a:schemeClr val="dk1"/>
                </a:solidFill>
                <a:latin typeface="Arial"/>
                <a:ea typeface="Arial"/>
                <a:cs typeface="Arial"/>
                <a:sym typeface="Arial"/>
              </a:defRPr>
            </a:lvl9pPr>
          </a:lstStyle>
          <a:p/>
        </p:txBody>
      </p:sp>
      <p:sp>
        <p:nvSpPr>
          <p:cNvPr name="Shape 9" id="9"/>
          <p:cNvSpPr txBox="1"/>
          <p:nvPr>
            <p:ph type="subTitle" idx="1"/>
          </p:nvPr>
        </p:nvSpPr>
        <p:spPr>
          <a:xfrm>
            <a:off y="3786737" x="685800"/>
            <a:ext cy="1046317" cx="7772400"/>
          </a:xfrm>
          <a:prstGeom prst="rect">
            <a:avLst/>
          </a:prstGeom>
          <a:noFill/>
          <a:ln>
            <a:noFill/>
          </a:ln>
        </p:spPr>
        <p:txBody>
          <a:bodyPr bIns="91425" tIns="91425" lIns="91425" anchor="t" anchorCtr="0" rIns="91425"/>
          <a:lstStyle>
            <a:lvl1pPr indent="190500" algn="ctr" marL="0" rtl="0">
              <a:lnSpc>
                <a:spcPct val="100000"/>
              </a:lnSpc>
              <a:spcBef>
                <a:spcPts val="0"/>
              </a:spcBef>
              <a:spcAft>
                <a:spcPts val="0"/>
              </a:spcAft>
              <a:buClr>
                <a:schemeClr val="dk2"/>
              </a:buClr>
              <a:buSzPct val="100000"/>
              <a:buFont typeface="Arial"/>
              <a:buNone/>
              <a:defRPr i="0" baseline="0" strike="noStrike" sz="3000" b="0" cap="none" u="none">
                <a:solidFill>
                  <a:schemeClr val="dk2"/>
                </a:solidFill>
                <a:latin typeface="Arial"/>
                <a:ea typeface="Arial"/>
                <a:cs typeface="Arial"/>
                <a:sym typeface="Arial"/>
              </a:defRPr>
            </a:lvl1pPr>
            <a:lvl2pPr indent="190500" algn="ctr" marL="0" rtl="0">
              <a:lnSpc>
                <a:spcPct val="100000"/>
              </a:lnSpc>
              <a:spcBef>
                <a:spcPts val="0"/>
              </a:spcBef>
              <a:spcAft>
                <a:spcPts val="0"/>
              </a:spcAft>
              <a:buClr>
                <a:schemeClr val="dk2"/>
              </a:buClr>
              <a:buSzPct val="100000"/>
              <a:buFont typeface="Arial"/>
              <a:buNone/>
              <a:defRPr i="0" baseline="0" strike="noStrike" sz="3000" b="0" cap="none" u="none">
                <a:solidFill>
                  <a:schemeClr val="dk2"/>
                </a:solidFill>
                <a:latin typeface="Arial"/>
                <a:ea typeface="Arial"/>
                <a:cs typeface="Arial"/>
                <a:sym typeface="Arial"/>
              </a:defRPr>
            </a:lvl2pPr>
            <a:lvl3pPr indent="190500" algn="ctr" marL="0" rtl="0">
              <a:lnSpc>
                <a:spcPct val="100000"/>
              </a:lnSpc>
              <a:spcBef>
                <a:spcPts val="0"/>
              </a:spcBef>
              <a:spcAft>
                <a:spcPts val="0"/>
              </a:spcAft>
              <a:buClr>
                <a:schemeClr val="dk2"/>
              </a:buClr>
              <a:buSzPct val="100000"/>
              <a:buFont typeface="Arial"/>
              <a:buNone/>
              <a:defRPr i="0" baseline="0" strike="noStrike" sz="3000" b="0" cap="none" u="none">
                <a:solidFill>
                  <a:schemeClr val="dk2"/>
                </a:solidFill>
                <a:latin typeface="Arial"/>
                <a:ea typeface="Arial"/>
                <a:cs typeface="Arial"/>
                <a:sym typeface="Arial"/>
              </a:defRPr>
            </a:lvl3pPr>
            <a:lvl4pPr indent="190500" algn="ctr" marL="0" rtl="0">
              <a:lnSpc>
                <a:spcPct val="100000"/>
              </a:lnSpc>
              <a:spcBef>
                <a:spcPts val="0"/>
              </a:spcBef>
              <a:spcAft>
                <a:spcPts val="0"/>
              </a:spcAft>
              <a:buClr>
                <a:schemeClr val="dk2"/>
              </a:buClr>
              <a:buSzPct val="100000"/>
              <a:buFont typeface="Arial"/>
              <a:buNone/>
              <a:defRPr i="0" baseline="0" strike="noStrike" sz="3000" b="0" cap="none" u="none">
                <a:solidFill>
                  <a:schemeClr val="dk2"/>
                </a:solidFill>
                <a:latin typeface="Arial"/>
                <a:ea typeface="Arial"/>
                <a:cs typeface="Arial"/>
                <a:sym typeface="Arial"/>
              </a:defRPr>
            </a:lvl4pPr>
            <a:lvl5pPr indent="190500" algn="ctr" marL="0" rtl="0">
              <a:lnSpc>
                <a:spcPct val="100000"/>
              </a:lnSpc>
              <a:spcBef>
                <a:spcPts val="0"/>
              </a:spcBef>
              <a:spcAft>
                <a:spcPts val="0"/>
              </a:spcAft>
              <a:buClr>
                <a:schemeClr val="dk2"/>
              </a:buClr>
              <a:buSzPct val="100000"/>
              <a:buFont typeface="Arial"/>
              <a:buNone/>
              <a:defRPr i="0" baseline="0" strike="noStrike" sz="3000" b="0" cap="none" u="none">
                <a:solidFill>
                  <a:schemeClr val="dk2"/>
                </a:solidFill>
                <a:latin typeface="Arial"/>
                <a:ea typeface="Arial"/>
                <a:cs typeface="Arial"/>
                <a:sym typeface="Arial"/>
              </a:defRPr>
            </a:lvl5pPr>
            <a:lvl6pPr indent="190500" algn="ctr" marL="0" rtl="0">
              <a:lnSpc>
                <a:spcPct val="100000"/>
              </a:lnSpc>
              <a:spcBef>
                <a:spcPts val="0"/>
              </a:spcBef>
              <a:spcAft>
                <a:spcPts val="0"/>
              </a:spcAft>
              <a:buClr>
                <a:schemeClr val="dk2"/>
              </a:buClr>
              <a:buSzPct val="100000"/>
              <a:buFont typeface="Arial"/>
              <a:buNone/>
              <a:defRPr i="0" baseline="0" strike="noStrike" sz="3000" b="0" cap="none" u="none">
                <a:solidFill>
                  <a:schemeClr val="dk2"/>
                </a:solidFill>
                <a:latin typeface="Arial"/>
                <a:ea typeface="Arial"/>
                <a:cs typeface="Arial"/>
                <a:sym typeface="Arial"/>
              </a:defRPr>
            </a:lvl6pPr>
            <a:lvl7pPr indent="190500" algn="ctr" marL="0" rtl="0">
              <a:lnSpc>
                <a:spcPct val="100000"/>
              </a:lnSpc>
              <a:spcBef>
                <a:spcPts val="0"/>
              </a:spcBef>
              <a:spcAft>
                <a:spcPts val="0"/>
              </a:spcAft>
              <a:buClr>
                <a:schemeClr val="dk2"/>
              </a:buClr>
              <a:buSzPct val="100000"/>
              <a:buFont typeface="Arial"/>
              <a:buNone/>
              <a:defRPr i="0" baseline="0" strike="noStrike" sz="3000" b="0" cap="none" u="none">
                <a:solidFill>
                  <a:schemeClr val="dk2"/>
                </a:solidFill>
                <a:latin typeface="Arial"/>
                <a:ea typeface="Arial"/>
                <a:cs typeface="Arial"/>
                <a:sym typeface="Arial"/>
              </a:defRPr>
            </a:lvl7pPr>
            <a:lvl8pPr indent="190500" algn="ctr" marL="0" rtl="0">
              <a:lnSpc>
                <a:spcPct val="100000"/>
              </a:lnSpc>
              <a:spcBef>
                <a:spcPts val="0"/>
              </a:spcBef>
              <a:spcAft>
                <a:spcPts val="0"/>
              </a:spcAft>
              <a:buClr>
                <a:schemeClr val="dk2"/>
              </a:buClr>
              <a:buSzPct val="100000"/>
              <a:buFont typeface="Arial"/>
              <a:buNone/>
              <a:defRPr i="0" baseline="0" strike="noStrike" sz="3000" b="0" cap="none" u="none">
                <a:solidFill>
                  <a:schemeClr val="dk2"/>
                </a:solidFill>
                <a:latin typeface="Arial"/>
                <a:ea typeface="Arial"/>
                <a:cs typeface="Arial"/>
                <a:sym typeface="Arial"/>
              </a:defRPr>
            </a:lvl8pPr>
            <a:lvl9pPr indent="190500" algn="ctr" marL="0" rtl="0">
              <a:lnSpc>
                <a:spcPct val="100000"/>
              </a:lnSpc>
              <a:spcBef>
                <a:spcPts val="0"/>
              </a:spcBef>
              <a:spcAft>
                <a:spcPts val="0"/>
              </a:spcAft>
              <a:buClr>
                <a:schemeClr val="dk2"/>
              </a:buClr>
              <a:buSzPct val="100000"/>
              <a:buFont typeface="Arial"/>
              <a:buNone/>
              <a:defRPr i="0" baseline="0" strike="noStrike" sz="3000" b="0" cap="none" u="none">
                <a:solidFill>
                  <a:schemeClr val="dk2"/>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tx" type="tx">
  <p:cSld name="tx">
    <p:spTree>
      <p:nvGrpSpPr>
        <p:cNvPr name="Shape 10" id="10"/>
        <p:cNvGrpSpPr/>
        <p:nvPr/>
      </p:nvGrpSpPr>
      <p:grpSpPr>
        <a:xfrm>
          <a:off y="0" x="0"/>
          <a:ext cy="0" cx="0"/>
          <a:chOff y="0" x="0"/>
          <a:chExt cy="0" cx="0"/>
        </a:xfrm>
      </p:grpSpPr>
      <p:sp>
        <p:nvSpPr>
          <p:cNvPr name="Shape 11" id="11"/>
          <p:cNvSpPr txBox="1"/>
          <p:nvPr>
            <p:ph type="title"/>
          </p:nvPr>
        </p:nvSpPr>
        <p:spPr>
          <a:xfrm>
            <a:off y="274637" x="457200"/>
            <a:ext cy="1143000" cx="8229600"/>
          </a:xfrm>
          <a:prstGeom prst="rect">
            <a:avLst/>
          </a:prstGeom>
          <a:noFill/>
          <a:ln>
            <a:noFill/>
          </a:ln>
        </p:spPr>
        <p:txBody>
          <a:bodyPr bIns="91425" tIns="91425" lIns="91425" anchor="b" anchorCtr="0" rIns="91425"/>
          <a:lstStyle>
            <a:lvl1pPr algn="l" rtl="0">
              <a:spcBef>
                <a:spcPts val="0"/>
              </a:spcBef>
              <a:buSzPct val="100000"/>
              <a:buFont typeface="Arial"/>
              <a:buNone/>
              <a:defRPr sz="3600" b="1">
                <a:solidFill>
                  <a:schemeClr val="dk1"/>
                </a:solidFill>
                <a:latin typeface="Arial"/>
                <a:ea typeface="Arial"/>
                <a:cs typeface="Arial"/>
                <a:sym typeface="Arial"/>
              </a:defRPr>
            </a:lvl1pPr>
            <a:lvl2pPr algn="l" rtl="0">
              <a:spcBef>
                <a:spcPts val="0"/>
              </a:spcBef>
              <a:buSzPct val="100000"/>
              <a:buFont typeface="Arial"/>
              <a:buNone/>
              <a:defRPr sz="3600" b="1">
                <a:solidFill>
                  <a:schemeClr val="dk1"/>
                </a:solidFill>
                <a:latin typeface="Arial"/>
                <a:ea typeface="Arial"/>
                <a:cs typeface="Arial"/>
                <a:sym typeface="Arial"/>
              </a:defRPr>
            </a:lvl2pPr>
            <a:lvl3pPr algn="l" rtl="0">
              <a:spcBef>
                <a:spcPts val="0"/>
              </a:spcBef>
              <a:buSzPct val="100000"/>
              <a:buFont typeface="Arial"/>
              <a:buNone/>
              <a:defRPr sz="3600" b="1">
                <a:solidFill>
                  <a:schemeClr val="dk1"/>
                </a:solidFill>
                <a:latin typeface="Arial"/>
                <a:ea typeface="Arial"/>
                <a:cs typeface="Arial"/>
                <a:sym typeface="Arial"/>
              </a:defRPr>
            </a:lvl3pPr>
            <a:lvl4pPr algn="l" rtl="0">
              <a:spcBef>
                <a:spcPts val="0"/>
              </a:spcBef>
              <a:buSzPct val="100000"/>
              <a:buFont typeface="Arial"/>
              <a:buNone/>
              <a:defRPr sz="3600" b="1">
                <a:solidFill>
                  <a:schemeClr val="dk1"/>
                </a:solidFill>
                <a:latin typeface="Arial"/>
                <a:ea typeface="Arial"/>
                <a:cs typeface="Arial"/>
                <a:sym typeface="Arial"/>
              </a:defRPr>
            </a:lvl4pPr>
            <a:lvl5pPr algn="l" rtl="0">
              <a:spcBef>
                <a:spcPts val="0"/>
              </a:spcBef>
              <a:buSzPct val="100000"/>
              <a:buFont typeface="Arial"/>
              <a:buNone/>
              <a:defRPr sz="3600" b="1">
                <a:solidFill>
                  <a:schemeClr val="dk1"/>
                </a:solidFill>
                <a:latin typeface="Arial"/>
                <a:ea typeface="Arial"/>
                <a:cs typeface="Arial"/>
                <a:sym typeface="Arial"/>
              </a:defRPr>
            </a:lvl5pPr>
            <a:lvl6pPr algn="l" rtl="0">
              <a:spcBef>
                <a:spcPts val="0"/>
              </a:spcBef>
              <a:buSzPct val="100000"/>
              <a:buFont typeface="Arial"/>
              <a:buNone/>
              <a:defRPr sz="3600" b="1">
                <a:solidFill>
                  <a:schemeClr val="dk1"/>
                </a:solidFill>
                <a:latin typeface="Arial"/>
                <a:ea typeface="Arial"/>
                <a:cs typeface="Arial"/>
                <a:sym typeface="Arial"/>
              </a:defRPr>
            </a:lvl6pPr>
            <a:lvl7pPr algn="l" rtl="0">
              <a:spcBef>
                <a:spcPts val="0"/>
              </a:spcBef>
              <a:buSzPct val="100000"/>
              <a:buFont typeface="Arial"/>
              <a:buNone/>
              <a:defRPr sz="3600" b="1">
                <a:solidFill>
                  <a:schemeClr val="dk1"/>
                </a:solidFill>
                <a:latin typeface="Arial"/>
                <a:ea typeface="Arial"/>
                <a:cs typeface="Arial"/>
                <a:sym typeface="Arial"/>
              </a:defRPr>
            </a:lvl7pPr>
            <a:lvl8pPr algn="l" rtl="0">
              <a:spcBef>
                <a:spcPts val="0"/>
              </a:spcBef>
              <a:buSzPct val="100000"/>
              <a:buFont typeface="Arial"/>
              <a:buNone/>
              <a:defRPr sz="3600" b="1">
                <a:solidFill>
                  <a:schemeClr val="dk1"/>
                </a:solidFill>
                <a:latin typeface="Arial"/>
                <a:ea typeface="Arial"/>
                <a:cs typeface="Arial"/>
                <a:sym typeface="Arial"/>
              </a:defRPr>
            </a:lvl8pPr>
            <a:lvl9pPr algn="l" rtl="0">
              <a:spcBef>
                <a:spcPts val="0"/>
              </a:spcBef>
              <a:buSzPct val="100000"/>
              <a:buFont typeface="Arial"/>
              <a:buNone/>
              <a:defRPr sz="3600" b="1">
                <a:solidFill>
                  <a:schemeClr val="dk1"/>
                </a:solidFill>
                <a:latin typeface="Arial"/>
                <a:ea typeface="Arial"/>
                <a:cs typeface="Arial"/>
                <a:sym typeface="Arial"/>
              </a:defRPr>
            </a:lvl9pPr>
          </a:lstStyle>
          <a:p/>
        </p:txBody>
      </p:sp>
      <p:sp>
        <p:nvSpPr>
          <p:cNvPr name="Shape 12" id="12"/>
          <p:cNvSpPr txBox="1"/>
          <p:nvPr>
            <p:ph type="body" idx="1"/>
          </p:nvPr>
        </p:nvSpPr>
        <p:spPr>
          <a:xfrm>
            <a:off y="1600200" x="457200"/>
            <a:ext cy="4967574" cx="8229600"/>
          </a:xfrm>
          <a:prstGeom prst="rect">
            <a:avLst/>
          </a:prstGeom>
          <a:noFill/>
          <a:ln>
            <a:noFill/>
          </a:ln>
        </p:spPr>
        <p:txBody>
          <a:bodyPr bIns="91425" tIns="91425" lIns="91425" anchor="t" anchorCtr="0" rIns="91425"/>
          <a:lstStyle>
            <a:lvl1pPr rtl="0">
              <a:defRPr/>
            </a:lvl1pPr>
            <a:lvl2pPr indent="-285750" marL="742950" rtl="0">
              <a:defRPr/>
            </a:lvl2pPr>
            <a:lvl3pPr indent="-228600" marL="1143000" rtl="0">
              <a:defRPr/>
            </a:lvl3pPr>
            <a:lvl4pPr indent="-228600" marL="1600200" rtl="0">
              <a:defRPr/>
            </a:lvl4pPr>
            <a:lvl5pPr rtl="0">
              <a:defRPr sz="1800"/>
            </a:lvl5pPr>
            <a:lvl6pPr rtl="0">
              <a:defRPr sz="1800"/>
            </a:lvl6pPr>
            <a:lvl7pPr rtl="0">
              <a:defRPr sz="1800"/>
            </a:lvl7pPr>
            <a:lvl8pPr rtl="0">
              <a:defRPr sz="1800"/>
            </a:lvl8pPr>
            <a:lvl9pPr rtl="0">
              <a:defRPr sz="18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twoColTx" type="twoColTx">
  <p:cSld name="twoColTx">
    <p:spTree>
      <p:nvGrpSpPr>
        <p:cNvPr name="Shape 13" id="13"/>
        <p:cNvGrpSpPr/>
        <p:nvPr/>
      </p:nvGrpSpPr>
      <p:grpSpPr>
        <a:xfrm>
          <a:off y="0" x="0"/>
          <a:ext cy="0" cx="0"/>
          <a:chOff y="0" x="0"/>
          <a:chExt cy="0" cx="0"/>
        </a:xfrm>
      </p:grpSpPr>
      <p:sp>
        <p:nvSpPr>
          <p:cNvPr name="Shape 14" id="14"/>
          <p:cNvSpPr txBox="1"/>
          <p:nvPr>
            <p:ph type="title"/>
          </p:nvPr>
        </p:nvSpPr>
        <p:spPr>
          <a:xfrm>
            <a:off y="274637" x="457200"/>
            <a:ext cy="1143000" cx="8229600"/>
          </a:xfrm>
          <a:prstGeom prst="rect">
            <a:avLst/>
          </a:prstGeom>
          <a:noFill/>
          <a:ln>
            <a:noFill/>
          </a:ln>
        </p:spPr>
        <p:txBody>
          <a:bodyPr bIns="91425" tIns="91425" lIns="91425" anchor="b" anchorCtr="0" rIns="91425"/>
          <a:lstStyle>
            <a:lvl1pPr algn="l" rtl="0">
              <a:spcBef>
                <a:spcPts val="0"/>
              </a:spcBef>
              <a:buSzPct val="100000"/>
              <a:buFont typeface="Arial"/>
              <a:buNone/>
              <a:defRPr sz="3600" b="1">
                <a:solidFill>
                  <a:schemeClr val="dk1"/>
                </a:solidFill>
                <a:latin typeface="Arial"/>
                <a:ea typeface="Arial"/>
                <a:cs typeface="Arial"/>
                <a:sym typeface="Arial"/>
              </a:defRPr>
            </a:lvl1pPr>
            <a:lvl2pPr algn="l" rtl="0">
              <a:spcBef>
                <a:spcPts val="0"/>
              </a:spcBef>
              <a:buSzPct val="100000"/>
              <a:buFont typeface="Arial"/>
              <a:buNone/>
              <a:defRPr sz="3600" b="1">
                <a:solidFill>
                  <a:schemeClr val="dk1"/>
                </a:solidFill>
                <a:latin typeface="Arial"/>
                <a:ea typeface="Arial"/>
                <a:cs typeface="Arial"/>
                <a:sym typeface="Arial"/>
              </a:defRPr>
            </a:lvl2pPr>
            <a:lvl3pPr algn="l" rtl="0">
              <a:spcBef>
                <a:spcPts val="0"/>
              </a:spcBef>
              <a:buSzPct val="100000"/>
              <a:buFont typeface="Arial"/>
              <a:buNone/>
              <a:defRPr sz="3600" b="1">
                <a:solidFill>
                  <a:schemeClr val="dk1"/>
                </a:solidFill>
                <a:latin typeface="Arial"/>
                <a:ea typeface="Arial"/>
                <a:cs typeface="Arial"/>
                <a:sym typeface="Arial"/>
              </a:defRPr>
            </a:lvl3pPr>
            <a:lvl4pPr algn="l" rtl="0">
              <a:spcBef>
                <a:spcPts val="0"/>
              </a:spcBef>
              <a:buSzPct val="100000"/>
              <a:buFont typeface="Arial"/>
              <a:buNone/>
              <a:defRPr sz="3600" b="1">
                <a:solidFill>
                  <a:schemeClr val="dk1"/>
                </a:solidFill>
                <a:latin typeface="Arial"/>
                <a:ea typeface="Arial"/>
                <a:cs typeface="Arial"/>
                <a:sym typeface="Arial"/>
              </a:defRPr>
            </a:lvl4pPr>
            <a:lvl5pPr algn="l" rtl="0">
              <a:spcBef>
                <a:spcPts val="0"/>
              </a:spcBef>
              <a:buSzPct val="100000"/>
              <a:buFont typeface="Arial"/>
              <a:buNone/>
              <a:defRPr sz="3600" b="1">
                <a:solidFill>
                  <a:schemeClr val="dk1"/>
                </a:solidFill>
                <a:latin typeface="Arial"/>
                <a:ea typeface="Arial"/>
                <a:cs typeface="Arial"/>
                <a:sym typeface="Arial"/>
              </a:defRPr>
            </a:lvl5pPr>
            <a:lvl6pPr algn="l" rtl="0">
              <a:spcBef>
                <a:spcPts val="0"/>
              </a:spcBef>
              <a:buSzPct val="100000"/>
              <a:buFont typeface="Arial"/>
              <a:buNone/>
              <a:defRPr sz="3600" b="1">
                <a:solidFill>
                  <a:schemeClr val="dk1"/>
                </a:solidFill>
                <a:latin typeface="Arial"/>
                <a:ea typeface="Arial"/>
                <a:cs typeface="Arial"/>
                <a:sym typeface="Arial"/>
              </a:defRPr>
            </a:lvl6pPr>
            <a:lvl7pPr algn="l" rtl="0">
              <a:spcBef>
                <a:spcPts val="0"/>
              </a:spcBef>
              <a:buSzPct val="100000"/>
              <a:buFont typeface="Arial"/>
              <a:buNone/>
              <a:defRPr sz="3600" b="1">
                <a:solidFill>
                  <a:schemeClr val="dk1"/>
                </a:solidFill>
                <a:latin typeface="Arial"/>
                <a:ea typeface="Arial"/>
                <a:cs typeface="Arial"/>
                <a:sym typeface="Arial"/>
              </a:defRPr>
            </a:lvl7pPr>
            <a:lvl8pPr algn="l" rtl="0">
              <a:spcBef>
                <a:spcPts val="0"/>
              </a:spcBef>
              <a:buSzPct val="100000"/>
              <a:buFont typeface="Arial"/>
              <a:buNone/>
              <a:defRPr sz="3600" b="1">
                <a:solidFill>
                  <a:schemeClr val="dk1"/>
                </a:solidFill>
                <a:latin typeface="Arial"/>
                <a:ea typeface="Arial"/>
                <a:cs typeface="Arial"/>
                <a:sym typeface="Arial"/>
              </a:defRPr>
            </a:lvl8pPr>
            <a:lvl9pPr algn="l" rtl="0">
              <a:spcBef>
                <a:spcPts val="0"/>
              </a:spcBef>
              <a:buSzPct val="100000"/>
              <a:buFont typeface="Arial"/>
              <a:buNone/>
              <a:defRPr sz="3600" b="1">
                <a:solidFill>
                  <a:schemeClr val="dk1"/>
                </a:solidFill>
                <a:latin typeface="Arial"/>
                <a:ea typeface="Arial"/>
                <a:cs typeface="Arial"/>
                <a:sym typeface="Arial"/>
              </a:defRPr>
            </a:lvl9pPr>
          </a:lstStyle>
          <a:p/>
        </p:txBody>
      </p:sp>
      <p:sp>
        <p:nvSpPr>
          <p:cNvPr name="Shape 15" id="15"/>
          <p:cNvSpPr txBox="1"/>
          <p:nvPr>
            <p:ph type="body" idx="1"/>
          </p:nvPr>
        </p:nvSpPr>
        <p:spPr>
          <a:xfrm>
            <a:off y="1600200" x="457200"/>
            <a:ext cy="4967574" cx="3994525"/>
          </a:xfrm>
          <a:prstGeom prst="rect">
            <a:avLst/>
          </a:prstGeom>
          <a:noFill/>
          <a:ln>
            <a:noFill/>
          </a:ln>
        </p:spPr>
        <p:txBody>
          <a:bodyPr bIns="91425" tIns="91425" lIns="91425" anchor="t" anchorCtr="0" rIns="91425"/>
          <a:lstStyle>
            <a:lvl1pPr rtl="0">
              <a:defRPr/>
            </a:lvl1pPr>
            <a:lvl2pPr rtl="0">
              <a:defRPr/>
            </a:lvl2pPr>
            <a:lvl3pPr rtl="0">
              <a:defRPr/>
            </a:lvl3pPr>
            <a:lvl4pPr rtl="0">
              <a:defRPr/>
            </a:lvl4pPr>
            <a:lvl5pPr rtl="0">
              <a:defRPr sz="1800"/>
            </a:lvl5pPr>
            <a:lvl6pPr rtl="0">
              <a:defRPr sz="1800"/>
            </a:lvl6pPr>
            <a:lvl7pPr rtl="0">
              <a:defRPr sz="1800"/>
            </a:lvl7pPr>
            <a:lvl8pPr rtl="0">
              <a:defRPr sz="1800"/>
            </a:lvl8pPr>
            <a:lvl9pPr rtl="0">
              <a:defRPr sz="1800"/>
            </a:lvl9pPr>
          </a:lstStyle>
          <a:p/>
        </p:txBody>
      </p:sp>
      <p:sp>
        <p:nvSpPr>
          <p:cNvPr name="Shape 16" id="16"/>
          <p:cNvSpPr txBox="1"/>
          <p:nvPr>
            <p:ph type="body" idx="2"/>
          </p:nvPr>
        </p:nvSpPr>
        <p:spPr>
          <a:xfrm>
            <a:off y="1600200" x="4692273"/>
            <a:ext cy="4967574" cx="3994525"/>
          </a:xfrm>
          <a:prstGeom prst="rect">
            <a:avLst/>
          </a:prstGeom>
          <a:noFill/>
          <a:ln>
            <a:noFill/>
          </a:ln>
        </p:spPr>
        <p:txBody>
          <a:bodyPr bIns="91425" tIns="91425" lIns="91425" anchor="t" anchorCtr="0" rIns="91425"/>
          <a:lstStyle>
            <a:lvl1pPr rtl="0">
              <a:defRPr/>
            </a:lvl1pPr>
            <a:lvl2pPr rtl="0">
              <a:defRPr/>
            </a:lvl2pPr>
            <a:lvl3pPr rtl="0">
              <a:defRPr/>
            </a:lvl3pPr>
            <a:lvl4pPr rtl="0">
              <a:defRPr/>
            </a:lvl4pPr>
            <a:lvl5pPr rtl="0">
              <a:defRPr sz="1800"/>
            </a:lvl5pPr>
            <a:lvl6pPr rtl="0">
              <a:defRPr sz="1800"/>
            </a:lvl6pPr>
            <a:lvl7pPr rtl="0">
              <a:defRPr sz="1800"/>
            </a:lvl7pPr>
            <a:lvl8pPr rtl="0">
              <a:defRPr sz="1800"/>
            </a:lvl8pPr>
            <a:lvl9pPr rtl="0">
              <a:defRPr sz="18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titleOnly" type="titleOnly">
  <p:cSld name="titleOnly">
    <p:spTree>
      <p:nvGrpSpPr>
        <p:cNvPr name="Shape 17" id="17"/>
        <p:cNvGrpSpPr/>
        <p:nvPr/>
      </p:nvGrpSpPr>
      <p:grpSpPr>
        <a:xfrm>
          <a:off y="0" x="0"/>
          <a:ext cy="0" cx="0"/>
          <a:chOff y="0" x="0"/>
          <a:chExt cy="0" cx="0"/>
        </a:xfrm>
      </p:grpSpPr>
      <p:sp>
        <p:nvSpPr>
          <p:cNvPr name="Shape 18" id="18"/>
          <p:cNvSpPr txBox="1"/>
          <p:nvPr>
            <p:ph type="title"/>
          </p:nvPr>
        </p:nvSpPr>
        <p:spPr>
          <a:xfrm>
            <a:off y="274637" x="457200"/>
            <a:ext cy="1143000" cx="8229600"/>
          </a:xfrm>
          <a:prstGeom prst="rect">
            <a:avLst/>
          </a:prstGeom>
          <a:noFill/>
          <a:ln>
            <a:noFill/>
          </a:ln>
        </p:spPr>
        <p:txBody>
          <a:bodyPr bIns="91425" tIns="91425" lIns="91425" anchor="b" anchorCtr="0" rIns="91425"/>
          <a:lstStyle>
            <a:lvl1pPr algn="l" rtl="0">
              <a:spcBef>
                <a:spcPts val="0"/>
              </a:spcBef>
              <a:buSzPct val="100000"/>
              <a:buFont typeface="Arial"/>
              <a:buNone/>
              <a:defRPr sz="3600" b="1">
                <a:solidFill>
                  <a:schemeClr val="dk1"/>
                </a:solidFill>
                <a:latin typeface="Arial"/>
                <a:ea typeface="Arial"/>
                <a:cs typeface="Arial"/>
                <a:sym typeface="Arial"/>
              </a:defRPr>
            </a:lvl1pPr>
            <a:lvl2pPr algn="l" rtl="0">
              <a:spcBef>
                <a:spcPts val="0"/>
              </a:spcBef>
              <a:buSzPct val="100000"/>
              <a:buFont typeface="Arial"/>
              <a:buNone/>
              <a:defRPr sz="3600" b="1">
                <a:solidFill>
                  <a:schemeClr val="dk1"/>
                </a:solidFill>
                <a:latin typeface="Arial"/>
                <a:ea typeface="Arial"/>
                <a:cs typeface="Arial"/>
                <a:sym typeface="Arial"/>
              </a:defRPr>
            </a:lvl2pPr>
            <a:lvl3pPr algn="l" rtl="0">
              <a:spcBef>
                <a:spcPts val="0"/>
              </a:spcBef>
              <a:buSzPct val="100000"/>
              <a:buFont typeface="Arial"/>
              <a:buNone/>
              <a:defRPr sz="3600" b="1">
                <a:solidFill>
                  <a:schemeClr val="dk1"/>
                </a:solidFill>
                <a:latin typeface="Arial"/>
                <a:ea typeface="Arial"/>
                <a:cs typeface="Arial"/>
                <a:sym typeface="Arial"/>
              </a:defRPr>
            </a:lvl3pPr>
            <a:lvl4pPr algn="l" rtl="0">
              <a:spcBef>
                <a:spcPts val="0"/>
              </a:spcBef>
              <a:buSzPct val="100000"/>
              <a:buFont typeface="Arial"/>
              <a:buNone/>
              <a:defRPr sz="3600" b="1">
                <a:solidFill>
                  <a:schemeClr val="dk1"/>
                </a:solidFill>
                <a:latin typeface="Arial"/>
                <a:ea typeface="Arial"/>
                <a:cs typeface="Arial"/>
                <a:sym typeface="Arial"/>
              </a:defRPr>
            </a:lvl4pPr>
            <a:lvl5pPr algn="l" rtl="0">
              <a:spcBef>
                <a:spcPts val="0"/>
              </a:spcBef>
              <a:buSzPct val="100000"/>
              <a:buFont typeface="Arial"/>
              <a:buNone/>
              <a:defRPr sz="3600" b="1">
                <a:solidFill>
                  <a:schemeClr val="dk1"/>
                </a:solidFill>
                <a:latin typeface="Arial"/>
                <a:ea typeface="Arial"/>
                <a:cs typeface="Arial"/>
                <a:sym typeface="Arial"/>
              </a:defRPr>
            </a:lvl5pPr>
            <a:lvl6pPr algn="l" rtl="0">
              <a:spcBef>
                <a:spcPts val="0"/>
              </a:spcBef>
              <a:buSzPct val="100000"/>
              <a:buFont typeface="Arial"/>
              <a:buNone/>
              <a:defRPr sz="3600" b="1">
                <a:solidFill>
                  <a:schemeClr val="dk1"/>
                </a:solidFill>
                <a:latin typeface="Arial"/>
                <a:ea typeface="Arial"/>
                <a:cs typeface="Arial"/>
                <a:sym typeface="Arial"/>
              </a:defRPr>
            </a:lvl6pPr>
            <a:lvl7pPr algn="l" rtl="0">
              <a:spcBef>
                <a:spcPts val="0"/>
              </a:spcBef>
              <a:buSzPct val="100000"/>
              <a:buFont typeface="Arial"/>
              <a:buNone/>
              <a:defRPr sz="3600" b="1">
                <a:solidFill>
                  <a:schemeClr val="dk1"/>
                </a:solidFill>
                <a:latin typeface="Arial"/>
                <a:ea typeface="Arial"/>
                <a:cs typeface="Arial"/>
                <a:sym typeface="Arial"/>
              </a:defRPr>
            </a:lvl7pPr>
            <a:lvl8pPr algn="l" rtl="0">
              <a:spcBef>
                <a:spcPts val="0"/>
              </a:spcBef>
              <a:buSzPct val="100000"/>
              <a:buFont typeface="Arial"/>
              <a:buNone/>
              <a:defRPr sz="3600" b="1">
                <a:solidFill>
                  <a:schemeClr val="dk1"/>
                </a:solidFill>
                <a:latin typeface="Arial"/>
                <a:ea typeface="Arial"/>
                <a:cs typeface="Arial"/>
                <a:sym typeface="Arial"/>
              </a:defRPr>
            </a:lvl8pPr>
            <a:lvl9pPr algn="l" rtl="0">
              <a:spcBef>
                <a:spcPts val="0"/>
              </a:spcBef>
              <a:buSzPct val="100000"/>
              <a:buFont typeface="Arial"/>
              <a:buNone/>
              <a:defRPr sz="3600" b="1">
                <a:solidFill>
                  <a:schemeClr val="dk1"/>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CAPTION_ONLY">
  <p:cSld name="CAPTION_ONLY">
    <p:spTree>
      <p:nvGrpSpPr>
        <p:cNvPr name="Shape 19" id="19"/>
        <p:cNvGrpSpPr/>
        <p:nvPr/>
      </p:nvGrpSpPr>
      <p:grpSpPr>
        <a:xfrm>
          <a:off y="0" x="0"/>
          <a:ext cy="0" cx="0"/>
          <a:chOff y="0" x="0"/>
          <a:chExt cy="0" cx="0"/>
        </a:xfrm>
      </p:grpSpPr>
      <p:sp>
        <p:nvSpPr>
          <p:cNvPr name="Shape 20" id="20"/>
          <p:cNvSpPr txBox="1"/>
          <p:nvPr>
            <p:ph type="body" idx="1"/>
          </p:nvPr>
        </p:nvSpPr>
        <p:spPr>
          <a:xfrm>
            <a:off y="5875078" x="457200"/>
            <a:ext cy="692693" cx="8229600"/>
          </a:xfrm>
          <a:prstGeom prst="rect">
            <a:avLst/>
          </a:prstGeom>
          <a:noFill/>
          <a:ln>
            <a:noFill/>
          </a:ln>
        </p:spPr>
        <p:txBody>
          <a:bodyPr bIns="91425" tIns="91425" lIns="91425" anchor="t" anchorCtr="0" rIns="91425"/>
          <a:lstStyle>
            <a:lvl1pPr indent="-285750" algn="ctr" marL="285750" rtl="0">
              <a:lnSpc>
                <a:spcPct val="100000"/>
              </a:lnSpc>
              <a:spcBef>
                <a:spcPts val="360"/>
              </a:spcBef>
              <a:spcAft>
                <a:spcPts val="0"/>
              </a:spcAft>
              <a:buClr>
                <a:schemeClr val="dk1"/>
              </a:buClr>
              <a:buSzPct val="166666"/>
              <a:buFont typeface="Arial"/>
              <a:buChar char="•"/>
              <a:defRPr sz="1800">
                <a:solidFill>
                  <a:schemeClr val="dk1"/>
                </a:solidFill>
              </a:defRPr>
            </a:lvl1pPr>
            <a:lvl2pPr indent="-285750" algn="ctr" marL="285750" rtl="0">
              <a:lnSpc>
                <a:spcPct val="100000"/>
              </a:lnSpc>
              <a:spcBef>
                <a:spcPts val="360"/>
              </a:spcBef>
              <a:spcAft>
                <a:spcPts val="0"/>
              </a:spcAft>
              <a:buClr>
                <a:schemeClr val="dk1"/>
              </a:buClr>
              <a:buSzPct val="100000"/>
              <a:buFont typeface="Courier New"/>
              <a:buChar char="o"/>
              <a:defRPr sz="1800">
                <a:solidFill>
                  <a:schemeClr val="dk1"/>
                </a:solidFill>
              </a:defRPr>
            </a:lvl2pPr>
            <a:lvl3pPr indent="-285750" algn="ctr" marL="285750" rtl="0">
              <a:lnSpc>
                <a:spcPct val="100000"/>
              </a:lnSpc>
              <a:spcBef>
                <a:spcPts val="360"/>
              </a:spcBef>
              <a:spcAft>
                <a:spcPts val="0"/>
              </a:spcAft>
              <a:buClr>
                <a:schemeClr val="dk1"/>
              </a:buClr>
              <a:buSzPct val="100000"/>
              <a:buFont typeface="Wingdings"/>
              <a:buChar char="§"/>
              <a:defRPr sz="1800">
                <a:solidFill>
                  <a:schemeClr val="dk1"/>
                </a:solidFill>
              </a:defRPr>
            </a:lvl3pPr>
            <a:lvl4pPr indent="-285750" algn="ctr" marL="285750" rtl="0">
              <a:lnSpc>
                <a:spcPct val="100000"/>
              </a:lnSpc>
              <a:spcBef>
                <a:spcPts val="360"/>
              </a:spcBef>
              <a:spcAft>
                <a:spcPts val="0"/>
              </a:spcAft>
              <a:buClr>
                <a:schemeClr val="dk1"/>
              </a:buClr>
              <a:buSzPct val="166666"/>
              <a:buFont typeface="Arial"/>
              <a:buChar char="•"/>
              <a:defRPr sz="1800">
                <a:solidFill>
                  <a:schemeClr val="dk1"/>
                </a:solidFill>
              </a:defRPr>
            </a:lvl4pPr>
            <a:lvl5pPr indent="-285750" algn="ctr" marL="285750" rtl="0">
              <a:lnSpc>
                <a:spcPct val="100000"/>
              </a:lnSpc>
              <a:spcBef>
                <a:spcPts val="360"/>
              </a:spcBef>
              <a:spcAft>
                <a:spcPts val="0"/>
              </a:spcAft>
              <a:buClr>
                <a:schemeClr val="dk1"/>
              </a:buClr>
              <a:buSzPct val="100000"/>
              <a:buFont typeface="Courier New"/>
              <a:buChar char="o"/>
              <a:defRPr sz="1800">
                <a:solidFill>
                  <a:schemeClr val="dk1"/>
                </a:solidFill>
              </a:defRPr>
            </a:lvl5pPr>
            <a:lvl6pPr indent="-285750" algn="ctr" marL="285750" rtl="0">
              <a:lnSpc>
                <a:spcPct val="100000"/>
              </a:lnSpc>
              <a:spcBef>
                <a:spcPts val="360"/>
              </a:spcBef>
              <a:spcAft>
                <a:spcPts val="0"/>
              </a:spcAft>
              <a:buClr>
                <a:schemeClr val="dk1"/>
              </a:buClr>
              <a:buSzPct val="100000"/>
              <a:buFont typeface="Wingdings"/>
              <a:buChar char="§"/>
              <a:defRPr sz="1800">
                <a:solidFill>
                  <a:schemeClr val="dk1"/>
                </a:solidFill>
              </a:defRPr>
            </a:lvl6pPr>
            <a:lvl7pPr indent="-285750" algn="ctr" marL="285750" rtl="0">
              <a:lnSpc>
                <a:spcPct val="100000"/>
              </a:lnSpc>
              <a:spcBef>
                <a:spcPts val="360"/>
              </a:spcBef>
              <a:spcAft>
                <a:spcPts val="0"/>
              </a:spcAft>
              <a:buClr>
                <a:schemeClr val="dk1"/>
              </a:buClr>
              <a:buSzPct val="166666"/>
              <a:buFont typeface="Arial"/>
              <a:buChar char="•"/>
              <a:defRPr sz="1800">
                <a:solidFill>
                  <a:schemeClr val="dk1"/>
                </a:solidFill>
              </a:defRPr>
            </a:lvl7pPr>
            <a:lvl8pPr indent="-285750" algn="ctr" marL="285750" rtl="0">
              <a:lnSpc>
                <a:spcPct val="100000"/>
              </a:lnSpc>
              <a:spcBef>
                <a:spcPts val="360"/>
              </a:spcBef>
              <a:spcAft>
                <a:spcPts val="0"/>
              </a:spcAft>
              <a:buClr>
                <a:schemeClr val="dk1"/>
              </a:buClr>
              <a:buSzPct val="100000"/>
              <a:buFont typeface="Courier New"/>
              <a:buChar char="o"/>
              <a:defRPr sz="1800">
                <a:solidFill>
                  <a:schemeClr val="dk1"/>
                </a:solidFill>
              </a:defRPr>
            </a:lvl8pPr>
            <a:lvl9pPr indent="-285750" algn="ctr" marL="285750" rtl="0">
              <a:lnSpc>
                <a:spcPct val="100000"/>
              </a:lnSpc>
              <a:spcBef>
                <a:spcPts val="360"/>
              </a:spcBef>
              <a:spcAft>
                <a:spcPts val="0"/>
              </a:spcAft>
              <a:buClr>
                <a:schemeClr val="dk1"/>
              </a:buClr>
              <a:buSzPct val="100000"/>
              <a:buFont typeface="Wingdings"/>
              <a:buChar char="§"/>
              <a:defRPr sz="1800">
                <a:solidFill>
                  <a:schemeClr val="dk1"/>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blank" type="blank">
  <p:cSld name="blank">
    <p:spTree>
      <p:nvGrpSpPr>
        <p:cNvPr name="Shape 21" id="21"/>
        <p:cNvGrpSpPr/>
        <p:nvPr/>
      </p:nvGrpSpPr>
      <p:grpSpPr>
        <a:xfrm>
          <a:off y="0" x="0"/>
          <a:ext cy="0" cx="0"/>
          <a:chOff y="0" x="0"/>
          <a:chExt cy="0" cx="0"/>
        </a:xfrm>
      </p:grpSpPr>
    </p:spTree>
  </p:cSld>
  <p:clrMapOvr>
    <a:masterClrMapping/>
  </p:clrMapOvr>
</p:sldLayout>
</file>

<file path=ppt/slideMasters/_rels/slideMaster1.xml.rels><?xml version="1.0" encoding="UTF-8" standalone="yes"?><Relationships xmlns="http://schemas.openxmlformats.org/package/2006/relationships"><Relationship Type="http://schemas.openxmlformats.org/officeDocument/2006/relationships/slideLayout" Id="rId2" Target="../slideLayouts/slideLayout2.xml"/><Relationship Type="http://schemas.openxmlformats.org/officeDocument/2006/relationships/slideLayout" Id="rId1" Target="../slideLayouts/slideLayout1.xml"/><Relationship Type="http://schemas.openxmlformats.org/officeDocument/2006/relationships/slideLayout" Id="rId4" Target="../slideLayouts/slideLayout4.xml"/><Relationship Type="http://schemas.openxmlformats.org/officeDocument/2006/relationships/slideLayout" Id="rId3" Target="../slideLayouts/slideLayout3.xml"/><Relationship Type="http://schemas.openxmlformats.org/officeDocument/2006/relationships/slideLayout" Id="rId6" Target="../slideLayouts/slideLayout6.xml"/><Relationship Type="http://schemas.openxmlformats.org/officeDocument/2006/relationships/slideLayout" Id="rId5" Target="../slideLayouts/slideLayout5.xml"/><Relationship Type="http://schemas.openxmlformats.org/officeDocument/2006/relationships/theme" Id="rId7"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name="Shape 4" id="4"/>
        <p:cNvGrpSpPr/>
        <p:nvPr/>
      </p:nvGrpSpPr>
      <p:grpSpPr>
        <a:xfrm>
          <a:off y="0" x="0"/>
          <a:ext cy="0" cx="0"/>
          <a:chOff y="0" x="0"/>
          <a:chExt cy="0" cx="0"/>
        </a:xfrm>
      </p:grpSpPr>
      <p:sp>
        <p:nvSpPr>
          <p:cNvPr name="Shape 5" id="5"/>
          <p:cNvSpPr txBox="1"/>
          <p:nvPr>
            <p:ph type="title"/>
          </p:nvPr>
        </p:nvSpPr>
        <p:spPr>
          <a:xfrm>
            <a:off y="274637" x="457200"/>
            <a:ext cy="1143000" cx="8229600"/>
          </a:xfrm>
          <a:prstGeom prst="rect">
            <a:avLst/>
          </a:prstGeom>
          <a:noFill/>
          <a:ln>
            <a:noFill/>
          </a:ln>
        </p:spPr>
        <p:txBody>
          <a:bodyPr bIns="91425" tIns="91425" lIns="91425" anchor="b" anchorCtr="0" rIns="91425"/>
          <a:lstStyle>
            <a:lvl1pPr indent="228600" algn="l" marL="0" rtl="0">
              <a:spcBef>
                <a:spcPts val="0"/>
              </a:spcBef>
              <a:buClr>
                <a:schemeClr val="dk1"/>
              </a:buClr>
              <a:buSzPct val="100000"/>
              <a:buFont typeface="Arial"/>
              <a:buNone/>
              <a:defRPr i="0" baseline="0" strike="noStrike" sz="3600" b="1" cap="none" u="none">
                <a:solidFill>
                  <a:schemeClr val="dk1"/>
                </a:solidFill>
                <a:latin typeface="Arial"/>
                <a:ea typeface="Arial"/>
                <a:cs typeface="Arial"/>
                <a:sym typeface="Arial"/>
              </a:defRPr>
            </a:lvl1pPr>
            <a:lvl2pPr indent="228600" algn="l" marL="0" rtl="0">
              <a:spcBef>
                <a:spcPts val="0"/>
              </a:spcBef>
              <a:buClr>
                <a:schemeClr val="dk1"/>
              </a:buClr>
              <a:buSzPct val="100000"/>
              <a:buFont typeface="Arial"/>
              <a:buNone/>
              <a:defRPr i="0" baseline="0" strike="noStrike" sz="3600" b="1" cap="none" u="none">
                <a:solidFill>
                  <a:schemeClr val="dk1"/>
                </a:solidFill>
                <a:latin typeface="Arial"/>
                <a:ea typeface="Arial"/>
                <a:cs typeface="Arial"/>
                <a:sym typeface="Arial"/>
              </a:defRPr>
            </a:lvl2pPr>
            <a:lvl3pPr indent="228600" algn="l" marL="0" rtl="0">
              <a:spcBef>
                <a:spcPts val="0"/>
              </a:spcBef>
              <a:buClr>
                <a:schemeClr val="dk1"/>
              </a:buClr>
              <a:buSzPct val="100000"/>
              <a:buFont typeface="Arial"/>
              <a:buNone/>
              <a:defRPr i="0" baseline="0" strike="noStrike" sz="3600" b="1" cap="none" u="none">
                <a:solidFill>
                  <a:schemeClr val="dk1"/>
                </a:solidFill>
                <a:latin typeface="Arial"/>
                <a:ea typeface="Arial"/>
                <a:cs typeface="Arial"/>
                <a:sym typeface="Arial"/>
              </a:defRPr>
            </a:lvl3pPr>
            <a:lvl4pPr indent="228600" algn="l" marL="0" rtl="0">
              <a:spcBef>
                <a:spcPts val="0"/>
              </a:spcBef>
              <a:buClr>
                <a:schemeClr val="dk1"/>
              </a:buClr>
              <a:buSzPct val="100000"/>
              <a:buFont typeface="Arial"/>
              <a:buNone/>
              <a:defRPr i="0" baseline="0" strike="noStrike" sz="3600" b="1" cap="none" u="none">
                <a:solidFill>
                  <a:schemeClr val="dk1"/>
                </a:solidFill>
                <a:latin typeface="Arial"/>
                <a:ea typeface="Arial"/>
                <a:cs typeface="Arial"/>
                <a:sym typeface="Arial"/>
              </a:defRPr>
            </a:lvl4pPr>
            <a:lvl5pPr indent="228600" algn="l" marL="0" rtl="0">
              <a:spcBef>
                <a:spcPts val="0"/>
              </a:spcBef>
              <a:buClr>
                <a:schemeClr val="dk1"/>
              </a:buClr>
              <a:buSzPct val="100000"/>
              <a:buFont typeface="Arial"/>
              <a:buNone/>
              <a:defRPr i="0" baseline="0" strike="noStrike" sz="3600" b="1" cap="none" u="none">
                <a:solidFill>
                  <a:schemeClr val="dk1"/>
                </a:solidFill>
                <a:latin typeface="Arial"/>
                <a:ea typeface="Arial"/>
                <a:cs typeface="Arial"/>
                <a:sym typeface="Arial"/>
              </a:defRPr>
            </a:lvl5pPr>
            <a:lvl6pPr indent="228600" algn="l" marL="0" rtl="0">
              <a:spcBef>
                <a:spcPts val="0"/>
              </a:spcBef>
              <a:buClr>
                <a:schemeClr val="dk1"/>
              </a:buClr>
              <a:buSzPct val="100000"/>
              <a:buFont typeface="Arial"/>
              <a:buNone/>
              <a:defRPr i="0" baseline="0" strike="noStrike" sz="3600" b="1" cap="none" u="none">
                <a:solidFill>
                  <a:schemeClr val="dk1"/>
                </a:solidFill>
                <a:latin typeface="Arial"/>
                <a:ea typeface="Arial"/>
                <a:cs typeface="Arial"/>
                <a:sym typeface="Arial"/>
              </a:defRPr>
            </a:lvl6pPr>
            <a:lvl7pPr indent="228600" algn="l" marL="0" rtl="0">
              <a:spcBef>
                <a:spcPts val="0"/>
              </a:spcBef>
              <a:buClr>
                <a:schemeClr val="dk1"/>
              </a:buClr>
              <a:buSzPct val="100000"/>
              <a:buFont typeface="Arial"/>
              <a:buNone/>
              <a:defRPr i="0" baseline="0" strike="noStrike" sz="3600" b="1" cap="none" u="none">
                <a:solidFill>
                  <a:schemeClr val="dk1"/>
                </a:solidFill>
                <a:latin typeface="Arial"/>
                <a:ea typeface="Arial"/>
                <a:cs typeface="Arial"/>
                <a:sym typeface="Arial"/>
              </a:defRPr>
            </a:lvl7pPr>
            <a:lvl8pPr indent="228600" algn="l" marL="0" rtl="0">
              <a:spcBef>
                <a:spcPts val="0"/>
              </a:spcBef>
              <a:buClr>
                <a:schemeClr val="dk1"/>
              </a:buClr>
              <a:buSzPct val="100000"/>
              <a:buFont typeface="Arial"/>
              <a:buNone/>
              <a:defRPr i="0" baseline="0" strike="noStrike" sz="3600" b="1" cap="none" u="none">
                <a:solidFill>
                  <a:schemeClr val="dk1"/>
                </a:solidFill>
                <a:latin typeface="Arial"/>
                <a:ea typeface="Arial"/>
                <a:cs typeface="Arial"/>
                <a:sym typeface="Arial"/>
              </a:defRPr>
            </a:lvl8pPr>
            <a:lvl9pPr indent="228600" algn="l" marL="0" rtl="0">
              <a:spcBef>
                <a:spcPts val="0"/>
              </a:spcBef>
              <a:buClr>
                <a:schemeClr val="dk1"/>
              </a:buClr>
              <a:buSzPct val="100000"/>
              <a:buFont typeface="Arial"/>
              <a:buNone/>
              <a:defRPr i="0" baseline="0" strike="noStrike" sz="3600" b="1" cap="none" u="none">
                <a:solidFill>
                  <a:schemeClr val="dk1"/>
                </a:solidFill>
                <a:latin typeface="Arial"/>
                <a:ea typeface="Arial"/>
                <a:cs typeface="Arial"/>
                <a:sym typeface="Arial"/>
              </a:defRPr>
            </a:lvl9pPr>
          </a:lstStyle>
          <a:p/>
        </p:txBody>
      </p:sp>
      <p:sp>
        <p:nvSpPr>
          <p:cNvPr name="Shape 6" id="6"/>
          <p:cNvSpPr txBox="1"/>
          <p:nvPr>
            <p:ph type="body" idx="1"/>
          </p:nvPr>
        </p:nvSpPr>
        <p:spPr>
          <a:xfrm>
            <a:off y="1600200" x="457200"/>
            <a:ext cy="4967574" cx="8229600"/>
          </a:xfrm>
          <a:prstGeom prst="rect">
            <a:avLst/>
          </a:prstGeom>
          <a:noFill/>
          <a:ln>
            <a:noFill/>
          </a:ln>
        </p:spPr>
        <p:txBody>
          <a:bodyPr bIns="91425" tIns="91425" lIns="91425" anchor="t" anchorCtr="0" rIns="91425"/>
          <a:lstStyle>
            <a:lvl1pPr indent="-342900" algn="l" marL="342900" rtl="0">
              <a:spcBef>
                <a:spcPts val="600"/>
              </a:spcBef>
              <a:buClr>
                <a:schemeClr val="dk1"/>
              </a:buClr>
              <a:buSzPct val="166666"/>
              <a:buFont typeface="Arial"/>
              <a:buChar char="•"/>
              <a:defRPr i="0" baseline="0" strike="noStrike" sz="3000" b="0" cap="none" u="none">
                <a:solidFill>
                  <a:schemeClr val="dk1"/>
                </a:solidFill>
                <a:latin typeface="Arial"/>
                <a:ea typeface="Arial"/>
                <a:cs typeface="Arial"/>
                <a:sym typeface="Arial"/>
              </a:defRPr>
            </a:lvl1pPr>
            <a:lvl2pPr indent="-285750" algn="l" marL="742950" rtl="0">
              <a:spcBef>
                <a:spcPts val="480"/>
              </a:spcBef>
              <a:buClr>
                <a:schemeClr val="dk1"/>
              </a:buClr>
              <a:buSzPct val="100000"/>
              <a:buFont typeface="Courier New"/>
              <a:buChar char="o"/>
              <a:defRPr i="0" baseline="0" strike="noStrike" sz="2400" b="0" cap="none" u="none">
                <a:solidFill>
                  <a:schemeClr val="dk1"/>
                </a:solidFill>
                <a:latin typeface="Arial"/>
                <a:ea typeface="Arial"/>
                <a:cs typeface="Arial"/>
                <a:sym typeface="Arial"/>
              </a:defRPr>
            </a:lvl2pPr>
            <a:lvl3pPr indent="-228600" algn="l" marL="1143000" rtl="0">
              <a:spcBef>
                <a:spcPts val="480"/>
              </a:spcBef>
              <a:buClr>
                <a:schemeClr val="dk1"/>
              </a:buClr>
              <a:buSzPct val="100000"/>
              <a:buFont typeface="Wingdings"/>
              <a:buChar char="§"/>
              <a:defRPr i="0" baseline="0" strike="noStrike" sz="2400" b="0" cap="none" u="none">
                <a:solidFill>
                  <a:schemeClr val="dk1"/>
                </a:solidFill>
                <a:latin typeface="Arial"/>
                <a:ea typeface="Arial"/>
                <a:cs typeface="Arial"/>
                <a:sym typeface="Arial"/>
              </a:defRPr>
            </a:lvl3pPr>
            <a:lvl4pPr indent="-228600" algn="l" marL="1600200" rtl="0">
              <a:spcBef>
                <a:spcPts val="360"/>
              </a:spcBef>
              <a:buClr>
                <a:schemeClr val="dk1"/>
              </a:buClr>
              <a:buSzPct val="166666"/>
              <a:buFont typeface="Arial"/>
              <a:buChar char="•"/>
              <a:defRPr i="0" baseline="0" strike="noStrike" sz="1800" b="0" cap="none" u="none">
                <a:solidFill>
                  <a:schemeClr val="dk1"/>
                </a:solidFill>
                <a:latin typeface="Arial"/>
                <a:ea typeface="Arial"/>
                <a:cs typeface="Arial"/>
                <a:sym typeface="Arial"/>
              </a:defRPr>
            </a:lvl4pPr>
            <a:lvl5pPr indent="-228600" algn="l" marL="2057400" rtl="0">
              <a:spcBef>
                <a:spcPts val="360"/>
              </a:spcBef>
              <a:buClr>
                <a:schemeClr val="dk1"/>
              </a:buClr>
              <a:buSzPct val="100000"/>
              <a:buFont typeface="Courier New"/>
              <a:buChar char="o"/>
              <a:defRPr i="0" baseline="0" strike="noStrike" sz="1800" b="0" cap="none" u="none">
                <a:solidFill>
                  <a:schemeClr val="dk1"/>
                </a:solidFill>
                <a:latin typeface="Arial"/>
                <a:ea typeface="Arial"/>
                <a:cs typeface="Arial"/>
                <a:sym typeface="Arial"/>
              </a:defRPr>
            </a:lvl5pPr>
            <a:lvl6pPr indent="-228600" algn="l" marL="2514600" rtl="0">
              <a:spcBef>
                <a:spcPts val="360"/>
              </a:spcBef>
              <a:buClr>
                <a:schemeClr val="dk1"/>
              </a:buClr>
              <a:buSzPct val="100000"/>
              <a:buFont typeface="Wingdings"/>
              <a:buChar char="§"/>
              <a:defRPr i="0" baseline="0" strike="noStrike" sz="1800" b="0" cap="none" u="none">
                <a:solidFill>
                  <a:schemeClr val="dk1"/>
                </a:solidFill>
                <a:latin typeface="Arial"/>
                <a:ea typeface="Arial"/>
                <a:cs typeface="Arial"/>
                <a:sym typeface="Arial"/>
              </a:defRPr>
            </a:lvl6pPr>
            <a:lvl7pPr indent="-228600" algn="l" marL="2971800" rtl="0">
              <a:spcBef>
                <a:spcPts val="360"/>
              </a:spcBef>
              <a:buClr>
                <a:schemeClr val="dk1"/>
              </a:buClr>
              <a:buSzPct val="166666"/>
              <a:buFont typeface="Arial"/>
              <a:buChar char="•"/>
              <a:defRPr i="0" baseline="0" strike="noStrike" sz="1800" b="0" cap="none" u="none">
                <a:solidFill>
                  <a:schemeClr val="dk1"/>
                </a:solidFill>
                <a:latin typeface="Arial"/>
                <a:ea typeface="Arial"/>
                <a:cs typeface="Arial"/>
                <a:sym typeface="Arial"/>
              </a:defRPr>
            </a:lvl7pPr>
            <a:lvl8pPr indent="-228600" algn="l" marL="3429000" rtl="0">
              <a:spcBef>
                <a:spcPts val="360"/>
              </a:spcBef>
              <a:buClr>
                <a:schemeClr val="dk1"/>
              </a:buClr>
              <a:buSzPct val="100000"/>
              <a:buFont typeface="Courier New"/>
              <a:buChar char="o"/>
              <a:defRPr i="0" baseline="0" strike="noStrike" sz="1800" b="0" cap="none" u="none">
                <a:solidFill>
                  <a:schemeClr val="dk1"/>
                </a:solidFill>
                <a:latin typeface="Arial"/>
                <a:ea typeface="Arial"/>
                <a:cs typeface="Arial"/>
                <a:sym typeface="Arial"/>
              </a:defRPr>
            </a:lvl8pPr>
            <a:lvl9pPr indent="-228600" algn="l" marL="3886200" rtl="0">
              <a:spcBef>
                <a:spcPts val="360"/>
              </a:spcBef>
              <a:buClr>
                <a:schemeClr val="dk1"/>
              </a:buClr>
              <a:buSzPct val="100000"/>
              <a:buFont typeface="Wingdings"/>
              <a:buChar char="§"/>
              <a:defRPr i="0" baseline="0" strike="noStrike" sz="1800" b="0" cap="none" u="none">
                <a:solidFill>
                  <a:schemeClr val="dk1"/>
                </a:solidFill>
                <a:latin typeface="Arial"/>
                <a:ea typeface="Arial"/>
                <a:cs typeface="Arial"/>
                <a:sym typeface="Arial"/>
              </a:defRPr>
            </a:lvl9pPr>
          </a:lstStyle>
          <a:p/>
        </p:txBody>
      </p:sp>
    </p:spTree>
  </p:cSld>
  <p:clrMap accent6="accent6" tx2="lt2" bg2="dk2" accent5="accent5" tx1="dk1" bg1="lt1" accent4="accent4" accent3="accent3" accent2="accent2" accent1="accent1" folHlink="folHlink" hlink="hlink"/>
  <p:sldLayoutIdLst>
    <p:sldLayoutId id="2147483648" r:id="rId1"/>
    <p:sldLayoutId id="2147483649" r:id="rId2"/>
    <p:sldLayoutId id="2147483650" r:id="rId3"/>
    <p:sldLayoutId id="2147483651" r:id="rId4"/>
    <p:sldLayoutId id="2147483652" r:id="rId5"/>
    <p:sldLayoutId id="2147483653" r:id="rId6"/>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1pPr>
      <a:lvl2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1pPr>
      <a:lvl2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2pPr>
      <a:lvl3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3pPr>
      <a:lvl4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4pPr>
      <a:lvl5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5pPr>
      <a:lvl6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6pPr>
      <a:lvl7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7pPr>
      <a:lvl8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8pPr>
      <a:lvl9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1pPr>
      <a:lvl2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2pPr>
      <a:lvl3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3pPr>
      <a:lvl4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4pPr>
      <a:lvl5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5pPr>
      <a:lvl6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6pPr>
      <a:lvl7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7pPr>
      <a:lvl8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8pPr>
      <a:lvl9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Type="http://schemas.openxmlformats.org/officeDocument/2006/relationships/notesSlide" Id="rId2" Target="../notesSlides/notesSlide1.xml"/><Relationship Type="http://schemas.openxmlformats.org/officeDocument/2006/relationships/slideLayout" Id="rId1" Target="../slideLayouts/slideLayout1.xml"/><Relationship Type="http://schemas.openxmlformats.org/officeDocument/2006/relationships/image" Id="rId4" Target="../media/image02.png"/><Relationship Type="http://schemas.openxmlformats.org/officeDocument/2006/relationships/image" Id="rId3" Target="../media/image05.jpg"/></Relationships>
</file>

<file path=ppt/slides/_rels/slide10.xml.rels><?xml version="1.0" encoding="UTF-8" standalone="yes"?><Relationships xmlns="http://schemas.openxmlformats.org/package/2006/relationships"><Relationship Type="http://schemas.openxmlformats.org/officeDocument/2006/relationships/notesSlide" Id="rId2" Target="../notesSlides/notesSlide10.xml"/><Relationship Type="http://schemas.openxmlformats.org/officeDocument/2006/relationships/slideLayout" Id="rId1" Target="../slideLayouts/slideLayout2.xml"/><Relationship Type="http://schemas.openxmlformats.org/officeDocument/2006/relationships/image" Id="rId3" Target="../media/image00.png"/></Relationships>
</file>

<file path=ppt/slides/_rels/slide11.xml.rels><?xml version="1.0" encoding="UTF-8" standalone="yes"?><Relationships xmlns="http://schemas.openxmlformats.org/package/2006/relationships"><Relationship Type="http://schemas.openxmlformats.org/officeDocument/2006/relationships/notesSlide" Id="rId2" Target="../notesSlides/notesSlide11.xml"/><Relationship Type="http://schemas.openxmlformats.org/officeDocument/2006/relationships/slideLayout" Id="rId1" Target="../slideLayouts/slideLayout2.xml"/><Relationship Type="http://schemas.openxmlformats.org/officeDocument/2006/relationships/image" Id="rId3" Target="../media/image07.png"/></Relationships>
</file>

<file path=ppt/slides/_rels/slide12.xml.rels><?xml version="1.0" encoding="UTF-8" standalone="yes"?><Relationships xmlns="http://schemas.openxmlformats.org/package/2006/relationships"><Relationship Type="http://schemas.openxmlformats.org/officeDocument/2006/relationships/notesSlide" Id="rId2" Target="../notesSlides/notesSlide12.xml"/><Relationship Type="http://schemas.openxmlformats.org/officeDocument/2006/relationships/slideLayout" Id="rId1" Target="../slideLayouts/slideLayout2.xml"/><Relationship Type="http://schemas.openxmlformats.org/officeDocument/2006/relationships/image" Id="rId3" Target="../media/image06.png"/></Relationships>
</file>

<file path=ppt/slides/_rels/slide2.xml.rels><?xml version="1.0" encoding="UTF-8" standalone="yes"?><Relationships xmlns="http://schemas.openxmlformats.org/package/2006/relationships"><Relationship Type="http://schemas.openxmlformats.org/officeDocument/2006/relationships/notesSlide" Id="rId2" Target="../notesSlides/notesSlide2.xml"/><Relationship Type="http://schemas.openxmlformats.org/officeDocument/2006/relationships/slideLayout" Id="rId1" Target="../slideLayouts/slideLayout2.xml"/></Relationships>
</file>

<file path=ppt/slides/_rels/slide3.xml.rels><?xml version="1.0" encoding="UTF-8" standalone="yes"?><Relationships xmlns="http://schemas.openxmlformats.org/package/2006/relationships"><Relationship Type="http://schemas.openxmlformats.org/officeDocument/2006/relationships/notesSlide" Id="rId2" Target="../notesSlides/notesSlide3.xml"/><Relationship Type="http://schemas.openxmlformats.org/officeDocument/2006/relationships/slideLayout" Id="rId1" Target="../slideLayouts/slideLayout2.xml"/></Relationships>
</file>

<file path=ppt/slides/_rels/slide4.xml.rels><?xml version="1.0" encoding="UTF-8" standalone="yes"?><Relationships xmlns="http://schemas.openxmlformats.org/package/2006/relationships"><Relationship Type="http://schemas.openxmlformats.org/officeDocument/2006/relationships/notesSlide" Id="rId2" Target="../notesSlides/notesSlide4.xml"/><Relationship Type="http://schemas.openxmlformats.org/officeDocument/2006/relationships/slideLayout" Id="rId1" Target="../slideLayouts/slideLayout2.xml"/></Relationships>
</file>

<file path=ppt/slides/_rels/slide5.xml.rels><?xml version="1.0" encoding="UTF-8" standalone="yes"?><Relationships xmlns="http://schemas.openxmlformats.org/package/2006/relationships"><Relationship Type="http://schemas.openxmlformats.org/officeDocument/2006/relationships/notesSlide" Id="rId2" Target="../notesSlides/notesSlide5.xml"/><Relationship Type="http://schemas.openxmlformats.org/officeDocument/2006/relationships/slideLayout" Id="rId1" Target="../slideLayouts/slideLayout2.xml"/></Relationships>
</file>

<file path=ppt/slides/_rels/slide6.xml.rels><?xml version="1.0" encoding="UTF-8" standalone="yes"?><Relationships xmlns="http://schemas.openxmlformats.org/package/2006/relationships"><Relationship Type="http://schemas.openxmlformats.org/officeDocument/2006/relationships/notesSlide" Id="rId2" Target="../notesSlides/notesSlide6.xml"/><Relationship Type="http://schemas.openxmlformats.org/officeDocument/2006/relationships/slideLayout" Id="rId1" Target="../slideLayouts/slideLayout2.xml"/></Relationships>
</file>

<file path=ppt/slides/_rels/slide7.xml.rels><?xml version="1.0" encoding="UTF-8" standalone="yes"?><Relationships xmlns="http://schemas.openxmlformats.org/package/2006/relationships"><Relationship Type="http://schemas.openxmlformats.org/officeDocument/2006/relationships/notesSlide" Id="rId2" Target="../notesSlides/notesSlide7.xml"/><Relationship Type="http://schemas.openxmlformats.org/officeDocument/2006/relationships/slideLayout" Id="rId1" Target="../slideLayouts/slideLayout2.xml"/><Relationship Type="http://schemas.openxmlformats.org/officeDocument/2006/relationships/image" Id="rId3" Target="../media/image01.jpg"/></Relationships>
</file>

<file path=ppt/slides/_rels/slide8.xml.rels><?xml version="1.0" encoding="UTF-8" standalone="yes"?><Relationships xmlns="http://schemas.openxmlformats.org/package/2006/relationships"><Relationship Type="http://schemas.openxmlformats.org/officeDocument/2006/relationships/notesSlide" Id="rId2" Target="../notesSlides/notesSlide8.xml"/><Relationship Type="http://schemas.openxmlformats.org/officeDocument/2006/relationships/slideLayout" Id="rId1" Target="../slideLayouts/slideLayout2.xml"/><Relationship Type="http://schemas.openxmlformats.org/officeDocument/2006/relationships/image" Id="rId3" Target="../media/image03.jpg"/></Relationships>
</file>

<file path=ppt/slides/_rels/slide9.xml.rels><?xml version="1.0" encoding="UTF-8" standalone="yes"?><Relationships xmlns="http://schemas.openxmlformats.org/package/2006/relationships"><Relationship Type="http://schemas.openxmlformats.org/officeDocument/2006/relationships/notesSlide" Id="rId2" Target="../notesSlides/notesSlide9.xml"/><Relationship Type="http://schemas.openxmlformats.org/officeDocument/2006/relationships/slideLayout" Id="rId1" Target="../slideLayouts/slideLayout2.xml"/><Relationship Type="http://schemas.openxmlformats.org/officeDocument/2006/relationships/image" Id="rId3" Target="../media/image0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22" id="22"/>
        <p:cNvGrpSpPr/>
        <p:nvPr/>
      </p:nvGrpSpPr>
      <p:grpSpPr>
        <a:xfrm>
          <a:off y="0" x="0"/>
          <a:ext cy="0" cx="0"/>
          <a:chOff y="0" x="0"/>
          <a:chExt cy="0" cx="0"/>
        </a:xfrm>
      </p:grpSpPr>
      <p:sp>
        <p:nvSpPr>
          <p:cNvPr name="Shape 23" id="23"/>
          <p:cNvSpPr/>
          <p:nvPr/>
        </p:nvSpPr>
        <p:spPr>
          <a:xfrm>
            <a:off y="1622821" x="0"/>
            <a:ext cy="4679157" cx="9144002"/>
          </a:xfrm>
          <a:prstGeom prst="rect">
            <a:avLst/>
          </a:prstGeom>
          <a:blipFill>
            <a:blip r:embed="rId3"/>
            <a:stretch>
              <a:fillRect/>
            </a:stretch>
          </a:blipFill>
          <a:ln>
            <a:noFill/>
          </a:ln>
        </p:spPr>
      </p:sp>
      <p:sp>
        <p:nvSpPr>
          <p:cNvPr name="Shape 24" id="24"/>
          <p:cNvSpPr txBox="1"/>
          <p:nvPr>
            <p:ph type="ctrTitle"/>
          </p:nvPr>
        </p:nvSpPr>
        <p:spPr>
          <a:xfrm>
            <a:off y="2756823" x="685800"/>
            <a:ext cy="1546500" cx="7772400"/>
          </a:xfrm>
          <a:prstGeom prst="rect">
            <a:avLst/>
          </a:prstGeom>
        </p:spPr>
        <p:txBody>
          <a:bodyPr bIns="91425" tIns="91425" lIns="91425" anchor="b" anchorCtr="0" rIns="91425">
            <a:spAutoFit/>
          </a:bodyPr>
          <a:lstStyle/>
          <a:p>
            <a:pPr rtl="0" lvl="0">
              <a:buNone/>
            </a:pPr>
            <a:r>
              <a:rPr lang="en" sz="3600"/>
              <a:t>Using CM SAF's MAGICSOL method to retrieve global and direct surface radiation from historical geosynchronous observations</a:t>
            </a:r>
          </a:p>
        </p:txBody>
      </p:sp>
      <p:sp>
        <p:nvSpPr>
          <p:cNvPr name="Shape 25" id="25"/>
          <p:cNvSpPr txBox="1"/>
          <p:nvPr>
            <p:ph type="subTitle" idx="1"/>
          </p:nvPr>
        </p:nvSpPr>
        <p:spPr>
          <a:xfrm>
            <a:off y="4562387" x="685800"/>
            <a:ext cy="1046400" cx="7772400"/>
          </a:xfrm>
          <a:prstGeom prst="rect">
            <a:avLst/>
          </a:prstGeom>
        </p:spPr>
        <p:txBody>
          <a:bodyPr bIns="91425" tIns="91425" lIns="91425" anchor="t" anchorCtr="0" rIns="91425">
            <a:spAutoFit/>
          </a:bodyPr>
          <a:lstStyle/>
          <a:p>
            <a:pPr rtl="0" lvl="0">
              <a:buNone/>
            </a:pPr>
            <a:r>
              <a:rPr lang="en">
                <a:solidFill>
                  <a:srgbClr val="000000"/>
                </a:solidFill>
              </a:rPr>
              <a:t>Daniel Lee </a:t>
            </a:r>
          </a:p>
          <a:p>
            <a:pPr rtl="0" lvl="0">
              <a:buNone/>
            </a:pPr>
            <a:r>
              <a:rPr lang="en">
                <a:solidFill>
                  <a:srgbClr val="000000"/>
                </a:solidFill>
              </a:rPr>
              <a:t>CM SAF workshop</a:t>
            </a:r>
          </a:p>
          <a:p>
            <a:pPr rtl="0" lvl="0">
              <a:buNone/>
            </a:pPr>
            <a:r>
              <a:rPr lang="en">
                <a:solidFill>
                  <a:srgbClr val="000000"/>
                </a:solidFill>
              </a:rPr>
              <a:t>9 September 2012</a:t>
            </a:r>
          </a:p>
          <a:p>
            <a:pPr rtl="0" lvl="0">
              <a:buNone/>
            </a:pPr>
            <a:r>
              <a:rPr lang="en">
                <a:solidFill>
                  <a:srgbClr val="000000"/>
                </a:solidFill>
              </a:rPr>
              <a:t>Łódź, Poland</a:t>
            </a:r>
          </a:p>
        </p:txBody>
      </p:sp>
      <p:sp>
        <p:nvSpPr>
          <p:cNvPr name="Shape 26" id="26"/>
          <p:cNvSpPr/>
          <p:nvPr/>
        </p:nvSpPr>
        <p:spPr>
          <a:xfrm>
            <a:off y="0" x="41473"/>
            <a:ext cy="1227302" cx="3602614"/>
          </a:xfrm>
          <a:prstGeom prst="rect">
            <a:avLst/>
          </a:prstGeom>
          <a:blipFill>
            <a:blip r:embed="rId4"/>
            <a:stretch>
              <a:fillRect/>
            </a:stretch>
          </a:blipFill>
          <a:ln>
            <a:noFill/>
          </a:ln>
        </p:spPr>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79" id="79"/>
        <p:cNvGrpSpPr/>
        <p:nvPr/>
      </p:nvGrpSpPr>
      <p:grpSpPr>
        <a:xfrm>
          <a:off y="0" x="0"/>
          <a:ext cy="0" cx="0"/>
          <a:chOff y="0" x="0"/>
          <a:chExt cy="0" cx="0"/>
        </a:xfrm>
      </p:grpSpPr>
      <p:sp>
        <p:nvSpPr>
          <p:cNvPr name="Shape 80" id="80"/>
          <p:cNvSpPr txBox="1"/>
          <p:nvPr>
            <p:ph type="title"/>
          </p:nvPr>
        </p:nvSpPr>
        <p:spPr>
          <a:xfrm>
            <a:off y="274637" x="457200"/>
            <a:ext cy="1143000" cx="8229600"/>
          </a:xfrm>
          <a:prstGeom prst="rect">
            <a:avLst/>
          </a:prstGeom>
        </p:spPr>
        <p:txBody>
          <a:bodyPr bIns="91425" tIns="91425" lIns="91425" anchor="b" anchorCtr="0" rIns="91425">
            <a:spAutoFit/>
          </a:bodyPr>
          <a:lstStyle/>
          <a:p>
            <a:pPr rtl="0" lvl="0">
              <a:buNone/>
            </a:pPr>
            <a:r>
              <a:rPr lang="en"/>
              <a:t>HALO Plan: Data availability</a:t>
            </a:r>
          </a:p>
        </p:txBody>
      </p:sp>
      <p:sp>
        <p:nvSpPr>
          <p:cNvPr name="Shape 81" id="81"/>
          <p:cNvSpPr txBox="1"/>
          <p:nvPr>
            <p:ph type="body" idx="1"/>
          </p:nvPr>
        </p:nvSpPr>
        <p:spPr>
          <a:xfrm>
            <a:off y="1600200" x="4714775"/>
            <a:ext cy="4967700" cx="3972000"/>
          </a:xfrm>
          <a:prstGeom prst="rect">
            <a:avLst/>
          </a:prstGeom>
        </p:spPr>
        <p:txBody>
          <a:bodyPr bIns="91425" tIns="91425" lIns="91425" anchor="t" anchorCtr="0" rIns="91425">
            <a:spAutoFit/>
          </a:bodyPr>
          <a:lstStyle/>
          <a:p>
            <a:pPr rtl="0" lvl="0">
              <a:buNone/>
            </a:pPr>
            <a:r>
              <a:rPr lang="en"/>
              <a:t>1 month = ~3 TB</a:t>
            </a:r>
          </a:p>
          <a:p>
            <a:pPr rtl="0" lvl="0">
              <a:buNone/>
            </a:pPr>
            <a:r>
              <a:rPr lang="en"/>
              <a:t>Chosen test month: June 2003</a:t>
            </a:r>
          </a:p>
        </p:txBody>
      </p:sp>
      <p:sp>
        <p:nvSpPr>
          <p:cNvPr name="Shape 82" id="82"/>
          <p:cNvSpPr/>
          <p:nvPr/>
        </p:nvSpPr>
        <p:spPr>
          <a:xfrm>
            <a:off y="1535862" x="457200"/>
            <a:ext cy="4772025" cx="3876675"/>
          </a:xfrm>
          <a:prstGeom prst="rect">
            <a:avLst/>
          </a:prstGeom>
          <a:blipFill>
            <a:blip r:embed="rId3"/>
            <a:stretch>
              <a:fillRect/>
            </a:stretch>
          </a:blipFill>
          <a:ln>
            <a:noFill/>
          </a:ln>
        </p:spPr>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86" id="86"/>
        <p:cNvGrpSpPr/>
        <p:nvPr/>
      </p:nvGrpSpPr>
      <p:grpSpPr>
        <a:xfrm>
          <a:off y="0" x="0"/>
          <a:ext cy="0" cx="0"/>
          <a:chOff y="0" x="0"/>
          <a:chExt cy="0" cx="0"/>
        </a:xfrm>
      </p:grpSpPr>
      <p:sp>
        <p:nvSpPr>
          <p:cNvPr name="Shape 87" id="87"/>
          <p:cNvSpPr txBox="1"/>
          <p:nvPr>
            <p:ph type="title"/>
          </p:nvPr>
        </p:nvSpPr>
        <p:spPr>
          <a:xfrm>
            <a:off y="274637" x="457200"/>
            <a:ext cy="1143000" cx="8229600"/>
          </a:xfrm>
          <a:prstGeom prst="rect">
            <a:avLst/>
          </a:prstGeom>
        </p:spPr>
        <p:txBody>
          <a:bodyPr bIns="91425" tIns="91425" lIns="91425" anchor="b" anchorCtr="0" rIns="91425">
            <a:spAutoFit/>
          </a:bodyPr>
          <a:lstStyle/>
          <a:p>
            <a:pPr>
              <a:buNone/>
            </a:pPr>
            <a:r>
              <a:rPr lang="en"/>
              <a:t>HALO: Project planning</a:t>
            </a:r>
          </a:p>
        </p:txBody>
      </p:sp>
      <p:sp>
        <p:nvSpPr>
          <p:cNvPr name="Shape 88" id="88"/>
          <p:cNvSpPr/>
          <p:nvPr/>
        </p:nvSpPr>
        <p:spPr>
          <a:xfrm>
            <a:off y="1581110" x="1068576"/>
            <a:ext cy="4953843" cx="7006846"/>
          </a:xfrm>
          <a:prstGeom prst="rect">
            <a:avLst/>
          </a:prstGeom>
          <a:blipFill>
            <a:blip r:embed="rId3"/>
            <a:stretch>
              <a:fillRect/>
            </a:stretch>
          </a:blipFill>
          <a:ln>
            <a:noFill/>
          </a:ln>
        </p:spPr>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92" id="92"/>
        <p:cNvGrpSpPr/>
        <p:nvPr/>
      </p:nvGrpSpPr>
      <p:grpSpPr>
        <a:xfrm>
          <a:off y="0" x="0"/>
          <a:ext cy="0" cx="0"/>
          <a:chOff y="0" x="0"/>
          <a:chExt cy="0" cx="0"/>
        </a:xfrm>
      </p:grpSpPr>
      <p:sp>
        <p:nvSpPr>
          <p:cNvPr name="Shape 93" id="93"/>
          <p:cNvSpPr txBox="1"/>
          <p:nvPr>
            <p:ph type="title"/>
          </p:nvPr>
        </p:nvSpPr>
        <p:spPr>
          <a:xfrm>
            <a:off y="274637" x="457200"/>
            <a:ext cy="1143000" cx="8229600"/>
          </a:xfrm>
          <a:prstGeom prst="rect">
            <a:avLst/>
          </a:prstGeom>
        </p:spPr>
        <p:txBody>
          <a:bodyPr bIns="91425" tIns="91425" lIns="91425" anchor="b" anchorCtr="0" rIns="91425">
            <a:spAutoFit/>
          </a:bodyPr>
          <a:lstStyle/>
          <a:p>
            <a:pPr>
              <a:buNone/>
            </a:pPr>
            <a:r>
              <a:rPr lang="en"/>
              <a:t>HALO: Outlook</a:t>
            </a:r>
          </a:p>
        </p:txBody>
      </p:sp>
      <p:sp>
        <p:nvSpPr>
          <p:cNvPr name="Shape 94" id="94"/>
          <p:cNvSpPr/>
          <p:nvPr/>
        </p:nvSpPr>
        <p:spPr>
          <a:xfrm>
            <a:off y="1716182" x="1306121"/>
            <a:ext cy="4616785" cx="6531757"/>
          </a:xfrm>
          <a:prstGeom prst="rect">
            <a:avLst/>
          </a:prstGeom>
          <a:blipFill>
            <a:blip r:embed="rId3"/>
            <a:stretch>
              <a:fillRect/>
            </a:stretch>
          </a:blipFill>
          <a:ln>
            <a:noFill/>
          </a:ln>
        </p:spPr>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30" id="30"/>
        <p:cNvGrpSpPr/>
        <p:nvPr/>
      </p:nvGrpSpPr>
      <p:grpSpPr>
        <a:xfrm>
          <a:off y="0" x="0"/>
          <a:ext cy="0" cx="0"/>
          <a:chOff y="0" x="0"/>
          <a:chExt cy="0" cx="0"/>
        </a:xfrm>
      </p:grpSpPr>
      <p:sp>
        <p:nvSpPr>
          <p:cNvPr name="Shape 31" id="31"/>
          <p:cNvSpPr txBox="1"/>
          <p:nvPr>
            <p:ph type="title"/>
          </p:nvPr>
        </p:nvSpPr>
        <p:spPr>
          <a:xfrm>
            <a:off y="274637" x="457200"/>
            <a:ext cy="1143000" cx="8229600"/>
          </a:xfrm>
          <a:prstGeom prst="rect">
            <a:avLst/>
          </a:prstGeom>
        </p:spPr>
        <p:txBody>
          <a:bodyPr bIns="91425" tIns="91425" lIns="91425" anchor="b" anchorCtr="0" rIns="91425">
            <a:spAutoFit/>
          </a:bodyPr>
          <a:lstStyle/>
          <a:p>
            <a:pPr>
              <a:buNone/>
            </a:pPr>
            <a:r>
              <a:rPr lang="en"/>
              <a:t>Table of contents</a:t>
            </a:r>
          </a:p>
        </p:txBody>
      </p:sp>
      <p:sp>
        <p:nvSpPr>
          <p:cNvPr name="Shape 32" id="32"/>
          <p:cNvSpPr txBox="1"/>
          <p:nvPr>
            <p:ph type="body" idx="1"/>
          </p:nvPr>
        </p:nvSpPr>
        <p:spPr>
          <a:xfrm>
            <a:off y="1600200" x="457200"/>
            <a:ext cy="4967700" cx="8229600"/>
          </a:xfrm>
          <a:prstGeom prst="rect">
            <a:avLst/>
          </a:prstGeom>
        </p:spPr>
        <p:txBody>
          <a:bodyPr bIns="91425" tIns="91425" lIns="91425" anchor="t" anchorCtr="0" rIns="91425">
            <a:spAutoFit/>
          </a:bodyPr>
          <a:lstStyle/>
          <a:p>
            <a:pPr indent="-419100" marL="457200" rtl="0" lvl="0">
              <a:buClr>
                <a:schemeClr val="dk1"/>
              </a:buClr>
              <a:buSzPct val="100000"/>
              <a:buFont typeface="Arial"/>
              <a:buAutoNum type="arabicPeriod"/>
            </a:pPr>
            <a:r>
              <a:rPr lang="en"/>
              <a:t>Global solar data sets: Needs and opportunities</a:t>
            </a:r>
          </a:p>
          <a:p>
            <a:r>
              <a:t/>
            </a:r>
          </a:p>
          <a:p>
            <a:pPr indent="-419100" marL="457200" rtl="0" lvl="0">
              <a:buClr>
                <a:schemeClr val="dk1"/>
              </a:buClr>
              <a:buSzPct val="100000"/>
              <a:buFont typeface="Arial"/>
              <a:buAutoNum type="arabicPeriod"/>
            </a:pPr>
            <a:r>
              <a:rPr lang="en"/>
              <a:t>HALO: Project plan</a:t>
            </a:r>
          </a:p>
          <a:p>
            <a:r>
              <a:t/>
            </a:r>
          </a:p>
          <a:p>
            <a:pPr indent="-419100" marL="457200" lvl="0">
              <a:buClr>
                <a:schemeClr val="dk1"/>
              </a:buClr>
              <a:buSzPct val="100000"/>
              <a:buFont typeface="Arial"/>
              <a:buAutoNum type="arabicPeriod"/>
            </a:pPr>
            <a:r>
              <a:rPr lang="en"/>
              <a:t>HALO: Current status</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36" id="36"/>
        <p:cNvGrpSpPr/>
        <p:nvPr/>
      </p:nvGrpSpPr>
      <p:grpSpPr>
        <a:xfrm>
          <a:off y="0" x="0"/>
          <a:ext cy="0" cx="0"/>
          <a:chOff y="0" x="0"/>
          <a:chExt cy="0" cx="0"/>
        </a:xfrm>
      </p:grpSpPr>
      <p:sp>
        <p:nvSpPr>
          <p:cNvPr name="Shape 37" id="37"/>
          <p:cNvSpPr txBox="1"/>
          <p:nvPr>
            <p:ph type="title"/>
          </p:nvPr>
        </p:nvSpPr>
        <p:spPr>
          <a:xfrm>
            <a:off y="274637" x="457200"/>
            <a:ext cy="1143000" cx="8229600"/>
          </a:xfrm>
          <a:prstGeom prst="rect">
            <a:avLst/>
          </a:prstGeom>
        </p:spPr>
        <p:txBody>
          <a:bodyPr bIns="91425" tIns="91425" lIns="91425" anchor="b" anchorCtr="0" rIns="91425">
            <a:spAutoFit/>
          </a:bodyPr>
          <a:lstStyle/>
          <a:p>
            <a:pPr>
              <a:buNone/>
            </a:pPr>
            <a:r>
              <a:rPr lang="en"/>
              <a:t>Global solar data sets: Requirements</a:t>
            </a:r>
          </a:p>
        </p:txBody>
      </p:sp>
      <p:sp>
        <p:nvSpPr>
          <p:cNvPr name="Shape 38" id="38"/>
          <p:cNvSpPr txBox="1"/>
          <p:nvPr>
            <p:ph type="body" idx="1"/>
          </p:nvPr>
        </p:nvSpPr>
        <p:spPr>
          <a:xfrm>
            <a:off y="1600200" x="457200"/>
            <a:ext cy="4967700" cx="8229600"/>
          </a:xfrm>
          <a:prstGeom prst="rect">
            <a:avLst/>
          </a:prstGeom>
        </p:spPr>
        <p:txBody>
          <a:bodyPr bIns="91425" tIns="91425" lIns="91425" anchor="t" anchorCtr="0" rIns="91425">
            <a:spAutoFit/>
          </a:bodyPr>
          <a:lstStyle/>
          <a:p>
            <a:pPr rtl="0" lvl="0">
              <a:buNone/>
            </a:pPr>
            <a:r>
              <a:rPr lang="en"/>
              <a:t>Essential Climate Variables:</a:t>
            </a:r>
          </a:p>
          <a:p>
            <a:pPr indent="-419100" marL="457200" rtl="0" lvl="0">
              <a:buClr>
                <a:schemeClr val="dk1"/>
              </a:buClr>
              <a:buSzPct val="166666"/>
              <a:buFont typeface="Arial"/>
              <a:buChar char="•"/>
            </a:pPr>
            <a:r>
              <a:rPr lang="en"/>
              <a:t>Relevant base variable</a:t>
            </a:r>
          </a:p>
          <a:p>
            <a:pPr indent="-419100" marL="457200" rtl="0" lvl="0">
              <a:buClr>
                <a:schemeClr val="dk1"/>
              </a:buClr>
              <a:buSzPct val="166666"/>
              <a:buFont typeface="Arial"/>
              <a:buChar char="•"/>
            </a:pPr>
            <a:r>
              <a:rPr lang="en"/>
              <a:t>Long-term record</a:t>
            </a:r>
          </a:p>
          <a:p>
            <a:pPr indent="-419100" marL="457200" rtl="0" lvl="0">
              <a:buClr>
                <a:schemeClr val="dk1"/>
              </a:buClr>
              <a:buSzPct val="166666"/>
              <a:buFont typeface="Arial"/>
              <a:buChar char="•"/>
            </a:pPr>
            <a:r>
              <a:rPr lang="en"/>
              <a:t>High quality measurements</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42" id="42"/>
        <p:cNvGrpSpPr/>
        <p:nvPr/>
      </p:nvGrpSpPr>
      <p:grpSpPr>
        <a:xfrm>
          <a:off y="0" x="0"/>
          <a:ext cy="0" cx="0"/>
          <a:chOff y="0" x="0"/>
          <a:chExt cy="0" cx="0"/>
        </a:xfrm>
      </p:grpSpPr>
      <p:sp>
        <p:nvSpPr>
          <p:cNvPr name="Shape 43" id="43"/>
          <p:cNvSpPr txBox="1"/>
          <p:nvPr>
            <p:ph type="title"/>
          </p:nvPr>
        </p:nvSpPr>
        <p:spPr>
          <a:xfrm>
            <a:off y="274637" x="457200"/>
            <a:ext cy="1143000" cx="8229600"/>
          </a:xfrm>
          <a:prstGeom prst="rect">
            <a:avLst/>
          </a:prstGeom>
        </p:spPr>
        <p:txBody>
          <a:bodyPr bIns="91425" tIns="91425" lIns="91425" anchor="b" anchorCtr="0" rIns="91425">
            <a:spAutoFit/>
          </a:bodyPr>
          <a:lstStyle/>
          <a:p>
            <a:pPr>
              <a:buNone/>
            </a:pPr>
            <a:r>
              <a:rPr lang="en"/>
              <a:t>Global solar data sets: Available data</a:t>
            </a:r>
          </a:p>
        </p:txBody>
      </p:sp>
      <p:sp>
        <p:nvSpPr>
          <p:cNvPr name="Shape 44" id="44"/>
          <p:cNvSpPr txBox="1"/>
          <p:nvPr>
            <p:ph type="body" idx="1"/>
          </p:nvPr>
        </p:nvSpPr>
        <p:spPr>
          <a:xfrm>
            <a:off y="1600200" x="457200"/>
            <a:ext cy="4967700" cx="8229600"/>
          </a:xfrm>
          <a:prstGeom prst="rect">
            <a:avLst/>
          </a:prstGeom>
        </p:spPr>
        <p:txBody>
          <a:bodyPr bIns="91425" tIns="91425" lIns="91425" anchor="t" anchorCtr="0" rIns="91425">
            <a:spAutoFit/>
          </a:bodyPr>
          <a:lstStyle/>
          <a:p>
            <a:pPr rtl="0" lvl="0">
              <a:buNone/>
            </a:pPr>
            <a:r>
              <a:rPr lang="en" sz="1200"/>
              <a:t>Comparable datasets:</a:t>
            </a:r>
          </a:p>
          <a:p>
            <a:pPr indent="-419100" marL="457200" rtl="0" lvl="0">
              <a:buClr>
                <a:schemeClr val="dk1"/>
              </a:buClr>
              <a:buSzPct val="400000"/>
              <a:buFont typeface="Arial"/>
              <a:buChar char="•"/>
            </a:pPr>
            <a:r>
              <a:rPr lang="en" sz="1200"/>
              <a:t>Helio-Clim</a:t>
            </a:r>
          </a:p>
          <a:p>
            <a:pPr indent="-419100" marL="457200" rtl="0" lvl="0">
              <a:buClr>
                <a:schemeClr val="dk1"/>
              </a:buClr>
              <a:buSzPct val="400000"/>
              <a:buFont typeface="Arial"/>
              <a:buChar char="•"/>
            </a:pPr>
            <a:r>
              <a:rPr lang="en" sz="1200"/>
              <a:t>ERA-Interim</a:t>
            </a:r>
          </a:p>
          <a:p>
            <a:pPr indent="-419100" marL="457200" rtl="0" lvl="0">
              <a:buClr>
                <a:schemeClr val="dk1"/>
              </a:buClr>
              <a:buSzPct val="400000"/>
              <a:buFont typeface="Arial"/>
              <a:buChar char="•"/>
            </a:pPr>
            <a:r>
              <a:rPr lang="en" sz="1200"/>
              <a:t>GEWEX SRB</a:t>
            </a:r>
          </a:p>
          <a:p>
            <a:pPr indent="-419100" marL="457200" rtl="0" lvl="0">
              <a:buClr>
                <a:schemeClr val="dk1"/>
              </a:buClr>
              <a:buSzPct val="400000"/>
              <a:buFont typeface="Arial"/>
              <a:buChar char="•"/>
            </a:pPr>
            <a:r>
              <a:rPr lang="en" sz="1200"/>
              <a:t>ISCCP FD</a:t>
            </a:r>
          </a:p>
          <a:p>
            <a:pPr indent="-419100" marL="457200" rtl="0" lvl="0">
              <a:buClr>
                <a:schemeClr val="dk1"/>
              </a:buClr>
              <a:buSzPct val="400000"/>
              <a:buFont typeface="Arial"/>
              <a:buChar char="•"/>
            </a:pPr>
            <a:r>
              <a:rPr lang="en" sz="1200"/>
              <a:t>FLASHFlux</a:t>
            </a:r>
          </a:p>
          <a:p>
            <a:pPr indent="-419100" marL="457200" rtl="0" lvl="0">
              <a:buClr>
                <a:schemeClr val="dk1"/>
              </a:buClr>
              <a:buSzPct val="400000"/>
              <a:buFont typeface="Arial"/>
              <a:buChar char="•"/>
            </a:pPr>
            <a:r>
              <a:rPr lang="en" sz="1200"/>
              <a:t>CLARA</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48" id="48"/>
        <p:cNvGrpSpPr/>
        <p:nvPr/>
      </p:nvGrpSpPr>
      <p:grpSpPr>
        <a:xfrm>
          <a:off y="0" x="0"/>
          <a:ext cy="0" cx="0"/>
          <a:chOff y="0" x="0"/>
          <a:chExt cy="0" cx="0"/>
        </a:xfrm>
      </p:grpSpPr>
      <p:sp>
        <p:nvSpPr>
          <p:cNvPr name="Shape 49" id="49"/>
          <p:cNvSpPr txBox="1"/>
          <p:nvPr>
            <p:ph type="body" idx="1"/>
          </p:nvPr>
        </p:nvSpPr>
        <p:spPr>
          <a:xfrm>
            <a:off y="1600200" x="457200"/>
            <a:ext cy="4967700" cx="8229600"/>
          </a:xfrm>
          <a:prstGeom prst="rect">
            <a:avLst/>
          </a:prstGeom>
        </p:spPr>
        <p:txBody>
          <a:bodyPr bIns="91425" tIns="91425" lIns="91425" anchor="t" anchorCtr="0" rIns="91425">
            <a:spAutoFit/>
          </a:bodyPr>
          <a:lstStyle/>
          <a:p>
            <a:pPr rtl="0" lvl="0">
              <a:buNone/>
            </a:pPr>
            <a:r>
              <a:rPr lang="en" sz="1200"/>
              <a:t>Comparable datasets:</a:t>
            </a:r>
          </a:p>
          <a:p>
            <a:pPr indent="-419100" marL="457200" rtl="0" lvl="0">
              <a:buClr>
                <a:schemeClr val="dk1"/>
              </a:buClr>
              <a:buSzPct val="400000"/>
              <a:buFont typeface="Arial"/>
              <a:buChar char="•"/>
            </a:pPr>
            <a:r>
              <a:rPr lang="en" sz="1200"/>
              <a:t>Helio-Clim</a:t>
            </a:r>
          </a:p>
          <a:p>
            <a:pPr indent="-419100" marL="457200" rtl="0" lvl="0">
              <a:buClr>
                <a:schemeClr val="dk1"/>
              </a:buClr>
              <a:buSzPct val="400000"/>
              <a:buFont typeface="Arial"/>
              <a:buChar char="•"/>
            </a:pPr>
            <a:r>
              <a:rPr lang="en" sz="1200"/>
              <a:t>ERA-Interim</a:t>
            </a:r>
          </a:p>
          <a:p>
            <a:pPr indent="-419100" marL="457200" rtl="0" lvl="0">
              <a:buClr>
                <a:schemeClr val="dk1"/>
              </a:buClr>
              <a:buSzPct val="400000"/>
              <a:buFont typeface="Arial"/>
              <a:buChar char="•"/>
            </a:pPr>
            <a:r>
              <a:rPr lang="en" sz="1200"/>
              <a:t>GEWEX SRB</a:t>
            </a:r>
          </a:p>
          <a:p>
            <a:pPr indent="-419100" marL="457200" rtl="0" lvl="0">
              <a:buClr>
                <a:schemeClr val="dk1"/>
              </a:buClr>
              <a:buSzPct val="400000"/>
              <a:buFont typeface="Arial"/>
              <a:buChar char="•"/>
            </a:pPr>
            <a:r>
              <a:rPr lang="en" sz="1200"/>
              <a:t>ISCCP FD</a:t>
            </a:r>
          </a:p>
          <a:p>
            <a:pPr indent="-419100" marL="457200" rtl="0" lvl="0">
              <a:buClr>
                <a:schemeClr val="dk1"/>
              </a:buClr>
              <a:buSzPct val="400000"/>
              <a:buFont typeface="Arial"/>
              <a:buChar char="•"/>
            </a:pPr>
            <a:r>
              <a:rPr lang="en" sz="1200"/>
              <a:t>FLASHFlux</a:t>
            </a:r>
          </a:p>
          <a:p>
            <a:pPr indent="-419100" marL="457200" rtl="0" lvl="0">
              <a:buClr>
                <a:schemeClr val="dk1"/>
              </a:buClr>
              <a:buSzPct val="400000"/>
              <a:buFont typeface="Arial"/>
              <a:buChar char="•"/>
            </a:pPr>
            <a:r>
              <a:rPr lang="en" sz="1200"/>
              <a:t>CLARA</a:t>
            </a:r>
          </a:p>
        </p:txBody>
      </p:sp>
      <p:sp>
        <p:nvSpPr>
          <p:cNvPr name="Shape 50" id="50"/>
          <p:cNvSpPr/>
          <p:nvPr/>
        </p:nvSpPr>
        <p:spPr>
          <a:xfrm>
            <a:off y="2421950" x="4104600"/>
            <a:ext cy="2336999" cx="3934499"/>
          </a:xfrm>
          <a:prstGeom prst="rect">
            <a:avLst/>
          </a:prstGeom>
          <a:solidFill>
            <a:schemeClr val="lt2"/>
          </a:solidFill>
          <a:ln w="19050" cap="flat">
            <a:solidFill>
              <a:schemeClr val="dk2"/>
            </a:solidFill>
            <a:prstDash val="solid"/>
            <a:round/>
            <a:headEnd len="med" type="none" w="med"/>
            <a:tailEnd len="med" type="none" w="med"/>
          </a:ln>
        </p:spPr>
        <p:txBody>
          <a:bodyPr bIns="91425" tIns="91425" lIns="91425" anchor="ctr" anchorCtr="0" rIns="91425">
            <a:spAutoFit/>
          </a:bodyPr>
          <a:lstStyle/>
          <a:p>
            <a:pPr rtl="0" lvl="0">
              <a:buNone/>
            </a:pPr>
            <a:r>
              <a:rPr lang="en"/>
              <a:t>Missing: A data set with</a:t>
            </a:r>
          </a:p>
          <a:p>
            <a:pPr indent="-317500" marL="457200" rtl="0" lvl="0">
              <a:buClr>
                <a:srgbClr val="000000"/>
              </a:buClr>
              <a:buSzPct val="166666"/>
              <a:buFont typeface="Arial"/>
              <a:buChar char="•"/>
            </a:pPr>
            <a:r>
              <a:rPr lang="en"/>
              <a:t>Low input data requirements</a:t>
            </a:r>
          </a:p>
          <a:p>
            <a:pPr indent="-317500" marL="457200" rtl="0" lvl="0">
              <a:buClr>
                <a:srgbClr val="000000"/>
              </a:buClr>
              <a:buSzPct val="166666"/>
              <a:buFont typeface="Arial"/>
              <a:buChar char="•"/>
            </a:pPr>
            <a:r>
              <a:rPr lang="en"/>
              <a:t>Long time series available</a:t>
            </a:r>
          </a:p>
          <a:p>
            <a:pPr indent="-317500" marL="457200" rtl="0" lvl="0">
              <a:buClr>
                <a:srgbClr val="000000"/>
              </a:buClr>
              <a:buSzPct val="166666"/>
              <a:buFont typeface="Arial"/>
              <a:buChar char="•"/>
            </a:pPr>
            <a:r>
              <a:rPr lang="en"/>
              <a:t>High resolution</a:t>
            </a:r>
          </a:p>
          <a:p>
            <a:pPr indent="-317500" marL="457200" rtl="0" lvl="0">
              <a:buClr>
                <a:srgbClr val="000000"/>
              </a:buClr>
              <a:buSzPct val="166666"/>
              <a:buFont typeface="Arial"/>
              <a:buChar char="•"/>
            </a:pPr>
            <a:r>
              <a:rPr lang="en"/>
              <a:t>Differentiation in beam/diffuse radiation</a:t>
            </a:r>
          </a:p>
          <a:p>
            <a:pPr indent="-317500" marL="457200" rtl="0" lvl="0">
              <a:buClr>
                <a:srgbClr val="000000"/>
              </a:buClr>
              <a:buSzPct val="166666"/>
              <a:buFont typeface="Arial"/>
              <a:buChar char="•"/>
            </a:pPr>
            <a:r>
              <a:rPr lang="en"/>
              <a:t>Free to use/distribute</a:t>
            </a:r>
          </a:p>
          <a:p>
            <a:pPr indent="-317500" marL="457200" rtl="0" lvl="0">
              <a:buClr>
                <a:srgbClr val="000000"/>
              </a:buClr>
              <a:buSzPct val="166666"/>
              <a:buFont typeface="Arial"/>
              <a:buChar char="•"/>
            </a:pPr>
            <a:r>
              <a:rPr lang="en"/>
              <a:t>Global spatial extent</a:t>
            </a:r>
          </a:p>
        </p:txBody>
      </p:sp>
      <p:sp>
        <p:nvSpPr>
          <p:cNvPr name="Shape 51" id="51"/>
          <p:cNvSpPr txBox="1"/>
          <p:nvPr>
            <p:ph type="title"/>
          </p:nvPr>
        </p:nvSpPr>
        <p:spPr>
          <a:xfrm>
            <a:off y="274637" x="457200"/>
            <a:ext cy="1143000" cx="8229600"/>
          </a:xfrm>
          <a:prstGeom prst="rect">
            <a:avLst/>
          </a:prstGeom>
        </p:spPr>
        <p:txBody>
          <a:bodyPr bIns="91425" tIns="91425" lIns="91425" anchor="b" anchorCtr="0" rIns="91425">
            <a:spAutoFit/>
          </a:bodyPr>
          <a:lstStyle/>
          <a:p>
            <a:pPr rtl="0" lvl="0">
              <a:buNone/>
            </a:pPr>
            <a:r>
              <a:rPr lang="en"/>
              <a:t>Global solar data sets: Available data</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55" id="55"/>
        <p:cNvGrpSpPr/>
        <p:nvPr/>
      </p:nvGrpSpPr>
      <p:grpSpPr>
        <a:xfrm>
          <a:off y="0" x="0"/>
          <a:ext cy="0" cx="0"/>
          <a:chOff y="0" x="0"/>
          <a:chExt cy="0" cx="0"/>
        </a:xfrm>
      </p:grpSpPr>
      <p:sp>
        <p:nvSpPr>
          <p:cNvPr name="Shape 56" id="56"/>
          <p:cNvSpPr txBox="1"/>
          <p:nvPr>
            <p:ph type="title"/>
          </p:nvPr>
        </p:nvSpPr>
        <p:spPr>
          <a:xfrm>
            <a:off y="274637" x="457200"/>
            <a:ext cy="1143000" cx="8229600"/>
          </a:xfrm>
          <a:prstGeom prst="rect">
            <a:avLst/>
          </a:prstGeom>
        </p:spPr>
        <p:txBody>
          <a:bodyPr bIns="91425" tIns="91425" lIns="91425" anchor="b" anchorCtr="0" rIns="91425">
            <a:spAutoFit/>
          </a:bodyPr>
          <a:lstStyle/>
          <a:p>
            <a:pPr rtl="0" lvl="0">
              <a:buNone/>
            </a:pPr>
            <a:r>
              <a:rPr lang="en"/>
              <a:t>Global solar data sets: Advantages of MAGICSOL</a:t>
            </a:r>
          </a:p>
        </p:txBody>
      </p:sp>
      <p:sp>
        <p:nvSpPr>
          <p:cNvPr name="Shape 57" id="57"/>
          <p:cNvSpPr txBox="1"/>
          <p:nvPr>
            <p:ph type="body" idx="1"/>
          </p:nvPr>
        </p:nvSpPr>
        <p:spPr>
          <a:xfrm>
            <a:off y="1600200" x="457200"/>
            <a:ext cy="4967700" cx="8229600"/>
          </a:xfrm>
          <a:prstGeom prst="rect">
            <a:avLst/>
          </a:prstGeom>
        </p:spPr>
        <p:txBody>
          <a:bodyPr bIns="91425" tIns="91425" lIns="91425" anchor="t" anchorCtr="0" rIns="91425">
            <a:spAutoFit/>
          </a:bodyPr>
          <a:lstStyle/>
          <a:p>
            <a:pPr indent="-298450" marL="457200" rtl="0" lvl="0">
              <a:buClr>
                <a:srgbClr val="000000"/>
              </a:buClr>
              <a:buSzPct val="152777"/>
              <a:buFont typeface="Arial"/>
              <a:buChar char="•"/>
            </a:pPr>
            <a:r>
              <a:rPr lang="en" sz="1200"/>
              <a:t>Robust and well tested</a:t>
            </a:r>
          </a:p>
          <a:p>
            <a:pPr indent="-298450" marL="457200" rtl="0" lvl="0">
              <a:buClr>
                <a:srgbClr val="000000"/>
              </a:buClr>
              <a:buSzPct val="152777"/>
              <a:buFont typeface="Arial"/>
              <a:buChar char="•"/>
            </a:pPr>
            <a:r>
              <a:rPr lang="en" sz="1200"/>
              <a:t>Low data requirements</a:t>
            </a:r>
          </a:p>
          <a:p>
            <a:pPr indent="-298450" marL="457200" rtl="0" lvl="0">
              <a:buClr>
                <a:srgbClr val="000000"/>
              </a:buClr>
              <a:buSzPct val="152777"/>
              <a:buFont typeface="Arial"/>
              <a:buChar char="•"/>
            </a:pPr>
            <a:r>
              <a:rPr lang="en" sz="1200"/>
              <a:t>Self-calibration - high data availability</a:t>
            </a:r>
          </a:p>
          <a:p>
            <a:pPr indent="-298450" marL="457200" rtl="0" lvl="0">
              <a:buClr>
                <a:srgbClr val="000000"/>
              </a:buClr>
              <a:buSzPct val="152777"/>
              <a:buFont typeface="Arial"/>
              <a:buChar char="•"/>
            </a:pPr>
            <a:r>
              <a:rPr lang="en" sz="1200"/>
              <a:t>Computation of diffuse and direct radiation</a:t>
            </a:r>
          </a:p>
          <a:p>
            <a:pPr indent="-298450" marL="457200" rtl="0" lvl="0">
              <a:buClr>
                <a:srgbClr val="000000"/>
              </a:buClr>
              <a:buSzPct val="152777"/>
              <a:buFont typeface="Arial"/>
              <a:buChar char="•"/>
            </a:pPr>
            <a:r>
              <a:rPr lang="en" sz="1200"/>
              <a:t>Relatively low computational costs</a:t>
            </a:r>
          </a:p>
          <a:p>
            <a:pPr indent="-298450" marL="457200" rtl="0" lvl="0">
              <a:buClr>
                <a:srgbClr val="000000"/>
              </a:buClr>
              <a:buSzPct val="152777"/>
              <a:buFont typeface="Arial"/>
              <a:buChar char="•"/>
            </a:pPr>
            <a:r>
              <a:rPr lang="en" sz="1200"/>
              <a:t>Best validation among comparable data sets</a:t>
            </a:r>
          </a:p>
          <a:p>
            <a:pPr indent="-298450" marL="457200" rtl="0" lvl="0">
              <a:buClr>
                <a:srgbClr val="000000"/>
              </a:buClr>
              <a:buSzPct val="152777"/>
              <a:buFont typeface="Arial"/>
              <a:buChar char="•"/>
            </a:pPr>
            <a:r>
              <a:rPr lang="en" sz="1200"/>
              <a:t>Open source - verifiable, modifiable and freely usable</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61" id="61"/>
        <p:cNvGrpSpPr/>
        <p:nvPr/>
      </p:nvGrpSpPr>
      <p:grpSpPr>
        <a:xfrm>
          <a:off y="0" x="0"/>
          <a:ext cy="0" cx="0"/>
          <a:chOff y="0" x="0"/>
          <a:chExt cy="0" cx="0"/>
        </a:xfrm>
      </p:grpSpPr>
      <p:sp>
        <p:nvSpPr>
          <p:cNvPr name="Shape 62" id="62"/>
          <p:cNvSpPr txBox="1"/>
          <p:nvPr>
            <p:ph type="title"/>
          </p:nvPr>
        </p:nvSpPr>
        <p:spPr>
          <a:xfrm>
            <a:off y="274637" x="457200"/>
            <a:ext cy="1143000" cx="8229600"/>
          </a:xfrm>
          <a:prstGeom prst="rect">
            <a:avLst/>
          </a:prstGeom>
        </p:spPr>
        <p:txBody>
          <a:bodyPr bIns="91425" tIns="91425" lIns="91425" anchor="b" anchorCtr="0" rIns="91425">
            <a:spAutoFit/>
          </a:bodyPr>
          <a:lstStyle/>
          <a:p>
            <a:pPr>
              <a:buNone/>
            </a:pPr>
            <a:r>
              <a:rPr lang="en"/>
              <a:t>HALO Plan: Data availability</a:t>
            </a:r>
          </a:p>
        </p:txBody>
      </p:sp>
      <p:sp>
        <p:nvSpPr>
          <p:cNvPr name="Shape 63" id="63"/>
          <p:cNvSpPr/>
          <p:nvPr/>
        </p:nvSpPr>
        <p:spPr>
          <a:xfrm>
            <a:off y="2335693" x="-1"/>
            <a:ext cy="1821656" cx="9144002"/>
          </a:xfrm>
          <a:prstGeom prst="rect">
            <a:avLst/>
          </a:prstGeom>
          <a:blipFill>
            <a:blip r:embed="rId3"/>
            <a:stretch>
              <a:fillRect/>
            </a:stretch>
          </a:blipFill>
          <a:ln>
            <a:noFill/>
          </a:ln>
        </p:spPr>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67" id="67"/>
        <p:cNvGrpSpPr/>
        <p:nvPr/>
      </p:nvGrpSpPr>
      <p:grpSpPr>
        <a:xfrm>
          <a:off y="0" x="0"/>
          <a:ext cy="0" cx="0"/>
          <a:chOff y="0" x="0"/>
          <a:chExt cy="0" cx="0"/>
        </a:xfrm>
      </p:grpSpPr>
      <p:sp>
        <p:nvSpPr>
          <p:cNvPr name="Shape 68" id="68"/>
          <p:cNvSpPr txBox="1"/>
          <p:nvPr>
            <p:ph type="title"/>
          </p:nvPr>
        </p:nvSpPr>
        <p:spPr>
          <a:xfrm>
            <a:off y="274637" x="457200"/>
            <a:ext cy="1143000" cx="8229600"/>
          </a:xfrm>
          <a:prstGeom prst="rect">
            <a:avLst/>
          </a:prstGeom>
        </p:spPr>
        <p:txBody>
          <a:bodyPr bIns="91425" tIns="91425" lIns="91425" anchor="b" anchorCtr="0" rIns="91425">
            <a:spAutoFit/>
          </a:bodyPr>
          <a:lstStyle/>
          <a:p>
            <a:pPr rtl="0" lvl="0">
              <a:buNone/>
            </a:pPr>
            <a:r>
              <a:rPr lang="en"/>
              <a:t>HALO Plan: Data availability</a:t>
            </a:r>
          </a:p>
        </p:txBody>
      </p:sp>
      <p:sp>
        <p:nvSpPr>
          <p:cNvPr name="Shape 69" id="69"/>
          <p:cNvSpPr/>
          <p:nvPr/>
        </p:nvSpPr>
        <p:spPr>
          <a:xfrm>
            <a:off y="1757888" x="-1"/>
            <a:ext cy="4679157" cx="9144002"/>
          </a:xfrm>
          <a:prstGeom prst="rect">
            <a:avLst/>
          </a:prstGeom>
          <a:blipFill>
            <a:blip r:embed="rId3"/>
            <a:stretch>
              <a:fillRect/>
            </a:stretch>
          </a:blipFill>
          <a:ln>
            <a:noFill/>
          </a:ln>
        </p:spPr>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73" id="73"/>
        <p:cNvGrpSpPr/>
        <p:nvPr/>
      </p:nvGrpSpPr>
      <p:grpSpPr>
        <a:xfrm>
          <a:off y="0" x="0"/>
          <a:ext cy="0" cx="0"/>
          <a:chOff y="0" x="0"/>
          <a:chExt cy="0" cx="0"/>
        </a:xfrm>
      </p:grpSpPr>
      <p:sp>
        <p:nvSpPr>
          <p:cNvPr name="Shape 74" id="74"/>
          <p:cNvSpPr txBox="1"/>
          <p:nvPr>
            <p:ph type="title"/>
          </p:nvPr>
        </p:nvSpPr>
        <p:spPr>
          <a:xfrm>
            <a:off y="274637" x="457200"/>
            <a:ext cy="1143000" cx="8229600"/>
          </a:xfrm>
          <a:prstGeom prst="rect">
            <a:avLst/>
          </a:prstGeom>
        </p:spPr>
        <p:txBody>
          <a:bodyPr bIns="91425" tIns="91425" lIns="91425" anchor="b" anchorCtr="0" rIns="91425">
            <a:spAutoFit/>
          </a:bodyPr>
          <a:lstStyle/>
          <a:p>
            <a:pPr rtl="0" lvl="0">
              <a:buNone/>
            </a:pPr>
            <a:r>
              <a:rPr lang="en"/>
              <a:t>HALO Plan: Data availability</a:t>
            </a:r>
          </a:p>
        </p:txBody>
      </p:sp>
      <p:sp>
        <p:nvSpPr>
          <p:cNvPr name="Shape 75" id="75"/>
          <p:cNvSpPr/>
          <p:nvPr/>
        </p:nvSpPr>
        <p:spPr>
          <a:xfrm>
            <a:off y="1748646" x="-1"/>
            <a:ext cy="4679157" cx="9144002"/>
          </a:xfrm>
          <a:prstGeom prst="rect">
            <a:avLst/>
          </a:prstGeom>
          <a:blipFill>
            <a:blip r:embed="rId3"/>
            <a:stretch>
              <a:fillRect/>
            </a:stretch>
          </a:blipFill>
          <a:ln>
            <a:noFill/>
          </a:ln>
        </p:spPr>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scaled="1" ang="16200000"/>
        </a:gradFill>
        <a:gradFill rotWithShape="1">
          <a:gsLst>
            <a:gs pos="0">
              <a:schemeClr val="phClr">
                <a:tint val="100000"/>
                <a:shade val="100000"/>
                <a:satMod val="130000"/>
              </a:schemeClr>
            </a:gs>
            <a:gs pos="100000">
              <a:schemeClr val="phClr">
                <a:tint val="50000"/>
                <a:shade val="100000"/>
                <a:satMod val="350000"/>
              </a:schemeClr>
            </a:gs>
          </a:gsLst>
          <a:lin scaled="0" ang="1620000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rotWithShape="0" dir="5400000" dist="20000" blurRad="40000">
              <a:srgbClr val="000000">
                <a:alpha val="38000"/>
              </a:srgbClr>
            </a:outerShdw>
          </a:effectLst>
        </a:effectStyle>
        <a:effectStyle>
          <a:effectLst>
            <a:outerShdw rotWithShape="0" dir="5400000" dist="23000" blurRad="40000">
              <a:srgbClr val="000000">
                <a:alpha val="35000"/>
              </a:srgbClr>
            </a:outerShdw>
          </a:effectLst>
        </a:effectStyle>
        <a:effectStyle>
          <a:effectLst>
            <a:outerShdw rotWithShape="0" dir="5400000" dist="23000" blurRad="40000">
              <a:srgbClr val="000000">
                <a:alpha val="35000"/>
              </a:srgbClr>
            </a:outerShdw>
          </a:effectLst>
          <a:scene3d>
            <a:camera prst="orthographicFront">
              <a:rot rev="0" lat="0" lon="0"/>
            </a:camera>
            <a:lightRig rig="threePt" dir="t">
              <a:rot rev="1200000" lat="0" lon="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t="-80000" r="50000"/>
          </a:path>
        </a:gradFill>
        <a:gradFill rotWithShape="1">
          <a:gsLst>
            <a:gs pos="0">
              <a:schemeClr val="phClr">
                <a:tint val="80000"/>
                <a:satMod val="300000"/>
              </a:schemeClr>
            </a:gs>
            <a:gs pos="100000">
              <a:schemeClr val="phClr">
                <a:shade val="30000"/>
                <a:satMod val="200000"/>
              </a:schemeClr>
            </a:gs>
          </a:gsLst>
          <a:path path="circle">
            <a:fillToRect b="50000" l="50000" t="50000" r="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scaled="1" ang="16200000"/>
        </a:gradFill>
        <a:gradFill rotWithShape="1">
          <a:gsLst>
            <a:gs pos="0">
              <a:schemeClr val="phClr">
                <a:tint val="100000"/>
                <a:shade val="100000"/>
                <a:satMod val="130000"/>
              </a:schemeClr>
            </a:gs>
            <a:gs pos="100000">
              <a:schemeClr val="phClr">
                <a:tint val="50000"/>
                <a:shade val="100000"/>
                <a:satMod val="350000"/>
              </a:schemeClr>
            </a:gs>
          </a:gsLst>
          <a:lin scaled="0" ang="1620000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rotWithShape="0" dir="5400000" dist="20000" blurRad="40000">
              <a:srgbClr val="000000">
                <a:alpha val="38000"/>
              </a:srgbClr>
            </a:outerShdw>
          </a:effectLst>
        </a:effectStyle>
        <a:effectStyle>
          <a:effectLst>
            <a:outerShdw rotWithShape="0" dir="5400000" dist="23000" blurRad="40000">
              <a:srgbClr val="000000">
                <a:alpha val="35000"/>
              </a:srgbClr>
            </a:outerShdw>
          </a:effectLst>
        </a:effectStyle>
        <a:effectStyle>
          <a:effectLst>
            <a:outerShdw rotWithShape="0" dir="5400000" dist="23000" blurRad="40000">
              <a:srgbClr val="000000">
                <a:alpha val="35000"/>
              </a:srgbClr>
            </a:outerShdw>
          </a:effectLst>
          <a:scene3d>
            <a:camera prst="orthographicFront">
              <a:rot rev="0" lat="0" lon="0"/>
            </a:camera>
            <a:lightRig rig="threePt" dir="t">
              <a:rot rev="1200000" lat="0" lon="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t="-80000" r="50000"/>
          </a:path>
        </a:gradFill>
        <a:gradFill rotWithShape="1">
          <a:gsLst>
            <a:gs pos="0">
              <a:schemeClr val="phClr">
                <a:tint val="80000"/>
                <a:satMod val="300000"/>
              </a:schemeClr>
            </a:gs>
            <a:gs pos="100000">
              <a:schemeClr val="phClr">
                <a:shade val="30000"/>
                <a:satMod val="200000"/>
              </a:schemeClr>
            </a:gs>
          </a:gsLst>
          <a:path path="circle">
            <a:fillToRect b="50000" l="50000" t="50000" r="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scaled="1" ang="16200000"/>
        </a:gradFill>
        <a:gradFill rotWithShape="1">
          <a:gsLst>
            <a:gs pos="0">
              <a:schemeClr val="phClr">
                <a:tint val="100000"/>
                <a:shade val="100000"/>
                <a:satMod val="130000"/>
              </a:schemeClr>
            </a:gs>
            <a:gs pos="100000">
              <a:schemeClr val="phClr">
                <a:tint val="50000"/>
                <a:shade val="100000"/>
                <a:satMod val="350000"/>
              </a:schemeClr>
            </a:gs>
          </a:gsLst>
          <a:lin scaled="0" ang="1620000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rotWithShape="0" dir="5400000" dist="20000" blurRad="40000">
              <a:srgbClr val="000000">
                <a:alpha val="38000"/>
              </a:srgbClr>
            </a:outerShdw>
          </a:effectLst>
        </a:effectStyle>
        <a:effectStyle>
          <a:effectLst>
            <a:outerShdw rotWithShape="0" dir="5400000" dist="23000" blurRad="40000">
              <a:srgbClr val="000000">
                <a:alpha val="35000"/>
              </a:srgbClr>
            </a:outerShdw>
          </a:effectLst>
        </a:effectStyle>
        <a:effectStyle>
          <a:effectLst>
            <a:outerShdw rotWithShape="0" dir="5400000" dist="23000" blurRad="40000">
              <a:srgbClr val="000000">
                <a:alpha val="35000"/>
              </a:srgbClr>
            </a:outerShdw>
          </a:effectLst>
          <a:scene3d>
            <a:camera prst="orthographicFront">
              <a:rot rev="0" lat="0" lon="0"/>
            </a:camera>
            <a:lightRig rig="threePt" dir="t">
              <a:rot rev="1200000" lat="0" lon="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t="-80000" r="50000"/>
          </a:path>
        </a:gradFill>
        <a:gradFill rotWithShape="1">
          <a:gsLst>
            <a:gs pos="0">
              <a:schemeClr val="phClr">
                <a:tint val="80000"/>
                <a:satMod val="300000"/>
              </a:schemeClr>
            </a:gs>
            <a:gs pos="100000">
              <a:schemeClr val="phClr">
                <a:shade val="30000"/>
                <a:satMod val="200000"/>
              </a:schemeClr>
            </a:gs>
          </a:gsLst>
          <a:path path="circle">
            <a:fillToRect b="50000" l="50000" t="50000" r="50000"/>
          </a:path>
        </a:gradFill>
      </a:bgFillStyleLst>
    </a:fmtScheme>
  </a:themeElements>
</a:theme>
</file>