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49FA-82BE-45D2-93CD-51572DA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CC6EB-7B36-4331-A52F-3BDF7952A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A638-327F-4073-9143-A40FAD09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9E82-4072-42EB-8678-62470EFE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EE869-EB6D-422A-A7DE-C6AEB676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AF50-435E-4606-8D1A-0232CCF9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24247-5185-4004-8D90-5117F423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37D91-2FDF-40D2-9091-9ECCBE00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1FC1-8F8C-4751-AD6F-1430D413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764A-B823-4E36-A2B0-71FC172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377A5-8D89-4FF4-A661-FAB586A72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AF21-EB6F-43BC-B5D3-F88E0E3C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F939-F10A-46EF-9133-1F0EEF59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308A-A1F7-4E14-837C-AD113CE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7235-6D23-42F8-BE93-ABF667A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0CF-7BEF-497C-92B3-D9B07CE0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AD03-1EB6-4F16-B5DD-D1AFAE7A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EA8F-25C7-4DA7-AF95-C0C1EC55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22B9-D9CC-4A9C-BC8E-5B5A6951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EAC1-E78A-4251-8113-EDC7804C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6709-A918-4B59-BF0E-7BF80B7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10634-0C1C-42B2-B127-2C785335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B3D6-AC87-4B1F-B812-DC610DDA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36B2-BC6C-4F4D-9A41-9D4DD9E3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9107-AA51-4585-83A9-B823AAF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3DD-B252-44C4-A465-159E3A9A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2076-5656-491B-9177-A9F9C5507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B4C40-0ED0-424A-9D40-86280066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B56BB-6242-46CF-9546-91A427DC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5632-3CD5-4F78-B612-13225063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D8594-12F7-4F95-9ED9-4D0428C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C721-7024-4A74-BE24-F4E94400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7E92-925B-457A-8CAE-76F63234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2C40-5B1F-48FA-B459-3E8E77A83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FD161-0F9D-411E-B444-1C2FF6FB2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05E12-395F-42DB-8E0E-28E5BE33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FC1F8-0755-4CF3-BEFF-DC88FBCA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71832-2EA2-473F-AB39-181A414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F2853-3276-4991-8D43-6D057DC2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1437-6747-448D-8FF1-95E40581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9485C-2480-45DF-80BA-5F8C4C5E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F5E13-87BD-4D45-ABF0-3F53D2C3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9F4A-7972-4D50-873B-C32933AF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DE363-27D6-4CC0-B9CF-3DF87214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E4963-1675-451F-8594-0F976111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F84E-4F10-42A4-80B1-9D6F43F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E879-CC8A-4ED8-B5CF-74170214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4E69-6F7E-4D95-BFB4-90F6C9BD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B1D56-7E5F-450C-A76E-62154728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8935-2537-4E30-8C77-BB5AF2F2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7038-E917-4923-B46F-7AC3E390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C77E-6A49-4A91-B9DA-E56F7BC2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EC3F-3FFB-420B-8377-FA91A048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C864C-A50B-4754-BC74-AF213B40F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E209-B2FB-4973-BBF5-21C52B25D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3DDAC-522C-4DDF-BF3F-DE693B9D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94DA5-684C-4E45-9CB0-3B75509E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109A2-1A3F-481D-88DE-DE31C9EE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2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80613-985A-4AAB-BE0B-6FB92439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94508-7EB0-4D73-A86F-38CD41B8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68DC-2132-4E2B-A219-BCE38830E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F2F6-696B-42C7-9DB0-7347EE6F0C66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AAB4-4EFB-4817-A3C1-0F68E7E3D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5D46-85A1-4811-BF92-FA7E29556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5DA2-78A3-44DF-82C7-780A42D6A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jection" TargetMode="External"/><Relationship Id="rId2" Type="http://schemas.openxmlformats.org/officeDocument/2006/relationships/hyperlink" Target="https://martinfowler.com/eaaCatalog/reposito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E74A-9006-469B-9B5F-D9BB932C4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Bookselling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B4F3-AA79-49A4-AF9B-E35A818A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93F7-27CD-4D78-9F00-BFB00F0C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20E-5645-4890-BA78-F73794C3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653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11D4-D204-4EEF-BBCB-06951197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7A0-E1CE-4A94-9604-CA4A3593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r>
              <a:rPr lang="en-US" dirty="0" err="1"/>
              <a:t>NullObject</a:t>
            </a:r>
            <a:endParaRPr lang="en-US" dirty="0"/>
          </a:p>
          <a:p>
            <a:r>
              <a:rPr lang="en-US" dirty="0"/>
              <a:t>Adapter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Repository</a:t>
            </a:r>
            <a:endParaRPr lang="en-US" dirty="0"/>
          </a:p>
          <a:p>
            <a:r>
              <a:rPr lang="en-US" u="sng" dirty="0">
                <a:hlinkClick r:id="rId3"/>
              </a:rPr>
              <a:t>Dependency Injection</a:t>
            </a:r>
            <a:r>
              <a:rPr lang="en-US" u="sng" dirty="0"/>
              <a:t> (</a:t>
            </a:r>
            <a:r>
              <a:rPr lang="en-US" u="sng"/>
              <a:t>another library-Autofac</a:t>
            </a:r>
            <a:r>
              <a:rPr lang="en-US" u="sng" dirty="0"/>
              <a:t> is used to achieve)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Online Bookselling System</vt:lpstr>
      <vt:lpstr>Architectural Pattern Used</vt:lpstr>
      <vt:lpstr>SDPs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Bookselling System</dc:title>
  <dc:creator>Ceylan, Oguz</dc:creator>
  <cp:lastModifiedBy>Ceylan, Oguz</cp:lastModifiedBy>
  <cp:revision>6</cp:revision>
  <dcterms:created xsi:type="dcterms:W3CDTF">2018-12-26T16:14:35Z</dcterms:created>
  <dcterms:modified xsi:type="dcterms:W3CDTF">2018-12-26T16:23:54Z</dcterms:modified>
</cp:coreProperties>
</file>