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78" r:id="rId42"/>
    <p:sldId id="279" r:id="rId43"/>
  </p:sldIdLst>
  <p:sldSz cx="12192000" cy="6858000"/>
  <p:notesSz cx="12192000" cy="6858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50" d="100"/>
          <a:sy n="150" d="100"/>
        </p:scale>
        <p:origin x="654" y="12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233693" y="1026667"/>
            <a:ext cx="9724612" cy="57404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EBEBEB"/>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EBEBEB"/>
                </a:solidFill>
                <a:latin typeface="Verdana"/>
                <a:cs typeface="Verdana"/>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8/15/2023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88952" cy="6857999"/>
          </a:xfrm>
          <a:prstGeom prst="rect">
            <a:avLst/>
          </a:prstGeom>
        </p:spPr>
      </p:pic>
      <p:sp>
        <p:nvSpPr>
          <p:cNvPr id="17" name="bg object 17"/>
          <p:cNvSpPr/>
          <p:nvPr/>
        </p:nvSpPr>
        <p:spPr>
          <a:xfrm>
            <a:off x="0" y="1269"/>
            <a:ext cx="12192000" cy="6856730"/>
          </a:xfrm>
          <a:custGeom>
            <a:avLst/>
            <a:gdLst/>
            <a:ahLst/>
            <a:cxnLst/>
            <a:rect l="l" t="t" r="r" b="b"/>
            <a:pathLst>
              <a:path w="12192000" h="6856730">
                <a:moveTo>
                  <a:pt x="12192000" y="0"/>
                </a:moveTo>
                <a:lnTo>
                  <a:pt x="0" y="0"/>
                </a:lnTo>
                <a:lnTo>
                  <a:pt x="0" y="469900"/>
                </a:lnTo>
                <a:lnTo>
                  <a:pt x="0" y="6380480"/>
                </a:lnTo>
                <a:lnTo>
                  <a:pt x="0" y="6856730"/>
                </a:lnTo>
                <a:lnTo>
                  <a:pt x="12192000" y="6856730"/>
                </a:lnTo>
                <a:lnTo>
                  <a:pt x="12192000" y="6380480"/>
                </a:lnTo>
                <a:lnTo>
                  <a:pt x="12192000" y="470217"/>
                </a:lnTo>
                <a:lnTo>
                  <a:pt x="11709273" y="470217"/>
                </a:lnTo>
                <a:lnTo>
                  <a:pt x="11709273" y="6380480"/>
                </a:lnTo>
                <a:lnTo>
                  <a:pt x="476364" y="6380480"/>
                </a:lnTo>
                <a:lnTo>
                  <a:pt x="476364" y="469900"/>
                </a:lnTo>
                <a:lnTo>
                  <a:pt x="12192000" y="469900"/>
                </a:lnTo>
                <a:lnTo>
                  <a:pt x="12192000" y="0"/>
                </a:lnTo>
                <a:close/>
              </a:path>
            </a:pathLst>
          </a:custGeom>
          <a:solidFill>
            <a:srgbClr val="FFFFFF"/>
          </a:solidFill>
        </p:spPr>
        <p:txBody>
          <a:bodyPr wrap="square" lIns="0" tIns="0" rIns="0" bIns="0" rtlCol="0"/>
          <a:lstStyle/>
          <a:p>
            <a:endParaRPr/>
          </a:p>
        </p:txBody>
      </p:sp>
      <p:pic>
        <p:nvPicPr>
          <p:cNvPr id="18" name="bg object 18"/>
          <p:cNvPicPr/>
          <p:nvPr/>
        </p:nvPicPr>
        <p:blipFill>
          <a:blip r:embed="rId3" cstate="print"/>
          <a:stretch>
            <a:fillRect/>
          </a:stretch>
        </p:blipFill>
        <p:spPr>
          <a:xfrm>
            <a:off x="10396728" y="0"/>
            <a:ext cx="765048" cy="1207008"/>
          </a:xfrm>
          <a:prstGeom prst="rect">
            <a:avLst/>
          </a:prstGeom>
        </p:spPr>
      </p:pic>
      <p:sp>
        <p:nvSpPr>
          <p:cNvPr id="19" name="bg object 19"/>
          <p:cNvSpPr/>
          <p:nvPr/>
        </p:nvSpPr>
        <p:spPr>
          <a:xfrm>
            <a:off x="10437810" y="0"/>
            <a:ext cx="685800" cy="1143000"/>
          </a:xfrm>
          <a:custGeom>
            <a:avLst/>
            <a:gdLst/>
            <a:ahLst/>
            <a:cxnLst/>
            <a:rect l="l" t="t" r="r" b="b"/>
            <a:pathLst>
              <a:path w="685800" h="1143000">
                <a:moveTo>
                  <a:pt x="685800" y="0"/>
                </a:moveTo>
                <a:lnTo>
                  <a:pt x="0" y="0"/>
                </a:lnTo>
                <a:lnTo>
                  <a:pt x="0" y="1143000"/>
                </a:lnTo>
                <a:lnTo>
                  <a:pt x="685800" y="1143000"/>
                </a:lnTo>
                <a:lnTo>
                  <a:pt x="685800" y="0"/>
                </a:lnTo>
                <a:close/>
              </a:path>
            </a:pathLst>
          </a:custGeom>
          <a:solidFill>
            <a:srgbClr val="B31166"/>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600" b="0" i="0">
                <a:solidFill>
                  <a:srgbClr val="EBEBEB"/>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8/15/2023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10396728" y="0"/>
            <a:ext cx="765048" cy="1207008"/>
          </a:xfrm>
          <a:prstGeom prst="rect">
            <a:avLst/>
          </a:prstGeom>
        </p:spPr>
      </p:pic>
      <p:sp>
        <p:nvSpPr>
          <p:cNvPr id="17" name="bg object 17"/>
          <p:cNvSpPr/>
          <p:nvPr/>
        </p:nvSpPr>
        <p:spPr>
          <a:xfrm>
            <a:off x="10437811" y="0"/>
            <a:ext cx="685800" cy="1143000"/>
          </a:xfrm>
          <a:custGeom>
            <a:avLst/>
            <a:gdLst/>
            <a:ahLst/>
            <a:cxnLst/>
            <a:rect l="l" t="t" r="r" b="b"/>
            <a:pathLst>
              <a:path w="685800" h="1143000">
                <a:moveTo>
                  <a:pt x="685800" y="0"/>
                </a:moveTo>
                <a:lnTo>
                  <a:pt x="0" y="0"/>
                </a:lnTo>
                <a:lnTo>
                  <a:pt x="0" y="1143000"/>
                </a:lnTo>
                <a:lnTo>
                  <a:pt x="685800" y="1143000"/>
                </a:lnTo>
                <a:lnTo>
                  <a:pt x="685800" y="0"/>
                </a:lnTo>
                <a:close/>
              </a:path>
            </a:pathLst>
          </a:custGeom>
          <a:solidFill>
            <a:srgbClr val="B31166"/>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8/15/2023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png"/><Relationship Id="rId3" Type="http://schemas.openxmlformats.org/officeDocument/2006/relationships/slideLayout" Target="../slideLayouts/slideLayout3.xml"/><Relationship Id="rId7" Type="http://schemas.openxmlformats.org/officeDocument/2006/relationships/image" Target="../media/image1.jpg"/><Relationship Id="rId12"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5.png"/><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88952" cy="6857999"/>
          </a:xfrm>
          <a:prstGeom prst="rect">
            <a:avLst/>
          </a:prstGeom>
        </p:spPr>
      </p:pic>
      <p:pic>
        <p:nvPicPr>
          <p:cNvPr id="17" name="bg object 17"/>
          <p:cNvPicPr/>
          <p:nvPr/>
        </p:nvPicPr>
        <p:blipFill>
          <a:blip r:embed="rId8" cstate="print"/>
          <a:stretch>
            <a:fillRect/>
          </a:stretch>
        </p:blipFill>
        <p:spPr>
          <a:xfrm>
            <a:off x="0" y="2666999"/>
            <a:ext cx="4191000" cy="4191000"/>
          </a:xfrm>
          <a:prstGeom prst="rect">
            <a:avLst/>
          </a:prstGeom>
        </p:spPr>
      </p:pic>
      <p:pic>
        <p:nvPicPr>
          <p:cNvPr id="18" name="bg object 18"/>
          <p:cNvPicPr/>
          <p:nvPr/>
        </p:nvPicPr>
        <p:blipFill>
          <a:blip r:embed="rId9" cstate="print"/>
          <a:stretch>
            <a:fillRect/>
          </a:stretch>
        </p:blipFill>
        <p:spPr>
          <a:xfrm>
            <a:off x="0" y="2895599"/>
            <a:ext cx="2362200" cy="2362200"/>
          </a:xfrm>
          <a:prstGeom prst="rect">
            <a:avLst/>
          </a:prstGeom>
        </p:spPr>
      </p:pic>
      <p:pic>
        <p:nvPicPr>
          <p:cNvPr id="19" name="bg object 19"/>
          <p:cNvPicPr/>
          <p:nvPr/>
        </p:nvPicPr>
        <p:blipFill>
          <a:blip r:embed="rId10" cstate="print"/>
          <a:stretch>
            <a:fillRect/>
          </a:stretch>
        </p:blipFill>
        <p:spPr>
          <a:xfrm>
            <a:off x="8607552" y="5867400"/>
            <a:ext cx="993648" cy="990600"/>
          </a:xfrm>
          <a:prstGeom prst="rect">
            <a:avLst/>
          </a:prstGeom>
        </p:spPr>
      </p:pic>
      <p:pic>
        <p:nvPicPr>
          <p:cNvPr id="20" name="bg object 20"/>
          <p:cNvPicPr/>
          <p:nvPr/>
        </p:nvPicPr>
        <p:blipFill>
          <a:blip r:embed="rId11" cstate="print"/>
          <a:stretch>
            <a:fillRect/>
          </a:stretch>
        </p:blipFill>
        <p:spPr>
          <a:xfrm>
            <a:off x="8607552" y="1676400"/>
            <a:ext cx="2822448" cy="2819400"/>
          </a:xfrm>
          <a:prstGeom prst="rect">
            <a:avLst/>
          </a:prstGeom>
        </p:spPr>
      </p:pic>
      <p:pic>
        <p:nvPicPr>
          <p:cNvPr id="21" name="bg object 21"/>
          <p:cNvPicPr/>
          <p:nvPr/>
        </p:nvPicPr>
        <p:blipFill>
          <a:blip r:embed="rId12" cstate="print"/>
          <a:stretch>
            <a:fillRect/>
          </a:stretch>
        </p:blipFill>
        <p:spPr>
          <a:xfrm>
            <a:off x="7997952" y="6095"/>
            <a:ext cx="1603248" cy="1603248"/>
          </a:xfrm>
          <a:prstGeom prst="rect">
            <a:avLst/>
          </a:prstGeom>
        </p:spPr>
      </p:pic>
      <p:sp>
        <p:nvSpPr>
          <p:cNvPr id="22" name="bg object 22"/>
          <p:cNvSpPr/>
          <p:nvPr/>
        </p:nvSpPr>
        <p:spPr>
          <a:xfrm>
            <a:off x="8502096" y="1519047"/>
            <a:ext cx="3288029" cy="768350"/>
          </a:xfrm>
          <a:custGeom>
            <a:avLst/>
            <a:gdLst/>
            <a:ahLst/>
            <a:cxnLst/>
            <a:rect l="l" t="t" r="r" b="b"/>
            <a:pathLst>
              <a:path w="3288029" h="768350">
                <a:moveTo>
                  <a:pt x="3226384" y="0"/>
                </a:moveTo>
                <a:lnTo>
                  <a:pt x="2910010" y="104730"/>
                </a:lnTo>
                <a:lnTo>
                  <a:pt x="2591111" y="200680"/>
                </a:lnTo>
                <a:lnTo>
                  <a:pt x="2485693" y="230028"/>
                </a:lnTo>
                <a:lnTo>
                  <a:pt x="2271591" y="287263"/>
                </a:lnTo>
                <a:lnTo>
                  <a:pt x="2059819" y="340542"/>
                </a:lnTo>
                <a:lnTo>
                  <a:pt x="1954693" y="365782"/>
                </a:lnTo>
                <a:lnTo>
                  <a:pt x="1639737" y="436182"/>
                </a:lnTo>
                <a:lnTo>
                  <a:pt x="1330144" y="498887"/>
                </a:lnTo>
                <a:lnTo>
                  <a:pt x="1127431" y="536811"/>
                </a:lnTo>
                <a:lnTo>
                  <a:pt x="829318" y="588476"/>
                </a:lnTo>
                <a:lnTo>
                  <a:pt x="447988" y="646868"/>
                </a:lnTo>
                <a:lnTo>
                  <a:pt x="174798" y="683896"/>
                </a:lnTo>
                <a:lnTo>
                  <a:pt x="0" y="705139"/>
                </a:lnTo>
                <a:lnTo>
                  <a:pt x="9746" y="720500"/>
                </a:lnTo>
                <a:lnTo>
                  <a:pt x="29356" y="751171"/>
                </a:lnTo>
                <a:lnTo>
                  <a:pt x="39103" y="766532"/>
                </a:lnTo>
                <a:lnTo>
                  <a:pt x="66158" y="767310"/>
                </a:lnTo>
                <a:lnTo>
                  <a:pt x="95127" y="767755"/>
                </a:lnTo>
                <a:lnTo>
                  <a:pt x="125954" y="767874"/>
                </a:lnTo>
                <a:lnTo>
                  <a:pt x="192956" y="767159"/>
                </a:lnTo>
                <a:lnTo>
                  <a:pt x="305989" y="763815"/>
                </a:lnTo>
                <a:lnTo>
                  <a:pt x="477727" y="755409"/>
                </a:lnTo>
                <a:lnTo>
                  <a:pt x="773087" y="735256"/>
                </a:lnTo>
                <a:lnTo>
                  <a:pt x="1336058" y="685296"/>
                </a:lnTo>
                <a:lnTo>
                  <a:pt x="2059053" y="606984"/>
                </a:lnTo>
                <a:lnTo>
                  <a:pt x="2689054" y="527381"/>
                </a:lnTo>
                <a:lnTo>
                  <a:pt x="3038254" y="477256"/>
                </a:lnTo>
                <a:lnTo>
                  <a:pt x="3250133" y="443322"/>
                </a:lnTo>
                <a:lnTo>
                  <a:pt x="3288023" y="436813"/>
                </a:lnTo>
                <a:lnTo>
                  <a:pt x="3280253" y="379813"/>
                </a:lnTo>
                <a:lnTo>
                  <a:pt x="3273996" y="334513"/>
                </a:lnTo>
                <a:lnTo>
                  <a:pt x="3264927" y="270501"/>
                </a:lnTo>
                <a:lnTo>
                  <a:pt x="3252845" y="189276"/>
                </a:lnTo>
                <a:lnTo>
                  <a:pt x="3249480" y="166311"/>
                </a:lnTo>
                <a:lnTo>
                  <a:pt x="3245427" y="138028"/>
                </a:lnTo>
                <a:lnTo>
                  <a:pt x="3240410" y="102300"/>
                </a:lnTo>
                <a:lnTo>
                  <a:pt x="3234154" y="56999"/>
                </a:lnTo>
                <a:lnTo>
                  <a:pt x="3226384" y="0"/>
                </a:lnTo>
                <a:close/>
              </a:path>
            </a:pathLst>
          </a:custGeom>
          <a:solidFill>
            <a:srgbClr val="FFFFFF">
              <a:alpha val="19999"/>
            </a:srgbClr>
          </a:solidFill>
        </p:spPr>
        <p:txBody>
          <a:bodyPr wrap="square" lIns="0" tIns="0" rIns="0" bIns="0" rtlCol="0"/>
          <a:lstStyle/>
          <a:p>
            <a:endParaRPr/>
          </a:p>
        </p:txBody>
      </p:sp>
      <p:sp>
        <p:nvSpPr>
          <p:cNvPr id="23" name="bg object 23"/>
          <p:cNvSpPr/>
          <p:nvPr/>
        </p:nvSpPr>
        <p:spPr>
          <a:xfrm>
            <a:off x="0" y="1269"/>
            <a:ext cx="12192000" cy="6856730"/>
          </a:xfrm>
          <a:custGeom>
            <a:avLst/>
            <a:gdLst/>
            <a:ahLst/>
            <a:cxnLst/>
            <a:rect l="l" t="t" r="r" b="b"/>
            <a:pathLst>
              <a:path w="12192000" h="6856730">
                <a:moveTo>
                  <a:pt x="12192000" y="0"/>
                </a:moveTo>
                <a:lnTo>
                  <a:pt x="0" y="0"/>
                </a:lnTo>
                <a:lnTo>
                  <a:pt x="0" y="469900"/>
                </a:lnTo>
                <a:lnTo>
                  <a:pt x="0" y="6380480"/>
                </a:lnTo>
                <a:lnTo>
                  <a:pt x="0" y="6856730"/>
                </a:lnTo>
                <a:lnTo>
                  <a:pt x="12192000" y="6856730"/>
                </a:lnTo>
                <a:lnTo>
                  <a:pt x="12192000" y="6380480"/>
                </a:lnTo>
                <a:lnTo>
                  <a:pt x="12192000" y="470217"/>
                </a:lnTo>
                <a:lnTo>
                  <a:pt x="11709273" y="470217"/>
                </a:lnTo>
                <a:lnTo>
                  <a:pt x="11709273" y="1870875"/>
                </a:lnTo>
                <a:lnTo>
                  <a:pt x="10970336" y="1981022"/>
                </a:lnTo>
                <a:lnTo>
                  <a:pt x="10200399" y="2074684"/>
                </a:lnTo>
                <a:lnTo>
                  <a:pt x="9946399" y="2100084"/>
                </a:lnTo>
                <a:lnTo>
                  <a:pt x="9433636" y="2146122"/>
                </a:lnTo>
                <a:lnTo>
                  <a:pt x="8927224" y="2184222"/>
                </a:lnTo>
                <a:lnTo>
                  <a:pt x="8674811" y="2200097"/>
                </a:lnTo>
                <a:lnTo>
                  <a:pt x="7925511" y="2236609"/>
                </a:lnTo>
                <a:lnTo>
                  <a:pt x="7190499" y="2257247"/>
                </a:lnTo>
                <a:lnTo>
                  <a:pt x="6472949" y="2265184"/>
                </a:lnTo>
                <a:lnTo>
                  <a:pt x="6006223" y="2263597"/>
                </a:lnTo>
                <a:lnTo>
                  <a:pt x="5107698" y="2246134"/>
                </a:lnTo>
                <a:lnTo>
                  <a:pt x="4466348" y="2222322"/>
                </a:lnTo>
                <a:lnTo>
                  <a:pt x="3288423" y="2155647"/>
                </a:lnTo>
                <a:lnTo>
                  <a:pt x="2591511" y="2103259"/>
                </a:lnTo>
                <a:lnTo>
                  <a:pt x="1978736" y="2046109"/>
                </a:lnTo>
                <a:lnTo>
                  <a:pt x="1232611" y="1965147"/>
                </a:lnTo>
                <a:lnTo>
                  <a:pt x="862723" y="1920697"/>
                </a:lnTo>
                <a:lnTo>
                  <a:pt x="476364" y="1867458"/>
                </a:lnTo>
                <a:lnTo>
                  <a:pt x="476364" y="469900"/>
                </a:lnTo>
                <a:lnTo>
                  <a:pt x="12192000" y="469900"/>
                </a:lnTo>
                <a:lnTo>
                  <a:pt x="12192000" y="0"/>
                </a:lnTo>
                <a:close/>
              </a:path>
            </a:pathLst>
          </a:custGeom>
          <a:solidFill>
            <a:srgbClr val="FFFFFF"/>
          </a:solidFill>
        </p:spPr>
        <p:txBody>
          <a:bodyPr wrap="square" lIns="0" tIns="0" rIns="0" bIns="0" rtlCol="0"/>
          <a:lstStyle/>
          <a:p>
            <a:endParaRPr/>
          </a:p>
        </p:txBody>
      </p:sp>
      <p:pic>
        <p:nvPicPr>
          <p:cNvPr id="24" name="bg object 24"/>
          <p:cNvPicPr/>
          <p:nvPr/>
        </p:nvPicPr>
        <p:blipFill>
          <a:blip r:embed="rId13" cstate="print"/>
          <a:stretch>
            <a:fillRect/>
          </a:stretch>
        </p:blipFill>
        <p:spPr>
          <a:xfrm>
            <a:off x="10396728" y="0"/>
            <a:ext cx="765048" cy="1207008"/>
          </a:xfrm>
          <a:prstGeom prst="rect">
            <a:avLst/>
          </a:prstGeom>
        </p:spPr>
      </p:pic>
      <p:sp>
        <p:nvSpPr>
          <p:cNvPr id="25" name="bg object 25"/>
          <p:cNvSpPr/>
          <p:nvPr/>
        </p:nvSpPr>
        <p:spPr>
          <a:xfrm>
            <a:off x="10437810" y="0"/>
            <a:ext cx="685800" cy="1143000"/>
          </a:xfrm>
          <a:custGeom>
            <a:avLst/>
            <a:gdLst/>
            <a:ahLst/>
            <a:cxnLst/>
            <a:rect l="l" t="t" r="r" b="b"/>
            <a:pathLst>
              <a:path w="685800" h="1143000">
                <a:moveTo>
                  <a:pt x="685800" y="0"/>
                </a:moveTo>
                <a:lnTo>
                  <a:pt x="0" y="0"/>
                </a:lnTo>
                <a:lnTo>
                  <a:pt x="0" y="1143000"/>
                </a:lnTo>
                <a:lnTo>
                  <a:pt x="685800" y="1143000"/>
                </a:lnTo>
                <a:lnTo>
                  <a:pt x="685800" y="0"/>
                </a:lnTo>
                <a:close/>
              </a:path>
            </a:pathLst>
          </a:custGeom>
          <a:solidFill>
            <a:srgbClr val="B31166"/>
          </a:solidFill>
        </p:spPr>
        <p:txBody>
          <a:bodyPr wrap="square" lIns="0" tIns="0" rIns="0" bIns="0" rtlCol="0"/>
          <a:lstStyle/>
          <a:p>
            <a:endParaRPr/>
          </a:p>
        </p:txBody>
      </p:sp>
      <p:sp>
        <p:nvSpPr>
          <p:cNvPr id="2" name="Holder 2"/>
          <p:cNvSpPr>
            <a:spLocks noGrp="1"/>
          </p:cNvSpPr>
          <p:nvPr>
            <p:ph type="title"/>
          </p:nvPr>
        </p:nvSpPr>
        <p:spPr>
          <a:xfrm>
            <a:off x="1233693" y="752347"/>
            <a:ext cx="6033134" cy="574040"/>
          </a:xfrm>
          <a:prstGeom prst="rect">
            <a:avLst/>
          </a:prstGeom>
        </p:spPr>
        <p:txBody>
          <a:bodyPr wrap="square" lIns="0" tIns="0" rIns="0" bIns="0">
            <a:spAutoFit/>
          </a:bodyPr>
          <a:lstStyle>
            <a:lvl1pPr>
              <a:defRPr sz="3600" b="0" i="0">
                <a:solidFill>
                  <a:srgbClr val="EBEBEB"/>
                </a:solidFill>
                <a:latin typeface="Verdana"/>
                <a:cs typeface="Verdana"/>
              </a:defRPr>
            </a:lvl1pPr>
          </a:lstStyle>
          <a:p>
            <a:endParaRPr/>
          </a:p>
        </p:txBody>
      </p:sp>
      <p:sp>
        <p:nvSpPr>
          <p:cNvPr id="3" name="Holder 3"/>
          <p:cNvSpPr>
            <a:spLocks noGrp="1"/>
          </p:cNvSpPr>
          <p:nvPr>
            <p:ph type="body" idx="1"/>
          </p:nvPr>
        </p:nvSpPr>
        <p:spPr>
          <a:xfrm>
            <a:off x="1233693" y="2622296"/>
            <a:ext cx="9724612" cy="327787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8/15/2023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5.xml"/><Relationship Id="rId6" Type="http://schemas.openxmlformats.org/officeDocument/2006/relationships/image" Target="../media/image5.png"/><Relationship Id="rId11" Type="http://schemas.openxmlformats.org/officeDocument/2006/relationships/image" Target="../media/image12.png"/><Relationship Id="rId5" Type="http://schemas.openxmlformats.org/officeDocument/2006/relationships/image" Target="../media/image4.png"/><Relationship Id="rId10" Type="http://schemas.openxmlformats.org/officeDocument/2006/relationships/image" Target="../media/image11.jpg"/><Relationship Id="rId4" Type="http://schemas.openxmlformats.org/officeDocument/2006/relationships/image" Target="../media/image3.png"/><Relationship Id="rId9" Type="http://schemas.openxmlformats.org/officeDocument/2006/relationships/image" Target="../media/image10.png"/></Relationships>
</file>

<file path=ppt/slides/_rels/slide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4.jpg"/><Relationship Id="rId4" Type="http://schemas.openxmlformats.org/officeDocument/2006/relationships/image" Target="../media/image3.png"/><Relationship Id="rId9" Type="http://schemas.openxmlformats.org/officeDocument/2006/relationships/image" Target="../media/image1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jpe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hyperlink" Target="http://www.investopedia.com/terms/d/data-analytics.asp" TargetMode="External"/><Relationship Id="rId2" Type="http://schemas.openxmlformats.org/officeDocument/2006/relationships/hyperlink" Target="http://www.kaggle.com/learn/data-analysis"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695" y="3059683"/>
            <a:ext cx="5045075" cy="2446020"/>
          </a:xfrm>
          <a:prstGeom prst="rect">
            <a:avLst/>
          </a:prstGeom>
        </p:spPr>
        <p:txBody>
          <a:bodyPr vert="horz" wrap="square" lIns="0" tIns="9525" rIns="0" bIns="0" rtlCol="0">
            <a:spAutoFit/>
          </a:bodyPr>
          <a:lstStyle/>
          <a:p>
            <a:pPr marL="12700" marR="5080">
              <a:lnSpc>
                <a:spcPct val="100400"/>
              </a:lnSpc>
              <a:spcBef>
                <a:spcPts val="75"/>
              </a:spcBef>
            </a:pPr>
            <a:r>
              <a:rPr sz="5400" spc="200" dirty="0"/>
              <a:t>V</a:t>
            </a:r>
            <a:r>
              <a:rPr sz="5400" spc="180" dirty="0"/>
              <a:t>e</a:t>
            </a:r>
            <a:r>
              <a:rPr sz="5400" spc="-685" dirty="0"/>
              <a:t>r</a:t>
            </a:r>
            <a:r>
              <a:rPr sz="5400" spc="-405" dirty="0"/>
              <a:t>i</a:t>
            </a:r>
            <a:r>
              <a:rPr sz="5400" spc="-409" dirty="0"/>
              <a:t> </a:t>
            </a:r>
            <a:r>
              <a:rPr sz="5400" spc="300" dirty="0"/>
              <a:t>A</a:t>
            </a:r>
            <a:r>
              <a:rPr sz="5400" spc="-135" dirty="0"/>
              <a:t>n</a:t>
            </a:r>
            <a:r>
              <a:rPr sz="5400" spc="445" dirty="0"/>
              <a:t>a</a:t>
            </a:r>
            <a:r>
              <a:rPr sz="5400" spc="-350" dirty="0"/>
              <a:t>li</a:t>
            </a:r>
            <a:r>
              <a:rPr sz="5400" spc="-655" dirty="0"/>
              <a:t>z</a:t>
            </a:r>
            <a:r>
              <a:rPr sz="5400" spc="-405" dirty="0"/>
              <a:t>i</a:t>
            </a:r>
            <a:r>
              <a:rPr sz="5400" spc="-409" dirty="0"/>
              <a:t> </a:t>
            </a:r>
            <a:r>
              <a:rPr sz="5400" spc="145" dirty="0"/>
              <a:t>Ve  </a:t>
            </a:r>
            <a:r>
              <a:rPr sz="5400" spc="-254" dirty="0"/>
              <a:t>Görselleştirmesi</a:t>
            </a:r>
            <a:endParaRPr sz="5400" dirty="0"/>
          </a:p>
          <a:p>
            <a:pPr marL="12700" marR="3185160">
              <a:lnSpc>
                <a:spcPts val="3120"/>
              </a:lnSpc>
            </a:pPr>
            <a:r>
              <a:rPr sz="1800" spc="140" dirty="0">
                <a:solidFill>
                  <a:srgbClr val="EF53A5"/>
                </a:solidFill>
              </a:rPr>
              <a:t>O</a:t>
            </a:r>
            <a:r>
              <a:rPr sz="1800" spc="175" dirty="0">
                <a:solidFill>
                  <a:srgbClr val="EF53A5"/>
                </a:solidFill>
              </a:rPr>
              <a:t>Ğ</a:t>
            </a:r>
            <a:r>
              <a:rPr sz="1800" spc="-145" dirty="0">
                <a:solidFill>
                  <a:srgbClr val="EF53A5"/>
                </a:solidFill>
              </a:rPr>
              <a:t>U</a:t>
            </a:r>
            <a:r>
              <a:rPr sz="1800" spc="-30" dirty="0">
                <a:solidFill>
                  <a:srgbClr val="EF53A5"/>
                </a:solidFill>
              </a:rPr>
              <a:t>ZC</a:t>
            </a:r>
            <a:r>
              <a:rPr sz="1800" spc="-20" dirty="0">
                <a:solidFill>
                  <a:srgbClr val="EF53A5"/>
                </a:solidFill>
              </a:rPr>
              <a:t>A</a:t>
            </a:r>
            <a:r>
              <a:rPr sz="1800" spc="-15" dirty="0">
                <a:solidFill>
                  <a:srgbClr val="EF53A5"/>
                </a:solidFill>
              </a:rPr>
              <a:t>N</a:t>
            </a:r>
            <a:r>
              <a:rPr sz="1800" spc="-130" dirty="0">
                <a:solidFill>
                  <a:srgbClr val="EF53A5"/>
                </a:solidFill>
              </a:rPr>
              <a:t> </a:t>
            </a:r>
            <a:r>
              <a:rPr sz="1800" spc="-145" dirty="0">
                <a:solidFill>
                  <a:srgbClr val="EF53A5"/>
                </a:solidFill>
              </a:rPr>
              <a:t>U</a:t>
            </a:r>
            <a:r>
              <a:rPr sz="1800" spc="-50" dirty="0">
                <a:solidFill>
                  <a:srgbClr val="EF53A5"/>
                </a:solidFill>
              </a:rPr>
              <a:t>Y</a:t>
            </a:r>
            <a:r>
              <a:rPr sz="1800" spc="105" dirty="0">
                <a:solidFill>
                  <a:srgbClr val="EF53A5"/>
                </a:solidFill>
              </a:rPr>
              <a:t>A</a:t>
            </a:r>
            <a:r>
              <a:rPr sz="1800" spc="-110" dirty="0">
                <a:solidFill>
                  <a:srgbClr val="EF53A5"/>
                </a:solidFill>
              </a:rPr>
              <a:t>R  </a:t>
            </a:r>
            <a:r>
              <a:rPr sz="1800" spc="-150" dirty="0">
                <a:solidFill>
                  <a:srgbClr val="EF53A5"/>
                </a:solidFill>
              </a:rPr>
              <a:t>090180343</a:t>
            </a:r>
            <a:endParaRPr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56202" y="2102611"/>
            <a:ext cx="9734550" cy="2844800"/>
          </a:xfrm>
          <a:prstGeom prst="rect">
            <a:avLst/>
          </a:prstGeom>
        </p:spPr>
        <p:txBody>
          <a:bodyPr vert="horz" wrap="square" lIns="0" tIns="2540" rIns="0" bIns="0" rtlCol="0">
            <a:spAutoFit/>
          </a:bodyPr>
          <a:lstStyle/>
          <a:p>
            <a:pPr marL="12700" marR="55880">
              <a:lnSpc>
                <a:spcPct val="114700"/>
              </a:lnSpc>
              <a:spcBef>
                <a:spcPts val="20"/>
              </a:spcBef>
            </a:pPr>
            <a:r>
              <a:rPr sz="1800" spc="-40" dirty="0">
                <a:solidFill>
                  <a:srgbClr val="111111"/>
                </a:solidFill>
                <a:latin typeface="Times New Roman"/>
                <a:cs typeface="Times New Roman"/>
              </a:rPr>
              <a:t>Wang</a:t>
            </a:r>
            <a:r>
              <a:rPr sz="1800" spc="10" dirty="0">
                <a:solidFill>
                  <a:srgbClr val="111111"/>
                </a:solidFill>
                <a:latin typeface="Times New Roman"/>
                <a:cs typeface="Times New Roman"/>
              </a:rPr>
              <a:t> </a:t>
            </a:r>
            <a:r>
              <a:rPr sz="1800" dirty="0">
                <a:solidFill>
                  <a:srgbClr val="111111"/>
                </a:solidFill>
                <a:latin typeface="Times New Roman"/>
                <a:cs typeface="Times New Roman"/>
              </a:rPr>
              <a:t>ve</a:t>
            </a:r>
            <a:r>
              <a:rPr sz="1800" spc="10" dirty="0">
                <a:solidFill>
                  <a:srgbClr val="111111"/>
                </a:solidFill>
                <a:latin typeface="Times New Roman"/>
                <a:cs typeface="Times New Roman"/>
              </a:rPr>
              <a:t> </a:t>
            </a:r>
            <a:r>
              <a:rPr sz="1800" spc="-5" dirty="0">
                <a:solidFill>
                  <a:srgbClr val="111111"/>
                </a:solidFill>
                <a:latin typeface="Times New Roman"/>
                <a:cs typeface="Times New Roman"/>
              </a:rPr>
              <a:t>diğerlerinin</a:t>
            </a:r>
            <a:r>
              <a:rPr sz="1800" spc="10" dirty="0">
                <a:solidFill>
                  <a:srgbClr val="111111"/>
                </a:solidFill>
                <a:latin typeface="Times New Roman"/>
                <a:cs typeface="Times New Roman"/>
              </a:rPr>
              <a:t> </a:t>
            </a:r>
            <a:r>
              <a:rPr sz="1800" dirty="0">
                <a:solidFill>
                  <a:srgbClr val="111111"/>
                </a:solidFill>
                <a:latin typeface="Times New Roman"/>
                <a:cs typeface="Times New Roman"/>
              </a:rPr>
              <a:t>(2015)</a:t>
            </a:r>
            <a:r>
              <a:rPr sz="1800" spc="10" dirty="0">
                <a:solidFill>
                  <a:srgbClr val="111111"/>
                </a:solidFill>
                <a:latin typeface="Times New Roman"/>
                <a:cs typeface="Times New Roman"/>
              </a:rPr>
              <a:t> </a:t>
            </a:r>
            <a:r>
              <a:rPr sz="1800" spc="-5" dirty="0">
                <a:solidFill>
                  <a:srgbClr val="111111"/>
                </a:solidFill>
                <a:latin typeface="Times New Roman"/>
                <a:cs typeface="Times New Roman"/>
              </a:rPr>
              <a:t>yılında</a:t>
            </a:r>
            <a:r>
              <a:rPr sz="1800" spc="10" dirty="0">
                <a:solidFill>
                  <a:srgbClr val="111111"/>
                </a:solidFill>
                <a:latin typeface="Times New Roman"/>
                <a:cs typeface="Times New Roman"/>
              </a:rPr>
              <a:t> </a:t>
            </a:r>
            <a:r>
              <a:rPr sz="1800" spc="-5" dirty="0">
                <a:solidFill>
                  <a:srgbClr val="111111"/>
                </a:solidFill>
                <a:latin typeface="Times New Roman"/>
                <a:cs typeface="Times New Roman"/>
              </a:rPr>
              <a:t>yapmış</a:t>
            </a:r>
            <a:r>
              <a:rPr sz="1800" spc="5" dirty="0">
                <a:solidFill>
                  <a:srgbClr val="111111"/>
                </a:solidFill>
                <a:latin typeface="Times New Roman"/>
                <a:cs typeface="Times New Roman"/>
              </a:rPr>
              <a:t> </a:t>
            </a:r>
            <a:r>
              <a:rPr sz="1800" spc="-5" dirty="0">
                <a:solidFill>
                  <a:srgbClr val="111111"/>
                </a:solidFill>
                <a:latin typeface="Times New Roman"/>
                <a:cs typeface="Times New Roman"/>
              </a:rPr>
              <a:t>oldukları</a:t>
            </a:r>
            <a:r>
              <a:rPr sz="1800" spc="5" dirty="0">
                <a:solidFill>
                  <a:srgbClr val="111111"/>
                </a:solidFill>
                <a:latin typeface="Times New Roman"/>
                <a:cs typeface="Times New Roman"/>
              </a:rPr>
              <a:t> </a:t>
            </a:r>
            <a:r>
              <a:rPr sz="1800" spc="-5" dirty="0">
                <a:solidFill>
                  <a:srgbClr val="111111"/>
                </a:solidFill>
                <a:latin typeface="Times New Roman"/>
                <a:cs typeface="Times New Roman"/>
              </a:rPr>
              <a:t>çalışmada,</a:t>
            </a:r>
            <a:r>
              <a:rPr sz="1800" spc="10" dirty="0">
                <a:solidFill>
                  <a:srgbClr val="111111"/>
                </a:solidFill>
                <a:latin typeface="Times New Roman"/>
                <a:cs typeface="Times New Roman"/>
              </a:rPr>
              <a:t> </a:t>
            </a:r>
            <a:r>
              <a:rPr sz="1800" dirty="0">
                <a:solidFill>
                  <a:srgbClr val="111111"/>
                </a:solidFill>
                <a:latin typeface="Times New Roman"/>
                <a:cs typeface="Times New Roman"/>
              </a:rPr>
              <a:t>veri</a:t>
            </a:r>
            <a:r>
              <a:rPr sz="1800" spc="5" dirty="0">
                <a:solidFill>
                  <a:srgbClr val="111111"/>
                </a:solidFill>
                <a:latin typeface="Times New Roman"/>
                <a:cs typeface="Times New Roman"/>
              </a:rPr>
              <a:t> </a:t>
            </a:r>
            <a:r>
              <a:rPr sz="1800" spc="-5" dirty="0">
                <a:solidFill>
                  <a:srgbClr val="111111"/>
                </a:solidFill>
                <a:latin typeface="Times New Roman"/>
                <a:cs typeface="Times New Roman"/>
              </a:rPr>
              <a:t>analizinin</a:t>
            </a:r>
            <a:r>
              <a:rPr sz="1800" spc="10" dirty="0">
                <a:solidFill>
                  <a:srgbClr val="111111"/>
                </a:solidFill>
                <a:latin typeface="Times New Roman"/>
                <a:cs typeface="Times New Roman"/>
              </a:rPr>
              <a:t> </a:t>
            </a:r>
            <a:r>
              <a:rPr sz="1800" dirty="0">
                <a:solidFill>
                  <a:srgbClr val="111111"/>
                </a:solidFill>
                <a:latin typeface="Times New Roman"/>
                <a:cs typeface="Times New Roman"/>
              </a:rPr>
              <a:t>büyük</a:t>
            </a:r>
            <a:r>
              <a:rPr sz="1800" spc="10" dirty="0">
                <a:solidFill>
                  <a:srgbClr val="111111"/>
                </a:solidFill>
                <a:latin typeface="Times New Roman"/>
                <a:cs typeface="Times New Roman"/>
              </a:rPr>
              <a:t> </a:t>
            </a:r>
            <a:r>
              <a:rPr sz="1800" spc="-5" dirty="0">
                <a:solidFill>
                  <a:srgbClr val="111111"/>
                </a:solidFill>
                <a:latin typeface="Times New Roman"/>
                <a:cs typeface="Times New Roman"/>
              </a:rPr>
              <a:t>verinin</a:t>
            </a:r>
            <a:r>
              <a:rPr sz="1800" spc="10" dirty="0">
                <a:solidFill>
                  <a:srgbClr val="111111"/>
                </a:solidFill>
                <a:latin typeface="Times New Roman"/>
                <a:cs typeface="Times New Roman"/>
              </a:rPr>
              <a:t> </a:t>
            </a:r>
            <a:r>
              <a:rPr sz="1800" spc="-5" dirty="0">
                <a:solidFill>
                  <a:srgbClr val="111111"/>
                </a:solidFill>
                <a:latin typeface="Times New Roman"/>
                <a:cs typeface="Times New Roman"/>
              </a:rPr>
              <a:t>boyutunu </a:t>
            </a:r>
            <a:r>
              <a:rPr sz="1800" dirty="0">
                <a:solidFill>
                  <a:srgbClr val="111111"/>
                </a:solidFill>
                <a:latin typeface="Times New Roman"/>
                <a:cs typeface="Times New Roman"/>
              </a:rPr>
              <a:t> ve</a:t>
            </a:r>
            <a:r>
              <a:rPr sz="1800" spc="5" dirty="0">
                <a:solidFill>
                  <a:srgbClr val="111111"/>
                </a:solidFill>
                <a:latin typeface="Times New Roman"/>
                <a:cs typeface="Times New Roman"/>
              </a:rPr>
              <a:t> </a:t>
            </a:r>
            <a:r>
              <a:rPr sz="1800" spc="-5" dirty="0">
                <a:solidFill>
                  <a:srgbClr val="111111"/>
                </a:solidFill>
                <a:latin typeface="Times New Roman"/>
                <a:cs typeface="Times New Roman"/>
              </a:rPr>
              <a:t>karmaşıklığını</a:t>
            </a:r>
            <a:r>
              <a:rPr sz="1800" spc="5" dirty="0">
                <a:solidFill>
                  <a:srgbClr val="111111"/>
                </a:solidFill>
                <a:latin typeface="Times New Roman"/>
                <a:cs typeface="Times New Roman"/>
              </a:rPr>
              <a:t> </a:t>
            </a:r>
            <a:r>
              <a:rPr sz="1800" spc="-5" dirty="0">
                <a:solidFill>
                  <a:srgbClr val="111111"/>
                </a:solidFill>
                <a:latin typeface="Times New Roman"/>
                <a:cs typeface="Times New Roman"/>
              </a:rPr>
              <a:t>azaltarak</a:t>
            </a:r>
            <a:r>
              <a:rPr sz="1800" spc="10" dirty="0">
                <a:solidFill>
                  <a:srgbClr val="111111"/>
                </a:solidFill>
                <a:latin typeface="Times New Roman"/>
                <a:cs typeface="Times New Roman"/>
              </a:rPr>
              <a:t> </a:t>
            </a:r>
            <a:r>
              <a:rPr sz="1800" spc="-5" dirty="0">
                <a:solidFill>
                  <a:srgbClr val="111111"/>
                </a:solidFill>
                <a:latin typeface="Times New Roman"/>
                <a:cs typeface="Times New Roman"/>
              </a:rPr>
              <a:t>kilit</a:t>
            </a:r>
            <a:r>
              <a:rPr sz="1800" spc="5" dirty="0">
                <a:solidFill>
                  <a:srgbClr val="111111"/>
                </a:solidFill>
                <a:latin typeface="Times New Roman"/>
                <a:cs typeface="Times New Roman"/>
              </a:rPr>
              <a:t> </a:t>
            </a:r>
            <a:r>
              <a:rPr sz="1800" spc="-5" dirty="0">
                <a:solidFill>
                  <a:srgbClr val="111111"/>
                </a:solidFill>
                <a:latin typeface="Times New Roman"/>
                <a:cs typeface="Times New Roman"/>
              </a:rPr>
              <a:t>bir</a:t>
            </a:r>
            <a:r>
              <a:rPr sz="1800" spc="10" dirty="0">
                <a:solidFill>
                  <a:srgbClr val="111111"/>
                </a:solidFill>
                <a:latin typeface="Times New Roman"/>
                <a:cs typeface="Times New Roman"/>
              </a:rPr>
              <a:t> </a:t>
            </a:r>
            <a:r>
              <a:rPr sz="1800" dirty="0">
                <a:solidFill>
                  <a:srgbClr val="111111"/>
                </a:solidFill>
                <a:latin typeface="Times New Roman"/>
                <a:cs typeface="Times New Roman"/>
              </a:rPr>
              <a:t>rol </a:t>
            </a:r>
            <a:r>
              <a:rPr sz="1800" spc="-5" dirty="0">
                <a:solidFill>
                  <a:srgbClr val="111111"/>
                </a:solidFill>
                <a:latin typeface="Times New Roman"/>
                <a:cs typeface="Times New Roman"/>
              </a:rPr>
              <a:t>oynadığı</a:t>
            </a:r>
            <a:r>
              <a:rPr sz="1800" spc="5" dirty="0">
                <a:solidFill>
                  <a:srgbClr val="111111"/>
                </a:solidFill>
                <a:latin typeface="Times New Roman"/>
                <a:cs typeface="Times New Roman"/>
              </a:rPr>
              <a:t> </a:t>
            </a:r>
            <a:r>
              <a:rPr sz="1800" spc="-10" dirty="0">
                <a:solidFill>
                  <a:srgbClr val="111111"/>
                </a:solidFill>
                <a:latin typeface="Times New Roman"/>
                <a:cs typeface="Times New Roman"/>
              </a:rPr>
              <a:t>açıklanmıştır.</a:t>
            </a:r>
            <a:r>
              <a:rPr sz="1800" spc="-90" dirty="0">
                <a:solidFill>
                  <a:srgbClr val="111111"/>
                </a:solidFill>
                <a:latin typeface="Times New Roman"/>
                <a:cs typeface="Times New Roman"/>
              </a:rPr>
              <a:t> </a:t>
            </a:r>
            <a:r>
              <a:rPr sz="1800" spc="-30" dirty="0">
                <a:solidFill>
                  <a:srgbClr val="111111"/>
                </a:solidFill>
                <a:latin typeface="Times New Roman"/>
                <a:cs typeface="Times New Roman"/>
              </a:rPr>
              <a:t>Ayrıca</a:t>
            </a:r>
            <a:r>
              <a:rPr sz="1800" spc="5" dirty="0">
                <a:solidFill>
                  <a:srgbClr val="111111"/>
                </a:solidFill>
                <a:latin typeface="Times New Roman"/>
                <a:cs typeface="Times New Roman"/>
              </a:rPr>
              <a:t> </a:t>
            </a:r>
            <a:r>
              <a:rPr sz="1800" dirty="0">
                <a:solidFill>
                  <a:srgbClr val="111111"/>
                </a:solidFill>
                <a:latin typeface="Times New Roman"/>
                <a:cs typeface="Times New Roman"/>
              </a:rPr>
              <a:t>bu</a:t>
            </a:r>
            <a:r>
              <a:rPr sz="1800" spc="10" dirty="0">
                <a:solidFill>
                  <a:srgbClr val="111111"/>
                </a:solidFill>
                <a:latin typeface="Times New Roman"/>
                <a:cs typeface="Times New Roman"/>
              </a:rPr>
              <a:t> </a:t>
            </a:r>
            <a:r>
              <a:rPr sz="1800" spc="-5" dirty="0">
                <a:solidFill>
                  <a:srgbClr val="111111"/>
                </a:solidFill>
                <a:latin typeface="Times New Roman"/>
                <a:cs typeface="Times New Roman"/>
              </a:rPr>
              <a:t>çalışmada</a:t>
            </a:r>
            <a:r>
              <a:rPr sz="1800" spc="10" dirty="0">
                <a:solidFill>
                  <a:srgbClr val="111111"/>
                </a:solidFill>
                <a:latin typeface="Times New Roman"/>
                <a:cs typeface="Times New Roman"/>
              </a:rPr>
              <a:t> </a:t>
            </a:r>
            <a:r>
              <a:rPr sz="1800" dirty="0">
                <a:solidFill>
                  <a:srgbClr val="111111"/>
                </a:solidFill>
                <a:latin typeface="Times New Roman"/>
                <a:cs typeface="Times New Roman"/>
              </a:rPr>
              <a:t>veri</a:t>
            </a:r>
            <a:r>
              <a:rPr sz="1800" spc="5" dirty="0">
                <a:solidFill>
                  <a:srgbClr val="111111"/>
                </a:solidFill>
                <a:latin typeface="Times New Roman"/>
                <a:cs typeface="Times New Roman"/>
              </a:rPr>
              <a:t> </a:t>
            </a:r>
            <a:r>
              <a:rPr sz="1800" spc="-5" dirty="0">
                <a:solidFill>
                  <a:srgbClr val="111111"/>
                </a:solidFill>
                <a:latin typeface="Times New Roman"/>
                <a:cs typeface="Times New Roman"/>
              </a:rPr>
              <a:t>görselleştirmenin </a:t>
            </a:r>
            <a:r>
              <a:rPr sz="1800" spc="-434" dirty="0">
                <a:solidFill>
                  <a:srgbClr val="111111"/>
                </a:solidFill>
                <a:latin typeface="Times New Roman"/>
                <a:cs typeface="Times New Roman"/>
              </a:rPr>
              <a:t> </a:t>
            </a:r>
            <a:r>
              <a:rPr sz="1800" spc="-5" dirty="0">
                <a:solidFill>
                  <a:srgbClr val="111111"/>
                </a:solidFill>
                <a:latin typeface="Times New Roman"/>
                <a:cs typeface="Times New Roman"/>
              </a:rPr>
              <a:t>sağladığı</a:t>
            </a:r>
            <a:r>
              <a:rPr sz="1800" spc="5" dirty="0">
                <a:solidFill>
                  <a:srgbClr val="111111"/>
                </a:solidFill>
                <a:latin typeface="Times New Roman"/>
                <a:cs typeface="Times New Roman"/>
              </a:rPr>
              <a:t> </a:t>
            </a:r>
            <a:r>
              <a:rPr sz="1800" spc="-5" dirty="0">
                <a:solidFill>
                  <a:srgbClr val="111111"/>
                </a:solidFill>
                <a:latin typeface="Times New Roman"/>
                <a:cs typeface="Times New Roman"/>
              </a:rPr>
              <a:t>faydalar</a:t>
            </a:r>
            <a:r>
              <a:rPr sz="1800" spc="10" dirty="0">
                <a:solidFill>
                  <a:srgbClr val="111111"/>
                </a:solidFill>
                <a:latin typeface="Times New Roman"/>
                <a:cs typeface="Times New Roman"/>
              </a:rPr>
              <a:t> </a:t>
            </a:r>
            <a:r>
              <a:rPr sz="1800" spc="-5" dirty="0">
                <a:solidFill>
                  <a:srgbClr val="111111"/>
                </a:solidFill>
                <a:latin typeface="Times New Roman"/>
                <a:cs typeface="Times New Roman"/>
              </a:rPr>
              <a:t>yüzdesel</a:t>
            </a:r>
            <a:r>
              <a:rPr sz="1800" spc="5" dirty="0">
                <a:solidFill>
                  <a:srgbClr val="111111"/>
                </a:solidFill>
                <a:latin typeface="Times New Roman"/>
                <a:cs typeface="Times New Roman"/>
              </a:rPr>
              <a:t> </a:t>
            </a:r>
            <a:r>
              <a:rPr sz="1800" spc="-5" dirty="0">
                <a:solidFill>
                  <a:srgbClr val="111111"/>
                </a:solidFill>
                <a:latin typeface="Times New Roman"/>
                <a:cs typeface="Times New Roman"/>
              </a:rPr>
              <a:t>olarak</a:t>
            </a:r>
            <a:r>
              <a:rPr sz="1800" spc="10" dirty="0">
                <a:solidFill>
                  <a:srgbClr val="111111"/>
                </a:solidFill>
                <a:latin typeface="Times New Roman"/>
                <a:cs typeface="Times New Roman"/>
              </a:rPr>
              <a:t> </a:t>
            </a:r>
            <a:r>
              <a:rPr sz="1800" spc="-10" dirty="0">
                <a:solidFill>
                  <a:srgbClr val="111111"/>
                </a:solidFill>
                <a:latin typeface="Times New Roman"/>
                <a:cs typeface="Times New Roman"/>
              </a:rPr>
              <a:t>açıklanmıştır.</a:t>
            </a:r>
            <a:r>
              <a:rPr sz="1800" spc="10" dirty="0">
                <a:solidFill>
                  <a:srgbClr val="111111"/>
                </a:solidFill>
                <a:latin typeface="Times New Roman"/>
                <a:cs typeface="Times New Roman"/>
              </a:rPr>
              <a:t> </a:t>
            </a:r>
            <a:r>
              <a:rPr sz="1800" spc="-5" dirty="0">
                <a:solidFill>
                  <a:srgbClr val="111111"/>
                </a:solidFill>
                <a:latin typeface="Times New Roman"/>
                <a:cs typeface="Times New Roman"/>
              </a:rPr>
              <a:t>Buna</a:t>
            </a:r>
            <a:r>
              <a:rPr sz="1800" spc="15" dirty="0">
                <a:solidFill>
                  <a:srgbClr val="111111"/>
                </a:solidFill>
                <a:latin typeface="Times New Roman"/>
                <a:cs typeface="Times New Roman"/>
              </a:rPr>
              <a:t> </a:t>
            </a:r>
            <a:r>
              <a:rPr sz="1800" dirty="0">
                <a:solidFill>
                  <a:srgbClr val="111111"/>
                </a:solidFill>
                <a:latin typeface="Times New Roman"/>
                <a:cs typeface="Times New Roman"/>
              </a:rPr>
              <a:t>göre</a:t>
            </a:r>
            <a:r>
              <a:rPr sz="1800" spc="10" dirty="0">
                <a:solidFill>
                  <a:srgbClr val="111111"/>
                </a:solidFill>
                <a:latin typeface="Times New Roman"/>
                <a:cs typeface="Times New Roman"/>
              </a:rPr>
              <a:t> </a:t>
            </a:r>
            <a:r>
              <a:rPr sz="1800" dirty="0">
                <a:solidFill>
                  <a:srgbClr val="111111"/>
                </a:solidFill>
                <a:latin typeface="Times New Roman"/>
                <a:cs typeface="Times New Roman"/>
              </a:rPr>
              <a:t>veri</a:t>
            </a:r>
            <a:r>
              <a:rPr sz="1800" spc="5" dirty="0">
                <a:solidFill>
                  <a:srgbClr val="111111"/>
                </a:solidFill>
                <a:latin typeface="Times New Roman"/>
                <a:cs typeface="Times New Roman"/>
              </a:rPr>
              <a:t> </a:t>
            </a:r>
            <a:r>
              <a:rPr sz="1800" spc="-5" dirty="0">
                <a:solidFill>
                  <a:srgbClr val="111111"/>
                </a:solidFill>
                <a:latin typeface="Times New Roman"/>
                <a:cs typeface="Times New Roman"/>
              </a:rPr>
              <a:t>görselleştirme;</a:t>
            </a:r>
            <a:r>
              <a:rPr sz="1800" spc="5" dirty="0">
                <a:solidFill>
                  <a:srgbClr val="111111"/>
                </a:solidFill>
                <a:latin typeface="Times New Roman"/>
                <a:cs typeface="Times New Roman"/>
              </a:rPr>
              <a:t> </a:t>
            </a:r>
            <a:r>
              <a:rPr sz="1800" dirty="0">
                <a:solidFill>
                  <a:srgbClr val="111111"/>
                </a:solidFill>
                <a:latin typeface="Times New Roman"/>
                <a:cs typeface="Times New Roman"/>
              </a:rPr>
              <a:t>karar</a:t>
            </a:r>
            <a:r>
              <a:rPr sz="1800" spc="10" dirty="0">
                <a:solidFill>
                  <a:srgbClr val="111111"/>
                </a:solidFill>
                <a:latin typeface="Times New Roman"/>
                <a:cs typeface="Times New Roman"/>
              </a:rPr>
              <a:t> </a:t>
            </a:r>
            <a:r>
              <a:rPr sz="1800" spc="-5" dirty="0">
                <a:solidFill>
                  <a:srgbClr val="111111"/>
                </a:solidFill>
                <a:latin typeface="Times New Roman"/>
                <a:cs typeface="Times New Roman"/>
              </a:rPr>
              <a:t>verme</a:t>
            </a:r>
            <a:r>
              <a:rPr sz="1800" spc="10" dirty="0">
                <a:solidFill>
                  <a:srgbClr val="111111"/>
                </a:solidFill>
                <a:latin typeface="Times New Roman"/>
                <a:cs typeface="Times New Roman"/>
              </a:rPr>
              <a:t> </a:t>
            </a:r>
            <a:r>
              <a:rPr sz="1800" spc="-5" dirty="0">
                <a:solidFill>
                  <a:srgbClr val="111111"/>
                </a:solidFill>
                <a:latin typeface="Times New Roman"/>
                <a:cs typeface="Times New Roman"/>
              </a:rPr>
              <a:t>sürecini</a:t>
            </a:r>
            <a:r>
              <a:rPr sz="1800" spc="10" dirty="0">
                <a:solidFill>
                  <a:srgbClr val="111111"/>
                </a:solidFill>
                <a:latin typeface="Times New Roman"/>
                <a:cs typeface="Times New Roman"/>
              </a:rPr>
              <a:t> </a:t>
            </a:r>
            <a:r>
              <a:rPr sz="1800" dirty="0">
                <a:solidFill>
                  <a:srgbClr val="111111"/>
                </a:solidFill>
                <a:latin typeface="Times New Roman"/>
                <a:cs typeface="Times New Roman"/>
              </a:rPr>
              <a:t>%77 </a:t>
            </a:r>
            <a:r>
              <a:rPr sz="1800" spc="-434" dirty="0">
                <a:solidFill>
                  <a:srgbClr val="111111"/>
                </a:solidFill>
                <a:latin typeface="Times New Roman"/>
                <a:cs typeface="Times New Roman"/>
              </a:rPr>
              <a:t> </a:t>
            </a:r>
            <a:r>
              <a:rPr sz="1800" spc="-5" dirty="0">
                <a:solidFill>
                  <a:srgbClr val="111111"/>
                </a:solidFill>
                <a:latin typeface="Times New Roman"/>
                <a:cs typeface="Times New Roman"/>
              </a:rPr>
              <a:t>oranında</a:t>
            </a:r>
            <a:r>
              <a:rPr sz="1800" spc="10" dirty="0">
                <a:solidFill>
                  <a:srgbClr val="111111"/>
                </a:solidFill>
                <a:latin typeface="Times New Roman"/>
                <a:cs typeface="Times New Roman"/>
              </a:rPr>
              <a:t> </a:t>
            </a:r>
            <a:r>
              <a:rPr sz="1800" spc="-5" dirty="0">
                <a:solidFill>
                  <a:srgbClr val="111111"/>
                </a:solidFill>
                <a:latin typeface="Times New Roman"/>
                <a:cs typeface="Times New Roman"/>
              </a:rPr>
              <a:t>arttırmakta,</a:t>
            </a:r>
            <a:r>
              <a:rPr sz="1800" spc="15" dirty="0">
                <a:solidFill>
                  <a:srgbClr val="111111"/>
                </a:solidFill>
                <a:latin typeface="Times New Roman"/>
                <a:cs typeface="Times New Roman"/>
              </a:rPr>
              <a:t> </a:t>
            </a:r>
            <a:r>
              <a:rPr sz="1800" spc="-5" dirty="0">
                <a:solidFill>
                  <a:srgbClr val="111111"/>
                </a:solidFill>
                <a:latin typeface="Times New Roman"/>
                <a:cs typeface="Times New Roman"/>
              </a:rPr>
              <a:t>zaman</a:t>
            </a:r>
            <a:r>
              <a:rPr sz="1800" spc="15" dirty="0">
                <a:solidFill>
                  <a:srgbClr val="111111"/>
                </a:solidFill>
                <a:latin typeface="Times New Roman"/>
                <a:cs typeface="Times New Roman"/>
              </a:rPr>
              <a:t> </a:t>
            </a:r>
            <a:r>
              <a:rPr sz="1800" spc="-5" dirty="0">
                <a:solidFill>
                  <a:srgbClr val="111111"/>
                </a:solidFill>
                <a:latin typeface="Times New Roman"/>
                <a:cs typeface="Times New Roman"/>
              </a:rPr>
              <a:t>kaybını</a:t>
            </a:r>
            <a:r>
              <a:rPr sz="1800" spc="5" dirty="0">
                <a:solidFill>
                  <a:srgbClr val="111111"/>
                </a:solidFill>
                <a:latin typeface="Times New Roman"/>
                <a:cs typeface="Times New Roman"/>
              </a:rPr>
              <a:t> </a:t>
            </a:r>
            <a:r>
              <a:rPr sz="1800" dirty="0">
                <a:solidFill>
                  <a:srgbClr val="111111"/>
                </a:solidFill>
                <a:latin typeface="Times New Roman"/>
                <a:cs typeface="Times New Roman"/>
              </a:rPr>
              <a:t>%20</a:t>
            </a:r>
            <a:r>
              <a:rPr sz="1800" spc="15" dirty="0">
                <a:solidFill>
                  <a:srgbClr val="111111"/>
                </a:solidFill>
                <a:latin typeface="Times New Roman"/>
                <a:cs typeface="Times New Roman"/>
              </a:rPr>
              <a:t> </a:t>
            </a:r>
            <a:r>
              <a:rPr sz="1800" spc="-5" dirty="0">
                <a:solidFill>
                  <a:srgbClr val="111111"/>
                </a:solidFill>
                <a:latin typeface="Times New Roman"/>
                <a:cs typeface="Times New Roman"/>
              </a:rPr>
              <a:t>azaltmakta,</a:t>
            </a:r>
            <a:r>
              <a:rPr sz="1800" spc="15" dirty="0">
                <a:solidFill>
                  <a:srgbClr val="111111"/>
                </a:solidFill>
                <a:latin typeface="Times New Roman"/>
                <a:cs typeface="Times New Roman"/>
              </a:rPr>
              <a:t> </a:t>
            </a:r>
            <a:r>
              <a:rPr sz="1800" dirty="0">
                <a:solidFill>
                  <a:srgbClr val="111111"/>
                </a:solidFill>
                <a:latin typeface="Times New Roman"/>
                <a:cs typeface="Times New Roman"/>
              </a:rPr>
              <a:t>daha</a:t>
            </a:r>
            <a:r>
              <a:rPr sz="1800" spc="10" dirty="0">
                <a:solidFill>
                  <a:srgbClr val="111111"/>
                </a:solidFill>
                <a:latin typeface="Times New Roman"/>
                <a:cs typeface="Times New Roman"/>
              </a:rPr>
              <a:t> </a:t>
            </a:r>
            <a:r>
              <a:rPr sz="1800" spc="-5" dirty="0">
                <a:solidFill>
                  <a:srgbClr val="111111"/>
                </a:solidFill>
                <a:latin typeface="Times New Roman"/>
                <a:cs typeface="Times New Roman"/>
              </a:rPr>
              <a:t>iyi</a:t>
            </a:r>
            <a:r>
              <a:rPr sz="1800" spc="10" dirty="0">
                <a:solidFill>
                  <a:srgbClr val="111111"/>
                </a:solidFill>
                <a:latin typeface="Times New Roman"/>
                <a:cs typeface="Times New Roman"/>
              </a:rPr>
              <a:t> </a:t>
            </a:r>
            <a:r>
              <a:rPr sz="1800" dirty="0">
                <a:solidFill>
                  <a:srgbClr val="111111"/>
                </a:solidFill>
                <a:latin typeface="Times New Roman"/>
                <a:cs typeface="Times New Roman"/>
              </a:rPr>
              <a:t>veri</a:t>
            </a:r>
            <a:r>
              <a:rPr sz="1800" spc="10" dirty="0">
                <a:solidFill>
                  <a:srgbClr val="111111"/>
                </a:solidFill>
                <a:latin typeface="Times New Roman"/>
                <a:cs typeface="Times New Roman"/>
              </a:rPr>
              <a:t> </a:t>
            </a:r>
            <a:r>
              <a:rPr sz="1800" spc="-5" dirty="0">
                <a:solidFill>
                  <a:srgbClr val="111111"/>
                </a:solidFill>
                <a:latin typeface="Times New Roman"/>
                <a:cs typeface="Times New Roman"/>
              </a:rPr>
              <a:t>analizini</a:t>
            </a:r>
            <a:r>
              <a:rPr sz="1800" spc="5" dirty="0">
                <a:solidFill>
                  <a:srgbClr val="111111"/>
                </a:solidFill>
                <a:latin typeface="Times New Roman"/>
                <a:cs typeface="Times New Roman"/>
              </a:rPr>
              <a:t> </a:t>
            </a:r>
            <a:r>
              <a:rPr sz="1800" dirty="0">
                <a:solidFill>
                  <a:srgbClr val="111111"/>
                </a:solidFill>
                <a:latin typeface="Times New Roman"/>
                <a:cs typeface="Times New Roman"/>
              </a:rPr>
              <a:t>%43</a:t>
            </a:r>
            <a:r>
              <a:rPr sz="1800" spc="15" dirty="0">
                <a:solidFill>
                  <a:srgbClr val="111111"/>
                </a:solidFill>
                <a:latin typeface="Times New Roman"/>
                <a:cs typeface="Times New Roman"/>
              </a:rPr>
              <a:t> </a:t>
            </a:r>
            <a:r>
              <a:rPr sz="1800" spc="-5" dirty="0">
                <a:solidFill>
                  <a:srgbClr val="111111"/>
                </a:solidFill>
                <a:latin typeface="Times New Roman"/>
                <a:cs typeface="Times New Roman"/>
              </a:rPr>
              <a:t>oranında</a:t>
            </a:r>
            <a:r>
              <a:rPr sz="1800" spc="15" dirty="0">
                <a:solidFill>
                  <a:srgbClr val="111111"/>
                </a:solidFill>
                <a:latin typeface="Times New Roman"/>
                <a:cs typeface="Times New Roman"/>
              </a:rPr>
              <a:t> </a:t>
            </a:r>
            <a:r>
              <a:rPr sz="1800" spc="-5" dirty="0">
                <a:solidFill>
                  <a:srgbClr val="111111"/>
                </a:solidFill>
                <a:latin typeface="Times New Roman"/>
                <a:cs typeface="Times New Roman"/>
              </a:rPr>
              <a:t>desteklemekte </a:t>
            </a:r>
            <a:r>
              <a:rPr sz="1800" spc="-434" dirty="0">
                <a:solidFill>
                  <a:srgbClr val="111111"/>
                </a:solidFill>
                <a:latin typeface="Times New Roman"/>
                <a:cs typeface="Times New Roman"/>
              </a:rPr>
              <a:t> </a:t>
            </a:r>
            <a:r>
              <a:rPr sz="1800" dirty="0">
                <a:solidFill>
                  <a:srgbClr val="111111"/>
                </a:solidFill>
                <a:latin typeface="Times New Roman"/>
                <a:cs typeface="Times New Roman"/>
              </a:rPr>
              <a:t>ve </a:t>
            </a:r>
            <a:r>
              <a:rPr sz="1800" spc="-5" dirty="0">
                <a:solidFill>
                  <a:srgbClr val="111111"/>
                </a:solidFill>
                <a:latin typeface="Times New Roman"/>
                <a:cs typeface="Times New Roman"/>
              </a:rPr>
              <a:t>bilgi paylaşımını </a:t>
            </a:r>
            <a:r>
              <a:rPr sz="1800" dirty="0">
                <a:solidFill>
                  <a:srgbClr val="111111"/>
                </a:solidFill>
                <a:latin typeface="Times New Roman"/>
                <a:cs typeface="Times New Roman"/>
              </a:rPr>
              <a:t>%41 </a:t>
            </a:r>
            <a:r>
              <a:rPr sz="1800" spc="-5" dirty="0">
                <a:solidFill>
                  <a:srgbClr val="111111"/>
                </a:solidFill>
                <a:latin typeface="Times New Roman"/>
                <a:cs typeface="Times New Roman"/>
              </a:rPr>
              <a:t>oranında</a:t>
            </a:r>
            <a:r>
              <a:rPr sz="1800" dirty="0">
                <a:solidFill>
                  <a:srgbClr val="111111"/>
                </a:solidFill>
                <a:latin typeface="Times New Roman"/>
                <a:cs typeface="Times New Roman"/>
              </a:rPr>
              <a:t> daha </a:t>
            </a:r>
            <a:r>
              <a:rPr sz="1800" spc="-5" dirty="0">
                <a:solidFill>
                  <a:srgbClr val="111111"/>
                </a:solidFill>
                <a:latin typeface="Times New Roman"/>
                <a:cs typeface="Times New Roman"/>
              </a:rPr>
              <a:t>fazla</a:t>
            </a:r>
            <a:r>
              <a:rPr sz="1800" dirty="0">
                <a:solidFill>
                  <a:srgbClr val="111111"/>
                </a:solidFill>
                <a:latin typeface="Times New Roman"/>
                <a:cs typeface="Times New Roman"/>
              </a:rPr>
              <a:t> </a:t>
            </a:r>
            <a:r>
              <a:rPr sz="1800" spc="-10" dirty="0">
                <a:solidFill>
                  <a:srgbClr val="111111"/>
                </a:solidFill>
                <a:latin typeface="Times New Roman"/>
                <a:cs typeface="Times New Roman"/>
              </a:rPr>
              <a:t>sağlamaktadır.</a:t>
            </a:r>
            <a:endParaRPr sz="1800">
              <a:latin typeface="Times New Roman"/>
              <a:cs typeface="Times New Roman"/>
            </a:endParaRPr>
          </a:p>
          <a:p>
            <a:pPr>
              <a:lnSpc>
                <a:spcPct val="100000"/>
              </a:lnSpc>
              <a:spcBef>
                <a:spcPts val="15"/>
              </a:spcBef>
            </a:pPr>
            <a:endParaRPr sz="2200">
              <a:latin typeface="Times New Roman"/>
              <a:cs typeface="Times New Roman"/>
            </a:endParaRPr>
          </a:p>
          <a:p>
            <a:pPr marL="12700" marR="5080">
              <a:lnSpc>
                <a:spcPct val="113300"/>
              </a:lnSpc>
            </a:pPr>
            <a:r>
              <a:rPr sz="1800" spc="-50" dirty="0">
                <a:latin typeface="Times New Roman"/>
                <a:cs typeface="Times New Roman"/>
              </a:rPr>
              <a:t>Veri</a:t>
            </a:r>
            <a:r>
              <a:rPr sz="1800" spc="5" dirty="0">
                <a:latin typeface="Times New Roman"/>
                <a:cs typeface="Times New Roman"/>
              </a:rPr>
              <a:t> </a:t>
            </a:r>
            <a:r>
              <a:rPr sz="1800" spc="-5" dirty="0">
                <a:latin typeface="Times New Roman"/>
                <a:cs typeface="Times New Roman"/>
              </a:rPr>
              <a:t>görselleştirmenin</a:t>
            </a:r>
            <a:r>
              <a:rPr sz="1800" spc="10" dirty="0">
                <a:latin typeface="Times New Roman"/>
                <a:cs typeface="Times New Roman"/>
              </a:rPr>
              <a:t> </a:t>
            </a:r>
            <a:r>
              <a:rPr sz="1800" spc="-5" dirty="0">
                <a:latin typeface="Times New Roman"/>
                <a:cs typeface="Times New Roman"/>
              </a:rPr>
              <a:t>asıl</a:t>
            </a:r>
            <a:r>
              <a:rPr sz="1800" spc="10" dirty="0">
                <a:latin typeface="Times New Roman"/>
                <a:cs typeface="Times New Roman"/>
              </a:rPr>
              <a:t> </a:t>
            </a:r>
            <a:r>
              <a:rPr sz="1800" spc="-5" dirty="0">
                <a:latin typeface="Times New Roman"/>
                <a:cs typeface="Times New Roman"/>
              </a:rPr>
              <a:t>amacı</a:t>
            </a:r>
            <a:r>
              <a:rPr sz="1800" spc="5" dirty="0">
                <a:latin typeface="Times New Roman"/>
                <a:cs typeface="Times New Roman"/>
              </a:rPr>
              <a:t> </a:t>
            </a:r>
            <a:r>
              <a:rPr sz="1800" spc="-5" dirty="0">
                <a:latin typeface="Times New Roman"/>
                <a:cs typeface="Times New Roman"/>
              </a:rPr>
              <a:t>grafiklerin</a:t>
            </a:r>
            <a:r>
              <a:rPr sz="1800" spc="15" dirty="0">
                <a:latin typeface="Times New Roman"/>
                <a:cs typeface="Times New Roman"/>
              </a:rPr>
              <a:t> </a:t>
            </a:r>
            <a:r>
              <a:rPr sz="1800" dirty="0">
                <a:latin typeface="Times New Roman"/>
                <a:cs typeface="Times New Roman"/>
              </a:rPr>
              <a:t>ve</a:t>
            </a:r>
            <a:r>
              <a:rPr sz="1800" spc="10" dirty="0">
                <a:latin typeface="Times New Roman"/>
                <a:cs typeface="Times New Roman"/>
              </a:rPr>
              <a:t> </a:t>
            </a:r>
            <a:r>
              <a:rPr sz="1800" spc="-5" dirty="0">
                <a:latin typeface="Times New Roman"/>
                <a:cs typeface="Times New Roman"/>
              </a:rPr>
              <a:t>resimlerin</a:t>
            </a:r>
            <a:r>
              <a:rPr sz="1800" spc="15" dirty="0">
                <a:latin typeface="Times New Roman"/>
                <a:cs typeface="Times New Roman"/>
              </a:rPr>
              <a:t> </a:t>
            </a:r>
            <a:r>
              <a:rPr sz="1800" dirty="0">
                <a:latin typeface="Times New Roman"/>
                <a:cs typeface="Times New Roman"/>
              </a:rPr>
              <a:t>yeni</a:t>
            </a:r>
            <a:r>
              <a:rPr sz="1800" spc="5" dirty="0">
                <a:latin typeface="Times New Roman"/>
                <a:cs typeface="Times New Roman"/>
              </a:rPr>
              <a:t> </a:t>
            </a:r>
            <a:r>
              <a:rPr sz="1800" spc="-5" dirty="0">
                <a:latin typeface="Times New Roman"/>
                <a:cs typeface="Times New Roman"/>
              </a:rPr>
              <a:t>fikirler</a:t>
            </a:r>
            <a:r>
              <a:rPr sz="1800" spc="15" dirty="0">
                <a:latin typeface="Times New Roman"/>
                <a:cs typeface="Times New Roman"/>
              </a:rPr>
              <a:t> </a:t>
            </a:r>
            <a:r>
              <a:rPr sz="1800" spc="-5" dirty="0">
                <a:latin typeface="Times New Roman"/>
                <a:cs typeface="Times New Roman"/>
              </a:rPr>
              <a:t>oluşturmak,</a:t>
            </a:r>
            <a:r>
              <a:rPr sz="1800" spc="10" dirty="0">
                <a:latin typeface="Times New Roman"/>
                <a:cs typeface="Times New Roman"/>
              </a:rPr>
              <a:t> </a:t>
            </a:r>
            <a:r>
              <a:rPr sz="1800" dirty="0">
                <a:latin typeface="Times New Roman"/>
                <a:cs typeface="Times New Roman"/>
              </a:rPr>
              <a:t>yeni</a:t>
            </a:r>
            <a:r>
              <a:rPr sz="1800" spc="10" dirty="0">
                <a:latin typeface="Times New Roman"/>
                <a:cs typeface="Times New Roman"/>
              </a:rPr>
              <a:t> </a:t>
            </a:r>
            <a:r>
              <a:rPr sz="1800" spc="-5" dirty="0">
                <a:latin typeface="Times New Roman"/>
                <a:cs typeface="Times New Roman"/>
              </a:rPr>
              <a:t>yapılar</a:t>
            </a:r>
            <a:r>
              <a:rPr sz="1800" spc="10" dirty="0">
                <a:latin typeface="Times New Roman"/>
                <a:cs typeface="Times New Roman"/>
              </a:rPr>
              <a:t> </a:t>
            </a:r>
            <a:r>
              <a:rPr sz="1800" spc="-5" dirty="0">
                <a:latin typeface="Times New Roman"/>
                <a:cs typeface="Times New Roman"/>
              </a:rPr>
              <a:t>keşfetmek </a:t>
            </a:r>
            <a:r>
              <a:rPr sz="1800" spc="-434" dirty="0">
                <a:latin typeface="Times New Roman"/>
                <a:cs typeface="Times New Roman"/>
              </a:rPr>
              <a:t> </a:t>
            </a:r>
            <a:r>
              <a:rPr sz="1800" dirty="0">
                <a:latin typeface="Times New Roman"/>
                <a:cs typeface="Times New Roman"/>
              </a:rPr>
              <a:t>ve</a:t>
            </a:r>
            <a:r>
              <a:rPr sz="1800" spc="5" dirty="0">
                <a:latin typeface="Times New Roman"/>
                <a:cs typeface="Times New Roman"/>
              </a:rPr>
              <a:t> </a:t>
            </a:r>
            <a:r>
              <a:rPr sz="1800" spc="-5" dirty="0">
                <a:latin typeface="Times New Roman"/>
                <a:cs typeface="Times New Roman"/>
              </a:rPr>
              <a:t>bir</a:t>
            </a:r>
            <a:r>
              <a:rPr sz="1800" spc="5" dirty="0">
                <a:latin typeface="Times New Roman"/>
                <a:cs typeface="Times New Roman"/>
              </a:rPr>
              <a:t> </a:t>
            </a:r>
            <a:r>
              <a:rPr sz="1800" spc="-5" dirty="0">
                <a:latin typeface="Times New Roman"/>
                <a:cs typeface="Times New Roman"/>
              </a:rPr>
              <a:t>hipotezin</a:t>
            </a:r>
            <a:r>
              <a:rPr sz="1800" spc="10" dirty="0">
                <a:latin typeface="Times New Roman"/>
                <a:cs typeface="Times New Roman"/>
              </a:rPr>
              <a:t> </a:t>
            </a:r>
            <a:r>
              <a:rPr sz="1800" spc="-5" dirty="0">
                <a:latin typeface="Times New Roman"/>
                <a:cs typeface="Times New Roman"/>
              </a:rPr>
              <a:t>doğruluğunu</a:t>
            </a:r>
            <a:r>
              <a:rPr sz="1800" spc="5" dirty="0">
                <a:latin typeface="Times New Roman"/>
                <a:cs typeface="Times New Roman"/>
              </a:rPr>
              <a:t> </a:t>
            </a:r>
            <a:r>
              <a:rPr sz="1800" spc="-15" dirty="0">
                <a:latin typeface="Times New Roman"/>
                <a:cs typeface="Times New Roman"/>
              </a:rPr>
              <a:t>sınamaktır.</a:t>
            </a:r>
            <a:r>
              <a:rPr sz="1800" spc="-30" dirty="0">
                <a:latin typeface="Times New Roman"/>
                <a:cs typeface="Times New Roman"/>
              </a:rPr>
              <a:t> </a:t>
            </a:r>
            <a:r>
              <a:rPr sz="1800" spc="-50" dirty="0">
                <a:latin typeface="Times New Roman"/>
                <a:cs typeface="Times New Roman"/>
              </a:rPr>
              <a:t>Veri</a:t>
            </a:r>
            <a:r>
              <a:rPr sz="1800" spc="5" dirty="0">
                <a:latin typeface="Times New Roman"/>
                <a:cs typeface="Times New Roman"/>
              </a:rPr>
              <a:t> </a:t>
            </a:r>
            <a:r>
              <a:rPr sz="1800" spc="-5" dirty="0">
                <a:latin typeface="Times New Roman"/>
                <a:cs typeface="Times New Roman"/>
              </a:rPr>
              <a:t>görselleştirilmesi</a:t>
            </a:r>
            <a:r>
              <a:rPr sz="1800" dirty="0">
                <a:latin typeface="Times New Roman"/>
                <a:cs typeface="Times New Roman"/>
              </a:rPr>
              <a:t> </a:t>
            </a:r>
            <a:r>
              <a:rPr sz="1800" spc="-5" dirty="0">
                <a:latin typeface="Times New Roman"/>
                <a:cs typeface="Times New Roman"/>
              </a:rPr>
              <a:t>sayesinde</a:t>
            </a:r>
            <a:r>
              <a:rPr sz="1800" spc="5" dirty="0">
                <a:latin typeface="Times New Roman"/>
                <a:cs typeface="Times New Roman"/>
              </a:rPr>
              <a:t> </a:t>
            </a:r>
            <a:r>
              <a:rPr sz="1800" spc="-5" dirty="0">
                <a:latin typeface="Times New Roman"/>
                <a:cs typeface="Times New Roman"/>
              </a:rPr>
              <a:t>insanın</a:t>
            </a:r>
            <a:r>
              <a:rPr sz="1800" spc="10" dirty="0">
                <a:latin typeface="Times New Roman"/>
                <a:cs typeface="Times New Roman"/>
              </a:rPr>
              <a:t> </a:t>
            </a:r>
            <a:r>
              <a:rPr sz="1800" spc="-5" dirty="0">
                <a:latin typeface="Times New Roman"/>
                <a:cs typeface="Times New Roman"/>
              </a:rPr>
              <a:t>görsel</a:t>
            </a:r>
            <a:r>
              <a:rPr sz="1800" dirty="0">
                <a:latin typeface="Times New Roman"/>
                <a:cs typeface="Times New Roman"/>
              </a:rPr>
              <a:t> </a:t>
            </a:r>
            <a:r>
              <a:rPr sz="1800" spc="-5" dirty="0">
                <a:latin typeface="Times New Roman"/>
                <a:cs typeface="Times New Roman"/>
              </a:rPr>
              <a:t>algılama </a:t>
            </a:r>
            <a:r>
              <a:rPr sz="1800" dirty="0">
                <a:latin typeface="Times New Roman"/>
                <a:cs typeface="Times New Roman"/>
              </a:rPr>
              <a:t> </a:t>
            </a:r>
            <a:r>
              <a:rPr sz="1800" spc="-5" dirty="0">
                <a:latin typeface="Times New Roman"/>
                <a:cs typeface="Times New Roman"/>
              </a:rPr>
              <a:t>sistemini,</a:t>
            </a:r>
            <a:r>
              <a:rPr sz="1800" dirty="0">
                <a:latin typeface="Times New Roman"/>
                <a:cs typeface="Times New Roman"/>
              </a:rPr>
              <a:t> </a:t>
            </a:r>
            <a:r>
              <a:rPr sz="1800" spc="-5" dirty="0">
                <a:latin typeface="Times New Roman"/>
                <a:cs typeface="Times New Roman"/>
              </a:rPr>
              <a:t>mantıksal problemlerin</a:t>
            </a:r>
            <a:r>
              <a:rPr sz="1800" dirty="0">
                <a:latin typeface="Times New Roman"/>
                <a:cs typeface="Times New Roman"/>
              </a:rPr>
              <a:t> </a:t>
            </a:r>
            <a:r>
              <a:rPr sz="1800" spc="-5" dirty="0">
                <a:latin typeface="Times New Roman"/>
                <a:cs typeface="Times New Roman"/>
              </a:rPr>
              <a:t>çözümü</a:t>
            </a:r>
            <a:r>
              <a:rPr sz="1800" dirty="0">
                <a:latin typeface="Times New Roman"/>
                <a:cs typeface="Times New Roman"/>
              </a:rPr>
              <a:t> </a:t>
            </a:r>
            <a:r>
              <a:rPr sz="1800" spc="-5" dirty="0">
                <a:latin typeface="Times New Roman"/>
                <a:cs typeface="Times New Roman"/>
              </a:rPr>
              <a:t>için</a:t>
            </a:r>
            <a:r>
              <a:rPr sz="1800" dirty="0">
                <a:latin typeface="Times New Roman"/>
                <a:cs typeface="Times New Roman"/>
              </a:rPr>
              <a:t> </a:t>
            </a:r>
            <a:r>
              <a:rPr sz="1800" spc="-5" dirty="0">
                <a:latin typeface="Times New Roman"/>
                <a:cs typeface="Times New Roman"/>
              </a:rPr>
              <a:t>kullanabiliriz.</a:t>
            </a:r>
            <a:endParaRPr sz="1800">
              <a:latin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693" y="1163828"/>
            <a:ext cx="4572000" cy="299720"/>
          </a:xfrm>
          <a:prstGeom prst="rect">
            <a:avLst/>
          </a:prstGeom>
        </p:spPr>
        <p:txBody>
          <a:bodyPr vert="horz" wrap="square" lIns="0" tIns="12700" rIns="0" bIns="0" rtlCol="0">
            <a:spAutoFit/>
          </a:bodyPr>
          <a:lstStyle/>
          <a:p>
            <a:pPr marL="12700">
              <a:lnSpc>
                <a:spcPct val="100000"/>
              </a:lnSpc>
              <a:spcBef>
                <a:spcPts val="100"/>
              </a:spcBef>
            </a:pPr>
            <a:r>
              <a:rPr sz="1800" spc="-50" dirty="0">
                <a:latin typeface="Times New Roman"/>
                <a:cs typeface="Times New Roman"/>
              </a:rPr>
              <a:t>Veri</a:t>
            </a:r>
            <a:r>
              <a:rPr sz="1800" spc="-5" dirty="0">
                <a:latin typeface="Times New Roman"/>
                <a:cs typeface="Times New Roman"/>
              </a:rPr>
              <a:t> Görselleştirilmesinin</a:t>
            </a:r>
            <a:r>
              <a:rPr sz="1800" spc="5" dirty="0">
                <a:latin typeface="Times New Roman"/>
                <a:cs typeface="Times New Roman"/>
              </a:rPr>
              <a:t> </a:t>
            </a:r>
            <a:r>
              <a:rPr sz="1800" spc="-5" dirty="0">
                <a:latin typeface="Times New Roman"/>
                <a:cs typeface="Times New Roman"/>
              </a:rPr>
              <a:t>Bazı</a:t>
            </a:r>
            <a:r>
              <a:rPr sz="1800" dirty="0">
                <a:latin typeface="Times New Roman"/>
                <a:cs typeface="Times New Roman"/>
              </a:rPr>
              <a:t> </a:t>
            </a:r>
            <a:r>
              <a:rPr sz="1800" spc="-5" dirty="0">
                <a:latin typeface="Times New Roman"/>
                <a:cs typeface="Times New Roman"/>
              </a:rPr>
              <a:t>Kullanım</a:t>
            </a:r>
            <a:r>
              <a:rPr sz="1800" spc="-100" dirty="0">
                <a:latin typeface="Times New Roman"/>
                <a:cs typeface="Times New Roman"/>
              </a:rPr>
              <a:t> </a:t>
            </a:r>
            <a:r>
              <a:rPr sz="1800" spc="-5" dirty="0">
                <a:latin typeface="Times New Roman"/>
                <a:cs typeface="Times New Roman"/>
              </a:rPr>
              <a:t>Alanları</a:t>
            </a:r>
            <a:endParaRPr sz="1800">
              <a:latin typeface="Times New Roman"/>
              <a:cs typeface="Times New Roman"/>
            </a:endParaRPr>
          </a:p>
        </p:txBody>
      </p:sp>
      <p:sp>
        <p:nvSpPr>
          <p:cNvPr id="3" name="object 3"/>
          <p:cNvSpPr txBox="1"/>
          <p:nvPr/>
        </p:nvSpPr>
        <p:spPr>
          <a:xfrm>
            <a:off x="1233693" y="2503931"/>
            <a:ext cx="8409940" cy="3216910"/>
          </a:xfrm>
          <a:prstGeom prst="rect">
            <a:avLst/>
          </a:prstGeom>
        </p:spPr>
        <p:txBody>
          <a:bodyPr vert="horz" wrap="square" lIns="0" tIns="131445" rIns="0" bIns="0" rtlCol="0">
            <a:spAutoFit/>
          </a:bodyPr>
          <a:lstStyle/>
          <a:p>
            <a:pPr marL="12700">
              <a:lnSpc>
                <a:spcPct val="100000"/>
              </a:lnSpc>
              <a:spcBef>
                <a:spcPts val="1035"/>
              </a:spcBef>
              <a:tabLst>
                <a:tab pos="354965" algn="l"/>
              </a:tabLst>
            </a:pPr>
            <a:r>
              <a:rPr sz="1100" spc="-110" dirty="0">
                <a:solidFill>
                  <a:srgbClr val="B31166"/>
                </a:solidFill>
                <a:latin typeface="Lucida Sans Unicode"/>
                <a:cs typeface="Lucida Sans Unicode"/>
              </a:rPr>
              <a:t>▶	</a:t>
            </a:r>
            <a:r>
              <a:rPr sz="1400" spc="-40" dirty="0">
                <a:solidFill>
                  <a:srgbClr val="404040"/>
                </a:solidFill>
                <a:latin typeface="Times New Roman"/>
                <a:cs typeface="Times New Roman"/>
              </a:rPr>
              <a:t>Veri</a:t>
            </a:r>
            <a:r>
              <a:rPr sz="1400" spc="5" dirty="0">
                <a:solidFill>
                  <a:srgbClr val="404040"/>
                </a:solidFill>
                <a:latin typeface="Times New Roman"/>
                <a:cs typeface="Times New Roman"/>
              </a:rPr>
              <a:t> </a:t>
            </a:r>
            <a:r>
              <a:rPr sz="1400" spc="-5" dirty="0">
                <a:solidFill>
                  <a:srgbClr val="404040"/>
                </a:solidFill>
                <a:latin typeface="Times New Roman"/>
                <a:cs typeface="Times New Roman"/>
              </a:rPr>
              <a:t>görselleştirme,</a:t>
            </a:r>
            <a:r>
              <a:rPr sz="1400" spc="15" dirty="0">
                <a:solidFill>
                  <a:srgbClr val="404040"/>
                </a:solidFill>
                <a:latin typeface="Times New Roman"/>
                <a:cs typeface="Times New Roman"/>
              </a:rPr>
              <a:t> </a:t>
            </a:r>
            <a:r>
              <a:rPr sz="1400" spc="-5" dirty="0">
                <a:solidFill>
                  <a:srgbClr val="404040"/>
                </a:solidFill>
                <a:latin typeface="Times New Roman"/>
                <a:cs typeface="Times New Roman"/>
              </a:rPr>
              <a:t>birçok</a:t>
            </a:r>
            <a:r>
              <a:rPr sz="1400" spc="10" dirty="0">
                <a:solidFill>
                  <a:srgbClr val="404040"/>
                </a:solidFill>
                <a:latin typeface="Times New Roman"/>
                <a:cs typeface="Times New Roman"/>
              </a:rPr>
              <a:t> </a:t>
            </a:r>
            <a:r>
              <a:rPr sz="1400" spc="-5" dirty="0">
                <a:solidFill>
                  <a:srgbClr val="404040"/>
                </a:solidFill>
                <a:latin typeface="Times New Roman"/>
                <a:cs typeface="Times New Roman"/>
              </a:rPr>
              <a:t>farklı</a:t>
            </a:r>
            <a:r>
              <a:rPr sz="1400" spc="10" dirty="0">
                <a:solidFill>
                  <a:srgbClr val="404040"/>
                </a:solidFill>
                <a:latin typeface="Times New Roman"/>
                <a:cs typeface="Times New Roman"/>
              </a:rPr>
              <a:t> </a:t>
            </a:r>
            <a:r>
              <a:rPr sz="1400" spc="-5" dirty="0">
                <a:solidFill>
                  <a:srgbClr val="404040"/>
                </a:solidFill>
                <a:latin typeface="Times New Roman"/>
                <a:cs typeface="Times New Roman"/>
              </a:rPr>
              <a:t>alanda</a:t>
            </a:r>
            <a:r>
              <a:rPr sz="1400" spc="15" dirty="0">
                <a:solidFill>
                  <a:srgbClr val="404040"/>
                </a:solidFill>
                <a:latin typeface="Times New Roman"/>
                <a:cs typeface="Times New Roman"/>
              </a:rPr>
              <a:t> </a:t>
            </a:r>
            <a:r>
              <a:rPr sz="1400" spc="-10" dirty="0">
                <a:solidFill>
                  <a:srgbClr val="404040"/>
                </a:solidFill>
                <a:latin typeface="Times New Roman"/>
                <a:cs typeface="Times New Roman"/>
              </a:rPr>
              <a:t>kullanılabilir,</a:t>
            </a:r>
            <a:r>
              <a:rPr sz="1400" spc="10" dirty="0">
                <a:solidFill>
                  <a:srgbClr val="404040"/>
                </a:solidFill>
                <a:latin typeface="Times New Roman"/>
                <a:cs typeface="Times New Roman"/>
              </a:rPr>
              <a:t> </a:t>
            </a:r>
            <a:r>
              <a:rPr sz="1400" dirty="0">
                <a:solidFill>
                  <a:srgbClr val="404040"/>
                </a:solidFill>
                <a:latin typeface="Times New Roman"/>
                <a:cs typeface="Times New Roman"/>
              </a:rPr>
              <a:t>ancak</a:t>
            </a:r>
            <a:r>
              <a:rPr sz="1400" spc="15" dirty="0">
                <a:solidFill>
                  <a:srgbClr val="404040"/>
                </a:solidFill>
                <a:latin typeface="Times New Roman"/>
                <a:cs typeface="Times New Roman"/>
              </a:rPr>
              <a:t> </a:t>
            </a:r>
            <a:r>
              <a:rPr sz="1400" dirty="0">
                <a:solidFill>
                  <a:srgbClr val="404040"/>
                </a:solidFill>
                <a:latin typeface="Times New Roman"/>
                <a:cs typeface="Times New Roman"/>
              </a:rPr>
              <a:t>bazı</a:t>
            </a:r>
            <a:r>
              <a:rPr sz="1400" spc="10" dirty="0">
                <a:solidFill>
                  <a:srgbClr val="404040"/>
                </a:solidFill>
                <a:latin typeface="Times New Roman"/>
                <a:cs typeface="Times New Roman"/>
              </a:rPr>
              <a:t> </a:t>
            </a:r>
            <a:r>
              <a:rPr sz="1400" spc="-5" dirty="0">
                <a:solidFill>
                  <a:srgbClr val="404040"/>
                </a:solidFill>
                <a:latin typeface="Times New Roman"/>
                <a:cs typeface="Times New Roman"/>
              </a:rPr>
              <a:t>önemli</a:t>
            </a:r>
            <a:r>
              <a:rPr sz="1400" spc="5" dirty="0">
                <a:solidFill>
                  <a:srgbClr val="404040"/>
                </a:solidFill>
                <a:latin typeface="Times New Roman"/>
                <a:cs typeface="Times New Roman"/>
              </a:rPr>
              <a:t> </a:t>
            </a:r>
            <a:r>
              <a:rPr sz="1400" spc="-5" dirty="0">
                <a:solidFill>
                  <a:srgbClr val="404040"/>
                </a:solidFill>
                <a:latin typeface="Times New Roman"/>
                <a:cs typeface="Times New Roman"/>
              </a:rPr>
              <a:t>alanlar</a:t>
            </a:r>
            <a:r>
              <a:rPr sz="1400" spc="10" dirty="0">
                <a:solidFill>
                  <a:srgbClr val="404040"/>
                </a:solidFill>
                <a:latin typeface="Times New Roman"/>
                <a:cs typeface="Times New Roman"/>
              </a:rPr>
              <a:t> </a:t>
            </a:r>
            <a:r>
              <a:rPr sz="1400" spc="-5" dirty="0">
                <a:solidFill>
                  <a:srgbClr val="404040"/>
                </a:solidFill>
                <a:latin typeface="Times New Roman"/>
                <a:cs typeface="Times New Roman"/>
              </a:rPr>
              <a:t>şunlardır:</a:t>
            </a:r>
            <a:endParaRPr sz="1400">
              <a:latin typeface="Times New Roman"/>
              <a:cs typeface="Times New Roman"/>
            </a:endParaRPr>
          </a:p>
          <a:p>
            <a:pPr marL="355600" marR="111125" indent="-342900">
              <a:lnSpc>
                <a:spcPts val="1580"/>
              </a:lnSpc>
              <a:spcBef>
                <a:spcPts val="1070"/>
              </a:spcBef>
              <a:buClr>
                <a:srgbClr val="B31166"/>
              </a:buClr>
              <a:buSzPct val="78571"/>
              <a:buFont typeface="Symbol"/>
              <a:buChar char=""/>
              <a:tabLst>
                <a:tab pos="354965" algn="l"/>
                <a:tab pos="355600" algn="l"/>
              </a:tabLst>
            </a:pPr>
            <a:r>
              <a:rPr sz="1400" spc="-5" dirty="0">
                <a:solidFill>
                  <a:srgbClr val="404040"/>
                </a:solidFill>
                <a:latin typeface="Times New Roman"/>
                <a:cs typeface="Times New Roman"/>
              </a:rPr>
              <a:t>İşletme</a:t>
            </a:r>
            <a:r>
              <a:rPr sz="1400" spc="5" dirty="0">
                <a:solidFill>
                  <a:srgbClr val="404040"/>
                </a:solidFill>
                <a:latin typeface="Times New Roman"/>
                <a:cs typeface="Times New Roman"/>
              </a:rPr>
              <a:t> </a:t>
            </a:r>
            <a:r>
              <a:rPr sz="1400" dirty="0">
                <a:solidFill>
                  <a:srgbClr val="404040"/>
                </a:solidFill>
                <a:latin typeface="Times New Roman"/>
                <a:cs typeface="Times New Roman"/>
              </a:rPr>
              <a:t>ve</a:t>
            </a:r>
            <a:r>
              <a:rPr sz="1400" spc="5" dirty="0">
                <a:solidFill>
                  <a:srgbClr val="404040"/>
                </a:solidFill>
                <a:latin typeface="Times New Roman"/>
                <a:cs typeface="Times New Roman"/>
              </a:rPr>
              <a:t> </a:t>
            </a:r>
            <a:r>
              <a:rPr sz="1400" spc="-5" dirty="0">
                <a:solidFill>
                  <a:srgbClr val="404040"/>
                </a:solidFill>
                <a:latin typeface="Times New Roman"/>
                <a:cs typeface="Times New Roman"/>
              </a:rPr>
              <a:t>finans:</a:t>
            </a:r>
            <a:r>
              <a:rPr sz="1400" spc="-25" dirty="0">
                <a:solidFill>
                  <a:srgbClr val="404040"/>
                </a:solidFill>
                <a:latin typeface="Times New Roman"/>
                <a:cs typeface="Times New Roman"/>
              </a:rPr>
              <a:t> </a:t>
            </a:r>
            <a:r>
              <a:rPr sz="1400" spc="-40" dirty="0">
                <a:solidFill>
                  <a:srgbClr val="404040"/>
                </a:solidFill>
                <a:latin typeface="Times New Roman"/>
                <a:cs typeface="Times New Roman"/>
              </a:rPr>
              <a:t>Veri</a:t>
            </a:r>
            <a:r>
              <a:rPr sz="1400" spc="5" dirty="0">
                <a:solidFill>
                  <a:srgbClr val="404040"/>
                </a:solidFill>
                <a:latin typeface="Times New Roman"/>
                <a:cs typeface="Times New Roman"/>
              </a:rPr>
              <a:t> </a:t>
            </a:r>
            <a:r>
              <a:rPr sz="1400" spc="-5" dirty="0">
                <a:solidFill>
                  <a:srgbClr val="404040"/>
                </a:solidFill>
                <a:latin typeface="Times New Roman"/>
                <a:cs typeface="Times New Roman"/>
              </a:rPr>
              <a:t>görselleştirme,</a:t>
            </a:r>
            <a:r>
              <a:rPr sz="1400" spc="5" dirty="0">
                <a:solidFill>
                  <a:srgbClr val="404040"/>
                </a:solidFill>
                <a:latin typeface="Times New Roman"/>
                <a:cs typeface="Times New Roman"/>
              </a:rPr>
              <a:t> </a:t>
            </a:r>
            <a:r>
              <a:rPr sz="1400" spc="-5" dirty="0">
                <a:solidFill>
                  <a:srgbClr val="404040"/>
                </a:solidFill>
                <a:latin typeface="Times New Roman"/>
                <a:cs typeface="Times New Roman"/>
              </a:rPr>
              <a:t>işletmelerin</a:t>
            </a:r>
            <a:r>
              <a:rPr sz="1400" spc="5" dirty="0">
                <a:solidFill>
                  <a:srgbClr val="404040"/>
                </a:solidFill>
                <a:latin typeface="Times New Roman"/>
                <a:cs typeface="Times New Roman"/>
              </a:rPr>
              <a:t> </a:t>
            </a:r>
            <a:r>
              <a:rPr sz="1400" spc="-5" dirty="0">
                <a:solidFill>
                  <a:srgbClr val="404040"/>
                </a:solidFill>
                <a:latin typeface="Times New Roman"/>
                <a:cs typeface="Times New Roman"/>
              </a:rPr>
              <a:t>performansını,</a:t>
            </a:r>
            <a:r>
              <a:rPr sz="1400" spc="5" dirty="0">
                <a:solidFill>
                  <a:srgbClr val="404040"/>
                </a:solidFill>
                <a:latin typeface="Times New Roman"/>
                <a:cs typeface="Times New Roman"/>
              </a:rPr>
              <a:t> </a:t>
            </a:r>
            <a:r>
              <a:rPr sz="1400" spc="-5" dirty="0">
                <a:solidFill>
                  <a:srgbClr val="404040"/>
                </a:solidFill>
                <a:latin typeface="Times New Roman"/>
                <a:cs typeface="Times New Roman"/>
              </a:rPr>
              <a:t>finansal</a:t>
            </a:r>
            <a:r>
              <a:rPr sz="1400" spc="5" dirty="0">
                <a:solidFill>
                  <a:srgbClr val="404040"/>
                </a:solidFill>
                <a:latin typeface="Times New Roman"/>
                <a:cs typeface="Times New Roman"/>
              </a:rPr>
              <a:t> </a:t>
            </a:r>
            <a:r>
              <a:rPr sz="1400" spc="-5" dirty="0">
                <a:solidFill>
                  <a:srgbClr val="404040"/>
                </a:solidFill>
                <a:latin typeface="Times New Roman"/>
                <a:cs typeface="Times New Roman"/>
              </a:rPr>
              <a:t>durumunu</a:t>
            </a:r>
            <a:r>
              <a:rPr sz="1400" spc="5" dirty="0">
                <a:solidFill>
                  <a:srgbClr val="404040"/>
                </a:solidFill>
                <a:latin typeface="Times New Roman"/>
                <a:cs typeface="Times New Roman"/>
              </a:rPr>
              <a:t> </a:t>
            </a:r>
            <a:r>
              <a:rPr sz="1400" dirty="0">
                <a:solidFill>
                  <a:srgbClr val="404040"/>
                </a:solidFill>
                <a:latin typeface="Times New Roman"/>
                <a:cs typeface="Times New Roman"/>
              </a:rPr>
              <a:t>ve</a:t>
            </a:r>
            <a:r>
              <a:rPr sz="1400" spc="5" dirty="0">
                <a:solidFill>
                  <a:srgbClr val="404040"/>
                </a:solidFill>
                <a:latin typeface="Times New Roman"/>
                <a:cs typeface="Times New Roman"/>
              </a:rPr>
              <a:t> </a:t>
            </a:r>
            <a:r>
              <a:rPr sz="1400" spc="-5" dirty="0">
                <a:solidFill>
                  <a:srgbClr val="404040"/>
                </a:solidFill>
                <a:latin typeface="Times New Roman"/>
                <a:cs typeface="Times New Roman"/>
              </a:rPr>
              <a:t>diğer</a:t>
            </a:r>
            <a:r>
              <a:rPr sz="1400" spc="5" dirty="0">
                <a:solidFill>
                  <a:srgbClr val="404040"/>
                </a:solidFill>
                <a:latin typeface="Times New Roman"/>
                <a:cs typeface="Times New Roman"/>
              </a:rPr>
              <a:t> </a:t>
            </a:r>
            <a:r>
              <a:rPr sz="1400" spc="-5" dirty="0">
                <a:solidFill>
                  <a:srgbClr val="404040"/>
                </a:solidFill>
                <a:latin typeface="Times New Roman"/>
                <a:cs typeface="Times New Roman"/>
              </a:rPr>
              <a:t>önemli </a:t>
            </a:r>
            <a:r>
              <a:rPr sz="1400" dirty="0">
                <a:solidFill>
                  <a:srgbClr val="404040"/>
                </a:solidFill>
                <a:latin typeface="Times New Roman"/>
                <a:cs typeface="Times New Roman"/>
              </a:rPr>
              <a:t> </a:t>
            </a:r>
            <a:r>
              <a:rPr sz="1400" spc="-5" dirty="0">
                <a:solidFill>
                  <a:srgbClr val="404040"/>
                </a:solidFill>
                <a:latin typeface="Times New Roman"/>
                <a:cs typeface="Times New Roman"/>
              </a:rPr>
              <a:t>makroekonomik</a:t>
            </a:r>
            <a:r>
              <a:rPr sz="1400" spc="10" dirty="0">
                <a:solidFill>
                  <a:srgbClr val="404040"/>
                </a:solidFill>
                <a:latin typeface="Times New Roman"/>
                <a:cs typeface="Times New Roman"/>
              </a:rPr>
              <a:t> </a:t>
            </a:r>
            <a:r>
              <a:rPr sz="1400" spc="-5" dirty="0">
                <a:solidFill>
                  <a:srgbClr val="404040"/>
                </a:solidFill>
                <a:latin typeface="Times New Roman"/>
                <a:cs typeface="Times New Roman"/>
              </a:rPr>
              <a:t>verileri</a:t>
            </a:r>
            <a:r>
              <a:rPr sz="1400" spc="10" dirty="0">
                <a:solidFill>
                  <a:srgbClr val="404040"/>
                </a:solidFill>
                <a:latin typeface="Times New Roman"/>
                <a:cs typeface="Times New Roman"/>
              </a:rPr>
              <a:t> </a:t>
            </a:r>
            <a:r>
              <a:rPr sz="1400" spc="-5" dirty="0">
                <a:solidFill>
                  <a:srgbClr val="404040"/>
                </a:solidFill>
                <a:latin typeface="Times New Roman"/>
                <a:cs typeface="Times New Roman"/>
              </a:rPr>
              <a:t>izlemek</a:t>
            </a:r>
            <a:r>
              <a:rPr sz="1400" spc="10" dirty="0">
                <a:solidFill>
                  <a:srgbClr val="404040"/>
                </a:solidFill>
                <a:latin typeface="Times New Roman"/>
                <a:cs typeface="Times New Roman"/>
              </a:rPr>
              <a:t> </a:t>
            </a:r>
            <a:r>
              <a:rPr sz="1400" spc="-5" dirty="0">
                <a:solidFill>
                  <a:srgbClr val="404040"/>
                </a:solidFill>
                <a:latin typeface="Times New Roman"/>
                <a:cs typeface="Times New Roman"/>
              </a:rPr>
              <a:t>için</a:t>
            </a:r>
            <a:r>
              <a:rPr sz="1400" spc="15" dirty="0">
                <a:solidFill>
                  <a:srgbClr val="404040"/>
                </a:solidFill>
                <a:latin typeface="Times New Roman"/>
                <a:cs typeface="Times New Roman"/>
              </a:rPr>
              <a:t> </a:t>
            </a:r>
            <a:r>
              <a:rPr sz="1400" spc="-10" dirty="0">
                <a:solidFill>
                  <a:srgbClr val="404040"/>
                </a:solidFill>
                <a:latin typeface="Times New Roman"/>
                <a:cs typeface="Times New Roman"/>
              </a:rPr>
              <a:t>kullanılır.</a:t>
            </a:r>
            <a:r>
              <a:rPr sz="1400" spc="10" dirty="0">
                <a:solidFill>
                  <a:srgbClr val="404040"/>
                </a:solidFill>
                <a:latin typeface="Times New Roman"/>
                <a:cs typeface="Times New Roman"/>
              </a:rPr>
              <a:t> </a:t>
            </a:r>
            <a:r>
              <a:rPr sz="1400" dirty="0">
                <a:solidFill>
                  <a:srgbClr val="404040"/>
                </a:solidFill>
                <a:latin typeface="Times New Roman"/>
                <a:cs typeface="Times New Roman"/>
              </a:rPr>
              <a:t>Bu,</a:t>
            </a:r>
            <a:r>
              <a:rPr sz="1400" spc="15" dirty="0">
                <a:solidFill>
                  <a:srgbClr val="404040"/>
                </a:solidFill>
                <a:latin typeface="Times New Roman"/>
                <a:cs typeface="Times New Roman"/>
              </a:rPr>
              <a:t> </a:t>
            </a:r>
            <a:r>
              <a:rPr sz="1400" spc="-5" dirty="0">
                <a:solidFill>
                  <a:srgbClr val="404040"/>
                </a:solidFill>
                <a:latin typeface="Times New Roman"/>
                <a:cs typeface="Times New Roman"/>
              </a:rPr>
              <a:t>işletmelerin</a:t>
            </a:r>
            <a:r>
              <a:rPr sz="1400" spc="10" dirty="0">
                <a:solidFill>
                  <a:srgbClr val="404040"/>
                </a:solidFill>
                <a:latin typeface="Times New Roman"/>
                <a:cs typeface="Times New Roman"/>
              </a:rPr>
              <a:t> </a:t>
            </a:r>
            <a:r>
              <a:rPr sz="1400" spc="-5" dirty="0">
                <a:solidFill>
                  <a:srgbClr val="404040"/>
                </a:solidFill>
                <a:latin typeface="Times New Roman"/>
                <a:cs typeface="Times New Roman"/>
              </a:rPr>
              <a:t>stratejik</a:t>
            </a:r>
            <a:r>
              <a:rPr sz="1400" spc="15" dirty="0">
                <a:solidFill>
                  <a:srgbClr val="404040"/>
                </a:solidFill>
                <a:latin typeface="Times New Roman"/>
                <a:cs typeface="Times New Roman"/>
              </a:rPr>
              <a:t> </a:t>
            </a:r>
            <a:r>
              <a:rPr sz="1400" spc="-5" dirty="0">
                <a:solidFill>
                  <a:srgbClr val="404040"/>
                </a:solidFill>
                <a:latin typeface="Times New Roman"/>
                <a:cs typeface="Times New Roman"/>
              </a:rPr>
              <a:t>kararlar</a:t>
            </a:r>
            <a:r>
              <a:rPr sz="1400" spc="5" dirty="0">
                <a:solidFill>
                  <a:srgbClr val="404040"/>
                </a:solidFill>
                <a:latin typeface="Times New Roman"/>
                <a:cs typeface="Times New Roman"/>
              </a:rPr>
              <a:t> </a:t>
            </a:r>
            <a:r>
              <a:rPr sz="1400" spc="-5" dirty="0">
                <a:solidFill>
                  <a:srgbClr val="404040"/>
                </a:solidFill>
                <a:latin typeface="Times New Roman"/>
                <a:cs typeface="Times New Roman"/>
              </a:rPr>
              <a:t>verme</a:t>
            </a:r>
            <a:r>
              <a:rPr sz="1400" spc="15" dirty="0">
                <a:solidFill>
                  <a:srgbClr val="404040"/>
                </a:solidFill>
                <a:latin typeface="Times New Roman"/>
                <a:cs typeface="Times New Roman"/>
              </a:rPr>
              <a:t> </a:t>
            </a:r>
            <a:r>
              <a:rPr sz="1400" spc="-5" dirty="0">
                <a:solidFill>
                  <a:srgbClr val="404040"/>
                </a:solidFill>
                <a:latin typeface="Times New Roman"/>
                <a:cs typeface="Times New Roman"/>
              </a:rPr>
              <a:t>sürecine</a:t>
            </a:r>
            <a:r>
              <a:rPr sz="1400" spc="10" dirty="0">
                <a:solidFill>
                  <a:srgbClr val="404040"/>
                </a:solidFill>
                <a:latin typeface="Times New Roman"/>
                <a:cs typeface="Times New Roman"/>
              </a:rPr>
              <a:t> </a:t>
            </a:r>
            <a:r>
              <a:rPr sz="1400" spc="-5" dirty="0">
                <a:solidFill>
                  <a:srgbClr val="404040"/>
                </a:solidFill>
                <a:latin typeface="Times New Roman"/>
                <a:cs typeface="Times New Roman"/>
              </a:rPr>
              <a:t>yardımcı</a:t>
            </a:r>
            <a:r>
              <a:rPr sz="1400" spc="10" dirty="0">
                <a:solidFill>
                  <a:srgbClr val="404040"/>
                </a:solidFill>
                <a:latin typeface="Times New Roman"/>
                <a:cs typeface="Times New Roman"/>
              </a:rPr>
              <a:t> </a:t>
            </a:r>
            <a:r>
              <a:rPr sz="1400" spc="-20" dirty="0">
                <a:solidFill>
                  <a:srgbClr val="404040"/>
                </a:solidFill>
                <a:latin typeface="Times New Roman"/>
                <a:cs typeface="Times New Roman"/>
              </a:rPr>
              <a:t>olur.</a:t>
            </a:r>
            <a:endParaRPr sz="1400">
              <a:latin typeface="Times New Roman"/>
              <a:cs typeface="Times New Roman"/>
            </a:endParaRPr>
          </a:p>
          <a:p>
            <a:pPr marL="355600" marR="226695" indent="-342900">
              <a:lnSpc>
                <a:spcPts val="1580"/>
              </a:lnSpc>
              <a:spcBef>
                <a:spcPts val="1040"/>
              </a:spcBef>
              <a:buClr>
                <a:srgbClr val="B31166"/>
              </a:buClr>
              <a:buSzPct val="78571"/>
              <a:buFont typeface="Symbol"/>
              <a:buChar char=""/>
              <a:tabLst>
                <a:tab pos="354965" algn="l"/>
                <a:tab pos="355600" algn="l"/>
              </a:tabLst>
            </a:pPr>
            <a:r>
              <a:rPr sz="1400" spc="-5" dirty="0">
                <a:solidFill>
                  <a:srgbClr val="404040"/>
                </a:solidFill>
                <a:latin typeface="Times New Roman"/>
                <a:cs typeface="Times New Roman"/>
              </a:rPr>
              <a:t>Sağlık:</a:t>
            </a:r>
            <a:r>
              <a:rPr sz="1400" spc="-20" dirty="0">
                <a:solidFill>
                  <a:srgbClr val="404040"/>
                </a:solidFill>
                <a:latin typeface="Times New Roman"/>
                <a:cs typeface="Times New Roman"/>
              </a:rPr>
              <a:t> </a:t>
            </a:r>
            <a:r>
              <a:rPr sz="1400" spc="-40" dirty="0">
                <a:solidFill>
                  <a:srgbClr val="404040"/>
                </a:solidFill>
                <a:latin typeface="Times New Roman"/>
                <a:cs typeface="Times New Roman"/>
              </a:rPr>
              <a:t>Veri</a:t>
            </a:r>
            <a:r>
              <a:rPr sz="1400" spc="10" dirty="0">
                <a:solidFill>
                  <a:srgbClr val="404040"/>
                </a:solidFill>
                <a:latin typeface="Times New Roman"/>
                <a:cs typeface="Times New Roman"/>
              </a:rPr>
              <a:t> </a:t>
            </a:r>
            <a:r>
              <a:rPr sz="1400" spc="-5" dirty="0">
                <a:solidFill>
                  <a:srgbClr val="404040"/>
                </a:solidFill>
                <a:latin typeface="Times New Roman"/>
                <a:cs typeface="Times New Roman"/>
              </a:rPr>
              <a:t>görselleştirme,</a:t>
            </a:r>
            <a:r>
              <a:rPr sz="1400" spc="20" dirty="0">
                <a:solidFill>
                  <a:srgbClr val="404040"/>
                </a:solidFill>
                <a:latin typeface="Times New Roman"/>
                <a:cs typeface="Times New Roman"/>
              </a:rPr>
              <a:t> </a:t>
            </a:r>
            <a:r>
              <a:rPr sz="1400" spc="-5" dirty="0">
                <a:solidFill>
                  <a:srgbClr val="404040"/>
                </a:solidFill>
                <a:latin typeface="Times New Roman"/>
                <a:cs typeface="Times New Roman"/>
              </a:rPr>
              <a:t>sağlık</a:t>
            </a:r>
            <a:r>
              <a:rPr sz="1400" spc="15" dirty="0">
                <a:solidFill>
                  <a:srgbClr val="404040"/>
                </a:solidFill>
                <a:latin typeface="Times New Roman"/>
                <a:cs typeface="Times New Roman"/>
              </a:rPr>
              <a:t> </a:t>
            </a:r>
            <a:r>
              <a:rPr sz="1400" spc="-5" dirty="0">
                <a:solidFill>
                  <a:srgbClr val="404040"/>
                </a:solidFill>
                <a:latin typeface="Times New Roman"/>
                <a:cs typeface="Times New Roman"/>
              </a:rPr>
              <a:t>sektöründe</a:t>
            </a:r>
            <a:r>
              <a:rPr sz="1400" spc="15" dirty="0">
                <a:solidFill>
                  <a:srgbClr val="404040"/>
                </a:solidFill>
                <a:latin typeface="Times New Roman"/>
                <a:cs typeface="Times New Roman"/>
              </a:rPr>
              <a:t> </a:t>
            </a:r>
            <a:r>
              <a:rPr sz="1400" spc="-5" dirty="0">
                <a:solidFill>
                  <a:srgbClr val="404040"/>
                </a:solidFill>
                <a:latin typeface="Times New Roman"/>
                <a:cs typeface="Times New Roman"/>
              </a:rPr>
              <a:t>çeşitli</a:t>
            </a:r>
            <a:r>
              <a:rPr sz="1400" spc="10" dirty="0">
                <a:solidFill>
                  <a:srgbClr val="404040"/>
                </a:solidFill>
                <a:latin typeface="Times New Roman"/>
                <a:cs typeface="Times New Roman"/>
              </a:rPr>
              <a:t> </a:t>
            </a:r>
            <a:r>
              <a:rPr sz="1400" spc="-5" dirty="0">
                <a:solidFill>
                  <a:srgbClr val="404040"/>
                </a:solidFill>
                <a:latin typeface="Times New Roman"/>
                <a:cs typeface="Times New Roman"/>
              </a:rPr>
              <a:t>verileri</a:t>
            </a:r>
            <a:r>
              <a:rPr sz="1400" spc="10" dirty="0">
                <a:solidFill>
                  <a:srgbClr val="404040"/>
                </a:solidFill>
                <a:latin typeface="Times New Roman"/>
                <a:cs typeface="Times New Roman"/>
              </a:rPr>
              <a:t> </a:t>
            </a:r>
            <a:r>
              <a:rPr sz="1400" spc="-5" dirty="0">
                <a:solidFill>
                  <a:srgbClr val="404040"/>
                </a:solidFill>
                <a:latin typeface="Times New Roman"/>
                <a:cs typeface="Times New Roman"/>
              </a:rPr>
              <a:t>(örneğin,</a:t>
            </a:r>
            <a:r>
              <a:rPr sz="1400" spc="15" dirty="0">
                <a:solidFill>
                  <a:srgbClr val="404040"/>
                </a:solidFill>
                <a:latin typeface="Times New Roman"/>
                <a:cs typeface="Times New Roman"/>
              </a:rPr>
              <a:t> </a:t>
            </a:r>
            <a:r>
              <a:rPr sz="1400" dirty="0">
                <a:solidFill>
                  <a:srgbClr val="404040"/>
                </a:solidFill>
                <a:latin typeface="Times New Roman"/>
                <a:cs typeface="Times New Roman"/>
              </a:rPr>
              <a:t>hasta</a:t>
            </a:r>
            <a:r>
              <a:rPr sz="1400" spc="15" dirty="0">
                <a:solidFill>
                  <a:srgbClr val="404040"/>
                </a:solidFill>
                <a:latin typeface="Times New Roman"/>
                <a:cs typeface="Times New Roman"/>
              </a:rPr>
              <a:t> </a:t>
            </a:r>
            <a:r>
              <a:rPr sz="1400" spc="-5" dirty="0">
                <a:solidFill>
                  <a:srgbClr val="404040"/>
                </a:solidFill>
                <a:latin typeface="Times New Roman"/>
                <a:cs typeface="Times New Roman"/>
              </a:rPr>
              <a:t>verileri</a:t>
            </a:r>
            <a:r>
              <a:rPr sz="1400" spc="10" dirty="0">
                <a:solidFill>
                  <a:srgbClr val="404040"/>
                </a:solidFill>
                <a:latin typeface="Times New Roman"/>
                <a:cs typeface="Times New Roman"/>
              </a:rPr>
              <a:t> </a:t>
            </a:r>
            <a:r>
              <a:rPr sz="1400" dirty="0">
                <a:solidFill>
                  <a:srgbClr val="404040"/>
                </a:solidFill>
                <a:latin typeface="Times New Roman"/>
                <a:cs typeface="Times New Roman"/>
              </a:rPr>
              <a:t>ve</a:t>
            </a:r>
            <a:r>
              <a:rPr sz="1400" spc="15" dirty="0">
                <a:solidFill>
                  <a:srgbClr val="404040"/>
                </a:solidFill>
                <a:latin typeface="Times New Roman"/>
                <a:cs typeface="Times New Roman"/>
              </a:rPr>
              <a:t> </a:t>
            </a:r>
            <a:r>
              <a:rPr sz="1400" spc="-5" dirty="0">
                <a:solidFill>
                  <a:srgbClr val="404040"/>
                </a:solidFill>
                <a:latin typeface="Times New Roman"/>
                <a:cs typeface="Times New Roman"/>
              </a:rPr>
              <a:t>epidemiyolojik</a:t>
            </a:r>
            <a:r>
              <a:rPr sz="1400" spc="20" dirty="0">
                <a:solidFill>
                  <a:srgbClr val="404040"/>
                </a:solidFill>
                <a:latin typeface="Times New Roman"/>
                <a:cs typeface="Times New Roman"/>
              </a:rPr>
              <a:t> </a:t>
            </a:r>
            <a:r>
              <a:rPr sz="1400" spc="-5" dirty="0">
                <a:solidFill>
                  <a:srgbClr val="404040"/>
                </a:solidFill>
                <a:latin typeface="Times New Roman"/>
                <a:cs typeface="Times New Roman"/>
              </a:rPr>
              <a:t>veriler) </a:t>
            </a:r>
            <a:r>
              <a:rPr sz="1400" spc="-335" dirty="0">
                <a:solidFill>
                  <a:srgbClr val="404040"/>
                </a:solidFill>
                <a:latin typeface="Times New Roman"/>
                <a:cs typeface="Times New Roman"/>
              </a:rPr>
              <a:t> </a:t>
            </a:r>
            <a:r>
              <a:rPr sz="1400" spc="-5" dirty="0">
                <a:solidFill>
                  <a:srgbClr val="404040"/>
                </a:solidFill>
                <a:latin typeface="Times New Roman"/>
                <a:cs typeface="Times New Roman"/>
              </a:rPr>
              <a:t>anlamaya</a:t>
            </a:r>
            <a:r>
              <a:rPr sz="1400" dirty="0">
                <a:solidFill>
                  <a:srgbClr val="404040"/>
                </a:solidFill>
                <a:latin typeface="Times New Roman"/>
                <a:cs typeface="Times New Roman"/>
              </a:rPr>
              <a:t> </a:t>
            </a:r>
            <a:r>
              <a:rPr sz="1400" spc="-5" dirty="0">
                <a:solidFill>
                  <a:srgbClr val="404040"/>
                </a:solidFill>
                <a:latin typeface="Times New Roman"/>
                <a:cs typeface="Times New Roman"/>
              </a:rPr>
              <a:t>yardımcı </a:t>
            </a:r>
            <a:r>
              <a:rPr sz="1400" spc="-20" dirty="0">
                <a:solidFill>
                  <a:srgbClr val="404040"/>
                </a:solidFill>
                <a:latin typeface="Times New Roman"/>
                <a:cs typeface="Times New Roman"/>
              </a:rPr>
              <a:t>olur.</a:t>
            </a:r>
            <a:r>
              <a:rPr sz="1400" spc="5" dirty="0">
                <a:solidFill>
                  <a:srgbClr val="404040"/>
                </a:solidFill>
                <a:latin typeface="Times New Roman"/>
                <a:cs typeface="Times New Roman"/>
              </a:rPr>
              <a:t> </a:t>
            </a:r>
            <a:r>
              <a:rPr sz="1400" dirty="0">
                <a:solidFill>
                  <a:srgbClr val="404040"/>
                </a:solidFill>
                <a:latin typeface="Times New Roman"/>
                <a:cs typeface="Times New Roman"/>
              </a:rPr>
              <a:t>Bu, </a:t>
            </a:r>
            <a:r>
              <a:rPr sz="1400" spc="-5" dirty="0">
                <a:solidFill>
                  <a:srgbClr val="404040"/>
                </a:solidFill>
                <a:latin typeface="Times New Roman"/>
                <a:cs typeface="Times New Roman"/>
              </a:rPr>
              <a:t>sağlık</a:t>
            </a:r>
            <a:r>
              <a:rPr sz="1400" spc="5" dirty="0">
                <a:solidFill>
                  <a:srgbClr val="404040"/>
                </a:solidFill>
                <a:latin typeface="Times New Roman"/>
                <a:cs typeface="Times New Roman"/>
              </a:rPr>
              <a:t> </a:t>
            </a:r>
            <a:r>
              <a:rPr sz="1400" spc="-5" dirty="0">
                <a:solidFill>
                  <a:srgbClr val="404040"/>
                </a:solidFill>
                <a:latin typeface="Times New Roman"/>
                <a:cs typeface="Times New Roman"/>
              </a:rPr>
              <a:t>hizmetlerinin</a:t>
            </a:r>
            <a:r>
              <a:rPr sz="1400" dirty="0">
                <a:solidFill>
                  <a:srgbClr val="404040"/>
                </a:solidFill>
                <a:latin typeface="Times New Roman"/>
                <a:cs typeface="Times New Roman"/>
              </a:rPr>
              <a:t> </a:t>
            </a:r>
            <a:r>
              <a:rPr sz="1400" spc="-5" dirty="0">
                <a:solidFill>
                  <a:srgbClr val="404040"/>
                </a:solidFill>
                <a:latin typeface="Times New Roman"/>
                <a:cs typeface="Times New Roman"/>
              </a:rPr>
              <a:t>yönetimi </a:t>
            </a:r>
            <a:r>
              <a:rPr sz="1400" dirty="0">
                <a:solidFill>
                  <a:srgbClr val="404040"/>
                </a:solidFill>
                <a:latin typeface="Times New Roman"/>
                <a:cs typeface="Times New Roman"/>
              </a:rPr>
              <a:t>ve</a:t>
            </a:r>
            <a:r>
              <a:rPr sz="1400" spc="5" dirty="0">
                <a:solidFill>
                  <a:srgbClr val="404040"/>
                </a:solidFill>
                <a:latin typeface="Times New Roman"/>
                <a:cs typeface="Times New Roman"/>
              </a:rPr>
              <a:t> </a:t>
            </a:r>
            <a:r>
              <a:rPr sz="1400" spc="-5" dirty="0">
                <a:solidFill>
                  <a:srgbClr val="404040"/>
                </a:solidFill>
                <a:latin typeface="Times New Roman"/>
                <a:cs typeface="Times New Roman"/>
              </a:rPr>
              <a:t>planlamasında</a:t>
            </a:r>
            <a:r>
              <a:rPr sz="1400" dirty="0">
                <a:solidFill>
                  <a:srgbClr val="404040"/>
                </a:solidFill>
                <a:latin typeface="Times New Roman"/>
                <a:cs typeface="Times New Roman"/>
              </a:rPr>
              <a:t> </a:t>
            </a:r>
            <a:r>
              <a:rPr sz="1400" spc="-10" dirty="0">
                <a:solidFill>
                  <a:srgbClr val="404040"/>
                </a:solidFill>
                <a:latin typeface="Times New Roman"/>
                <a:cs typeface="Times New Roman"/>
              </a:rPr>
              <a:t>kullanılır.</a:t>
            </a:r>
            <a:endParaRPr sz="1400">
              <a:latin typeface="Times New Roman"/>
              <a:cs typeface="Times New Roman"/>
            </a:endParaRPr>
          </a:p>
          <a:p>
            <a:pPr marL="355600" marR="297180" indent="-342900">
              <a:lnSpc>
                <a:spcPts val="1610"/>
              </a:lnSpc>
              <a:spcBef>
                <a:spcPts val="900"/>
              </a:spcBef>
              <a:buClr>
                <a:srgbClr val="B31166"/>
              </a:buClr>
              <a:buSzPct val="78571"/>
              <a:buFont typeface="Symbol"/>
              <a:buChar char=""/>
              <a:tabLst>
                <a:tab pos="354965" algn="l"/>
                <a:tab pos="355600" algn="l"/>
              </a:tabLst>
            </a:pPr>
            <a:r>
              <a:rPr sz="1400" dirty="0">
                <a:solidFill>
                  <a:srgbClr val="404040"/>
                </a:solidFill>
                <a:latin typeface="Times New Roman"/>
                <a:cs typeface="Times New Roman"/>
              </a:rPr>
              <a:t>İnsan</a:t>
            </a:r>
            <a:r>
              <a:rPr sz="1400" spc="10" dirty="0">
                <a:solidFill>
                  <a:srgbClr val="404040"/>
                </a:solidFill>
                <a:latin typeface="Times New Roman"/>
                <a:cs typeface="Times New Roman"/>
              </a:rPr>
              <a:t> </a:t>
            </a:r>
            <a:r>
              <a:rPr sz="1400" spc="-5" dirty="0">
                <a:solidFill>
                  <a:srgbClr val="404040"/>
                </a:solidFill>
                <a:latin typeface="Times New Roman"/>
                <a:cs typeface="Times New Roman"/>
              </a:rPr>
              <a:t>bilimleri:</a:t>
            </a:r>
            <a:r>
              <a:rPr sz="1400" spc="-25" dirty="0">
                <a:solidFill>
                  <a:srgbClr val="404040"/>
                </a:solidFill>
                <a:latin typeface="Times New Roman"/>
                <a:cs typeface="Times New Roman"/>
              </a:rPr>
              <a:t> </a:t>
            </a:r>
            <a:r>
              <a:rPr sz="1400" spc="-40" dirty="0">
                <a:solidFill>
                  <a:srgbClr val="404040"/>
                </a:solidFill>
                <a:latin typeface="Times New Roman"/>
                <a:cs typeface="Times New Roman"/>
              </a:rPr>
              <a:t>Veri</a:t>
            </a:r>
            <a:r>
              <a:rPr sz="1400" spc="5" dirty="0">
                <a:solidFill>
                  <a:srgbClr val="404040"/>
                </a:solidFill>
                <a:latin typeface="Times New Roman"/>
                <a:cs typeface="Times New Roman"/>
              </a:rPr>
              <a:t> </a:t>
            </a:r>
            <a:r>
              <a:rPr sz="1400" spc="-5" dirty="0">
                <a:solidFill>
                  <a:srgbClr val="404040"/>
                </a:solidFill>
                <a:latin typeface="Times New Roman"/>
                <a:cs typeface="Times New Roman"/>
              </a:rPr>
              <a:t>görselleştirme,</a:t>
            </a:r>
            <a:r>
              <a:rPr sz="1400" spc="10" dirty="0">
                <a:solidFill>
                  <a:srgbClr val="404040"/>
                </a:solidFill>
                <a:latin typeface="Times New Roman"/>
                <a:cs typeface="Times New Roman"/>
              </a:rPr>
              <a:t> </a:t>
            </a:r>
            <a:r>
              <a:rPr sz="1400" dirty="0">
                <a:solidFill>
                  <a:srgbClr val="404040"/>
                </a:solidFill>
                <a:latin typeface="Times New Roman"/>
                <a:cs typeface="Times New Roman"/>
              </a:rPr>
              <a:t>insan</a:t>
            </a:r>
            <a:r>
              <a:rPr sz="1400" spc="10" dirty="0">
                <a:solidFill>
                  <a:srgbClr val="404040"/>
                </a:solidFill>
                <a:latin typeface="Times New Roman"/>
                <a:cs typeface="Times New Roman"/>
              </a:rPr>
              <a:t> </a:t>
            </a:r>
            <a:r>
              <a:rPr sz="1400" spc="-5" dirty="0">
                <a:solidFill>
                  <a:srgbClr val="404040"/>
                </a:solidFill>
                <a:latin typeface="Times New Roman"/>
                <a:cs typeface="Times New Roman"/>
              </a:rPr>
              <a:t>bilimlerinde</a:t>
            </a:r>
            <a:r>
              <a:rPr sz="1400" spc="10" dirty="0">
                <a:solidFill>
                  <a:srgbClr val="404040"/>
                </a:solidFill>
                <a:latin typeface="Times New Roman"/>
                <a:cs typeface="Times New Roman"/>
              </a:rPr>
              <a:t> </a:t>
            </a:r>
            <a:r>
              <a:rPr sz="1400" spc="-5" dirty="0">
                <a:solidFill>
                  <a:srgbClr val="404040"/>
                </a:solidFill>
                <a:latin typeface="Times New Roman"/>
                <a:cs typeface="Times New Roman"/>
              </a:rPr>
              <a:t>(örneğin,</a:t>
            </a:r>
            <a:r>
              <a:rPr sz="1400" spc="10" dirty="0">
                <a:solidFill>
                  <a:srgbClr val="404040"/>
                </a:solidFill>
                <a:latin typeface="Times New Roman"/>
                <a:cs typeface="Times New Roman"/>
              </a:rPr>
              <a:t> </a:t>
            </a:r>
            <a:r>
              <a:rPr sz="1400" spc="-5" dirty="0">
                <a:solidFill>
                  <a:srgbClr val="404040"/>
                </a:solidFill>
                <a:latin typeface="Times New Roman"/>
                <a:cs typeface="Times New Roman"/>
              </a:rPr>
              <a:t>psikoloji,</a:t>
            </a:r>
            <a:r>
              <a:rPr sz="1400" spc="10" dirty="0">
                <a:solidFill>
                  <a:srgbClr val="404040"/>
                </a:solidFill>
                <a:latin typeface="Times New Roman"/>
                <a:cs typeface="Times New Roman"/>
              </a:rPr>
              <a:t> </a:t>
            </a:r>
            <a:r>
              <a:rPr sz="1400" dirty="0">
                <a:solidFill>
                  <a:srgbClr val="404040"/>
                </a:solidFill>
                <a:latin typeface="Times New Roman"/>
                <a:cs typeface="Times New Roman"/>
              </a:rPr>
              <a:t>sosyoloji</a:t>
            </a:r>
            <a:r>
              <a:rPr sz="1400" spc="5" dirty="0">
                <a:solidFill>
                  <a:srgbClr val="404040"/>
                </a:solidFill>
                <a:latin typeface="Times New Roman"/>
                <a:cs typeface="Times New Roman"/>
              </a:rPr>
              <a:t> </a:t>
            </a:r>
            <a:r>
              <a:rPr sz="1400" dirty="0">
                <a:solidFill>
                  <a:srgbClr val="404040"/>
                </a:solidFill>
                <a:latin typeface="Times New Roman"/>
                <a:cs typeface="Times New Roman"/>
              </a:rPr>
              <a:t>ve</a:t>
            </a:r>
            <a:r>
              <a:rPr sz="1400" spc="10" dirty="0">
                <a:solidFill>
                  <a:srgbClr val="404040"/>
                </a:solidFill>
                <a:latin typeface="Times New Roman"/>
                <a:cs typeface="Times New Roman"/>
              </a:rPr>
              <a:t> </a:t>
            </a:r>
            <a:r>
              <a:rPr sz="1400" spc="-5" dirty="0">
                <a:solidFill>
                  <a:srgbClr val="404040"/>
                </a:solidFill>
                <a:latin typeface="Times New Roman"/>
                <a:cs typeface="Times New Roman"/>
              </a:rPr>
              <a:t>antropoloji)</a:t>
            </a:r>
            <a:r>
              <a:rPr sz="1400" spc="5" dirty="0">
                <a:solidFill>
                  <a:srgbClr val="404040"/>
                </a:solidFill>
                <a:latin typeface="Times New Roman"/>
                <a:cs typeface="Times New Roman"/>
              </a:rPr>
              <a:t> </a:t>
            </a:r>
            <a:r>
              <a:rPr sz="1400" spc="-5" dirty="0">
                <a:solidFill>
                  <a:srgbClr val="404040"/>
                </a:solidFill>
                <a:latin typeface="Times New Roman"/>
                <a:cs typeface="Times New Roman"/>
              </a:rPr>
              <a:t>araştırma </a:t>
            </a:r>
            <a:r>
              <a:rPr sz="1400" spc="-335" dirty="0">
                <a:solidFill>
                  <a:srgbClr val="404040"/>
                </a:solidFill>
                <a:latin typeface="Times New Roman"/>
                <a:cs typeface="Times New Roman"/>
              </a:rPr>
              <a:t> </a:t>
            </a:r>
            <a:r>
              <a:rPr sz="1400" spc="-5" dirty="0">
                <a:solidFill>
                  <a:srgbClr val="404040"/>
                </a:solidFill>
                <a:latin typeface="Times New Roman"/>
                <a:cs typeface="Times New Roman"/>
              </a:rPr>
              <a:t>verilerinin</a:t>
            </a:r>
            <a:r>
              <a:rPr sz="1400" dirty="0">
                <a:solidFill>
                  <a:srgbClr val="404040"/>
                </a:solidFill>
                <a:latin typeface="Times New Roman"/>
                <a:cs typeface="Times New Roman"/>
              </a:rPr>
              <a:t> </a:t>
            </a:r>
            <a:r>
              <a:rPr sz="1400" spc="-5" dirty="0">
                <a:solidFill>
                  <a:srgbClr val="404040"/>
                </a:solidFill>
                <a:latin typeface="Times New Roman"/>
                <a:cs typeface="Times New Roman"/>
              </a:rPr>
              <a:t>anlaşılmasına</a:t>
            </a:r>
            <a:r>
              <a:rPr sz="1400" dirty="0">
                <a:solidFill>
                  <a:srgbClr val="404040"/>
                </a:solidFill>
                <a:latin typeface="Times New Roman"/>
                <a:cs typeface="Times New Roman"/>
              </a:rPr>
              <a:t> ve </a:t>
            </a:r>
            <a:r>
              <a:rPr sz="1400" spc="-5" dirty="0">
                <a:solidFill>
                  <a:srgbClr val="404040"/>
                </a:solidFill>
                <a:latin typeface="Times New Roman"/>
                <a:cs typeface="Times New Roman"/>
              </a:rPr>
              <a:t>sonuçlarının</a:t>
            </a:r>
            <a:r>
              <a:rPr sz="1400" spc="5" dirty="0">
                <a:solidFill>
                  <a:srgbClr val="404040"/>
                </a:solidFill>
                <a:latin typeface="Times New Roman"/>
                <a:cs typeface="Times New Roman"/>
              </a:rPr>
              <a:t> </a:t>
            </a:r>
            <a:r>
              <a:rPr sz="1400" spc="-5" dirty="0">
                <a:solidFill>
                  <a:srgbClr val="404040"/>
                </a:solidFill>
                <a:latin typeface="Times New Roman"/>
                <a:cs typeface="Times New Roman"/>
              </a:rPr>
              <a:t>izlenmesine</a:t>
            </a:r>
            <a:r>
              <a:rPr sz="1400" dirty="0">
                <a:solidFill>
                  <a:srgbClr val="404040"/>
                </a:solidFill>
                <a:latin typeface="Times New Roman"/>
                <a:cs typeface="Times New Roman"/>
              </a:rPr>
              <a:t> </a:t>
            </a:r>
            <a:r>
              <a:rPr sz="1400" spc="-5" dirty="0">
                <a:solidFill>
                  <a:srgbClr val="404040"/>
                </a:solidFill>
                <a:latin typeface="Times New Roman"/>
                <a:cs typeface="Times New Roman"/>
              </a:rPr>
              <a:t>yardımcı </a:t>
            </a:r>
            <a:r>
              <a:rPr sz="1400" spc="-20" dirty="0">
                <a:solidFill>
                  <a:srgbClr val="404040"/>
                </a:solidFill>
                <a:latin typeface="Times New Roman"/>
                <a:cs typeface="Times New Roman"/>
              </a:rPr>
              <a:t>olur.</a:t>
            </a:r>
            <a:endParaRPr sz="1400">
              <a:latin typeface="Times New Roman"/>
              <a:cs typeface="Times New Roman"/>
            </a:endParaRPr>
          </a:p>
          <a:p>
            <a:pPr marL="355600" marR="5080" indent="-342900">
              <a:lnSpc>
                <a:spcPts val="1610"/>
              </a:lnSpc>
              <a:spcBef>
                <a:spcPts val="980"/>
              </a:spcBef>
              <a:buClr>
                <a:srgbClr val="B31166"/>
              </a:buClr>
              <a:buSzPct val="78571"/>
              <a:buFont typeface="Symbol"/>
              <a:buChar char=""/>
              <a:tabLst>
                <a:tab pos="354965" algn="l"/>
                <a:tab pos="355600" algn="l"/>
              </a:tabLst>
            </a:pPr>
            <a:r>
              <a:rPr sz="1400" spc="-5" dirty="0">
                <a:solidFill>
                  <a:srgbClr val="404040"/>
                </a:solidFill>
                <a:latin typeface="Times New Roman"/>
                <a:cs typeface="Times New Roman"/>
              </a:rPr>
              <a:t>İşletmelerde</a:t>
            </a:r>
            <a:r>
              <a:rPr sz="1400" spc="5" dirty="0">
                <a:solidFill>
                  <a:srgbClr val="404040"/>
                </a:solidFill>
                <a:latin typeface="Times New Roman"/>
                <a:cs typeface="Times New Roman"/>
              </a:rPr>
              <a:t> </a:t>
            </a:r>
            <a:r>
              <a:rPr sz="1400" spc="-5" dirty="0">
                <a:solidFill>
                  <a:srgbClr val="404040"/>
                </a:solidFill>
                <a:latin typeface="Times New Roman"/>
                <a:cs typeface="Times New Roman"/>
              </a:rPr>
              <a:t>veri</a:t>
            </a:r>
            <a:r>
              <a:rPr sz="1400" spc="5" dirty="0">
                <a:solidFill>
                  <a:srgbClr val="404040"/>
                </a:solidFill>
                <a:latin typeface="Times New Roman"/>
                <a:cs typeface="Times New Roman"/>
              </a:rPr>
              <a:t> </a:t>
            </a:r>
            <a:r>
              <a:rPr sz="1400" spc="-5" dirty="0">
                <a:solidFill>
                  <a:srgbClr val="404040"/>
                </a:solidFill>
                <a:latin typeface="Times New Roman"/>
                <a:cs typeface="Times New Roman"/>
              </a:rPr>
              <a:t>anlamlandırma:</a:t>
            </a:r>
            <a:r>
              <a:rPr sz="1400" spc="-20" dirty="0">
                <a:solidFill>
                  <a:srgbClr val="404040"/>
                </a:solidFill>
                <a:latin typeface="Times New Roman"/>
                <a:cs typeface="Times New Roman"/>
              </a:rPr>
              <a:t> </a:t>
            </a:r>
            <a:r>
              <a:rPr sz="1400" spc="-40" dirty="0">
                <a:solidFill>
                  <a:srgbClr val="404040"/>
                </a:solidFill>
                <a:latin typeface="Times New Roman"/>
                <a:cs typeface="Times New Roman"/>
              </a:rPr>
              <a:t>Veri</a:t>
            </a:r>
            <a:r>
              <a:rPr sz="1400" dirty="0">
                <a:solidFill>
                  <a:srgbClr val="404040"/>
                </a:solidFill>
                <a:latin typeface="Times New Roman"/>
                <a:cs typeface="Times New Roman"/>
              </a:rPr>
              <a:t> </a:t>
            </a:r>
            <a:r>
              <a:rPr sz="1400" spc="-5" dirty="0">
                <a:solidFill>
                  <a:srgbClr val="404040"/>
                </a:solidFill>
                <a:latin typeface="Times New Roman"/>
                <a:cs typeface="Times New Roman"/>
              </a:rPr>
              <a:t>görselleştirme,</a:t>
            </a:r>
            <a:r>
              <a:rPr sz="1400" spc="10" dirty="0">
                <a:solidFill>
                  <a:srgbClr val="404040"/>
                </a:solidFill>
                <a:latin typeface="Times New Roman"/>
                <a:cs typeface="Times New Roman"/>
              </a:rPr>
              <a:t> </a:t>
            </a:r>
            <a:r>
              <a:rPr sz="1400" spc="-5" dirty="0">
                <a:solidFill>
                  <a:srgbClr val="404040"/>
                </a:solidFill>
                <a:latin typeface="Times New Roman"/>
                <a:cs typeface="Times New Roman"/>
              </a:rPr>
              <a:t>işletmelerde</a:t>
            </a:r>
            <a:r>
              <a:rPr sz="1400" spc="10" dirty="0">
                <a:solidFill>
                  <a:srgbClr val="404040"/>
                </a:solidFill>
                <a:latin typeface="Times New Roman"/>
                <a:cs typeface="Times New Roman"/>
              </a:rPr>
              <a:t> </a:t>
            </a:r>
            <a:r>
              <a:rPr sz="1400" spc="-5" dirty="0">
                <a:solidFill>
                  <a:srgbClr val="404040"/>
                </a:solidFill>
                <a:latin typeface="Times New Roman"/>
                <a:cs typeface="Times New Roman"/>
              </a:rPr>
              <a:t>veri</a:t>
            </a:r>
            <a:r>
              <a:rPr sz="1400" spc="5" dirty="0">
                <a:solidFill>
                  <a:srgbClr val="404040"/>
                </a:solidFill>
                <a:latin typeface="Times New Roman"/>
                <a:cs typeface="Times New Roman"/>
              </a:rPr>
              <a:t> </a:t>
            </a:r>
            <a:r>
              <a:rPr sz="1400" spc="-5" dirty="0">
                <a:solidFill>
                  <a:srgbClr val="404040"/>
                </a:solidFill>
                <a:latin typeface="Times New Roman"/>
                <a:cs typeface="Times New Roman"/>
              </a:rPr>
              <a:t>toplama,</a:t>
            </a:r>
            <a:r>
              <a:rPr sz="1400" spc="10" dirty="0">
                <a:solidFill>
                  <a:srgbClr val="404040"/>
                </a:solidFill>
                <a:latin typeface="Times New Roman"/>
                <a:cs typeface="Times New Roman"/>
              </a:rPr>
              <a:t> </a:t>
            </a:r>
            <a:r>
              <a:rPr sz="1400" spc="-5" dirty="0">
                <a:solidFill>
                  <a:srgbClr val="404040"/>
                </a:solidFill>
                <a:latin typeface="Times New Roman"/>
                <a:cs typeface="Times New Roman"/>
              </a:rPr>
              <a:t>anlamlandırma</a:t>
            </a:r>
            <a:r>
              <a:rPr sz="1400" spc="5" dirty="0">
                <a:solidFill>
                  <a:srgbClr val="404040"/>
                </a:solidFill>
                <a:latin typeface="Times New Roman"/>
                <a:cs typeface="Times New Roman"/>
              </a:rPr>
              <a:t> </a:t>
            </a:r>
            <a:r>
              <a:rPr sz="1400" dirty="0">
                <a:solidFill>
                  <a:srgbClr val="404040"/>
                </a:solidFill>
                <a:latin typeface="Times New Roman"/>
                <a:cs typeface="Times New Roman"/>
              </a:rPr>
              <a:t>ve</a:t>
            </a:r>
            <a:r>
              <a:rPr sz="1400" spc="10" dirty="0">
                <a:solidFill>
                  <a:srgbClr val="404040"/>
                </a:solidFill>
                <a:latin typeface="Times New Roman"/>
                <a:cs typeface="Times New Roman"/>
              </a:rPr>
              <a:t> </a:t>
            </a:r>
            <a:r>
              <a:rPr sz="1400" spc="-5" dirty="0">
                <a:solidFill>
                  <a:srgbClr val="404040"/>
                </a:solidFill>
                <a:latin typeface="Times New Roman"/>
                <a:cs typeface="Times New Roman"/>
              </a:rPr>
              <a:t>yönetim </a:t>
            </a:r>
            <a:r>
              <a:rPr sz="1400" dirty="0">
                <a:solidFill>
                  <a:srgbClr val="404040"/>
                </a:solidFill>
                <a:latin typeface="Times New Roman"/>
                <a:cs typeface="Times New Roman"/>
              </a:rPr>
              <a:t> </a:t>
            </a:r>
            <a:r>
              <a:rPr sz="1400" spc="-5" dirty="0">
                <a:solidFill>
                  <a:srgbClr val="404040"/>
                </a:solidFill>
                <a:latin typeface="Times New Roman"/>
                <a:cs typeface="Times New Roman"/>
              </a:rPr>
              <a:t>süreçlerinde</a:t>
            </a:r>
            <a:r>
              <a:rPr sz="1400" spc="15" dirty="0">
                <a:solidFill>
                  <a:srgbClr val="404040"/>
                </a:solidFill>
                <a:latin typeface="Times New Roman"/>
                <a:cs typeface="Times New Roman"/>
              </a:rPr>
              <a:t> </a:t>
            </a:r>
            <a:r>
              <a:rPr sz="1400" spc="-10" dirty="0">
                <a:solidFill>
                  <a:srgbClr val="404040"/>
                </a:solidFill>
                <a:latin typeface="Times New Roman"/>
                <a:cs typeface="Times New Roman"/>
              </a:rPr>
              <a:t>kullanılır.</a:t>
            </a:r>
            <a:r>
              <a:rPr sz="1400" spc="15" dirty="0">
                <a:solidFill>
                  <a:srgbClr val="404040"/>
                </a:solidFill>
                <a:latin typeface="Times New Roman"/>
                <a:cs typeface="Times New Roman"/>
              </a:rPr>
              <a:t> </a:t>
            </a:r>
            <a:r>
              <a:rPr sz="1400" dirty="0">
                <a:solidFill>
                  <a:srgbClr val="404040"/>
                </a:solidFill>
                <a:latin typeface="Times New Roman"/>
                <a:cs typeface="Times New Roman"/>
              </a:rPr>
              <a:t>Bu,</a:t>
            </a:r>
            <a:r>
              <a:rPr sz="1400" spc="15" dirty="0">
                <a:solidFill>
                  <a:srgbClr val="404040"/>
                </a:solidFill>
                <a:latin typeface="Times New Roman"/>
                <a:cs typeface="Times New Roman"/>
              </a:rPr>
              <a:t> </a:t>
            </a:r>
            <a:r>
              <a:rPr sz="1400" spc="-5" dirty="0">
                <a:solidFill>
                  <a:srgbClr val="404040"/>
                </a:solidFill>
                <a:latin typeface="Times New Roman"/>
                <a:cs typeface="Times New Roman"/>
              </a:rPr>
              <a:t>işletmelerin</a:t>
            </a:r>
            <a:r>
              <a:rPr sz="1400" spc="15" dirty="0">
                <a:solidFill>
                  <a:srgbClr val="404040"/>
                </a:solidFill>
                <a:latin typeface="Times New Roman"/>
                <a:cs typeface="Times New Roman"/>
              </a:rPr>
              <a:t> </a:t>
            </a:r>
            <a:r>
              <a:rPr sz="1400" spc="-5" dirty="0">
                <a:solidFill>
                  <a:srgbClr val="404040"/>
                </a:solidFill>
                <a:latin typeface="Times New Roman"/>
                <a:cs typeface="Times New Roman"/>
              </a:rPr>
              <a:t>pazarlama</a:t>
            </a:r>
            <a:r>
              <a:rPr sz="1400" spc="15" dirty="0">
                <a:solidFill>
                  <a:srgbClr val="404040"/>
                </a:solidFill>
                <a:latin typeface="Times New Roman"/>
                <a:cs typeface="Times New Roman"/>
              </a:rPr>
              <a:t> </a:t>
            </a:r>
            <a:r>
              <a:rPr sz="1400" spc="-5" dirty="0">
                <a:solidFill>
                  <a:srgbClr val="404040"/>
                </a:solidFill>
                <a:latin typeface="Times New Roman"/>
                <a:cs typeface="Times New Roman"/>
              </a:rPr>
              <a:t>stratejilerini</a:t>
            </a:r>
            <a:r>
              <a:rPr sz="1400" spc="10" dirty="0">
                <a:solidFill>
                  <a:srgbClr val="404040"/>
                </a:solidFill>
                <a:latin typeface="Times New Roman"/>
                <a:cs typeface="Times New Roman"/>
              </a:rPr>
              <a:t> </a:t>
            </a:r>
            <a:r>
              <a:rPr sz="1400" dirty="0">
                <a:solidFill>
                  <a:srgbClr val="404040"/>
                </a:solidFill>
                <a:latin typeface="Times New Roman"/>
                <a:cs typeface="Times New Roman"/>
              </a:rPr>
              <a:t>ve</a:t>
            </a:r>
            <a:r>
              <a:rPr sz="1400" spc="15" dirty="0">
                <a:solidFill>
                  <a:srgbClr val="404040"/>
                </a:solidFill>
                <a:latin typeface="Times New Roman"/>
                <a:cs typeface="Times New Roman"/>
              </a:rPr>
              <a:t> </a:t>
            </a:r>
            <a:r>
              <a:rPr sz="1400" spc="-5" dirty="0">
                <a:solidFill>
                  <a:srgbClr val="404040"/>
                </a:solidFill>
                <a:latin typeface="Times New Roman"/>
                <a:cs typeface="Times New Roman"/>
              </a:rPr>
              <a:t>müşteri</a:t>
            </a:r>
            <a:r>
              <a:rPr sz="1400" spc="10" dirty="0">
                <a:solidFill>
                  <a:srgbClr val="404040"/>
                </a:solidFill>
                <a:latin typeface="Times New Roman"/>
                <a:cs typeface="Times New Roman"/>
              </a:rPr>
              <a:t> </a:t>
            </a:r>
            <a:r>
              <a:rPr sz="1400" spc="-5" dirty="0">
                <a:solidFill>
                  <a:srgbClr val="404040"/>
                </a:solidFill>
                <a:latin typeface="Times New Roman"/>
                <a:cs typeface="Times New Roman"/>
              </a:rPr>
              <a:t>davranışlarını</a:t>
            </a:r>
            <a:r>
              <a:rPr sz="1400" spc="10" dirty="0">
                <a:solidFill>
                  <a:srgbClr val="404040"/>
                </a:solidFill>
                <a:latin typeface="Times New Roman"/>
                <a:cs typeface="Times New Roman"/>
              </a:rPr>
              <a:t> </a:t>
            </a:r>
            <a:r>
              <a:rPr sz="1400" spc="-5" dirty="0">
                <a:solidFill>
                  <a:srgbClr val="404040"/>
                </a:solidFill>
                <a:latin typeface="Times New Roman"/>
                <a:cs typeface="Times New Roman"/>
              </a:rPr>
              <a:t>anlamaya</a:t>
            </a:r>
            <a:r>
              <a:rPr sz="1400" spc="15" dirty="0">
                <a:solidFill>
                  <a:srgbClr val="404040"/>
                </a:solidFill>
                <a:latin typeface="Times New Roman"/>
                <a:cs typeface="Times New Roman"/>
              </a:rPr>
              <a:t> </a:t>
            </a:r>
            <a:r>
              <a:rPr sz="1400" spc="-5" dirty="0">
                <a:solidFill>
                  <a:srgbClr val="404040"/>
                </a:solidFill>
                <a:latin typeface="Times New Roman"/>
                <a:cs typeface="Times New Roman"/>
              </a:rPr>
              <a:t>yardımcı</a:t>
            </a:r>
            <a:r>
              <a:rPr sz="1400" spc="10" dirty="0">
                <a:solidFill>
                  <a:srgbClr val="404040"/>
                </a:solidFill>
                <a:latin typeface="Times New Roman"/>
                <a:cs typeface="Times New Roman"/>
              </a:rPr>
              <a:t> </a:t>
            </a:r>
            <a:r>
              <a:rPr sz="1400" spc="-20" dirty="0">
                <a:solidFill>
                  <a:srgbClr val="404040"/>
                </a:solidFill>
                <a:latin typeface="Times New Roman"/>
                <a:cs typeface="Times New Roman"/>
              </a:rPr>
              <a:t>olur.</a:t>
            </a:r>
            <a:endParaRPr sz="1400">
              <a:latin typeface="Times New Roman"/>
              <a:cs typeface="Times New Roman"/>
            </a:endParaRPr>
          </a:p>
          <a:p>
            <a:pPr marL="355600" marR="83820" indent="-342900">
              <a:lnSpc>
                <a:spcPts val="1610"/>
              </a:lnSpc>
              <a:spcBef>
                <a:spcPts val="980"/>
              </a:spcBef>
              <a:buClr>
                <a:srgbClr val="B31166"/>
              </a:buClr>
              <a:buSzPct val="78571"/>
              <a:buFont typeface="Symbol"/>
              <a:buChar char=""/>
              <a:tabLst>
                <a:tab pos="354965" algn="l"/>
                <a:tab pos="355600" algn="l"/>
              </a:tabLst>
            </a:pPr>
            <a:r>
              <a:rPr sz="1400" spc="-5" dirty="0">
                <a:solidFill>
                  <a:srgbClr val="404040"/>
                </a:solidFill>
                <a:latin typeface="Times New Roman"/>
                <a:cs typeface="Times New Roman"/>
              </a:rPr>
              <a:t>Mühendislik</a:t>
            </a:r>
            <a:r>
              <a:rPr sz="1400" spc="10" dirty="0">
                <a:solidFill>
                  <a:srgbClr val="404040"/>
                </a:solidFill>
                <a:latin typeface="Times New Roman"/>
                <a:cs typeface="Times New Roman"/>
              </a:rPr>
              <a:t> </a:t>
            </a:r>
            <a:r>
              <a:rPr sz="1400" dirty="0">
                <a:solidFill>
                  <a:srgbClr val="404040"/>
                </a:solidFill>
                <a:latin typeface="Times New Roman"/>
                <a:cs typeface="Times New Roman"/>
              </a:rPr>
              <a:t>ve</a:t>
            </a:r>
            <a:r>
              <a:rPr sz="1400" spc="10" dirty="0">
                <a:solidFill>
                  <a:srgbClr val="404040"/>
                </a:solidFill>
                <a:latin typeface="Times New Roman"/>
                <a:cs typeface="Times New Roman"/>
              </a:rPr>
              <a:t> </a:t>
            </a:r>
            <a:r>
              <a:rPr sz="1400" spc="-5" dirty="0">
                <a:solidFill>
                  <a:srgbClr val="404040"/>
                </a:solidFill>
                <a:latin typeface="Times New Roman"/>
                <a:cs typeface="Times New Roman"/>
              </a:rPr>
              <a:t>teknoloji:</a:t>
            </a:r>
            <a:r>
              <a:rPr sz="1400" spc="-25" dirty="0">
                <a:solidFill>
                  <a:srgbClr val="404040"/>
                </a:solidFill>
                <a:latin typeface="Times New Roman"/>
                <a:cs typeface="Times New Roman"/>
              </a:rPr>
              <a:t> </a:t>
            </a:r>
            <a:r>
              <a:rPr sz="1400" spc="-40" dirty="0">
                <a:solidFill>
                  <a:srgbClr val="404040"/>
                </a:solidFill>
                <a:latin typeface="Times New Roman"/>
                <a:cs typeface="Times New Roman"/>
              </a:rPr>
              <a:t>Veri</a:t>
            </a:r>
            <a:r>
              <a:rPr sz="1400" spc="5" dirty="0">
                <a:solidFill>
                  <a:srgbClr val="404040"/>
                </a:solidFill>
                <a:latin typeface="Times New Roman"/>
                <a:cs typeface="Times New Roman"/>
              </a:rPr>
              <a:t> </a:t>
            </a:r>
            <a:r>
              <a:rPr sz="1400" spc="-5" dirty="0">
                <a:solidFill>
                  <a:srgbClr val="404040"/>
                </a:solidFill>
                <a:latin typeface="Times New Roman"/>
                <a:cs typeface="Times New Roman"/>
              </a:rPr>
              <a:t>görselleştirme,</a:t>
            </a:r>
            <a:r>
              <a:rPr sz="1400" spc="10" dirty="0">
                <a:solidFill>
                  <a:srgbClr val="404040"/>
                </a:solidFill>
                <a:latin typeface="Times New Roman"/>
                <a:cs typeface="Times New Roman"/>
              </a:rPr>
              <a:t> </a:t>
            </a:r>
            <a:r>
              <a:rPr sz="1400" spc="-5" dirty="0">
                <a:solidFill>
                  <a:srgbClr val="404040"/>
                </a:solidFill>
                <a:latin typeface="Times New Roman"/>
                <a:cs typeface="Times New Roman"/>
              </a:rPr>
              <a:t>mühendislik</a:t>
            </a:r>
            <a:r>
              <a:rPr sz="1400" spc="10" dirty="0">
                <a:solidFill>
                  <a:srgbClr val="404040"/>
                </a:solidFill>
                <a:latin typeface="Times New Roman"/>
                <a:cs typeface="Times New Roman"/>
              </a:rPr>
              <a:t> </a:t>
            </a:r>
            <a:r>
              <a:rPr sz="1400" dirty="0">
                <a:solidFill>
                  <a:srgbClr val="404040"/>
                </a:solidFill>
                <a:latin typeface="Times New Roman"/>
                <a:cs typeface="Times New Roman"/>
              </a:rPr>
              <a:t>ve</a:t>
            </a:r>
            <a:r>
              <a:rPr sz="1400" spc="15" dirty="0">
                <a:solidFill>
                  <a:srgbClr val="404040"/>
                </a:solidFill>
                <a:latin typeface="Times New Roman"/>
                <a:cs typeface="Times New Roman"/>
              </a:rPr>
              <a:t> </a:t>
            </a:r>
            <a:r>
              <a:rPr sz="1400" spc="-5" dirty="0">
                <a:solidFill>
                  <a:srgbClr val="404040"/>
                </a:solidFill>
                <a:latin typeface="Times New Roman"/>
                <a:cs typeface="Times New Roman"/>
              </a:rPr>
              <a:t>teknolojide</a:t>
            </a:r>
            <a:r>
              <a:rPr sz="1400" spc="10" dirty="0">
                <a:solidFill>
                  <a:srgbClr val="404040"/>
                </a:solidFill>
                <a:latin typeface="Times New Roman"/>
                <a:cs typeface="Times New Roman"/>
              </a:rPr>
              <a:t> </a:t>
            </a:r>
            <a:r>
              <a:rPr sz="1400" spc="-5" dirty="0">
                <a:solidFill>
                  <a:srgbClr val="404040"/>
                </a:solidFill>
                <a:latin typeface="Times New Roman"/>
                <a:cs typeface="Times New Roman"/>
              </a:rPr>
              <a:t>çeşitli</a:t>
            </a:r>
            <a:r>
              <a:rPr sz="1400" spc="5" dirty="0">
                <a:solidFill>
                  <a:srgbClr val="404040"/>
                </a:solidFill>
                <a:latin typeface="Times New Roman"/>
                <a:cs typeface="Times New Roman"/>
              </a:rPr>
              <a:t> </a:t>
            </a:r>
            <a:r>
              <a:rPr sz="1400" spc="-5" dirty="0">
                <a:solidFill>
                  <a:srgbClr val="404040"/>
                </a:solidFill>
                <a:latin typeface="Times New Roman"/>
                <a:cs typeface="Times New Roman"/>
              </a:rPr>
              <a:t>verilerin</a:t>
            </a:r>
            <a:r>
              <a:rPr sz="1400" spc="10" dirty="0">
                <a:solidFill>
                  <a:srgbClr val="404040"/>
                </a:solidFill>
                <a:latin typeface="Times New Roman"/>
                <a:cs typeface="Times New Roman"/>
              </a:rPr>
              <a:t> </a:t>
            </a:r>
            <a:r>
              <a:rPr sz="1400" spc="-5" dirty="0">
                <a:solidFill>
                  <a:srgbClr val="404040"/>
                </a:solidFill>
                <a:latin typeface="Times New Roman"/>
                <a:cs typeface="Times New Roman"/>
              </a:rPr>
              <a:t>anlaşılmasına</a:t>
            </a:r>
            <a:r>
              <a:rPr sz="1400" spc="10" dirty="0">
                <a:solidFill>
                  <a:srgbClr val="404040"/>
                </a:solidFill>
                <a:latin typeface="Times New Roman"/>
                <a:cs typeface="Times New Roman"/>
              </a:rPr>
              <a:t> </a:t>
            </a:r>
            <a:r>
              <a:rPr sz="1400" dirty="0">
                <a:solidFill>
                  <a:srgbClr val="404040"/>
                </a:solidFill>
                <a:latin typeface="Times New Roman"/>
                <a:cs typeface="Times New Roman"/>
              </a:rPr>
              <a:t>ve </a:t>
            </a:r>
            <a:r>
              <a:rPr sz="1400" spc="5" dirty="0">
                <a:solidFill>
                  <a:srgbClr val="404040"/>
                </a:solidFill>
                <a:latin typeface="Times New Roman"/>
                <a:cs typeface="Times New Roman"/>
              </a:rPr>
              <a:t> </a:t>
            </a:r>
            <a:r>
              <a:rPr sz="1400" spc="-5" dirty="0">
                <a:solidFill>
                  <a:srgbClr val="404040"/>
                </a:solidFill>
                <a:latin typeface="Times New Roman"/>
                <a:cs typeface="Times New Roman"/>
              </a:rPr>
              <a:t>izlenmesine</a:t>
            </a:r>
            <a:r>
              <a:rPr sz="1400" spc="20" dirty="0">
                <a:solidFill>
                  <a:srgbClr val="404040"/>
                </a:solidFill>
                <a:latin typeface="Times New Roman"/>
                <a:cs typeface="Times New Roman"/>
              </a:rPr>
              <a:t> </a:t>
            </a:r>
            <a:r>
              <a:rPr sz="1400" spc="-5" dirty="0">
                <a:solidFill>
                  <a:srgbClr val="404040"/>
                </a:solidFill>
                <a:latin typeface="Times New Roman"/>
                <a:cs typeface="Times New Roman"/>
              </a:rPr>
              <a:t>yardımcı</a:t>
            </a:r>
            <a:r>
              <a:rPr sz="1400" spc="15" dirty="0">
                <a:solidFill>
                  <a:srgbClr val="404040"/>
                </a:solidFill>
                <a:latin typeface="Times New Roman"/>
                <a:cs typeface="Times New Roman"/>
              </a:rPr>
              <a:t> </a:t>
            </a:r>
            <a:r>
              <a:rPr sz="1400" spc="-20" dirty="0">
                <a:solidFill>
                  <a:srgbClr val="404040"/>
                </a:solidFill>
                <a:latin typeface="Times New Roman"/>
                <a:cs typeface="Times New Roman"/>
              </a:rPr>
              <a:t>olur.</a:t>
            </a:r>
            <a:r>
              <a:rPr sz="1400" spc="20" dirty="0">
                <a:solidFill>
                  <a:srgbClr val="404040"/>
                </a:solidFill>
                <a:latin typeface="Times New Roman"/>
                <a:cs typeface="Times New Roman"/>
              </a:rPr>
              <a:t> </a:t>
            </a:r>
            <a:r>
              <a:rPr sz="1400" spc="-5" dirty="0">
                <a:solidFill>
                  <a:srgbClr val="404040"/>
                </a:solidFill>
                <a:latin typeface="Times New Roman"/>
                <a:cs typeface="Times New Roman"/>
              </a:rPr>
              <a:t>Örneğin,</a:t>
            </a:r>
            <a:r>
              <a:rPr sz="1400" spc="20" dirty="0">
                <a:solidFill>
                  <a:srgbClr val="404040"/>
                </a:solidFill>
                <a:latin typeface="Times New Roman"/>
                <a:cs typeface="Times New Roman"/>
              </a:rPr>
              <a:t> </a:t>
            </a:r>
            <a:r>
              <a:rPr sz="1400" spc="-5" dirty="0">
                <a:solidFill>
                  <a:srgbClr val="404040"/>
                </a:solidFill>
                <a:latin typeface="Times New Roman"/>
                <a:cs typeface="Times New Roman"/>
              </a:rPr>
              <a:t>bir</a:t>
            </a:r>
            <a:r>
              <a:rPr sz="1400" spc="15" dirty="0">
                <a:solidFill>
                  <a:srgbClr val="404040"/>
                </a:solidFill>
                <a:latin typeface="Times New Roman"/>
                <a:cs typeface="Times New Roman"/>
              </a:rPr>
              <a:t> </a:t>
            </a:r>
            <a:r>
              <a:rPr sz="1400" spc="-5" dirty="0">
                <a:solidFill>
                  <a:srgbClr val="404040"/>
                </a:solidFill>
                <a:latin typeface="Times New Roman"/>
                <a:cs typeface="Times New Roman"/>
              </a:rPr>
              <a:t>mühendislik</a:t>
            </a:r>
            <a:r>
              <a:rPr sz="1400" spc="20" dirty="0">
                <a:solidFill>
                  <a:srgbClr val="404040"/>
                </a:solidFill>
                <a:latin typeface="Times New Roman"/>
                <a:cs typeface="Times New Roman"/>
              </a:rPr>
              <a:t> </a:t>
            </a:r>
            <a:r>
              <a:rPr sz="1400" spc="-5" dirty="0">
                <a:solidFill>
                  <a:srgbClr val="404040"/>
                </a:solidFill>
                <a:latin typeface="Times New Roman"/>
                <a:cs typeface="Times New Roman"/>
              </a:rPr>
              <a:t>projesi</a:t>
            </a:r>
            <a:r>
              <a:rPr sz="1400" spc="15" dirty="0">
                <a:solidFill>
                  <a:srgbClr val="404040"/>
                </a:solidFill>
                <a:latin typeface="Times New Roman"/>
                <a:cs typeface="Times New Roman"/>
              </a:rPr>
              <a:t> </a:t>
            </a:r>
            <a:r>
              <a:rPr sz="1400" spc="-5" dirty="0">
                <a:solidFill>
                  <a:srgbClr val="404040"/>
                </a:solidFill>
                <a:latin typeface="Times New Roman"/>
                <a:cs typeface="Times New Roman"/>
              </a:rPr>
              <a:t>sırasında</a:t>
            </a:r>
            <a:r>
              <a:rPr sz="1400" spc="20" dirty="0">
                <a:solidFill>
                  <a:srgbClr val="404040"/>
                </a:solidFill>
                <a:latin typeface="Times New Roman"/>
                <a:cs typeface="Times New Roman"/>
              </a:rPr>
              <a:t> </a:t>
            </a:r>
            <a:r>
              <a:rPr sz="1400" dirty="0">
                <a:solidFill>
                  <a:srgbClr val="404040"/>
                </a:solidFill>
                <a:latin typeface="Times New Roman"/>
                <a:cs typeface="Times New Roman"/>
              </a:rPr>
              <a:t>test</a:t>
            </a:r>
            <a:r>
              <a:rPr sz="1400" spc="15" dirty="0">
                <a:solidFill>
                  <a:srgbClr val="404040"/>
                </a:solidFill>
                <a:latin typeface="Times New Roman"/>
                <a:cs typeface="Times New Roman"/>
              </a:rPr>
              <a:t> </a:t>
            </a:r>
            <a:r>
              <a:rPr sz="1400" spc="-5" dirty="0">
                <a:solidFill>
                  <a:srgbClr val="404040"/>
                </a:solidFill>
                <a:latin typeface="Times New Roman"/>
                <a:cs typeface="Times New Roman"/>
              </a:rPr>
              <a:t>verilerinin</a:t>
            </a:r>
            <a:r>
              <a:rPr sz="1400" spc="20" dirty="0">
                <a:solidFill>
                  <a:srgbClr val="404040"/>
                </a:solidFill>
                <a:latin typeface="Times New Roman"/>
                <a:cs typeface="Times New Roman"/>
              </a:rPr>
              <a:t> </a:t>
            </a:r>
            <a:r>
              <a:rPr sz="1400" spc="-5" dirty="0">
                <a:solidFill>
                  <a:srgbClr val="404040"/>
                </a:solidFill>
                <a:latin typeface="Times New Roman"/>
                <a:cs typeface="Times New Roman"/>
              </a:rPr>
              <a:t>görselleştirilmesi,</a:t>
            </a:r>
            <a:r>
              <a:rPr sz="1400" spc="20" dirty="0">
                <a:solidFill>
                  <a:srgbClr val="404040"/>
                </a:solidFill>
                <a:latin typeface="Times New Roman"/>
                <a:cs typeface="Times New Roman"/>
              </a:rPr>
              <a:t> </a:t>
            </a:r>
            <a:r>
              <a:rPr sz="1400" spc="-5" dirty="0">
                <a:solidFill>
                  <a:srgbClr val="404040"/>
                </a:solidFill>
                <a:latin typeface="Times New Roman"/>
                <a:cs typeface="Times New Roman"/>
              </a:rPr>
              <a:t>projenin </a:t>
            </a:r>
            <a:r>
              <a:rPr sz="1400" spc="-335" dirty="0">
                <a:solidFill>
                  <a:srgbClr val="404040"/>
                </a:solidFill>
                <a:latin typeface="Times New Roman"/>
                <a:cs typeface="Times New Roman"/>
              </a:rPr>
              <a:t> </a:t>
            </a:r>
            <a:r>
              <a:rPr sz="1400" dirty="0">
                <a:solidFill>
                  <a:srgbClr val="404040"/>
                </a:solidFill>
                <a:latin typeface="Times New Roman"/>
                <a:cs typeface="Times New Roman"/>
              </a:rPr>
              <a:t>nasıl</a:t>
            </a:r>
            <a:r>
              <a:rPr sz="1400" spc="-5" dirty="0">
                <a:solidFill>
                  <a:srgbClr val="404040"/>
                </a:solidFill>
                <a:latin typeface="Times New Roman"/>
                <a:cs typeface="Times New Roman"/>
              </a:rPr>
              <a:t> ilerlediğini anlamaya</a:t>
            </a:r>
            <a:r>
              <a:rPr sz="1400" dirty="0">
                <a:solidFill>
                  <a:srgbClr val="404040"/>
                </a:solidFill>
                <a:latin typeface="Times New Roman"/>
                <a:cs typeface="Times New Roman"/>
              </a:rPr>
              <a:t> </a:t>
            </a:r>
            <a:r>
              <a:rPr sz="1400" spc="-5" dirty="0">
                <a:solidFill>
                  <a:srgbClr val="404040"/>
                </a:solidFill>
                <a:latin typeface="Times New Roman"/>
                <a:cs typeface="Times New Roman"/>
              </a:rPr>
              <a:t>yardımcı olur [3].</a:t>
            </a:r>
            <a:endParaRPr sz="1400">
              <a:latin typeface="Times New Roman"/>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693" y="1163828"/>
            <a:ext cx="2776855" cy="299720"/>
          </a:xfrm>
          <a:prstGeom prst="rect">
            <a:avLst/>
          </a:prstGeom>
        </p:spPr>
        <p:txBody>
          <a:bodyPr vert="horz" wrap="square" lIns="0" tIns="12700" rIns="0" bIns="0" rtlCol="0">
            <a:spAutoFit/>
          </a:bodyPr>
          <a:lstStyle/>
          <a:p>
            <a:pPr marL="12700">
              <a:lnSpc>
                <a:spcPct val="100000"/>
              </a:lnSpc>
              <a:spcBef>
                <a:spcPts val="100"/>
              </a:spcBef>
            </a:pPr>
            <a:r>
              <a:rPr sz="1800" spc="-50" dirty="0">
                <a:latin typeface="Times New Roman"/>
                <a:cs typeface="Times New Roman"/>
              </a:rPr>
              <a:t>Veri</a:t>
            </a:r>
            <a:r>
              <a:rPr sz="1800" spc="-20" dirty="0">
                <a:latin typeface="Times New Roman"/>
                <a:cs typeface="Times New Roman"/>
              </a:rPr>
              <a:t> </a:t>
            </a:r>
            <a:r>
              <a:rPr sz="1800" spc="-5" dirty="0">
                <a:latin typeface="Times New Roman"/>
                <a:cs typeface="Times New Roman"/>
              </a:rPr>
              <a:t>Görselleştirilmesi</a:t>
            </a:r>
            <a:r>
              <a:rPr sz="1800" spc="-50" dirty="0">
                <a:latin typeface="Times New Roman"/>
                <a:cs typeface="Times New Roman"/>
              </a:rPr>
              <a:t> </a:t>
            </a:r>
            <a:r>
              <a:rPr sz="1800" spc="-5" dirty="0">
                <a:latin typeface="Times New Roman"/>
                <a:cs typeface="Times New Roman"/>
              </a:rPr>
              <a:t>Türleri</a:t>
            </a:r>
            <a:endParaRPr sz="1800">
              <a:latin typeface="Times New Roman"/>
              <a:cs typeface="Times New Roman"/>
            </a:endParaRPr>
          </a:p>
        </p:txBody>
      </p:sp>
      <p:sp>
        <p:nvSpPr>
          <p:cNvPr id="3" name="object 3"/>
          <p:cNvSpPr txBox="1"/>
          <p:nvPr/>
        </p:nvSpPr>
        <p:spPr>
          <a:xfrm>
            <a:off x="1233693" y="2623820"/>
            <a:ext cx="8622665" cy="1125855"/>
          </a:xfrm>
          <a:prstGeom prst="rect">
            <a:avLst/>
          </a:prstGeom>
        </p:spPr>
        <p:txBody>
          <a:bodyPr vert="horz" wrap="square" lIns="0" tIns="11430" rIns="0" bIns="0" rtlCol="0">
            <a:spAutoFit/>
          </a:bodyPr>
          <a:lstStyle/>
          <a:p>
            <a:pPr marL="355600" marR="5080" indent="-342900">
              <a:lnSpc>
                <a:spcPct val="100400"/>
              </a:lnSpc>
              <a:spcBef>
                <a:spcPts val="90"/>
              </a:spcBef>
              <a:tabLst>
                <a:tab pos="354965" algn="l"/>
              </a:tabLst>
            </a:pPr>
            <a:r>
              <a:rPr sz="1400" spc="-135" dirty="0">
                <a:solidFill>
                  <a:srgbClr val="B31166"/>
                </a:solidFill>
                <a:latin typeface="Lucida Sans Unicode"/>
                <a:cs typeface="Lucida Sans Unicode"/>
              </a:rPr>
              <a:t>▶	</a:t>
            </a:r>
            <a:r>
              <a:rPr sz="1800" spc="-50" dirty="0">
                <a:solidFill>
                  <a:srgbClr val="404040"/>
                </a:solidFill>
                <a:latin typeface="Times New Roman"/>
                <a:cs typeface="Times New Roman"/>
              </a:rPr>
              <a:t>Veri</a:t>
            </a:r>
            <a:r>
              <a:rPr sz="1800" dirty="0">
                <a:solidFill>
                  <a:srgbClr val="404040"/>
                </a:solidFill>
                <a:latin typeface="Times New Roman"/>
                <a:cs typeface="Times New Roman"/>
              </a:rPr>
              <a:t> </a:t>
            </a:r>
            <a:r>
              <a:rPr sz="1800" spc="-5" dirty="0">
                <a:solidFill>
                  <a:srgbClr val="404040"/>
                </a:solidFill>
                <a:latin typeface="Times New Roman"/>
                <a:cs typeface="Times New Roman"/>
              </a:rPr>
              <a:t>görselleştirme</a:t>
            </a:r>
            <a:r>
              <a:rPr sz="1800" spc="10" dirty="0">
                <a:solidFill>
                  <a:srgbClr val="404040"/>
                </a:solidFill>
                <a:latin typeface="Times New Roman"/>
                <a:cs typeface="Times New Roman"/>
              </a:rPr>
              <a:t> </a:t>
            </a:r>
            <a:r>
              <a:rPr sz="1800" spc="-5" dirty="0">
                <a:solidFill>
                  <a:srgbClr val="404040"/>
                </a:solidFill>
                <a:latin typeface="Times New Roman"/>
                <a:cs typeface="Times New Roman"/>
              </a:rPr>
              <a:t>denildiği</a:t>
            </a:r>
            <a:r>
              <a:rPr sz="1800" spc="5" dirty="0">
                <a:solidFill>
                  <a:srgbClr val="404040"/>
                </a:solidFill>
                <a:latin typeface="Times New Roman"/>
                <a:cs typeface="Times New Roman"/>
              </a:rPr>
              <a:t> </a:t>
            </a:r>
            <a:r>
              <a:rPr sz="1800" spc="-5" dirty="0">
                <a:solidFill>
                  <a:srgbClr val="404040"/>
                </a:solidFill>
                <a:latin typeface="Times New Roman"/>
                <a:cs typeface="Times New Roman"/>
              </a:rPr>
              <a:t>zaman</a:t>
            </a:r>
            <a:r>
              <a:rPr sz="1800" spc="10" dirty="0">
                <a:solidFill>
                  <a:srgbClr val="404040"/>
                </a:solidFill>
                <a:latin typeface="Times New Roman"/>
                <a:cs typeface="Times New Roman"/>
              </a:rPr>
              <a:t> </a:t>
            </a:r>
            <a:r>
              <a:rPr sz="1800" spc="-5" dirty="0">
                <a:solidFill>
                  <a:srgbClr val="404040"/>
                </a:solidFill>
                <a:latin typeface="Times New Roman"/>
                <a:cs typeface="Times New Roman"/>
              </a:rPr>
              <a:t>genellikle</a:t>
            </a:r>
            <a:r>
              <a:rPr sz="1800" spc="10" dirty="0">
                <a:solidFill>
                  <a:srgbClr val="404040"/>
                </a:solidFill>
                <a:latin typeface="Times New Roman"/>
                <a:cs typeface="Times New Roman"/>
              </a:rPr>
              <a:t> </a:t>
            </a:r>
            <a:r>
              <a:rPr sz="1800" spc="-5" dirty="0">
                <a:solidFill>
                  <a:srgbClr val="404040"/>
                </a:solidFill>
                <a:latin typeface="Times New Roman"/>
                <a:cs typeface="Times New Roman"/>
              </a:rPr>
              <a:t>akla</a:t>
            </a:r>
            <a:r>
              <a:rPr sz="1800" spc="10" dirty="0">
                <a:solidFill>
                  <a:srgbClr val="404040"/>
                </a:solidFill>
                <a:latin typeface="Times New Roman"/>
                <a:cs typeface="Times New Roman"/>
              </a:rPr>
              <a:t> </a:t>
            </a:r>
            <a:r>
              <a:rPr sz="1800" spc="-5" dirty="0">
                <a:solidFill>
                  <a:srgbClr val="404040"/>
                </a:solidFill>
                <a:latin typeface="Times New Roman"/>
                <a:cs typeface="Times New Roman"/>
              </a:rPr>
              <a:t>ilk</a:t>
            </a:r>
            <a:r>
              <a:rPr sz="1800" spc="10" dirty="0">
                <a:solidFill>
                  <a:srgbClr val="404040"/>
                </a:solidFill>
                <a:latin typeface="Times New Roman"/>
                <a:cs typeface="Times New Roman"/>
              </a:rPr>
              <a:t> </a:t>
            </a:r>
            <a:r>
              <a:rPr sz="1800" spc="-5" dirty="0">
                <a:solidFill>
                  <a:srgbClr val="404040"/>
                </a:solidFill>
                <a:latin typeface="Times New Roman"/>
                <a:cs typeface="Times New Roman"/>
              </a:rPr>
              <a:t>gelen</a:t>
            </a:r>
            <a:r>
              <a:rPr sz="1800" spc="10" dirty="0">
                <a:solidFill>
                  <a:srgbClr val="404040"/>
                </a:solidFill>
                <a:latin typeface="Times New Roman"/>
                <a:cs typeface="Times New Roman"/>
              </a:rPr>
              <a:t> </a:t>
            </a:r>
            <a:r>
              <a:rPr sz="1800" spc="-5" dirty="0">
                <a:solidFill>
                  <a:srgbClr val="404040"/>
                </a:solidFill>
                <a:latin typeface="Times New Roman"/>
                <a:cs typeface="Times New Roman"/>
              </a:rPr>
              <a:t>basit</a:t>
            </a:r>
            <a:r>
              <a:rPr sz="1800" spc="5" dirty="0">
                <a:solidFill>
                  <a:srgbClr val="404040"/>
                </a:solidFill>
                <a:latin typeface="Times New Roman"/>
                <a:cs typeface="Times New Roman"/>
              </a:rPr>
              <a:t> </a:t>
            </a:r>
            <a:r>
              <a:rPr sz="1800" dirty="0">
                <a:solidFill>
                  <a:srgbClr val="404040"/>
                </a:solidFill>
                <a:latin typeface="Times New Roman"/>
                <a:cs typeface="Times New Roman"/>
              </a:rPr>
              <a:t>çubuk</a:t>
            </a:r>
            <a:r>
              <a:rPr sz="1800" spc="10" dirty="0">
                <a:solidFill>
                  <a:srgbClr val="404040"/>
                </a:solidFill>
                <a:latin typeface="Times New Roman"/>
                <a:cs typeface="Times New Roman"/>
              </a:rPr>
              <a:t> </a:t>
            </a:r>
            <a:r>
              <a:rPr sz="1800" spc="-5" dirty="0">
                <a:solidFill>
                  <a:srgbClr val="404040"/>
                </a:solidFill>
                <a:latin typeface="Times New Roman"/>
                <a:cs typeface="Times New Roman"/>
              </a:rPr>
              <a:t>grafikler</a:t>
            </a:r>
            <a:r>
              <a:rPr sz="1800" spc="10" dirty="0">
                <a:solidFill>
                  <a:srgbClr val="404040"/>
                </a:solidFill>
                <a:latin typeface="Times New Roman"/>
                <a:cs typeface="Times New Roman"/>
              </a:rPr>
              <a:t> </a:t>
            </a:r>
            <a:r>
              <a:rPr sz="1800" dirty="0">
                <a:solidFill>
                  <a:srgbClr val="404040"/>
                </a:solidFill>
                <a:latin typeface="Times New Roman"/>
                <a:cs typeface="Times New Roman"/>
              </a:rPr>
              <a:t>ve</a:t>
            </a:r>
            <a:r>
              <a:rPr sz="1800" spc="10" dirty="0">
                <a:solidFill>
                  <a:srgbClr val="404040"/>
                </a:solidFill>
                <a:latin typeface="Times New Roman"/>
                <a:cs typeface="Times New Roman"/>
              </a:rPr>
              <a:t> </a:t>
            </a:r>
            <a:r>
              <a:rPr sz="1800" spc="-5" dirty="0">
                <a:solidFill>
                  <a:srgbClr val="404040"/>
                </a:solidFill>
                <a:latin typeface="Times New Roman"/>
                <a:cs typeface="Times New Roman"/>
              </a:rPr>
              <a:t>pasta </a:t>
            </a:r>
            <a:r>
              <a:rPr sz="1800" spc="-434" dirty="0">
                <a:solidFill>
                  <a:srgbClr val="404040"/>
                </a:solidFill>
                <a:latin typeface="Times New Roman"/>
                <a:cs typeface="Times New Roman"/>
              </a:rPr>
              <a:t> </a:t>
            </a:r>
            <a:r>
              <a:rPr sz="1800" spc="-10" dirty="0">
                <a:solidFill>
                  <a:srgbClr val="404040"/>
                </a:solidFill>
                <a:latin typeface="Times New Roman"/>
                <a:cs typeface="Times New Roman"/>
              </a:rPr>
              <a:t>grafiklerdir.</a:t>
            </a:r>
            <a:r>
              <a:rPr sz="1800" spc="-40" dirty="0">
                <a:solidFill>
                  <a:srgbClr val="404040"/>
                </a:solidFill>
                <a:latin typeface="Times New Roman"/>
                <a:cs typeface="Times New Roman"/>
              </a:rPr>
              <a:t> </a:t>
            </a:r>
            <a:r>
              <a:rPr sz="1800" spc="-30" dirty="0">
                <a:solidFill>
                  <a:srgbClr val="404040"/>
                </a:solidFill>
                <a:latin typeface="Times New Roman"/>
                <a:cs typeface="Times New Roman"/>
              </a:rPr>
              <a:t>Verileri</a:t>
            </a:r>
            <a:r>
              <a:rPr sz="1800" dirty="0">
                <a:solidFill>
                  <a:srgbClr val="404040"/>
                </a:solidFill>
                <a:latin typeface="Times New Roman"/>
                <a:cs typeface="Times New Roman"/>
              </a:rPr>
              <a:t> </a:t>
            </a:r>
            <a:r>
              <a:rPr sz="1800" spc="-5" dirty="0">
                <a:solidFill>
                  <a:srgbClr val="404040"/>
                </a:solidFill>
                <a:latin typeface="Times New Roman"/>
                <a:cs typeface="Times New Roman"/>
              </a:rPr>
              <a:t>etkili</a:t>
            </a:r>
            <a:r>
              <a:rPr sz="1800" dirty="0">
                <a:solidFill>
                  <a:srgbClr val="404040"/>
                </a:solidFill>
                <a:latin typeface="Times New Roman"/>
                <a:cs typeface="Times New Roman"/>
              </a:rPr>
              <a:t> </a:t>
            </a:r>
            <a:r>
              <a:rPr sz="1800" spc="-5" dirty="0">
                <a:solidFill>
                  <a:srgbClr val="404040"/>
                </a:solidFill>
                <a:latin typeface="Times New Roman"/>
                <a:cs typeface="Times New Roman"/>
              </a:rPr>
              <a:t>bir</a:t>
            </a:r>
            <a:r>
              <a:rPr sz="1800" dirty="0">
                <a:solidFill>
                  <a:srgbClr val="404040"/>
                </a:solidFill>
                <a:latin typeface="Times New Roman"/>
                <a:cs typeface="Times New Roman"/>
              </a:rPr>
              <a:t> </a:t>
            </a:r>
            <a:r>
              <a:rPr sz="1800" spc="-5" dirty="0">
                <a:solidFill>
                  <a:srgbClr val="404040"/>
                </a:solidFill>
                <a:latin typeface="Times New Roman"/>
                <a:cs typeface="Times New Roman"/>
              </a:rPr>
              <a:t>şekilde</a:t>
            </a:r>
            <a:r>
              <a:rPr sz="1800" spc="5" dirty="0">
                <a:solidFill>
                  <a:srgbClr val="404040"/>
                </a:solidFill>
                <a:latin typeface="Times New Roman"/>
                <a:cs typeface="Times New Roman"/>
              </a:rPr>
              <a:t> </a:t>
            </a:r>
            <a:r>
              <a:rPr sz="1800" spc="-5" dirty="0">
                <a:solidFill>
                  <a:srgbClr val="404040"/>
                </a:solidFill>
                <a:latin typeface="Times New Roman"/>
                <a:cs typeface="Times New Roman"/>
              </a:rPr>
              <a:t>sunabilmek</a:t>
            </a:r>
            <a:r>
              <a:rPr sz="1800" spc="5" dirty="0">
                <a:solidFill>
                  <a:srgbClr val="404040"/>
                </a:solidFill>
                <a:latin typeface="Times New Roman"/>
                <a:cs typeface="Times New Roman"/>
              </a:rPr>
              <a:t> </a:t>
            </a:r>
            <a:r>
              <a:rPr sz="1800" spc="-5" dirty="0">
                <a:solidFill>
                  <a:srgbClr val="404040"/>
                </a:solidFill>
                <a:latin typeface="Times New Roman"/>
                <a:cs typeface="Times New Roman"/>
              </a:rPr>
              <a:t>için</a:t>
            </a:r>
            <a:r>
              <a:rPr sz="1800" spc="5" dirty="0">
                <a:solidFill>
                  <a:srgbClr val="404040"/>
                </a:solidFill>
                <a:latin typeface="Times New Roman"/>
                <a:cs typeface="Times New Roman"/>
              </a:rPr>
              <a:t> </a:t>
            </a:r>
            <a:r>
              <a:rPr sz="1800" spc="-5" dirty="0">
                <a:solidFill>
                  <a:srgbClr val="404040"/>
                </a:solidFill>
                <a:latin typeface="Times New Roman"/>
                <a:cs typeface="Times New Roman"/>
              </a:rPr>
              <a:t>ise</a:t>
            </a:r>
            <a:r>
              <a:rPr sz="1800" dirty="0">
                <a:solidFill>
                  <a:srgbClr val="404040"/>
                </a:solidFill>
                <a:latin typeface="Times New Roman"/>
                <a:cs typeface="Times New Roman"/>
              </a:rPr>
              <a:t> çok</a:t>
            </a:r>
            <a:r>
              <a:rPr sz="1800" spc="5" dirty="0">
                <a:solidFill>
                  <a:srgbClr val="404040"/>
                </a:solidFill>
                <a:latin typeface="Times New Roman"/>
                <a:cs typeface="Times New Roman"/>
              </a:rPr>
              <a:t> </a:t>
            </a:r>
            <a:r>
              <a:rPr sz="1800" spc="-5" dirty="0">
                <a:solidFill>
                  <a:srgbClr val="404040"/>
                </a:solidFill>
                <a:latin typeface="Times New Roman"/>
                <a:cs typeface="Times New Roman"/>
              </a:rPr>
              <a:t>çeşitli</a:t>
            </a:r>
            <a:r>
              <a:rPr sz="1800" dirty="0">
                <a:solidFill>
                  <a:srgbClr val="404040"/>
                </a:solidFill>
                <a:latin typeface="Times New Roman"/>
                <a:cs typeface="Times New Roman"/>
              </a:rPr>
              <a:t> </a:t>
            </a:r>
            <a:r>
              <a:rPr sz="1800" spc="-5" dirty="0">
                <a:solidFill>
                  <a:srgbClr val="404040"/>
                </a:solidFill>
                <a:latin typeface="Times New Roman"/>
                <a:cs typeface="Times New Roman"/>
              </a:rPr>
              <a:t>görselleştirme </a:t>
            </a:r>
            <a:r>
              <a:rPr sz="1800" dirty="0">
                <a:solidFill>
                  <a:srgbClr val="404040"/>
                </a:solidFill>
                <a:latin typeface="Times New Roman"/>
                <a:cs typeface="Times New Roman"/>
              </a:rPr>
              <a:t> </a:t>
            </a:r>
            <a:r>
              <a:rPr sz="1800" spc="-5" dirty="0">
                <a:solidFill>
                  <a:srgbClr val="404040"/>
                </a:solidFill>
                <a:latin typeface="Times New Roman"/>
                <a:cs typeface="Times New Roman"/>
              </a:rPr>
              <a:t>yöntemleri</a:t>
            </a:r>
            <a:r>
              <a:rPr sz="1800" dirty="0">
                <a:solidFill>
                  <a:srgbClr val="404040"/>
                </a:solidFill>
                <a:latin typeface="Times New Roman"/>
                <a:cs typeface="Times New Roman"/>
              </a:rPr>
              <a:t> </a:t>
            </a:r>
            <a:r>
              <a:rPr sz="1800" spc="-10" dirty="0">
                <a:solidFill>
                  <a:srgbClr val="404040"/>
                </a:solidFill>
                <a:latin typeface="Times New Roman"/>
                <a:cs typeface="Times New Roman"/>
              </a:rPr>
              <a:t>bulunmaktadır.</a:t>
            </a:r>
            <a:r>
              <a:rPr sz="1800" spc="-60" dirty="0">
                <a:solidFill>
                  <a:srgbClr val="404040"/>
                </a:solidFill>
                <a:latin typeface="Times New Roman"/>
                <a:cs typeface="Times New Roman"/>
              </a:rPr>
              <a:t> </a:t>
            </a:r>
            <a:r>
              <a:rPr sz="1800" spc="-30" dirty="0">
                <a:solidFill>
                  <a:srgbClr val="404040"/>
                </a:solidFill>
                <a:latin typeface="Times New Roman"/>
                <a:cs typeface="Times New Roman"/>
              </a:rPr>
              <a:t>Yaygın</a:t>
            </a:r>
            <a:r>
              <a:rPr sz="1800" spc="5" dirty="0">
                <a:solidFill>
                  <a:srgbClr val="404040"/>
                </a:solidFill>
                <a:latin typeface="Times New Roman"/>
                <a:cs typeface="Times New Roman"/>
              </a:rPr>
              <a:t> </a:t>
            </a:r>
            <a:r>
              <a:rPr sz="1800" spc="-5" dirty="0">
                <a:solidFill>
                  <a:srgbClr val="404040"/>
                </a:solidFill>
                <a:latin typeface="Times New Roman"/>
                <a:cs typeface="Times New Roman"/>
              </a:rPr>
              <a:t>olarak</a:t>
            </a:r>
            <a:r>
              <a:rPr sz="1800" spc="10" dirty="0">
                <a:solidFill>
                  <a:srgbClr val="404040"/>
                </a:solidFill>
                <a:latin typeface="Times New Roman"/>
                <a:cs typeface="Times New Roman"/>
              </a:rPr>
              <a:t> </a:t>
            </a:r>
            <a:r>
              <a:rPr sz="1800" spc="-5" dirty="0">
                <a:solidFill>
                  <a:srgbClr val="404040"/>
                </a:solidFill>
                <a:latin typeface="Times New Roman"/>
                <a:cs typeface="Times New Roman"/>
              </a:rPr>
              <a:t>kullanılan</a:t>
            </a:r>
            <a:r>
              <a:rPr sz="1800" spc="5" dirty="0">
                <a:solidFill>
                  <a:srgbClr val="404040"/>
                </a:solidFill>
                <a:latin typeface="Times New Roman"/>
                <a:cs typeface="Times New Roman"/>
              </a:rPr>
              <a:t> </a:t>
            </a:r>
            <a:r>
              <a:rPr sz="1800" dirty="0">
                <a:solidFill>
                  <a:srgbClr val="404040"/>
                </a:solidFill>
                <a:latin typeface="Times New Roman"/>
                <a:cs typeface="Times New Roman"/>
              </a:rPr>
              <a:t>veri </a:t>
            </a:r>
            <a:r>
              <a:rPr sz="1800" spc="-5" dirty="0">
                <a:solidFill>
                  <a:srgbClr val="404040"/>
                </a:solidFill>
                <a:latin typeface="Times New Roman"/>
                <a:cs typeface="Times New Roman"/>
              </a:rPr>
              <a:t>görselleştirme</a:t>
            </a:r>
            <a:r>
              <a:rPr sz="1800" spc="10" dirty="0">
                <a:solidFill>
                  <a:srgbClr val="404040"/>
                </a:solidFill>
                <a:latin typeface="Times New Roman"/>
                <a:cs typeface="Times New Roman"/>
              </a:rPr>
              <a:t> </a:t>
            </a:r>
            <a:r>
              <a:rPr sz="1800" spc="-5" dirty="0">
                <a:solidFill>
                  <a:srgbClr val="404040"/>
                </a:solidFill>
                <a:latin typeface="Times New Roman"/>
                <a:cs typeface="Times New Roman"/>
              </a:rPr>
              <a:t>türleri</a:t>
            </a:r>
            <a:r>
              <a:rPr sz="1800" dirty="0">
                <a:solidFill>
                  <a:srgbClr val="404040"/>
                </a:solidFill>
                <a:latin typeface="Times New Roman"/>
                <a:cs typeface="Times New Roman"/>
              </a:rPr>
              <a:t> </a:t>
            </a:r>
            <a:r>
              <a:rPr sz="1800" spc="-10" dirty="0">
                <a:solidFill>
                  <a:srgbClr val="404040"/>
                </a:solidFill>
                <a:latin typeface="Times New Roman"/>
                <a:cs typeface="Times New Roman"/>
              </a:rPr>
              <a:t>grafikler, </a:t>
            </a:r>
            <a:r>
              <a:rPr sz="1800" spc="-5" dirty="0">
                <a:solidFill>
                  <a:srgbClr val="404040"/>
                </a:solidFill>
                <a:latin typeface="Times New Roman"/>
                <a:cs typeface="Times New Roman"/>
              </a:rPr>
              <a:t> </a:t>
            </a:r>
            <a:r>
              <a:rPr sz="1800" spc="-10" dirty="0">
                <a:solidFill>
                  <a:srgbClr val="404040"/>
                </a:solidFill>
                <a:latin typeface="Times New Roman"/>
                <a:cs typeface="Times New Roman"/>
              </a:rPr>
              <a:t>tablolar,</a:t>
            </a:r>
            <a:r>
              <a:rPr sz="1800" dirty="0">
                <a:solidFill>
                  <a:srgbClr val="404040"/>
                </a:solidFill>
                <a:latin typeface="Times New Roman"/>
                <a:cs typeface="Times New Roman"/>
              </a:rPr>
              <a:t> </a:t>
            </a:r>
            <a:r>
              <a:rPr sz="1800" spc="-5" dirty="0">
                <a:solidFill>
                  <a:srgbClr val="404040"/>
                </a:solidFill>
                <a:latin typeface="Times New Roman"/>
                <a:cs typeface="Times New Roman"/>
              </a:rPr>
              <a:t>bilgi grafikleri,</a:t>
            </a:r>
            <a:r>
              <a:rPr sz="1800" dirty="0">
                <a:solidFill>
                  <a:srgbClr val="404040"/>
                </a:solidFill>
                <a:latin typeface="Times New Roman"/>
                <a:cs typeface="Times New Roman"/>
              </a:rPr>
              <a:t> </a:t>
            </a:r>
            <a:r>
              <a:rPr sz="1800" spc="-5" dirty="0">
                <a:solidFill>
                  <a:srgbClr val="404040"/>
                </a:solidFill>
                <a:latin typeface="Times New Roman"/>
                <a:cs typeface="Times New Roman"/>
              </a:rPr>
              <a:t>panolar</a:t>
            </a:r>
            <a:r>
              <a:rPr sz="1800" dirty="0">
                <a:solidFill>
                  <a:srgbClr val="404040"/>
                </a:solidFill>
                <a:latin typeface="Times New Roman"/>
                <a:cs typeface="Times New Roman"/>
              </a:rPr>
              <a:t> </a:t>
            </a:r>
            <a:r>
              <a:rPr sz="1800" spc="-5" dirty="0">
                <a:solidFill>
                  <a:srgbClr val="404040"/>
                </a:solidFill>
                <a:latin typeface="Times New Roman"/>
                <a:cs typeface="Times New Roman"/>
              </a:rPr>
              <a:t>şeklinde</a:t>
            </a:r>
            <a:r>
              <a:rPr sz="1800" dirty="0">
                <a:solidFill>
                  <a:srgbClr val="404040"/>
                </a:solidFill>
                <a:latin typeface="Times New Roman"/>
                <a:cs typeface="Times New Roman"/>
              </a:rPr>
              <a:t> </a:t>
            </a:r>
            <a:r>
              <a:rPr sz="1800" spc="-5" dirty="0">
                <a:solidFill>
                  <a:srgbClr val="404040"/>
                </a:solidFill>
                <a:latin typeface="Times New Roman"/>
                <a:cs typeface="Times New Roman"/>
              </a:rPr>
              <a:t>belirtilebilir</a:t>
            </a:r>
            <a:r>
              <a:rPr sz="1800" dirty="0">
                <a:solidFill>
                  <a:srgbClr val="404040"/>
                </a:solidFill>
                <a:latin typeface="Times New Roman"/>
                <a:cs typeface="Times New Roman"/>
              </a:rPr>
              <a:t> [4].</a:t>
            </a:r>
            <a:endParaRPr sz="1800">
              <a:latin typeface="Times New Roman"/>
              <a:cs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88952" cy="6857999"/>
          </a:xfrm>
          <a:prstGeom prst="rect">
            <a:avLst/>
          </a:prstGeom>
        </p:spPr>
      </p:pic>
      <p:grpSp>
        <p:nvGrpSpPr>
          <p:cNvPr id="3" name="object 3"/>
          <p:cNvGrpSpPr/>
          <p:nvPr/>
        </p:nvGrpSpPr>
        <p:grpSpPr>
          <a:xfrm>
            <a:off x="0" y="2666999"/>
            <a:ext cx="4191000" cy="4191000"/>
            <a:chOff x="0" y="2666999"/>
            <a:chExt cx="4191000" cy="4191000"/>
          </a:xfrm>
        </p:grpSpPr>
        <p:pic>
          <p:nvPicPr>
            <p:cNvPr id="4" name="object 4"/>
            <p:cNvPicPr/>
            <p:nvPr/>
          </p:nvPicPr>
          <p:blipFill>
            <a:blip r:embed="rId3" cstate="print"/>
            <a:stretch>
              <a:fillRect/>
            </a:stretch>
          </p:blipFill>
          <p:spPr>
            <a:xfrm>
              <a:off x="0" y="2666999"/>
              <a:ext cx="4191000" cy="4191000"/>
            </a:xfrm>
            <a:prstGeom prst="rect">
              <a:avLst/>
            </a:prstGeom>
          </p:spPr>
        </p:pic>
        <p:pic>
          <p:nvPicPr>
            <p:cNvPr id="5" name="object 5"/>
            <p:cNvPicPr/>
            <p:nvPr/>
          </p:nvPicPr>
          <p:blipFill>
            <a:blip r:embed="rId4" cstate="print"/>
            <a:stretch>
              <a:fillRect/>
            </a:stretch>
          </p:blipFill>
          <p:spPr>
            <a:xfrm>
              <a:off x="0" y="2895599"/>
              <a:ext cx="2362200" cy="2362200"/>
            </a:xfrm>
            <a:prstGeom prst="rect">
              <a:avLst/>
            </a:prstGeom>
          </p:spPr>
        </p:pic>
      </p:grpSp>
      <p:pic>
        <p:nvPicPr>
          <p:cNvPr id="6" name="object 6"/>
          <p:cNvPicPr/>
          <p:nvPr/>
        </p:nvPicPr>
        <p:blipFill>
          <a:blip r:embed="rId5" cstate="print"/>
          <a:stretch>
            <a:fillRect/>
          </a:stretch>
        </p:blipFill>
        <p:spPr>
          <a:xfrm>
            <a:off x="8607552" y="5867400"/>
            <a:ext cx="993648" cy="990600"/>
          </a:xfrm>
          <a:prstGeom prst="rect">
            <a:avLst/>
          </a:prstGeom>
        </p:spPr>
      </p:pic>
      <p:pic>
        <p:nvPicPr>
          <p:cNvPr id="7" name="object 7"/>
          <p:cNvPicPr/>
          <p:nvPr/>
        </p:nvPicPr>
        <p:blipFill>
          <a:blip r:embed="rId6" cstate="print"/>
          <a:stretch>
            <a:fillRect/>
          </a:stretch>
        </p:blipFill>
        <p:spPr>
          <a:xfrm>
            <a:off x="8607552" y="1676400"/>
            <a:ext cx="2822448" cy="2819400"/>
          </a:xfrm>
          <a:prstGeom prst="rect">
            <a:avLst/>
          </a:prstGeom>
        </p:spPr>
      </p:pic>
      <p:grpSp>
        <p:nvGrpSpPr>
          <p:cNvPr id="8" name="object 8"/>
          <p:cNvGrpSpPr/>
          <p:nvPr/>
        </p:nvGrpSpPr>
        <p:grpSpPr>
          <a:xfrm>
            <a:off x="0" y="0"/>
            <a:ext cx="12192000" cy="6858000"/>
            <a:chOff x="0" y="0"/>
            <a:chExt cx="12192000" cy="6858000"/>
          </a:xfrm>
        </p:grpSpPr>
        <p:pic>
          <p:nvPicPr>
            <p:cNvPr id="9" name="object 9"/>
            <p:cNvPicPr/>
            <p:nvPr/>
          </p:nvPicPr>
          <p:blipFill>
            <a:blip r:embed="rId7" cstate="print"/>
            <a:stretch>
              <a:fillRect/>
            </a:stretch>
          </p:blipFill>
          <p:spPr>
            <a:xfrm>
              <a:off x="7997952" y="6095"/>
              <a:ext cx="1603248" cy="1603248"/>
            </a:xfrm>
            <a:prstGeom prst="rect">
              <a:avLst/>
            </a:prstGeom>
          </p:spPr>
        </p:pic>
        <p:sp>
          <p:nvSpPr>
            <p:cNvPr id="10" name="object 10"/>
            <p:cNvSpPr/>
            <p:nvPr/>
          </p:nvSpPr>
          <p:spPr>
            <a:xfrm>
              <a:off x="8502096" y="1519047"/>
              <a:ext cx="3288029" cy="768350"/>
            </a:xfrm>
            <a:custGeom>
              <a:avLst/>
              <a:gdLst/>
              <a:ahLst/>
              <a:cxnLst/>
              <a:rect l="l" t="t" r="r" b="b"/>
              <a:pathLst>
                <a:path w="3288029" h="768350">
                  <a:moveTo>
                    <a:pt x="3226384" y="0"/>
                  </a:moveTo>
                  <a:lnTo>
                    <a:pt x="2910010" y="104730"/>
                  </a:lnTo>
                  <a:lnTo>
                    <a:pt x="2591111" y="200680"/>
                  </a:lnTo>
                  <a:lnTo>
                    <a:pt x="2485693" y="230028"/>
                  </a:lnTo>
                  <a:lnTo>
                    <a:pt x="2271591" y="287263"/>
                  </a:lnTo>
                  <a:lnTo>
                    <a:pt x="2059819" y="340542"/>
                  </a:lnTo>
                  <a:lnTo>
                    <a:pt x="1954693" y="365782"/>
                  </a:lnTo>
                  <a:lnTo>
                    <a:pt x="1639737" y="436182"/>
                  </a:lnTo>
                  <a:lnTo>
                    <a:pt x="1330144" y="498887"/>
                  </a:lnTo>
                  <a:lnTo>
                    <a:pt x="1127431" y="536811"/>
                  </a:lnTo>
                  <a:lnTo>
                    <a:pt x="829318" y="588476"/>
                  </a:lnTo>
                  <a:lnTo>
                    <a:pt x="447988" y="646868"/>
                  </a:lnTo>
                  <a:lnTo>
                    <a:pt x="174798" y="683896"/>
                  </a:lnTo>
                  <a:lnTo>
                    <a:pt x="0" y="705139"/>
                  </a:lnTo>
                  <a:lnTo>
                    <a:pt x="9746" y="720500"/>
                  </a:lnTo>
                  <a:lnTo>
                    <a:pt x="29356" y="751171"/>
                  </a:lnTo>
                  <a:lnTo>
                    <a:pt x="39103" y="766532"/>
                  </a:lnTo>
                  <a:lnTo>
                    <a:pt x="66158" y="767310"/>
                  </a:lnTo>
                  <a:lnTo>
                    <a:pt x="95127" y="767755"/>
                  </a:lnTo>
                  <a:lnTo>
                    <a:pt x="125954" y="767874"/>
                  </a:lnTo>
                  <a:lnTo>
                    <a:pt x="192956" y="767159"/>
                  </a:lnTo>
                  <a:lnTo>
                    <a:pt x="305989" y="763815"/>
                  </a:lnTo>
                  <a:lnTo>
                    <a:pt x="477727" y="755409"/>
                  </a:lnTo>
                  <a:lnTo>
                    <a:pt x="773087" y="735256"/>
                  </a:lnTo>
                  <a:lnTo>
                    <a:pt x="1336058" y="685296"/>
                  </a:lnTo>
                  <a:lnTo>
                    <a:pt x="2059053" y="606984"/>
                  </a:lnTo>
                  <a:lnTo>
                    <a:pt x="2689054" y="527381"/>
                  </a:lnTo>
                  <a:lnTo>
                    <a:pt x="3038254" y="477256"/>
                  </a:lnTo>
                  <a:lnTo>
                    <a:pt x="3250133" y="443322"/>
                  </a:lnTo>
                  <a:lnTo>
                    <a:pt x="3288023" y="436813"/>
                  </a:lnTo>
                  <a:lnTo>
                    <a:pt x="3280253" y="379813"/>
                  </a:lnTo>
                  <a:lnTo>
                    <a:pt x="3273996" y="334513"/>
                  </a:lnTo>
                  <a:lnTo>
                    <a:pt x="3264927" y="270501"/>
                  </a:lnTo>
                  <a:lnTo>
                    <a:pt x="3252845" y="189276"/>
                  </a:lnTo>
                  <a:lnTo>
                    <a:pt x="3249480" y="166311"/>
                  </a:lnTo>
                  <a:lnTo>
                    <a:pt x="3245427" y="138028"/>
                  </a:lnTo>
                  <a:lnTo>
                    <a:pt x="3240410" y="102300"/>
                  </a:lnTo>
                  <a:lnTo>
                    <a:pt x="3234154" y="56999"/>
                  </a:lnTo>
                  <a:lnTo>
                    <a:pt x="3226384" y="0"/>
                  </a:lnTo>
                  <a:close/>
                </a:path>
              </a:pathLst>
            </a:custGeom>
            <a:solidFill>
              <a:srgbClr val="FFFFFF">
                <a:alpha val="19999"/>
              </a:srgbClr>
            </a:solidFill>
          </p:spPr>
          <p:txBody>
            <a:bodyPr wrap="square" lIns="0" tIns="0" rIns="0" bIns="0" rtlCol="0"/>
            <a:lstStyle/>
            <a:p>
              <a:endParaRPr/>
            </a:p>
          </p:txBody>
        </p:sp>
        <p:sp>
          <p:nvSpPr>
            <p:cNvPr id="11" name="object 11"/>
            <p:cNvSpPr/>
            <p:nvPr/>
          </p:nvSpPr>
          <p:spPr>
            <a:xfrm>
              <a:off x="0" y="1269"/>
              <a:ext cx="12192000" cy="6856730"/>
            </a:xfrm>
            <a:custGeom>
              <a:avLst/>
              <a:gdLst/>
              <a:ahLst/>
              <a:cxnLst/>
              <a:rect l="l" t="t" r="r" b="b"/>
              <a:pathLst>
                <a:path w="12192000" h="6856730">
                  <a:moveTo>
                    <a:pt x="12192000" y="0"/>
                  </a:moveTo>
                  <a:lnTo>
                    <a:pt x="0" y="0"/>
                  </a:lnTo>
                  <a:lnTo>
                    <a:pt x="0" y="469900"/>
                  </a:lnTo>
                  <a:lnTo>
                    <a:pt x="0" y="6380480"/>
                  </a:lnTo>
                  <a:lnTo>
                    <a:pt x="0" y="6856730"/>
                  </a:lnTo>
                  <a:lnTo>
                    <a:pt x="12192000" y="6856730"/>
                  </a:lnTo>
                  <a:lnTo>
                    <a:pt x="12192000" y="6380480"/>
                  </a:lnTo>
                  <a:lnTo>
                    <a:pt x="12192000" y="470217"/>
                  </a:lnTo>
                  <a:lnTo>
                    <a:pt x="11709273" y="470217"/>
                  </a:lnTo>
                  <a:lnTo>
                    <a:pt x="11709273" y="1870875"/>
                  </a:lnTo>
                  <a:lnTo>
                    <a:pt x="10970336" y="1981022"/>
                  </a:lnTo>
                  <a:lnTo>
                    <a:pt x="10200399" y="2074684"/>
                  </a:lnTo>
                  <a:lnTo>
                    <a:pt x="9946399" y="2100084"/>
                  </a:lnTo>
                  <a:lnTo>
                    <a:pt x="9433636" y="2146122"/>
                  </a:lnTo>
                  <a:lnTo>
                    <a:pt x="8927224" y="2184222"/>
                  </a:lnTo>
                  <a:lnTo>
                    <a:pt x="8674811" y="2200097"/>
                  </a:lnTo>
                  <a:lnTo>
                    <a:pt x="7925511" y="2236609"/>
                  </a:lnTo>
                  <a:lnTo>
                    <a:pt x="7190499" y="2257247"/>
                  </a:lnTo>
                  <a:lnTo>
                    <a:pt x="6472949" y="2265184"/>
                  </a:lnTo>
                  <a:lnTo>
                    <a:pt x="6006223" y="2263597"/>
                  </a:lnTo>
                  <a:lnTo>
                    <a:pt x="5107698" y="2246134"/>
                  </a:lnTo>
                  <a:lnTo>
                    <a:pt x="4466348" y="2222322"/>
                  </a:lnTo>
                  <a:lnTo>
                    <a:pt x="3288423" y="2155647"/>
                  </a:lnTo>
                  <a:lnTo>
                    <a:pt x="2591511" y="2103259"/>
                  </a:lnTo>
                  <a:lnTo>
                    <a:pt x="1978736" y="2046109"/>
                  </a:lnTo>
                  <a:lnTo>
                    <a:pt x="1232611" y="1965147"/>
                  </a:lnTo>
                  <a:lnTo>
                    <a:pt x="862723" y="1920697"/>
                  </a:lnTo>
                  <a:lnTo>
                    <a:pt x="476364" y="1867458"/>
                  </a:lnTo>
                  <a:lnTo>
                    <a:pt x="476364" y="469900"/>
                  </a:lnTo>
                  <a:lnTo>
                    <a:pt x="12192000" y="469900"/>
                  </a:lnTo>
                  <a:lnTo>
                    <a:pt x="12192000" y="0"/>
                  </a:lnTo>
                  <a:close/>
                </a:path>
              </a:pathLst>
            </a:custGeom>
            <a:solidFill>
              <a:srgbClr val="FFFFFF"/>
            </a:solidFill>
          </p:spPr>
          <p:txBody>
            <a:bodyPr wrap="square" lIns="0" tIns="0" rIns="0" bIns="0" rtlCol="0"/>
            <a:lstStyle/>
            <a:p>
              <a:endParaRPr/>
            </a:p>
          </p:txBody>
        </p:sp>
        <p:pic>
          <p:nvPicPr>
            <p:cNvPr id="12" name="object 12"/>
            <p:cNvPicPr/>
            <p:nvPr/>
          </p:nvPicPr>
          <p:blipFill>
            <a:blip r:embed="rId8" cstate="print"/>
            <a:stretch>
              <a:fillRect/>
            </a:stretch>
          </p:blipFill>
          <p:spPr>
            <a:xfrm>
              <a:off x="10396728" y="0"/>
              <a:ext cx="765048" cy="1207008"/>
            </a:xfrm>
            <a:prstGeom prst="rect">
              <a:avLst/>
            </a:prstGeom>
          </p:spPr>
        </p:pic>
        <p:sp>
          <p:nvSpPr>
            <p:cNvPr id="13" name="object 13"/>
            <p:cNvSpPr/>
            <p:nvPr/>
          </p:nvSpPr>
          <p:spPr>
            <a:xfrm>
              <a:off x="10437810" y="0"/>
              <a:ext cx="685800" cy="1143000"/>
            </a:xfrm>
            <a:custGeom>
              <a:avLst/>
              <a:gdLst/>
              <a:ahLst/>
              <a:cxnLst/>
              <a:rect l="l" t="t" r="r" b="b"/>
              <a:pathLst>
                <a:path w="685800" h="1143000">
                  <a:moveTo>
                    <a:pt x="685800" y="0"/>
                  </a:moveTo>
                  <a:lnTo>
                    <a:pt x="0" y="0"/>
                  </a:lnTo>
                  <a:lnTo>
                    <a:pt x="0" y="1143000"/>
                  </a:lnTo>
                  <a:lnTo>
                    <a:pt x="685800" y="1143000"/>
                  </a:lnTo>
                  <a:lnTo>
                    <a:pt x="685800" y="0"/>
                  </a:lnTo>
                  <a:close/>
                </a:path>
              </a:pathLst>
            </a:custGeom>
            <a:solidFill>
              <a:srgbClr val="B31166"/>
            </a:solidFill>
          </p:spPr>
          <p:txBody>
            <a:bodyPr wrap="square" lIns="0" tIns="0" rIns="0" bIns="0" rtlCol="0"/>
            <a:lstStyle/>
            <a:p>
              <a:endParaRPr/>
            </a:p>
          </p:txBody>
        </p:sp>
        <p:sp>
          <p:nvSpPr>
            <p:cNvPr id="14" name="object 14"/>
            <p:cNvSpPr/>
            <p:nvPr/>
          </p:nvSpPr>
          <p:spPr>
            <a:xfrm>
              <a:off x="4405830" y="2569632"/>
              <a:ext cx="0" cy="3492500"/>
            </a:xfrm>
            <a:custGeom>
              <a:avLst/>
              <a:gdLst/>
              <a:ahLst/>
              <a:cxnLst/>
              <a:rect l="l" t="t" r="r" b="b"/>
              <a:pathLst>
                <a:path h="3492500">
                  <a:moveTo>
                    <a:pt x="0" y="0"/>
                  </a:moveTo>
                  <a:lnTo>
                    <a:pt x="1" y="3492499"/>
                  </a:lnTo>
                </a:path>
              </a:pathLst>
            </a:custGeom>
            <a:ln w="12700">
              <a:solidFill>
                <a:srgbClr val="B31166"/>
              </a:solidFill>
            </a:ln>
          </p:spPr>
          <p:txBody>
            <a:bodyPr wrap="square" lIns="0" tIns="0" rIns="0" bIns="0" rtlCol="0"/>
            <a:lstStyle/>
            <a:p>
              <a:endParaRPr/>
            </a:p>
          </p:txBody>
        </p:sp>
        <p:sp>
          <p:nvSpPr>
            <p:cNvPr id="15" name="object 15"/>
            <p:cNvSpPr/>
            <p:nvPr/>
          </p:nvSpPr>
          <p:spPr>
            <a:xfrm>
              <a:off x="7797801" y="2569632"/>
              <a:ext cx="0" cy="3492500"/>
            </a:xfrm>
            <a:custGeom>
              <a:avLst/>
              <a:gdLst/>
              <a:ahLst/>
              <a:cxnLst/>
              <a:rect l="l" t="t" r="r" b="b"/>
              <a:pathLst>
                <a:path h="3492500">
                  <a:moveTo>
                    <a:pt x="0" y="0"/>
                  </a:moveTo>
                  <a:lnTo>
                    <a:pt x="1" y="3492499"/>
                  </a:lnTo>
                </a:path>
              </a:pathLst>
            </a:custGeom>
            <a:ln w="12700">
              <a:solidFill>
                <a:srgbClr val="B31166"/>
              </a:solidFill>
            </a:ln>
          </p:spPr>
          <p:txBody>
            <a:bodyPr wrap="square" lIns="0" tIns="0" rIns="0" bIns="0" rtlCol="0"/>
            <a:lstStyle/>
            <a:p>
              <a:endParaRPr/>
            </a:p>
          </p:txBody>
        </p:sp>
      </p:grpSp>
      <p:sp>
        <p:nvSpPr>
          <p:cNvPr id="16" name="object 16"/>
          <p:cNvSpPr txBox="1"/>
          <p:nvPr/>
        </p:nvSpPr>
        <p:spPr>
          <a:xfrm>
            <a:off x="1233693" y="4672076"/>
            <a:ext cx="1798955" cy="391160"/>
          </a:xfrm>
          <a:prstGeom prst="rect">
            <a:avLst/>
          </a:prstGeom>
        </p:spPr>
        <p:txBody>
          <a:bodyPr vert="horz" wrap="square" lIns="0" tIns="12700" rIns="0" bIns="0" rtlCol="0">
            <a:spAutoFit/>
          </a:bodyPr>
          <a:lstStyle/>
          <a:p>
            <a:pPr marL="12700">
              <a:lnSpc>
                <a:spcPct val="100000"/>
              </a:lnSpc>
              <a:spcBef>
                <a:spcPts val="100"/>
              </a:spcBef>
            </a:pPr>
            <a:r>
              <a:rPr sz="2400" spc="60" dirty="0">
                <a:solidFill>
                  <a:srgbClr val="EF53A5"/>
                </a:solidFill>
                <a:latin typeface="Verdana"/>
                <a:cs typeface="Verdana"/>
              </a:rPr>
              <a:t>Ç</a:t>
            </a:r>
            <a:r>
              <a:rPr sz="2400" spc="15" dirty="0">
                <a:solidFill>
                  <a:srgbClr val="EF53A5"/>
                </a:solidFill>
                <a:latin typeface="Verdana"/>
                <a:cs typeface="Verdana"/>
              </a:rPr>
              <a:t>i</a:t>
            </a:r>
            <a:r>
              <a:rPr sz="2400" spc="-240" dirty="0">
                <a:solidFill>
                  <a:srgbClr val="EF53A5"/>
                </a:solidFill>
                <a:latin typeface="Verdana"/>
                <a:cs typeface="Verdana"/>
              </a:rPr>
              <a:t>z</a:t>
            </a:r>
            <a:r>
              <a:rPr sz="2400" spc="110" dirty="0">
                <a:solidFill>
                  <a:srgbClr val="EF53A5"/>
                </a:solidFill>
                <a:latin typeface="Verdana"/>
                <a:cs typeface="Verdana"/>
              </a:rPr>
              <a:t>g</a:t>
            </a:r>
            <a:r>
              <a:rPr sz="2400" spc="-180" dirty="0">
                <a:solidFill>
                  <a:srgbClr val="EF53A5"/>
                </a:solidFill>
                <a:latin typeface="Verdana"/>
                <a:cs typeface="Verdana"/>
              </a:rPr>
              <a:t>i</a:t>
            </a:r>
            <a:r>
              <a:rPr sz="2400" spc="-190" dirty="0">
                <a:solidFill>
                  <a:srgbClr val="EF53A5"/>
                </a:solidFill>
                <a:latin typeface="Verdana"/>
                <a:cs typeface="Verdana"/>
              </a:rPr>
              <a:t> </a:t>
            </a:r>
            <a:r>
              <a:rPr sz="2400" spc="220" dirty="0">
                <a:solidFill>
                  <a:srgbClr val="EF53A5"/>
                </a:solidFill>
                <a:latin typeface="Verdana"/>
                <a:cs typeface="Verdana"/>
              </a:rPr>
              <a:t>G</a:t>
            </a:r>
            <a:r>
              <a:rPr sz="2400" spc="-305" dirty="0">
                <a:solidFill>
                  <a:srgbClr val="EF53A5"/>
                </a:solidFill>
                <a:latin typeface="Verdana"/>
                <a:cs typeface="Verdana"/>
              </a:rPr>
              <a:t>r</a:t>
            </a:r>
            <a:r>
              <a:rPr sz="2400" spc="45" dirty="0">
                <a:solidFill>
                  <a:srgbClr val="EF53A5"/>
                </a:solidFill>
                <a:latin typeface="Verdana"/>
                <a:cs typeface="Verdana"/>
              </a:rPr>
              <a:t>af</a:t>
            </a:r>
            <a:r>
              <a:rPr sz="2400" spc="-190" dirty="0">
                <a:solidFill>
                  <a:srgbClr val="EF53A5"/>
                </a:solidFill>
                <a:latin typeface="Verdana"/>
                <a:cs typeface="Verdana"/>
              </a:rPr>
              <a:t>i</a:t>
            </a:r>
            <a:r>
              <a:rPr sz="2400" spc="110" dirty="0">
                <a:solidFill>
                  <a:srgbClr val="EF53A5"/>
                </a:solidFill>
                <a:latin typeface="Verdana"/>
                <a:cs typeface="Verdana"/>
              </a:rPr>
              <a:t>ğ</a:t>
            </a:r>
            <a:r>
              <a:rPr sz="2400" spc="-180" dirty="0">
                <a:solidFill>
                  <a:srgbClr val="EF53A5"/>
                </a:solidFill>
                <a:latin typeface="Verdana"/>
                <a:cs typeface="Verdana"/>
              </a:rPr>
              <a:t>i</a:t>
            </a:r>
            <a:endParaRPr sz="2400">
              <a:latin typeface="Verdana"/>
              <a:cs typeface="Verdana"/>
            </a:endParaRPr>
          </a:p>
        </p:txBody>
      </p:sp>
      <p:sp>
        <p:nvSpPr>
          <p:cNvPr id="17" name="object 17"/>
          <p:cNvSpPr txBox="1"/>
          <p:nvPr/>
        </p:nvSpPr>
        <p:spPr>
          <a:xfrm>
            <a:off x="1233693" y="5129276"/>
            <a:ext cx="2660650" cy="857885"/>
          </a:xfrm>
          <a:prstGeom prst="rect">
            <a:avLst/>
          </a:prstGeom>
        </p:spPr>
        <p:txBody>
          <a:bodyPr vert="horz" wrap="square" lIns="0" tIns="7620" rIns="0" bIns="0" rtlCol="0">
            <a:spAutoFit/>
          </a:bodyPr>
          <a:lstStyle/>
          <a:p>
            <a:pPr marL="12700" marR="5080">
              <a:lnSpc>
                <a:spcPct val="101699"/>
              </a:lnSpc>
              <a:spcBef>
                <a:spcPts val="60"/>
              </a:spcBef>
            </a:pPr>
            <a:r>
              <a:rPr sz="1800" dirty="0">
                <a:solidFill>
                  <a:srgbClr val="454545"/>
                </a:solidFill>
                <a:latin typeface="Times New Roman"/>
                <a:cs typeface="Times New Roman"/>
              </a:rPr>
              <a:t>2</a:t>
            </a:r>
            <a:r>
              <a:rPr sz="1800" spc="-20" dirty="0">
                <a:solidFill>
                  <a:srgbClr val="454545"/>
                </a:solidFill>
                <a:latin typeface="Times New Roman"/>
                <a:cs typeface="Times New Roman"/>
              </a:rPr>
              <a:t> </a:t>
            </a:r>
            <a:r>
              <a:rPr sz="1800" spc="-5" dirty="0">
                <a:solidFill>
                  <a:srgbClr val="454545"/>
                </a:solidFill>
                <a:latin typeface="Times New Roman"/>
                <a:cs typeface="Times New Roman"/>
              </a:rPr>
              <a:t>Boyutlu</a:t>
            </a:r>
            <a:r>
              <a:rPr sz="1800" spc="-15" dirty="0">
                <a:solidFill>
                  <a:srgbClr val="454545"/>
                </a:solidFill>
                <a:latin typeface="Times New Roman"/>
                <a:cs typeface="Times New Roman"/>
              </a:rPr>
              <a:t> </a:t>
            </a:r>
            <a:r>
              <a:rPr sz="1800" spc="-5" dirty="0">
                <a:solidFill>
                  <a:srgbClr val="454545"/>
                </a:solidFill>
                <a:latin typeface="Times New Roman"/>
                <a:cs typeface="Times New Roman"/>
              </a:rPr>
              <a:t>eksende</a:t>
            </a:r>
            <a:r>
              <a:rPr sz="1800" spc="-15" dirty="0">
                <a:solidFill>
                  <a:srgbClr val="454545"/>
                </a:solidFill>
                <a:latin typeface="Times New Roman"/>
                <a:cs typeface="Times New Roman"/>
              </a:rPr>
              <a:t> </a:t>
            </a:r>
            <a:r>
              <a:rPr sz="1800" dirty="0">
                <a:solidFill>
                  <a:srgbClr val="454545"/>
                </a:solidFill>
                <a:latin typeface="Times New Roman"/>
                <a:cs typeface="Times New Roman"/>
              </a:rPr>
              <a:t>doğrunun </a:t>
            </a:r>
            <a:r>
              <a:rPr sz="1800" spc="-434" dirty="0">
                <a:solidFill>
                  <a:srgbClr val="454545"/>
                </a:solidFill>
                <a:latin typeface="Times New Roman"/>
                <a:cs typeface="Times New Roman"/>
              </a:rPr>
              <a:t> </a:t>
            </a:r>
            <a:r>
              <a:rPr sz="1800" spc="-5" dirty="0">
                <a:solidFill>
                  <a:srgbClr val="454545"/>
                </a:solidFill>
                <a:latin typeface="Times New Roman"/>
                <a:cs typeface="Times New Roman"/>
              </a:rPr>
              <a:t>eğilimlerini görebilmek için </a:t>
            </a:r>
            <a:r>
              <a:rPr sz="1800" dirty="0">
                <a:solidFill>
                  <a:srgbClr val="454545"/>
                </a:solidFill>
                <a:latin typeface="Times New Roman"/>
                <a:cs typeface="Times New Roman"/>
              </a:rPr>
              <a:t> </a:t>
            </a:r>
            <a:r>
              <a:rPr sz="1800" spc="-5" dirty="0">
                <a:solidFill>
                  <a:srgbClr val="454545"/>
                </a:solidFill>
                <a:latin typeface="Times New Roman"/>
                <a:cs typeface="Times New Roman"/>
              </a:rPr>
              <a:t>etkili</a:t>
            </a:r>
            <a:r>
              <a:rPr sz="1800" spc="-10" dirty="0">
                <a:solidFill>
                  <a:srgbClr val="454545"/>
                </a:solidFill>
                <a:latin typeface="Times New Roman"/>
                <a:cs typeface="Times New Roman"/>
              </a:rPr>
              <a:t> </a:t>
            </a:r>
            <a:r>
              <a:rPr sz="1800" spc="-5" dirty="0">
                <a:solidFill>
                  <a:srgbClr val="454545"/>
                </a:solidFill>
                <a:latin typeface="Times New Roman"/>
                <a:cs typeface="Times New Roman"/>
              </a:rPr>
              <a:t>bir</a:t>
            </a:r>
            <a:r>
              <a:rPr sz="1800" dirty="0">
                <a:solidFill>
                  <a:srgbClr val="454545"/>
                </a:solidFill>
                <a:latin typeface="Times New Roman"/>
                <a:cs typeface="Times New Roman"/>
              </a:rPr>
              <a:t> </a:t>
            </a:r>
            <a:r>
              <a:rPr sz="1800" spc="-15" dirty="0">
                <a:solidFill>
                  <a:srgbClr val="454545"/>
                </a:solidFill>
                <a:latin typeface="Times New Roman"/>
                <a:cs typeface="Times New Roman"/>
              </a:rPr>
              <a:t>yöntemdir.</a:t>
            </a:r>
            <a:endParaRPr sz="1800">
              <a:latin typeface="Times New Roman"/>
              <a:cs typeface="Times New Roman"/>
            </a:endParaRPr>
          </a:p>
        </p:txBody>
      </p:sp>
      <p:sp>
        <p:nvSpPr>
          <p:cNvPr id="18" name="object 18"/>
          <p:cNvSpPr txBox="1"/>
          <p:nvPr/>
        </p:nvSpPr>
        <p:spPr>
          <a:xfrm>
            <a:off x="4647604" y="4579765"/>
            <a:ext cx="2723515" cy="1259840"/>
          </a:xfrm>
          <a:prstGeom prst="rect">
            <a:avLst/>
          </a:prstGeom>
        </p:spPr>
        <p:txBody>
          <a:bodyPr vert="horz" wrap="square" lIns="0" tIns="104775" rIns="0" bIns="0" rtlCol="0">
            <a:spAutoFit/>
          </a:bodyPr>
          <a:lstStyle/>
          <a:p>
            <a:pPr marL="12700">
              <a:lnSpc>
                <a:spcPct val="100000"/>
              </a:lnSpc>
              <a:spcBef>
                <a:spcPts val="825"/>
              </a:spcBef>
            </a:pPr>
            <a:r>
              <a:rPr sz="2400" spc="-40" dirty="0">
                <a:solidFill>
                  <a:srgbClr val="EF53A5"/>
                </a:solidFill>
                <a:latin typeface="Verdana"/>
                <a:cs typeface="Verdana"/>
              </a:rPr>
              <a:t>A</a:t>
            </a:r>
            <a:r>
              <a:rPr sz="2400" spc="-25" dirty="0">
                <a:solidFill>
                  <a:srgbClr val="EF53A5"/>
                </a:solidFill>
                <a:latin typeface="Verdana"/>
                <a:cs typeface="Verdana"/>
              </a:rPr>
              <a:t>l</a:t>
            </a:r>
            <a:r>
              <a:rPr sz="2400" spc="60" dirty="0">
                <a:solidFill>
                  <a:srgbClr val="EF53A5"/>
                </a:solidFill>
                <a:latin typeface="Verdana"/>
                <a:cs typeface="Verdana"/>
              </a:rPr>
              <a:t>a</a:t>
            </a:r>
            <a:r>
              <a:rPr sz="2400" spc="70" dirty="0">
                <a:solidFill>
                  <a:srgbClr val="EF53A5"/>
                </a:solidFill>
                <a:latin typeface="Verdana"/>
                <a:cs typeface="Verdana"/>
              </a:rPr>
              <a:t>n</a:t>
            </a:r>
            <a:r>
              <a:rPr sz="2400" spc="-185" dirty="0">
                <a:solidFill>
                  <a:srgbClr val="EF53A5"/>
                </a:solidFill>
                <a:latin typeface="Verdana"/>
                <a:cs typeface="Verdana"/>
              </a:rPr>
              <a:t> </a:t>
            </a:r>
            <a:r>
              <a:rPr sz="2400" spc="220" dirty="0">
                <a:solidFill>
                  <a:srgbClr val="EF53A5"/>
                </a:solidFill>
                <a:latin typeface="Verdana"/>
                <a:cs typeface="Verdana"/>
              </a:rPr>
              <a:t>G</a:t>
            </a:r>
            <a:r>
              <a:rPr sz="2400" spc="-305" dirty="0">
                <a:solidFill>
                  <a:srgbClr val="EF53A5"/>
                </a:solidFill>
                <a:latin typeface="Verdana"/>
                <a:cs typeface="Verdana"/>
              </a:rPr>
              <a:t>r</a:t>
            </a:r>
            <a:r>
              <a:rPr sz="2400" spc="45" dirty="0">
                <a:solidFill>
                  <a:srgbClr val="EF53A5"/>
                </a:solidFill>
                <a:latin typeface="Verdana"/>
                <a:cs typeface="Verdana"/>
              </a:rPr>
              <a:t>af</a:t>
            </a:r>
            <a:r>
              <a:rPr sz="2400" spc="-190" dirty="0">
                <a:solidFill>
                  <a:srgbClr val="EF53A5"/>
                </a:solidFill>
                <a:latin typeface="Verdana"/>
                <a:cs typeface="Verdana"/>
              </a:rPr>
              <a:t>i</a:t>
            </a:r>
            <a:r>
              <a:rPr sz="2400" spc="110" dirty="0">
                <a:solidFill>
                  <a:srgbClr val="EF53A5"/>
                </a:solidFill>
                <a:latin typeface="Verdana"/>
                <a:cs typeface="Verdana"/>
              </a:rPr>
              <a:t>ğ</a:t>
            </a:r>
            <a:r>
              <a:rPr sz="2400" spc="-180" dirty="0">
                <a:solidFill>
                  <a:srgbClr val="EF53A5"/>
                </a:solidFill>
                <a:latin typeface="Verdana"/>
                <a:cs typeface="Verdana"/>
              </a:rPr>
              <a:t>i</a:t>
            </a:r>
            <a:endParaRPr sz="2400">
              <a:latin typeface="Verdana"/>
              <a:cs typeface="Verdana"/>
            </a:endParaRPr>
          </a:p>
          <a:p>
            <a:pPr marL="13970" marR="5080">
              <a:lnSpc>
                <a:spcPct val="79500"/>
              </a:lnSpc>
              <a:spcBef>
                <a:spcPts val="770"/>
              </a:spcBef>
            </a:pPr>
            <a:r>
              <a:rPr sz="1400" spc="-5" dirty="0">
                <a:solidFill>
                  <a:srgbClr val="454545"/>
                </a:solidFill>
                <a:latin typeface="Times New Roman"/>
                <a:cs typeface="Times New Roman"/>
              </a:rPr>
              <a:t>Alan grafikleri çizgilerin</a:t>
            </a:r>
            <a:r>
              <a:rPr sz="1400" dirty="0">
                <a:solidFill>
                  <a:srgbClr val="454545"/>
                </a:solidFill>
                <a:latin typeface="Times New Roman"/>
                <a:cs typeface="Times New Roman"/>
              </a:rPr>
              <a:t> </a:t>
            </a:r>
            <a:r>
              <a:rPr sz="1400" spc="-5" dirty="0">
                <a:solidFill>
                  <a:srgbClr val="454545"/>
                </a:solidFill>
                <a:latin typeface="Times New Roman"/>
                <a:cs typeface="Times New Roman"/>
              </a:rPr>
              <a:t>altındaki </a:t>
            </a:r>
            <a:r>
              <a:rPr sz="1400" dirty="0">
                <a:solidFill>
                  <a:srgbClr val="454545"/>
                </a:solidFill>
                <a:latin typeface="Times New Roman"/>
                <a:cs typeface="Times New Roman"/>
              </a:rPr>
              <a:t> </a:t>
            </a:r>
            <a:r>
              <a:rPr sz="1400" spc="-5" dirty="0">
                <a:solidFill>
                  <a:srgbClr val="454545"/>
                </a:solidFill>
                <a:latin typeface="Times New Roman"/>
                <a:cs typeface="Times New Roman"/>
              </a:rPr>
              <a:t>grafikleri</a:t>
            </a:r>
            <a:r>
              <a:rPr sz="1400" spc="-10" dirty="0">
                <a:solidFill>
                  <a:srgbClr val="454545"/>
                </a:solidFill>
                <a:latin typeface="Times New Roman"/>
                <a:cs typeface="Times New Roman"/>
              </a:rPr>
              <a:t> </a:t>
            </a:r>
            <a:r>
              <a:rPr sz="1400" spc="-5" dirty="0">
                <a:solidFill>
                  <a:srgbClr val="454545"/>
                </a:solidFill>
                <a:latin typeface="Times New Roman"/>
                <a:cs typeface="Times New Roman"/>
              </a:rPr>
              <a:t>gölgelemekte</a:t>
            </a:r>
            <a:r>
              <a:rPr sz="1400" dirty="0">
                <a:solidFill>
                  <a:srgbClr val="454545"/>
                </a:solidFill>
                <a:latin typeface="Times New Roman"/>
                <a:cs typeface="Times New Roman"/>
              </a:rPr>
              <a:t> ve bu </a:t>
            </a:r>
            <a:r>
              <a:rPr sz="1400" spc="-5" dirty="0">
                <a:solidFill>
                  <a:srgbClr val="454545"/>
                </a:solidFill>
                <a:latin typeface="Times New Roman"/>
                <a:cs typeface="Times New Roman"/>
              </a:rPr>
              <a:t>nedenle </a:t>
            </a:r>
            <a:r>
              <a:rPr sz="1400" spc="-335" dirty="0">
                <a:solidFill>
                  <a:srgbClr val="454545"/>
                </a:solidFill>
                <a:latin typeface="Times New Roman"/>
                <a:cs typeface="Times New Roman"/>
              </a:rPr>
              <a:t> </a:t>
            </a:r>
            <a:r>
              <a:rPr sz="1400" spc="-5" dirty="0">
                <a:solidFill>
                  <a:srgbClr val="454545"/>
                </a:solidFill>
                <a:latin typeface="Times New Roman"/>
                <a:cs typeface="Times New Roman"/>
              </a:rPr>
              <a:t>veri</a:t>
            </a:r>
            <a:r>
              <a:rPr sz="1400" spc="-10" dirty="0">
                <a:solidFill>
                  <a:srgbClr val="454545"/>
                </a:solidFill>
                <a:latin typeface="Times New Roman"/>
                <a:cs typeface="Times New Roman"/>
              </a:rPr>
              <a:t> </a:t>
            </a:r>
            <a:r>
              <a:rPr sz="1400" spc="-5" dirty="0">
                <a:solidFill>
                  <a:srgbClr val="454545"/>
                </a:solidFill>
                <a:latin typeface="Times New Roman"/>
                <a:cs typeface="Times New Roman"/>
              </a:rPr>
              <a:t>büyüklüğünün</a:t>
            </a:r>
            <a:r>
              <a:rPr sz="1400" dirty="0">
                <a:solidFill>
                  <a:srgbClr val="454545"/>
                </a:solidFill>
                <a:latin typeface="Times New Roman"/>
                <a:cs typeface="Times New Roman"/>
              </a:rPr>
              <a:t> daha </a:t>
            </a:r>
            <a:r>
              <a:rPr sz="1400" spc="-5" dirty="0">
                <a:solidFill>
                  <a:srgbClr val="454545"/>
                </a:solidFill>
                <a:latin typeface="Times New Roman"/>
                <a:cs typeface="Times New Roman"/>
              </a:rPr>
              <a:t>kolay </a:t>
            </a:r>
            <a:r>
              <a:rPr sz="1400" dirty="0">
                <a:solidFill>
                  <a:srgbClr val="454545"/>
                </a:solidFill>
                <a:latin typeface="Times New Roman"/>
                <a:cs typeface="Times New Roman"/>
              </a:rPr>
              <a:t> </a:t>
            </a:r>
            <a:r>
              <a:rPr sz="1400" spc="-5" dirty="0">
                <a:solidFill>
                  <a:srgbClr val="454545"/>
                </a:solidFill>
                <a:latin typeface="Times New Roman"/>
                <a:cs typeface="Times New Roman"/>
              </a:rPr>
              <a:t>karşılaştırılmasını </a:t>
            </a:r>
            <a:r>
              <a:rPr sz="1400" spc="-10" dirty="0">
                <a:solidFill>
                  <a:srgbClr val="454545"/>
                </a:solidFill>
                <a:latin typeface="Times New Roman"/>
                <a:cs typeface="Times New Roman"/>
              </a:rPr>
              <a:t>sağlamaktadır.</a:t>
            </a:r>
            <a:endParaRPr sz="1400">
              <a:latin typeface="Times New Roman"/>
              <a:cs typeface="Times New Roman"/>
            </a:endParaRPr>
          </a:p>
        </p:txBody>
      </p:sp>
      <p:sp>
        <p:nvSpPr>
          <p:cNvPr id="19" name="object 19"/>
          <p:cNvSpPr txBox="1"/>
          <p:nvPr/>
        </p:nvSpPr>
        <p:spPr>
          <a:xfrm>
            <a:off x="8061515" y="4524663"/>
            <a:ext cx="2887980" cy="1307465"/>
          </a:xfrm>
          <a:prstGeom prst="rect">
            <a:avLst/>
          </a:prstGeom>
        </p:spPr>
        <p:txBody>
          <a:bodyPr vert="horz" wrap="square" lIns="0" tIns="160020" rIns="0" bIns="0" rtlCol="0">
            <a:spAutoFit/>
          </a:bodyPr>
          <a:lstStyle/>
          <a:p>
            <a:pPr marL="12700">
              <a:lnSpc>
                <a:spcPct val="100000"/>
              </a:lnSpc>
              <a:spcBef>
                <a:spcPts val="1260"/>
              </a:spcBef>
            </a:pPr>
            <a:r>
              <a:rPr sz="2400" spc="105" dirty="0">
                <a:solidFill>
                  <a:srgbClr val="EF53A5"/>
                </a:solidFill>
                <a:latin typeface="Verdana"/>
                <a:cs typeface="Verdana"/>
              </a:rPr>
              <a:t>Ç</a:t>
            </a:r>
            <a:r>
              <a:rPr sz="2400" spc="100" dirty="0">
                <a:solidFill>
                  <a:srgbClr val="EF53A5"/>
                </a:solidFill>
                <a:latin typeface="Verdana"/>
                <a:cs typeface="Verdana"/>
              </a:rPr>
              <a:t>u</a:t>
            </a:r>
            <a:r>
              <a:rPr sz="2400" spc="140" dirty="0">
                <a:solidFill>
                  <a:srgbClr val="EF53A5"/>
                </a:solidFill>
                <a:latin typeface="Verdana"/>
                <a:cs typeface="Verdana"/>
              </a:rPr>
              <a:t>b</a:t>
            </a:r>
            <a:r>
              <a:rPr sz="2400" spc="-60" dirty="0">
                <a:solidFill>
                  <a:srgbClr val="EF53A5"/>
                </a:solidFill>
                <a:latin typeface="Verdana"/>
                <a:cs typeface="Verdana"/>
              </a:rPr>
              <a:t>u</a:t>
            </a:r>
            <a:r>
              <a:rPr sz="2400" spc="-220" dirty="0">
                <a:solidFill>
                  <a:srgbClr val="EF53A5"/>
                </a:solidFill>
                <a:latin typeface="Verdana"/>
                <a:cs typeface="Verdana"/>
              </a:rPr>
              <a:t>k</a:t>
            </a:r>
            <a:r>
              <a:rPr sz="2400" spc="-190" dirty="0">
                <a:solidFill>
                  <a:srgbClr val="EF53A5"/>
                </a:solidFill>
                <a:latin typeface="Verdana"/>
                <a:cs typeface="Verdana"/>
              </a:rPr>
              <a:t> </a:t>
            </a:r>
            <a:r>
              <a:rPr sz="2400" spc="220" dirty="0">
                <a:solidFill>
                  <a:srgbClr val="EF53A5"/>
                </a:solidFill>
                <a:latin typeface="Verdana"/>
                <a:cs typeface="Verdana"/>
              </a:rPr>
              <a:t>G</a:t>
            </a:r>
            <a:r>
              <a:rPr sz="2400" spc="-305" dirty="0">
                <a:solidFill>
                  <a:srgbClr val="EF53A5"/>
                </a:solidFill>
                <a:latin typeface="Verdana"/>
                <a:cs typeface="Verdana"/>
              </a:rPr>
              <a:t>r</a:t>
            </a:r>
            <a:r>
              <a:rPr sz="2400" spc="45" dirty="0">
                <a:solidFill>
                  <a:srgbClr val="EF53A5"/>
                </a:solidFill>
                <a:latin typeface="Verdana"/>
                <a:cs typeface="Verdana"/>
              </a:rPr>
              <a:t>af</a:t>
            </a:r>
            <a:r>
              <a:rPr sz="2400" spc="-190" dirty="0">
                <a:solidFill>
                  <a:srgbClr val="EF53A5"/>
                </a:solidFill>
                <a:latin typeface="Verdana"/>
                <a:cs typeface="Verdana"/>
              </a:rPr>
              <a:t>i</a:t>
            </a:r>
            <a:r>
              <a:rPr sz="2400" spc="110" dirty="0">
                <a:solidFill>
                  <a:srgbClr val="EF53A5"/>
                </a:solidFill>
                <a:latin typeface="Verdana"/>
                <a:cs typeface="Verdana"/>
              </a:rPr>
              <a:t>ğ</a:t>
            </a:r>
            <a:r>
              <a:rPr sz="2400" spc="-180" dirty="0">
                <a:solidFill>
                  <a:srgbClr val="EF53A5"/>
                </a:solidFill>
                <a:latin typeface="Verdana"/>
                <a:cs typeface="Verdana"/>
              </a:rPr>
              <a:t>i</a:t>
            </a:r>
            <a:endParaRPr sz="2400">
              <a:latin typeface="Verdana"/>
              <a:cs typeface="Verdana"/>
            </a:endParaRPr>
          </a:p>
          <a:p>
            <a:pPr marL="12700" marR="5080">
              <a:lnSpc>
                <a:spcPct val="79500"/>
              </a:lnSpc>
              <a:spcBef>
                <a:spcPts val="800"/>
              </a:spcBef>
            </a:pPr>
            <a:r>
              <a:rPr sz="1100" dirty="0">
                <a:solidFill>
                  <a:srgbClr val="404040"/>
                </a:solidFill>
                <a:latin typeface="Times New Roman"/>
                <a:cs typeface="Times New Roman"/>
              </a:rPr>
              <a:t>Bu</a:t>
            </a:r>
            <a:r>
              <a:rPr sz="1100" spc="50" dirty="0">
                <a:solidFill>
                  <a:srgbClr val="404040"/>
                </a:solidFill>
                <a:latin typeface="Times New Roman"/>
                <a:cs typeface="Times New Roman"/>
              </a:rPr>
              <a:t> </a:t>
            </a:r>
            <a:r>
              <a:rPr sz="1100" spc="-5" dirty="0">
                <a:solidFill>
                  <a:srgbClr val="404040"/>
                </a:solidFill>
                <a:latin typeface="Times New Roman"/>
                <a:cs typeface="Times New Roman"/>
              </a:rPr>
              <a:t>grafik</a:t>
            </a:r>
            <a:r>
              <a:rPr sz="1100" spc="50" dirty="0">
                <a:solidFill>
                  <a:srgbClr val="404040"/>
                </a:solidFill>
                <a:latin typeface="Times New Roman"/>
                <a:cs typeface="Times New Roman"/>
              </a:rPr>
              <a:t> </a:t>
            </a:r>
            <a:r>
              <a:rPr sz="1100" spc="-5" dirty="0">
                <a:solidFill>
                  <a:srgbClr val="404040"/>
                </a:solidFill>
                <a:latin typeface="Times New Roman"/>
                <a:cs typeface="Times New Roman"/>
              </a:rPr>
              <a:t>türünde</a:t>
            </a:r>
            <a:r>
              <a:rPr sz="1100" spc="45" dirty="0">
                <a:solidFill>
                  <a:srgbClr val="404040"/>
                </a:solidFill>
                <a:latin typeface="Times New Roman"/>
                <a:cs typeface="Times New Roman"/>
              </a:rPr>
              <a:t> </a:t>
            </a:r>
            <a:r>
              <a:rPr sz="1100" spc="-5" dirty="0">
                <a:solidFill>
                  <a:srgbClr val="404040"/>
                </a:solidFill>
                <a:latin typeface="Times New Roman"/>
                <a:cs typeface="Times New Roman"/>
              </a:rPr>
              <a:t>yüksekliği</a:t>
            </a:r>
            <a:r>
              <a:rPr sz="1100" spc="40" dirty="0">
                <a:solidFill>
                  <a:srgbClr val="404040"/>
                </a:solidFill>
                <a:latin typeface="Times New Roman"/>
                <a:cs typeface="Times New Roman"/>
              </a:rPr>
              <a:t> </a:t>
            </a:r>
            <a:r>
              <a:rPr sz="1100" spc="-10" dirty="0">
                <a:solidFill>
                  <a:srgbClr val="404040"/>
                </a:solidFill>
                <a:latin typeface="Times New Roman"/>
                <a:cs typeface="Times New Roman"/>
              </a:rPr>
              <a:t>çizilen</a:t>
            </a:r>
            <a:r>
              <a:rPr sz="1100" spc="50" dirty="0">
                <a:solidFill>
                  <a:srgbClr val="404040"/>
                </a:solidFill>
                <a:latin typeface="Times New Roman"/>
                <a:cs typeface="Times New Roman"/>
              </a:rPr>
              <a:t> </a:t>
            </a:r>
            <a:r>
              <a:rPr sz="1100" spc="-5" dirty="0">
                <a:solidFill>
                  <a:srgbClr val="404040"/>
                </a:solidFill>
                <a:latin typeface="Times New Roman"/>
                <a:cs typeface="Times New Roman"/>
              </a:rPr>
              <a:t>değerle </a:t>
            </a:r>
            <a:r>
              <a:rPr sz="1100" dirty="0">
                <a:solidFill>
                  <a:srgbClr val="404040"/>
                </a:solidFill>
                <a:latin typeface="Times New Roman"/>
                <a:cs typeface="Times New Roman"/>
              </a:rPr>
              <a:t> </a:t>
            </a:r>
            <a:r>
              <a:rPr sz="1100" spc="-5" dirty="0">
                <a:solidFill>
                  <a:srgbClr val="404040"/>
                </a:solidFill>
                <a:latin typeface="Times New Roman"/>
                <a:cs typeface="Times New Roman"/>
              </a:rPr>
              <a:t>orantılı olan çubuklar şeklinde görüntülenmektedir. </a:t>
            </a:r>
            <a:r>
              <a:rPr sz="1100" spc="-260" dirty="0">
                <a:solidFill>
                  <a:srgbClr val="404040"/>
                </a:solidFill>
                <a:latin typeface="Times New Roman"/>
                <a:cs typeface="Times New Roman"/>
              </a:rPr>
              <a:t> </a:t>
            </a:r>
            <a:r>
              <a:rPr sz="1100" dirty="0">
                <a:solidFill>
                  <a:srgbClr val="404040"/>
                </a:solidFill>
                <a:latin typeface="Times New Roman"/>
                <a:cs typeface="Times New Roman"/>
              </a:rPr>
              <a:t>Çubuk </a:t>
            </a:r>
            <a:r>
              <a:rPr sz="1100" spc="-5" dirty="0">
                <a:solidFill>
                  <a:srgbClr val="404040"/>
                </a:solidFill>
                <a:latin typeface="Times New Roman"/>
                <a:cs typeface="Times New Roman"/>
              </a:rPr>
              <a:t>grafik</a:t>
            </a:r>
            <a:r>
              <a:rPr sz="1100" dirty="0">
                <a:solidFill>
                  <a:srgbClr val="404040"/>
                </a:solidFill>
                <a:latin typeface="Times New Roman"/>
                <a:cs typeface="Times New Roman"/>
              </a:rPr>
              <a:t> </a:t>
            </a:r>
            <a:r>
              <a:rPr sz="1100" spc="-5" dirty="0">
                <a:solidFill>
                  <a:srgbClr val="404040"/>
                </a:solidFill>
                <a:latin typeface="Times New Roman"/>
                <a:cs typeface="Times New Roman"/>
              </a:rPr>
              <a:t>ayrı</a:t>
            </a:r>
            <a:r>
              <a:rPr sz="1100" spc="-10" dirty="0">
                <a:solidFill>
                  <a:srgbClr val="404040"/>
                </a:solidFill>
                <a:latin typeface="Times New Roman"/>
                <a:cs typeface="Times New Roman"/>
              </a:rPr>
              <a:t> </a:t>
            </a:r>
            <a:r>
              <a:rPr sz="1100" spc="-5" dirty="0">
                <a:solidFill>
                  <a:srgbClr val="404040"/>
                </a:solidFill>
                <a:latin typeface="Times New Roman"/>
                <a:cs typeface="Times New Roman"/>
              </a:rPr>
              <a:t>gruplar halinde </a:t>
            </a:r>
            <a:r>
              <a:rPr sz="1100" spc="-10" dirty="0">
                <a:solidFill>
                  <a:srgbClr val="404040"/>
                </a:solidFill>
                <a:latin typeface="Times New Roman"/>
                <a:cs typeface="Times New Roman"/>
              </a:rPr>
              <a:t>sınıflandırılan </a:t>
            </a:r>
            <a:r>
              <a:rPr sz="1100" spc="-5" dirty="0">
                <a:solidFill>
                  <a:srgbClr val="404040"/>
                </a:solidFill>
                <a:latin typeface="Times New Roman"/>
                <a:cs typeface="Times New Roman"/>
              </a:rPr>
              <a:t> verileri</a:t>
            </a:r>
            <a:r>
              <a:rPr sz="1100" spc="-15" dirty="0">
                <a:solidFill>
                  <a:srgbClr val="404040"/>
                </a:solidFill>
                <a:latin typeface="Times New Roman"/>
                <a:cs typeface="Times New Roman"/>
              </a:rPr>
              <a:t> </a:t>
            </a:r>
            <a:r>
              <a:rPr sz="1100" spc="-10" dirty="0">
                <a:solidFill>
                  <a:srgbClr val="404040"/>
                </a:solidFill>
                <a:latin typeface="Times New Roman"/>
                <a:cs typeface="Times New Roman"/>
              </a:rPr>
              <a:t>karşılaştırmak</a:t>
            </a:r>
            <a:r>
              <a:rPr sz="1100" dirty="0">
                <a:solidFill>
                  <a:srgbClr val="404040"/>
                </a:solidFill>
                <a:latin typeface="Times New Roman"/>
                <a:cs typeface="Times New Roman"/>
              </a:rPr>
              <a:t> </a:t>
            </a:r>
            <a:r>
              <a:rPr sz="1100" spc="-10" dirty="0">
                <a:solidFill>
                  <a:srgbClr val="404040"/>
                </a:solidFill>
                <a:latin typeface="Times New Roman"/>
                <a:cs typeface="Times New Roman"/>
              </a:rPr>
              <a:t>için</a:t>
            </a:r>
            <a:r>
              <a:rPr sz="1100" dirty="0">
                <a:solidFill>
                  <a:srgbClr val="404040"/>
                </a:solidFill>
                <a:latin typeface="Times New Roman"/>
                <a:cs typeface="Times New Roman"/>
              </a:rPr>
              <a:t> </a:t>
            </a:r>
            <a:r>
              <a:rPr sz="1100" spc="-5" dirty="0">
                <a:solidFill>
                  <a:srgbClr val="404040"/>
                </a:solidFill>
                <a:latin typeface="Times New Roman"/>
                <a:cs typeface="Times New Roman"/>
              </a:rPr>
              <a:t>gayet</a:t>
            </a:r>
            <a:r>
              <a:rPr sz="1100" spc="-10" dirty="0">
                <a:solidFill>
                  <a:srgbClr val="404040"/>
                </a:solidFill>
                <a:latin typeface="Times New Roman"/>
                <a:cs typeface="Times New Roman"/>
              </a:rPr>
              <a:t> </a:t>
            </a:r>
            <a:r>
              <a:rPr sz="1100" spc="-5" dirty="0">
                <a:solidFill>
                  <a:srgbClr val="404040"/>
                </a:solidFill>
                <a:latin typeface="Times New Roman"/>
                <a:cs typeface="Times New Roman"/>
              </a:rPr>
              <a:t>kullanışlı</a:t>
            </a:r>
            <a:r>
              <a:rPr sz="1100" spc="-10" dirty="0">
                <a:solidFill>
                  <a:srgbClr val="404040"/>
                </a:solidFill>
                <a:latin typeface="Times New Roman"/>
                <a:cs typeface="Times New Roman"/>
              </a:rPr>
              <a:t> </a:t>
            </a:r>
            <a:r>
              <a:rPr sz="1100" spc="-5" dirty="0">
                <a:solidFill>
                  <a:srgbClr val="404040"/>
                </a:solidFill>
                <a:latin typeface="Times New Roman"/>
                <a:cs typeface="Times New Roman"/>
              </a:rPr>
              <a:t>bir </a:t>
            </a:r>
            <a:r>
              <a:rPr sz="1100" dirty="0">
                <a:solidFill>
                  <a:srgbClr val="404040"/>
                </a:solidFill>
                <a:latin typeface="Times New Roman"/>
                <a:cs typeface="Times New Roman"/>
              </a:rPr>
              <a:t> </a:t>
            </a:r>
            <a:r>
              <a:rPr sz="1100" spc="-5" dirty="0">
                <a:solidFill>
                  <a:srgbClr val="404040"/>
                </a:solidFill>
                <a:latin typeface="Times New Roman"/>
                <a:cs typeface="Times New Roman"/>
              </a:rPr>
              <a:t>yöntemdir.</a:t>
            </a:r>
            <a:endParaRPr sz="1100">
              <a:latin typeface="Times New Roman"/>
              <a:cs typeface="Times New Roman"/>
            </a:endParaRPr>
          </a:p>
        </p:txBody>
      </p:sp>
      <p:grpSp>
        <p:nvGrpSpPr>
          <p:cNvPr id="20" name="object 20"/>
          <p:cNvGrpSpPr/>
          <p:nvPr/>
        </p:nvGrpSpPr>
        <p:grpSpPr>
          <a:xfrm>
            <a:off x="1337726" y="2462682"/>
            <a:ext cx="9416415" cy="1860550"/>
            <a:chOff x="1337726" y="2462682"/>
            <a:chExt cx="9416415" cy="1860550"/>
          </a:xfrm>
        </p:grpSpPr>
        <p:pic>
          <p:nvPicPr>
            <p:cNvPr id="21" name="object 21"/>
            <p:cNvPicPr/>
            <p:nvPr/>
          </p:nvPicPr>
          <p:blipFill>
            <a:blip r:embed="rId9" cstate="print"/>
            <a:stretch>
              <a:fillRect/>
            </a:stretch>
          </p:blipFill>
          <p:spPr>
            <a:xfrm>
              <a:off x="1337726" y="2603500"/>
              <a:ext cx="2503458" cy="1471447"/>
            </a:xfrm>
            <a:prstGeom prst="rect">
              <a:avLst/>
            </a:prstGeom>
          </p:spPr>
        </p:pic>
        <p:pic>
          <p:nvPicPr>
            <p:cNvPr id="22" name="object 22"/>
            <p:cNvPicPr/>
            <p:nvPr/>
          </p:nvPicPr>
          <p:blipFill>
            <a:blip r:embed="rId10" cstate="print"/>
            <a:stretch>
              <a:fillRect/>
            </a:stretch>
          </p:blipFill>
          <p:spPr>
            <a:xfrm>
              <a:off x="4640916" y="2462682"/>
              <a:ext cx="2910165" cy="1746100"/>
            </a:xfrm>
            <a:prstGeom prst="rect">
              <a:avLst/>
            </a:prstGeom>
          </p:spPr>
        </p:pic>
        <p:pic>
          <p:nvPicPr>
            <p:cNvPr id="23" name="object 23"/>
            <p:cNvPicPr/>
            <p:nvPr/>
          </p:nvPicPr>
          <p:blipFill>
            <a:blip r:embed="rId11" cstate="print"/>
            <a:stretch>
              <a:fillRect/>
            </a:stretch>
          </p:blipFill>
          <p:spPr>
            <a:xfrm>
              <a:off x="8250620" y="2534907"/>
              <a:ext cx="2503458" cy="1788184"/>
            </a:xfrm>
            <a:prstGeom prst="rect">
              <a:avLst/>
            </a:prstGeom>
          </p:spPr>
        </p:pic>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88952" cy="6857999"/>
          </a:xfrm>
          <a:prstGeom prst="rect">
            <a:avLst/>
          </a:prstGeom>
        </p:spPr>
      </p:pic>
      <p:grpSp>
        <p:nvGrpSpPr>
          <p:cNvPr id="3" name="object 3"/>
          <p:cNvGrpSpPr/>
          <p:nvPr/>
        </p:nvGrpSpPr>
        <p:grpSpPr>
          <a:xfrm>
            <a:off x="0" y="2666999"/>
            <a:ext cx="4191000" cy="4191000"/>
            <a:chOff x="0" y="2666999"/>
            <a:chExt cx="4191000" cy="4191000"/>
          </a:xfrm>
        </p:grpSpPr>
        <p:pic>
          <p:nvPicPr>
            <p:cNvPr id="4" name="object 4"/>
            <p:cNvPicPr/>
            <p:nvPr/>
          </p:nvPicPr>
          <p:blipFill>
            <a:blip r:embed="rId3" cstate="print"/>
            <a:stretch>
              <a:fillRect/>
            </a:stretch>
          </p:blipFill>
          <p:spPr>
            <a:xfrm>
              <a:off x="0" y="2666999"/>
              <a:ext cx="4191000" cy="4191000"/>
            </a:xfrm>
            <a:prstGeom prst="rect">
              <a:avLst/>
            </a:prstGeom>
          </p:spPr>
        </p:pic>
        <p:pic>
          <p:nvPicPr>
            <p:cNvPr id="5" name="object 5"/>
            <p:cNvPicPr/>
            <p:nvPr/>
          </p:nvPicPr>
          <p:blipFill>
            <a:blip r:embed="rId4" cstate="print"/>
            <a:stretch>
              <a:fillRect/>
            </a:stretch>
          </p:blipFill>
          <p:spPr>
            <a:xfrm>
              <a:off x="0" y="2895599"/>
              <a:ext cx="2362200" cy="2362200"/>
            </a:xfrm>
            <a:prstGeom prst="rect">
              <a:avLst/>
            </a:prstGeom>
          </p:spPr>
        </p:pic>
      </p:grpSp>
      <p:pic>
        <p:nvPicPr>
          <p:cNvPr id="6" name="object 6"/>
          <p:cNvPicPr/>
          <p:nvPr/>
        </p:nvPicPr>
        <p:blipFill>
          <a:blip r:embed="rId5" cstate="print"/>
          <a:stretch>
            <a:fillRect/>
          </a:stretch>
        </p:blipFill>
        <p:spPr>
          <a:xfrm>
            <a:off x="8607552" y="5867400"/>
            <a:ext cx="993648" cy="990600"/>
          </a:xfrm>
          <a:prstGeom prst="rect">
            <a:avLst/>
          </a:prstGeom>
        </p:spPr>
      </p:pic>
      <p:pic>
        <p:nvPicPr>
          <p:cNvPr id="7" name="object 7"/>
          <p:cNvPicPr/>
          <p:nvPr/>
        </p:nvPicPr>
        <p:blipFill>
          <a:blip r:embed="rId6" cstate="print"/>
          <a:stretch>
            <a:fillRect/>
          </a:stretch>
        </p:blipFill>
        <p:spPr>
          <a:xfrm>
            <a:off x="8607552" y="1676400"/>
            <a:ext cx="2822448" cy="2819400"/>
          </a:xfrm>
          <a:prstGeom prst="rect">
            <a:avLst/>
          </a:prstGeom>
        </p:spPr>
      </p:pic>
      <p:grpSp>
        <p:nvGrpSpPr>
          <p:cNvPr id="8" name="object 8"/>
          <p:cNvGrpSpPr/>
          <p:nvPr/>
        </p:nvGrpSpPr>
        <p:grpSpPr>
          <a:xfrm>
            <a:off x="0" y="0"/>
            <a:ext cx="12192000" cy="6858000"/>
            <a:chOff x="0" y="0"/>
            <a:chExt cx="12192000" cy="6858000"/>
          </a:xfrm>
        </p:grpSpPr>
        <p:pic>
          <p:nvPicPr>
            <p:cNvPr id="9" name="object 9"/>
            <p:cNvPicPr/>
            <p:nvPr/>
          </p:nvPicPr>
          <p:blipFill>
            <a:blip r:embed="rId7" cstate="print"/>
            <a:stretch>
              <a:fillRect/>
            </a:stretch>
          </p:blipFill>
          <p:spPr>
            <a:xfrm>
              <a:off x="7997952" y="6095"/>
              <a:ext cx="1603248" cy="1603248"/>
            </a:xfrm>
            <a:prstGeom prst="rect">
              <a:avLst/>
            </a:prstGeom>
          </p:spPr>
        </p:pic>
        <p:sp>
          <p:nvSpPr>
            <p:cNvPr id="10" name="object 10"/>
            <p:cNvSpPr/>
            <p:nvPr/>
          </p:nvSpPr>
          <p:spPr>
            <a:xfrm>
              <a:off x="8502096" y="1519047"/>
              <a:ext cx="3288029" cy="768350"/>
            </a:xfrm>
            <a:custGeom>
              <a:avLst/>
              <a:gdLst/>
              <a:ahLst/>
              <a:cxnLst/>
              <a:rect l="l" t="t" r="r" b="b"/>
              <a:pathLst>
                <a:path w="3288029" h="768350">
                  <a:moveTo>
                    <a:pt x="3226384" y="0"/>
                  </a:moveTo>
                  <a:lnTo>
                    <a:pt x="2910010" y="104730"/>
                  </a:lnTo>
                  <a:lnTo>
                    <a:pt x="2591111" y="200680"/>
                  </a:lnTo>
                  <a:lnTo>
                    <a:pt x="2485693" y="230028"/>
                  </a:lnTo>
                  <a:lnTo>
                    <a:pt x="2271591" y="287263"/>
                  </a:lnTo>
                  <a:lnTo>
                    <a:pt x="2059819" y="340542"/>
                  </a:lnTo>
                  <a:lnTo>
                    <a:pt x="1954693" y="365782"/>
                  </a:lnTo>
                  <a:lnTo>
                    <a:pt x="1639737" y="436182"/>
                  </a:lnTo>
                  <a:lnTo>
                    <a:pt x="1330144" y="498887"/>
                  </a:lnTo>
                  <a:lnTo>
                    <a:pt x="1127431" y="536811"/>
                  </a:lnTo>
                  <a:lnTo>
                    <a:pt x="829318" y="588476"/>
                  </a:lnTo>
                  <a:lnTo>
                    <a:pt x="447988" y="646868"/>
                  </a:lnTo>
                  <a:lnTo>
                    <a:pt x="174798" y="683896"/>
                  </a:lnTo>
                  <a:lnTo>
                    <a:pt x="0" y="705139"/>
                  </a:lnTo>
                  <a:lnTo>
                    <a:pt x="9746" y="720500"/>
                  </a:lnTo>
                  <a:lnTo>
                    <a:pt x="29356" y="751171"/>
                  </a:lnTo>
                  <a:lnTo>
                    <a:pt x="39103" y="766532"/>
                  </a:lnTo>
                  <a:lnTo>
                    <a:pt x="66158" y="767310"/>
                  </a:lnTo>
                  <a:lnTo>
                    <a:pt x="95127" y="767755"/>
                  </a:lnTo>
                  <a:lnTo>
                    <a:pt x="125954" y="767874"/>
                  </a:lnTo>
                  <a:lnTo>
                    <a:pt x="192956" y="767159"/>
                  </a:lnTo>
                  <a:lnTo>
                    <a:pt x="305989" y="763815"/>
                  </a:lnTo>
                  <a:lnTo>
                    <a:pt x="477727" y="755409"/>
                  </a:lnTo>
                  <a:lnTo>
                    <a:pt x="773087" y="735256"/>
                  </a:lnTo>
                  <a:lnTo>
                    <a:pt x="1336058" y="685296"/>
                  </a:lnTo>
                  <a:lnTo>
                    <a:pt x="2059053" y="606984"/>
                  </a:lnTo>
                  <a:lnTo>
                    <a:pt x="2689054" y="527381"/>
                  </a:lnTo>
                  <a:lnTo>
                    <a:pt x="3038254" y="477256"/>
                  </a:lnTo>
                  <a:lnTo>
                    <a:pt x="3250133" y="443322"/>
                  </a:lnTo>
                  <a:lnTo>
                    <a:pt x="3288023" y="436813"/>
                  </a:lnTo>
                  <a:lnTo>
                    <a:pt x="3280253" y="379813"/>
                  </a:lnTo>
                  <a:lnTo>
                    <a:pt x="3273996" y="334513"/>
                  </a:lnTo>
                  <a:lnTo>
                    <a:pt x="3264927" y="270501"/>
                  </a:lnTo>
                  <a:lnTo>
                    <a:pt x="3252845" y="189276"/>
                  </a:lnTo>
                  <a:lnTo>
                    <a:pt x="3249480" y="166311"/>
                  </a:lnTo>
                  <a:lnTo>
                    <a:pt x="3245427" y="138028"/>
                  </a:lnTo>
                  <a:lnTo>
                    <a:pt x="3240410" y="102300"/>
                  </a:lnTo>
                  <a:lnTo>
                    <a:pt x="3234154" y="56999"/>
                  </a:lnTo>
                  <a:lnTo>
                    <a:pt x="3226384" y="0"/>
                  </a:lnTo>
                  <a:close/>
                </a:path>
              </a:pathLst>
            </a:custGeom>
            <a:solidFill>
              <a:srgbClr val="FFFFFF">
                <a:alpha val="19999"/>
              </a:srgbClr>
            </a:solidFill>
          </p:spPr>
          <p:txBody>
            <a:bodyPr wrap="square" lIns="0" tIns="0" rIns="0" bIns="0" rtlCol="0"/>
            <a:lstStyle/>
            <a:p>
              <a:endParaRPr/>
            </a:p>
          </p:txBody>
        </p:sp>
        <p:sp>
          <p:nvSpPr>
            <p:cNvPr id="11" name="object 11"/>
            <p:cNvSpPr/>
            <p:nvPr/>
          </p:nvSpPr>
          <p:spPr>
            <a:xfrm>
              <a:off x="0" y="1269"/>
              <a:ext cx="12192000" cy="6856730"/>
            </a:xfrm>
            <a:custGeom>
              <a:avLst/>
              <a:gdLst/>
              <a:ahLst/>
              <a:cxnLst/>
              <a:rect l="l" t="t" r="r" b="b"/>
              <a:pathLst>
                <a:path w="12192000" h="6856730">
                  <a:moveTo>
                    <a:pt x="12192000" y="0"/>
                  </a:moveTo>
                  <a:lnTo>
                    <a:pt x="0" y="0"/>
                  </a:lnTo>
                  <a:lnTo>
                    <a:pt x="0" y="469900"/>
                  </a:lnTo>
                  <a:lnTo>
                    <a:pt x="0" y="6380480"/>
                  </a:lnTo>
                  <a:lnTo>
                    <a:pt x="0" y="6856730"/>
                  </a:lnTo>
                  <a:lnTo>
                    <a:pt x="12192000" y="6856730"/>
                  </a:lnTo>
                  <a:lnTo>
                    <a:pt x="12192000" y="6380480"/>
                  </a:lnTo>
                  <a:lnTo>
                    <a:pt x="12192000" y="470217"/>
                  </a:lnTo>
                  <a:lnTo>
                    <a:pt x="11709273" y="470217"/>
                  </a:lnTo>
                  <a:lnTo>
                    <a:pt x="11709273" y="1870875"/>
                  </a:lnTo>
                  <a:lnTo>
                    <a:pt x="10970336" y="1981022"/>
                  </a:lnTo>
                  <a:lnTo>
                    <a:pt x="10200399" y="2074684"/>
                  </a:lnTo>
                  <a:lnTo>
                    <a:pt x="9946399" y="2100084"/>
                  </a:lnTo>
                  <a:lnTo>
                    <a:pt x="9433636" y="2146122"/>
                  </a:lnTo>
                  <a:lnTo>
                    <a:pt x="8927224" y="2184222"/>
                  </a:lnTo>
                  <a:lnTo>
                    <a:pt x="8674811" y="2200097"/>
                  </a:lnTo>
                  <a:lnTo>
                    <a:pt x="7925511" y="2236609"/>
                  </a:lnTo>
                  <a:lnTo>
                    <a:pt x="7190499" y="2257247"/>
                  </a:lnTo>
                  <a:lnTo>
                    <a:pt x="6472949" y="2265184"/>
                  </a:lnTo>
                  <a:lnTo>
                    <a:pt x="6006223" y="2263597"/>
                  </a:lnTo>
                  <a:lnTo>
                    <a:pt x="5107698" y="2246134"/>
                  </a:lnTo>
                  <a:lnTo>
                    <a:pt x="4466348" y="2222322"/>
                  </a:lnTo>
                  <a:lnTo>
                    <a:pt x="3288423" y="2155647"/>
                  </a:lnTo>
                  <a:lnTo>
                    <a:pt x="2591511" y="2103259"/>
                  </a:lnTo>
                  <a:lnTo>
                    <a:pt x="1978736" y="2046109"/>
                  </a:lnTo>
                  <a:lnTo>
                    <a:pt x="1232611" y="1965147"/>
                  </a:lnTo>
                  <a:lnTo>
                    <a:pt x="862723" y="1920697"/>
                  </a:lnTo>
                  <a:lnTo>
                    <a:pt x="476364" y="1867458"/>
                  </a:lnTo>
                  <a:lnTo>
                    <a:pt x="476364" y="469900"/>
                  </a:lnTo>
                  <a:lnTo>
                    <a:pt x="12192000" y="469900"/>
                  </a:lnTo>
                  <a:lnTo>
                    <a:pt x="12192000" y="0"/>
                  </a:lnTo>
                  <a:close/>
                </a:path>
              </a:pathLst>
            </a:custGeom>
            <a:solidFill>
              <a:srgbClr val="FFFFFF"/>
            </a:solidFill>
          </p:spPr>
          <p:txBody>
            <a:bodyPr wrap="square" lIns="0" tIns="0" rIns="0" bIns="0" rtlCol="0"/>
            <a:lstStyle/>
            <a:p>
              <a:endParaRPr/>
            </a:p>
          </p:txBody>
        </p:sp>
        <p:pic>
          <p:nvPicPr>
            <p:cNvPr id="12" name="object 12"/>
            <p:cNvPicPr/>
            <p:nvPr/>
          </p:nvPicPr>
          <p:blipFill>
            <a:blip r:embed="rId8" cstate="print"/>
            <a:stretch>
              <a:fillRect/>
            </a:stretch>
          </p:blipFill>
          <p:spPr>
            <a:xfrm>
              <a:off x="10396728" y="0"/>
              <a:ext cx="765048" cy="1207008"/>
            </a:xfrm>
            <a:prstGeom prst="rect">
              <a:avLst/>
            </a:prstGeom>
          </p:spPr>
        </p:pic>
        <p:sp>
          <p:nvSpPr>
            <p:cNvPr id="13" name="object 13"/>
            <p:cNvSpPr/>
            <p:nvPr/>
          </p:nvSpPr>
          <p:spPr>
            <a:xfrm>
              <a:off x="10437810" y="0"/>
              <a:ext cx="685800" cy="1143000"/>
            </a:xfrm>
            <a:custGeom>
              <a:avLst/>
              <a:gdLst/>
              <a:ahLst/>
              <a:cxnLst/>
              <a:rect l="l" t="t" r="r" b="b"/>
              <a:pathLst>
                <a:path w="685800" h="1143000">
                  <a:moveTo>
                    <a:pt x="685800" y="0"/>
                  </a:moveTo>
                  <a:lnTo>
                    <a:pt x="0" y="0"/>
                  </a:lnTo>
                  <a:lnTo>
                    <a:pt x="0" y="1143000"/>
                  </a:lnTo>
                  <a:lnTo>
                    <a:pt x="685800" y="1143000"/>
                  </a:lnTo>
                  <a:lnTo>
                    <a:pt x="685800" y="0"/>
                  </a:lnTo>
                  <a:close/>
                </a:path>
              </a:pathLst>
            </a:custGeom>
            <a:solidFill>
              <a:srgbClr val="B31166"/>
            </a:solidFill>
          </p:spPr>
          <p:txBody>
            <a:bodyPr wrap="square" lIns="0" tIns="0" rIns="0" bIns="0" rtlCol="0"/>
            <a:lstStyle/>
            <a:p>
              <a:endParaRPr/>
            </a:p>
          </p:txBody>
        </p:sp>
        <p:sp>
          <p:nvSpPr>
            <p:cNvPr id="14" name="object 14"/>
            <p:cNvSpPr/>
            <p:nvPr/>
          </p:nvSpPr>
          <p:spPr>
            <a:xfrm>
              <a:off x="4405830" y="2569632"/>
              <a:ext cx="0" cy="3492500"/>
            </a:xfrm>
            <a:custGeom>
              <a:avLst/>
              <a:gdLst/>
              <a:ahLst/>
              <a:cxnLst/>
              <a:rect l="l" t="t" r="r" b="b"/>
              <a:pathLst>
                <a:path h="3492500">
                  <a:moveTo>
                    <a:pt x="0" y="0"/>
                  </a:moveTo>
                  <a:lnTo>
                    <a:pt x="1" y="3492499"/>
                  </a:lnTo>
                </a:path>
              </a:pathLst>
            </a:custGeom>
            <a:ln w="12700">
              <a:solidFill>
                <a:srgbClr val="B31166"/>
              </a:solidFill>
            </a:ln>
          </p:spPr>
          <p:txBody>
            <a:bodyPr wrap="square" lIns="0" tIns="0" rIns="0" bIns="0" rtlCol="0"/>
            <a:lstStyle/>
            <a:p>
              <a:endParaRPr/>
            </a:p>
          </p:txBody>
        </p:sp>
        <p:sp>
          <p:nvSpPr>
            <p:cNvPr id="15" name="object 15"/>
            <p:cNvSpPr/>
            <p:nvPr/>
          </p:nvSpPr>
          <p:spPr>
            <a:xfrm>
              <a:off x="7797801" y="2569632"/>
              <a:ext cx="0" cy="3492500"/>
            </a:xfrm>
            <a:custGeom>
              <a:avLst/>
              <a:gdLst/>
              <a:ahLst/>
              <a:cxnLst/>
              <a:rect l="l" t="t" r="r" b="b"/>
              <a:pathLst>
                <a:path h="3492500">
                  <a:moveTo>
                    <a:pt x="0" y="0"/>
                  </a:moveTo>
                  <a:lnTo>
                    <a:pt x="1" y="3492499"/>
                  </a:lnTo>
                </a:path>
              </a:pathLst>
            </a:custGeom>
            <a:ln w="12700">
              <a:solidFill>
                <a:srgbClr val="B31166"/>
              </a:solidFill>
            </a:ln>
          </p:spPr>
          <p:txBody>
            <a:bodyPr wrap="square" lIns="0" tIns="0" rIns="0" bIns="0" rtlCol="0"/>
            <a:lstStyle/>
            <a:p>
              <a:endParaRPr/>
            </a:p>
          </p:txBody>
        </p:sp>
      </p:grpSp>
      <p:sp>
        <p:nvSpPr>
          <p:cNvPr id="16" name="object 16"/>
          <p:cNvSpPr txBox="1"/>
          <p:nvPr/>
        </p:nvSpPr>
        <p:spPr>
          <a:xfrm>
            <a:off x="1233693" y="4306316"/>
            <a:ext cx="2122805" cy="760095"/>
          </a:xfrm>
          <a:prstGeom prst="rect">
            <a:avLst/>
          </a:prstGeom>
        </p:spPr>
        <p:txBody>
          <a:bodyPr vert="horz" wrap="square" lIns="0" tIns="9525" rIns="0" bIns="0" rtlCol="0">
            <a:spAutoFit/>
          </a:bodyPr>
          <a:lstStyle/>
          <a:p>
            <a:pPr marL="12700" marR="5080">
              <a:lnSpc>
                <a:spcPct val="100800"/>
              </a:lnSpc>
              <a:spcBef>
                <a:spcPts val="75"/>
              </a:spcBef>
            </a:pPr>
            <a:r>
              <a:rPr sz="2400" spc="-165" dirty="0">
                <a:solidFill>
                  <a:srgbClr val="EF53A5"/>
                </a:solidFill>
                <a:latin typeface="Verdana"/>
                <a:cs typeface="Verdana"/>
              </a:rPr>
              <a:t>Y</a:t>
            </a:r>
            <a:r>
              <a:rPr sz="2400" spc="-80" dirty="0">
                <a:solidFill>
                  <a:srgbClr val="EF53A5"/>
                </a:solidFill>
                <a:latin typeface="Verdana"/>
                <a:cs typeface="Verdana"/>
              </a:rPr>
              <a:t>ı</a:t>
            </a:r>
            <a:r>
              <a:rPr sz="2400" spc="110" dirty="0">
                <a:solidFill>
                  <a:srgbClr val="EF53A5"/>
                </a:solidFill>
                <a:latin typeface="Verdana"/>
                <a:cs typeface="Verdana"/>
              </a:rPr>
              <a:t>ğ</a:t>
            </a:r>
            <a:r>
              <a:rPr sz="2400" spc="-190" dirty="0">
                <a:solidFill>
                  <a:srgbClr val="EF53A5"/>
                </a:solidFill>
                <a:latin typeface="Verdana"/>
                <a:cs typeface="Verdana"/>
              </a:rPr>
              <a:t>ıl</a:t>
            </a:r>
            <a:r>
              <a:rPr sz="2400" spc="-90" dirty="0">
                <a:solidFill>
                  <a:srgbClr val="EF53A5"/>
                </a:solidFill>
                <a:latin typeface="Verdana"/>
                <a:cs typeface="Verdana"/>
              </a:rPr>
              <a:t>m</a:t>
            </a:r>
            <a:r>
              <a:rPr sz="2400" spc="-190" dirty="0">
                <a:solidFill>
                  <a:srgbClr val="EF53A5"/>
                </a:solidFill>
                <a:latin typeface="Verdana"/>
                <a:cs typeface="Verdana"/>
              </a:rPr>
              <a:t>ı</a:t>
            </a:r>
            <a:r>
              <a:rPr sz="2400" spc="-320" dirty="0">
                <a:solidFill>
                  <a:srgbClr val="EF53A5"/>
                </a:solidFill>
                <a:latin typeface="Verdana"/>
                <a:cs typeface="Verdana"/>
              </a:rPr>
              <a:t>ş</a:t>
            </a:r>
            <a:r>
              <a:rPr sz="2400" spc="-180" dirty="0">
                <a:solidFill>
                  <a:srgbClr val="EF53A5"/>
                </a:solidFill>
                <a:latin typeface="Verdana"/>
                <a:cs typeface="Verdana"/>
              </a:rPr>
              <a:t> </a:t>
            </a:r>
            <a:r>
              <a:rPr sz="2400" spc="270" dirty="0">
                <a:solidFill>
                  <a:srgbClr val="EF53A5"/>
                </a:solidFill>
                <a:latin typeface="Verdana"/>
                <a:cs typeface="Verdana"/>
              </a:rPr>
              <a:t>Ç</a:t>
            </a:r>
            <a:r>
              <a:rPr sz="2400" spc="40" dirty="0">
                <a:solidFill>
                  <a:srgbClr val="EF53A5"/>
                </a:solidFill>
                <a:latin typeface="Verdana"/>
                <a:cs typeface="Verdana"/>
              </a:rPr>
              <a:t>ub</a:t>
            </a:r>
            <a:r>
              <a:rPr sz="2400" spc="-110" dirty="0">
                <a:solidFill>
                  <a:srgbClr val="EF53A5"/>
                </a:solidFill>
                <a:latin typeface="Verdana"/>
                <a:cs typeface="Verdana"/>
              </a:rPr>
              <a:t>uk  </a:t>
            </a:r>
            <a:r>
              <a:rPr sz="2400" spc="-35" dirty="0">
                <a:solidFill>
                  <a:srgbClr val="EF53A5"/>
                </a:solidFill>
                <a:latin typeface="Verdana"/>
                <a:cs typeface="Verdana"/>
              </a:rPr>
              <a:t>Grafiği</a:t>
            </a:r>
            <a:endParaRPr sz="2400">
              <a:latin typeface="Verdana"/>
              <a:cs typeface="Verdana"/>
            </a:endParaRPr>
          </a:p>
        </p:txBody>
      </p:sp>
      <p:sp>
        <p:nvSpPr>
          <p:cNvPr id="17" name="object 17"/>
          <p:cNvSpPr txBox="1"/>
          <p:nvPr/>
        </p:nvSpPr>
        <p:spPr>
          <a:xfrm>
            <a:off x="1233693" y="5129784"/>
            <a:ext cx="2701925" cy="830580"/>
          </a:xfrm>
          <a:prstGeom prst="rect">
            <a:avLst/>
          </a:prstGeom>
        </p:spPr>
        <p:txBody>
          <a:bodyPr vert="horz" wrap="square" lIns="0" tIns="6350" rIns="0" bIns="0" rtlCol="0">
            <a:spAutoFit/>
          </a:bodyPr>
          <a:lstStyle/>
          <a:p>
            <a:pPr marL="12700" marR="5080">
              <a:lnSpc>
                <a:spcPct val="102400"/>
              </a:lnSpc>
              <a:spcBef>
                <a:spcPts val="50"/>
              </a:spcBef>
            </a:pPr>
            <a:r>
              <a:rPr sz="1700" spc="-5" dirty="0">
                <a:solidFill>
                  <a:srgbClr val="404040"/>
                </a:solidFill>
                <a:latin typeface="Times New Roman"/>
                <a:cs typeface="Times New Roman"/>
              </a:rPr>
              <a:t>Kategorilere ayrılmış verilerin, </a:t>
            </a:r>
            <a:r>
              <a:rPr sz="1700" spc="-409" dirty="0">
                <a:solidFill>
                  <a:srgbClr val="404040"/>
                </a:solidFill>
                <a:latin typeface="Times New Roman"/>
                <a:cs typeface="Times New Roman"/>
              </a:rPr>
              <a:t> </a:t>
            </a:r>
            <a:r>
              <a:rPr sz="1700" dirty="0">
                <a:solidFill>
                  <a:srgbClr val="404040"/>
                </a:solidFill>
                <a:latin typeface="Times New Roman"/>
                <a:cs typeface="Times New Roman"/>
              </a:rPr>
              <a:t>bütüne</a:t>
            </a:r>
            <a:r>
              <a:rPr sz="1700" spc="-10" dirty="0">
                <a:solidFill>
                  <a:srgbClr val="404040"/>
                </a:solidFill>
                <a:latin typeface="Times New Roman"/>
                <a:cs typeface="Times New Roman"/>
              </a:rPr>
              <a:t> </a:t>
            </a:r>
            <a:r>
              <a:rPr sz="1700" spc="-5" dirty="0">
                <a:solidFill>
                  <a:srgbClr val="404040"/>
                </a:solidFill>
                <a:latin typeface="Times New Roman"/>
                <a:cs typeface="Times New Roman"/>
              </a:rPr>
              <a:t>olan etkilerini analiz</a:t>
            </a:r>
            <a:endParaRPr sz="1700">
              <a:latin typeface="Times New Roman"/>
              <a:cs typeface="Times New Roman"/>
            </a:endParaRPr>
          </a:p>
          <a:p>
            <a:pPr marL="12700">
              <a:lnSpc>
                <a:spcPct val="100000"/>
              </a:lnSpc>
              <a:spcBef>
                <a:spcPts val="170"/>
              </a:spcBef>
            </a:pPr>
            <a:r>
              <a:rPr sz="1700" spc="-5" dirty="0">
                <a:solidFill>
                  <a:srgbClr val="404040"/>
                </a:solidFill>
                <a:latin typeface="Times New Roman"/>
                <a:cs typeface="Times New Roman"/>
              </a:rPr>
              <a:t>etmek</a:t>
            </a:r>
            <a:r>
              <a:rPr sz="1700" spc="-25" dirty="0">
                <a:solidFill>
                  <a:srgbClr val="404040"/>
                </a:solidFill>
                <a:latin typeface="Times New Roman"/>
                <a:cs typeface="Times New Roman"/>
              </a:rPr>
              <a:t> </a:t>
            </a:r>
            <a:r>
              <a:rPr sz="1700" spc="-5" dirty="0">
                <a:solidFill>
                  <a:srgbClr val="404040"/>
                </a:solidFill>
                <a:latin typeface="Times New Roman"/>
                <a:cs typeface="Times New Roman"/>
              </a:rPr>
              <a:t>için</a:t>
            </a:r>
            <a:r>
              <a:rPr sz="1700" spc="-20" dirty="0">
                <a:solidFill>
                  <a:srgbClr val="404040"/>
                </a:solidFill>
                <a:latin typeface="Times New Roman"/>
                <a:cs typeface="Times New Roman"/>
              </a:rPr>
              <a:t> </a:t>
            </a:r>
            <a:r>
              <a:rPr sz="1700" spc="-10" dirty="0">
                <a:solidFill>
                  <a:srgbClr val="404040"/>
                </a:solidFill>
                <a:latin typeface="Times New Roman"/>
                <a:cs typeface="Times New Roman"/>
              </a:rPr>
              <a:t>etkilidir.</a:t>
            </a:r>
            <a:endParaRPr sz="1700">
              <a:latin typeface="Times New Roman"/>
              <a:cs typeface="Times New Roman"/>
            </a:endParaRPr>
          </a:p>
        </p:txBody>
      </p:sp>
      <p:sp>
        <p:nvSpPr>
          <p:cNvPr id="18" name="object 18"/>
          <p:cNvSpPr txBox="1"/>
          <p:nvPr/>
        </p:nvSpPr>
        <p:spPr>
          <a:xfrm>
            <a:off x="4647604" y="4517063"/>
            <a:ext cx="2887345" cy="1258570"/>
          </a:xfrm>
          <a:prstGeom prst="rect">
            <a:avLst/>
          </a:prstGeom>
        </p:spPr>
        <p:txBody>
          <a:bodyPr vert="horz" wrap="square" lIns="0" tIns="167640" rIns="0" bIns="0" rtlCol="0">
            <a:spAutoFit/>
          </a:bodyPr>
          <a:lstStyle/>
          <a:p>
            <a:pPr marL="12700" algn="just">
              <a:lnSpc>
                <a:spcPct val="100000"/>
              </a:lnSpc>
              <a:spcBef>
                <a:spcPts val="1320"/>
              </a:spcBef>
            </a:pPr>
            <a:r>
              <a:rPr sz="2400" spc="85" dirty="0">
                <a:solidFill>
                  <a:srgbClr val="EF53A5"/>
                </a:solidFill>
                <a:latin typeface="Verdana"/>
                <a:cs typeface="Verdana"/>
              </a:rPr>
              <a:t>P</a:t>
            </a:r>
            <a:r>
              <a:rPr sz="2400" spc="80" dirty="0">
                <a:solidFill>
                  <a:srgbClr val="EF53A5"/>
                </a:solidFill>
                <a:latin typeface="Verdana"/>
                <a:cs typeface="Verdana"/>
              </a:rPr>
              <a:t>a</a:t>
            </a:r>
            <a:r>
              <a:rPr sz="2400" spc="-315" dirty="0">
                <a:solidFill>
                  <a:srgbClr val="EF53A5"/>
                </a:solidFill>
                <a:latin typeface="Verdana"/>
                <a:cs typeface="Verdana"/>
              </a:rPr>
              <a:t>s</a:t>
            </a:r>
            <a:r>
              <a:rPr sz="2400" spc="-140" dirty="0">
                <a:solidFill>
                  <a:srgbClr val="EF53A5"/>
                </a:solidFill>
                <a:latin typeface="Verdana"/>
                <a:cs typeface="Verdana"/>
              </a:rPr>
              <a:t>t</a:t>
            </a:r>
            <a:r>
              <a:rPr sz="2400" spc="195" dirty="0">
                <a:solidFill>
                  <a:srgbClr val="EF53A5"/>
                </a:solidFill>
                <a:latin typeface="Verdana"/>
                <a:cs typeface="Verdana"/>
              </a:rPr>
              <a:t>a</a:t>
            </a:r>
            <a:r>
              <a:rPr sz="2400" spc="-185" dirty="0">
                <a:solidFill>
                  <a:srgbClr val="EF53A5"/>
                </a:solidFill>
                <a:latin typeface="Verdana"/>
                <a:cs typeface="Verdana"/>
              </a:rPr>
              <a:t> </a:t>
            </a:r>
            <a:r>
              <a:rPr sz="2400" spc="220" dirty="0">
                <a:solidFill>
                  <a:srgbClr val="EF53A5"/>
                </a:solidFill>
                <a:latin typeface="Verdana"/>
                <a:cs typeface="Verdana"/>
              </a:rPr>
              <a:t>G</a:t>
            </a:r>
            <a:r>
              <a:rPr sz="2400" spc="-305" dirty="0">
                <a:solidFill>
                  <a:srgbClr val="EF53A5"/>
                </a:solidFill>
                <a:latin typeface="Verdana"/>
                <a:cs typeface="Verdana"/>
              </a:rPr>
              <a:t>r</a:t>
            </a:r>
            <a:r>
              <a:rPr sz="2400" spc="190" dirty="0">
                <a:solidFill>
                  <a:srgbClr val="EF53A5"/>
                </a:solidFill>
                <a:latin typeface="Verdana"/>
                <a:cs typeface="Verdana"/>
              </a:rPr>
              <a:t>a</a:t>
            </a:r>
            <a:r>
              <a:rPr sz="2400" spc="-100" dirty="0">
                <a:solidFill>
                  <a:srgbClr val="EF53A5"/>
                </a:solidFill>
                <a:latin typeface="Verdana"/>
                <a:cs typeface="Verdana"/>
              </a:rPr>
              <a:t>f</a:t>
            </a:r>
            <a:r>
              <a:rPr sz="2400" spc="-190" dirty="0">
                <a:solidFill>
                  <a:srgbClr val="EF53A5"/>
                </a:solidFill>
                <a:latin typeface="Verdana"/>
                <a:cs typeface="Verdana"/>
              </a:rPr>
              <a:t>i</a:t>
            </a:r>
            <a:r>
              <a:rPr sz="2400" spc="110" dirty="0">
                <a:solidFill>
                  <a:srgbClr val="EF53A5"/>
                </a:solidFill>
                <a:latin typeface="Verdana"/>
                <a:cs typeface="Verdana"/>
              </a:rPr>
              <a:t>ğ</a:t>
            </a:r>
            <a:r>
              <a:rPr sz="2400" spc="-180" dirty="0">
                <a:solidFill>
                  <a:srgbClr val="EF53A5"/>
                </a:solidFill>
                <a:latin typeface="Verdana"/>
                <a:cs typeface="Verdana"/>
              </a:rPr>
              <a:t>i</a:t>
            </a:r>
            <a:endParaRPr sz="2400">
              <a:latin typeface="Verdana"/>
              <a:cs typeface="Verdana"/>
            </a:endParaRPr>
          </a:p>
          <a:p>
            <a:pPr marL="13970" marR="5080" algn="just">
              <a:lnSpc>
                <a:spcPts val="1610"/>
              </a:lnSpc>
              <a:spcBef>
                <a:spcPts val="825"/>
              </a:spcBef>
            </a:pPr>
            <a:r>
              <a:rPr sz="1400" dirty="0">
                <a:solidFill>
                  <a:srgbClr val="404040"/>
                </a:solidFill>
                <a:latin typeface="Times New Roman"/>
                <a:cs typeface="Times New Roman"/>
              </a:rPr>
              <a:t>Bu </a:t>
            </a:r>
            <a:r>
              <a:rPr sz="1400" spc="-5" dirty="0">
                <a:solidFill>
                  <a:srgbClr val="404040"/>
                </a:solidFill>
                <a:latin typeface="Times New Roman"/>
                <a:cs typeface="Times New Roman"/>
              </a:rPr>
              <a:t>grafik türünde orantısal gösterim </a:t>
            </a:r>
            <a:r>
              <a:rPr sz="1400" dirty="0">
                <a:solidFill>
                  <a:srgbClr val="404040"/>
                </a:solidFill>
                <a:latin typeface="Times New Roman"/>
                <a:cs typeface="Times New Roman"/>
              </a:rPr>
              <a:t>ön </a:t>
            </a:r>
            <a:r>
              <a:rPr sz="1400" spc="5" dirty="0">
                <a:solidFill>
                  <a:srgbClr val="404040"/>
                </a:solidFill>
                <a:latin typeface="Times New Roman"/>
                <a:cs typeface="Times New Roman"/>
              </a:rPr>
              <a:t> </a:t>
            </a:r>
            <a:r>
              <a:rPr sz="1400" spc="-5" dirty="0">
                <a:solidFill>
                  <a:srgbClr val="404040"/>
                </a:solidFill>
                <a:latin typeface="Times New Roman"/>
                <a:cs typeface="Times New Roman"/>
              </a:rPr>
              <a:t>plana </a:t>
            </a:r>
            <a:r>
              <a:rPr sz="1400" spc="-10" dirty="0">
                <a:solidFill>
                  <a:srgbClr val="404040"/>
                </a:solidFill>
                <a:latin typeface="Times New Roman"/>
                <a:cs typeface="Times New Roman"/>
              </a:rPr>
              <a:t>çıkmaktadır. </a:t>
            </a:r>
            <a:r>
              <a:rPr sz="1400" spc="-5" dirty="0">
                <a:solidFill>
                  <a:srgbClr val="404040"/>
                </a:solidFill>
                <a:latin typeface="Times New Roman"/>
                <a:cs typeface="Times New Roman"/>
              </a:rPr>
              <a:t>Parçanın bütüne olan </a:t>
            </a:r>
            <a:r>
              <a:rPr sz="1400" spc="-335" dirty="0">
                <a:solidFill>
                  <a:srgbClr val="404040"/>
                </a:solidFill>
                <a:latin typeface="Times New Roman"/>
                <a:cs typeface="Times New Roman"/>
              </a:rPr>
              <a:t> </a:t>
            </a:r>
            <a:r>
              <a:rPr sz="1400" spc="-5" dirty="0">
                <a:solidFill>
                  <a:srgbClr val="404040"/>
                </a:solidFill>
                <a:latin typeface="Times New Roman"/>
                <a:cs typeface="Times New Roman"/>
              </a:rPr>
              <a:t>etkisini göstermek</a:t>
            </a:r>
            <a:r>
              <a:rPr sz="1400" dirty="0">
                <a:solidFill>
                  <a:srgbClr val="404040"/>
                </a:solidFill>
                <a:latin typeface="Times New Roman"/>
                <a:cs typeface="Times New Roman"/>
              </a:rPr>
              <a:t> </a:t>
            </a:r>
            <a:r>
              <a:rPr sz="1400" spc="-5" dirty="0">
                <a:solidFill>
                  <a:srgbClr val="404040"/>
                </a:solidFill>
                <a:latin typeface="Times New Roman"/>
                <a:cs typeface="Times New Roman"/>
              </a:rPr>
              <a:t>adına</a:t>
            </a:r>
            <a:r>
              <a:rPr sz="1400" spc="5" dirty="0">
                <a:solidFill>
                  <a:srgbClr val="404040"/>
                </a:solidFill>
                <a:latin typeface="Times New Roman"/>
                <a:cs typeface="Times New Roman"/>
              </a:rPr>
              <a:t> </a:t>
            </a:r>
            <a:r>
              <a:rPr sz="1400" spc="-15" dirty="0">
                <a:solidFill>
                  <a:srgbClr val="404040"/>
                </a:solidFill>
                <a:latin typeface="Times New Roman"/>
                <a:cs typeface="Times New Roman"/>
              </a:rPr>
              <a:t>etkilidir.</a:t>
            </a:r>
            <a:endParaRPr sz="1400">
              <a:latin typeface="Times New Roman"/>
              <a:cs typeface="Times New Roman"/>
            </a:endParaRPr>
          </a:p>
        </p:txBody>
      </p:sp>
      <p:grpSp>
        <p:nvGrpSpPr>
          <p:cNvPr id="19" name="object 19"/>
          <p:cNvGrpSpPr/>
          <p:nvPr/>
        </p:nvGrpSpPr>
        <p:grpSpPr>
          <a:xfrm>
            <a:off x="750613" y="2514600"/>
            <a:ext cx="6070600" cy="1828800"/>
            <a:chOff x="750613" y="2514600"/>
            <a:chExt cx="6070600" cy="1828800"/>
          </a:xfrm>
        </p:grpSpPr>
        <p:pic>
          <p:nvPicPr>
            <p:cNvPr id="20" name="object 20"/>
            <p:cNvPicPr/>
            <p:nvPr/>
          </p:nvPicPr>
          <p:blipFill>
            <a:blip r:embed="rId9" cstate="print"/>
            <a:stretch>
              <a:fillRect/>
            </a:stretch>
          </p:blipFill>
          <p:spPr>
            <a:xfrm>
              <a:off x="750613" y="2514600"/>
              <a:ext cx="3022599" cy="1828800"/>
            </a:xfrm>
            <a:prstGeom prst="rect">
              <a:avLst/>
            </a:prstGeom>
          </p:spPr>
        </p:pic>
        <p:pic>
          <p:nvPicPr>
            <p:cNvPr id="21" name="object 21"/>
            <p:cNvPicPr/>
            <p:nvPr/>
          </p:nvPicPr>
          <p:blipFill>
            <a:blip r:embed="rId10" cstate="print"/>
            <a:stretch>
              <a:fillRect/>
            </a:stretch>
          </p:blipFill>
          <p:spPr>
            <a:xfrm>
              <a:off x="5371147" y="2728595"/>
              <a:ext cx="1449705" cy="1400809"/>
            </a:xfrm>
            <a:prstGeom prst="rect">
              <a:avLst/>
            </a:prstGeom>
          </p:spPr>
        </p:pic>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33693" y="1026667"/>
            <a:ext cx="4826000" cy="574040"/>
          </a:xfrm>
          <a:prstGeom prst="rect">
            <a:avLst/>
          </a:prstGeom>
        </p:spPr>
        <p:txBody>
          <a:bodyPr vert="horz" wrap="square" lIns="0" tIns="12700" rIns="0" bIns="0" rtlCol="0">
            <a:spAutoFit/>
          </a:bodyPr>
          <a:lstStyle/>
          <a:p>
            <a:pPr marL="12700">
              <a:lnSpc>
                <a:spcPct val="100000"/>
              </a:lnSpc>
              <a:spcBef>
                <a:spcPts val="100"/>
              </a:spcBef>
            </a:pPr>
            <a:r>
              <a:rPr sz="3600" spc="45" dirty="0">
                <a:solidFill>
                  <a:srgbClr val="EBEBEB"/>
                </a:solidFill>
                <a:latin typeface="Verdana"/>
                <a:cs typeface="Verdana"/>
              </a:rPr>
              <a:t>W</a:t>
            </a:r>
            <a:r>
              <a:rPr sz="3600" spc="25" dirty="0">
                <a:solidFill>
                  <a:srgbClr val="EBEBEB"/>
                </a:solidFill>
                <a:latin typeface="Verdana"/>
                <a:cs typeface="Verdana"/>
              </a:rPr>
              <a:t>e</a:t>
            </a:r>
            <a:r>
              <a:rPr sz="3600" spc="210" dirty="0">
                <a:solidFill>
                  <a:srgbClr val="EBEBEB"/>
                </a:solidFill>
                <a:latin typeface="Verdana"/>
                <a:cs typeface="Verdana"/>
              </a:rPr>
              <a:t>b</a:t>
            </a:r>
            <a:r>
              <a:rPr sz="3600" spc="-275" dirty="0">
                <a:solidFill>
                  <a:srgbClr val="EBEBEB"/>
                </a:solidFill>
                <a:latin typeface="Verdana"/>
                <a:cs typeface="Verdana"/>
              </a:rPr>
              <a:t> </a:t>
            </a:r>
            <a:r>
              <a:rPr sz="3600" spc="-685" dirty="0">
                <a:solidFill>
                  <a:srgbClr val="EBEBEB"/>
                </a:solidFill>
                <a:latin typeface="Verdana"/>
                <a:cs typeface="Verdana"/>
              </a:rPr>
              <a:t>T</a:t>
            </a:r>
            <a:r>
              <a:rPr sz="3600" spc="295" dirty="0">
                <a:solidFill>
                  <a:srgbClr val="EBEBEB"/>
                </a:solidFill>
                <a:latin typeface="Verdana"/>
                <a:cs typeface="Verdana"/>
              </a:rPr>
              <a:t>a</a:t>
            </a:r>
            <a:r>
              <a:rPr sz="3600" spc="245" dirty="0">
                <a:solidFill>
                  <a:srgbClr val="EBEBEB"/>
                </a:solidFill>
                <a:latin typeface="Verdana"/>
                <a:cs typeface="Verdana"/>
              </a:rPr>
              <a:t>b</a:t>
            </a:r>
            <a:r>
              <a:rPr sz="3600" spc="250" dirty="0">
                <a:solidFill>
                  <a:srgbClr val="EBEBEB"/>
                </a:solidFill>
                <a:latin typeface="Verdana"/>
                <a:cs typeface="Verdana"/>
              </a:rPr>
              <a:t>a</a:t>
            </a:r>
            <a:r>
              <a:rPr sz="3600" spc="-80" dirty="0">
                <a:solidFill>
                  <a:srgbClr val="EBEBEB"/>
                </a:solidFill>
                <a:latin typeface="Verdana"/>
                <a:cs typeface="Verdana"/>
              </a:rPr>
              <a:t>n</a:t>
            </a:r>
            <a:r>
              <a:rPr sz="3600" spc="-270" dirty="0">
                <a:solidFill>
                  <a:srgbClr val="EBEBEB"/>
                </a:solidFill>
                <a:latin typeface="Verdana"/>
                <a:cs typeface="Verdana"/>
              </a:rPr>
              <a:t>lı</a:t>
            </a:r>
            <a:r>
              <a:rPr sz="3600" spc="-260" dirty="0">
                <a:solidFill>
                  <a:srgbClr val="EBEBEB"/>
                </a:solidFill>
                <a:latin typeface="Verdana"/>
                <a:cs typeface="Verdana"/>
              </a:rPr>
              <a:t> </a:t>
            </a:r>
            <a:r>
              <a:rPr sz="3600" spc="-680" dirty="0">
                <a:solidFill>
                  <a:srgbClr val="EBEBEB"/>
                </a:solidFill>
                <a:latin typeface="Verdana"/>
                <a:cs typeface="Verdana"/>
              </a:rPr>
              <a:t>S</a:t>
            </a:r>
            <a:r>
              <a:rPr sz="3600" spc="-270" dirty="0">
                <a:solidFill>
                  <a:srgbClr val="EBEBEB"/>
                </a:solidFill>
                <a:latin typeface="Verdana"/>
                <a:cs typeface="Verdana"/>
              </a:rPr>
              <a:t>i</a:t>
            </a:r>
            <a:r>
              <a:rPr sz="3600" spc="-480" dirty="0">
                <a:solidFill>
                  <a:srgbClr val="EBEBEB"/>
                </a:solidFill>
                <a:latin typeface="Verdana"/>
                <a:cs typeface="Verdana"/>
              </a:rPr>
              <a:t>s</a:t>
            </a:r>
            <a:r>
              <a:rPr sz="3600" spc="-195" dirty="0">
                <a:solidFill>
                  <a:srgbClr val="EBEBEB"/>
                </a:solidFill>
                <a:latin typeface="Verdana"/>
                <a:cs typeface="Verdana"/>
              </a:rPr>
              <a:t>t</a:t>
            </a:r>
            <a:r>
              <a:rPr sz="3600" spc="190" dirty="0">
                <a:solidFill>
                  <a:srgbClr val="EBEBEB"/>
                </a:solidFill>
                <a:latin typeface="Verdana"/>
                <a:cs typeface="Verdana"/>
              </a:rPr>
              <a:t>e</a:t>
            </a:r>
            <a:r>
              <a:rPr sz="3600" spc="-130" dirty="0">
                <a:solidFill>
                  <a:srgbClr val="EBEBEB"/>
                </a:solidFill>
                <a:latin typeface="Verdana"/>
                <a:cs typeface="Verdana"/>
              </a:rPr>
              <a:t>m</a:t>
            </a:r>
            <a:r>
              <a:rPr sz="3600" spc="-270" dirty="0">
                <a:solidFill>
                  <a:srgbClr val="EBEBEB"/>
                </a:solidFill>
                <a:latin typeface="Verdana"/>
                <a:cs typeface="Verdana"/>
              </a:rPr>
              <a:t>l</a:t>
            </a:r>
            <a:r>
              <a:rPr sz="3600" spc="190" dirty="0">
                <a:solidFill>
                  <a:srgbClr val="EBEBEB"/>
                </a:solidFill>
                <a:latin typeface="Verdana"/>
                <a:cs typeface="Verdana"/>
              </a:rPr>
              <a:t>e</a:t>
            </a:r>
            <a:r>
              <a:rPr sz="3600" spc="-455" dirty="0">
                <a:solidFill>
                  <a:srgbClr val="EBEBEB"/>
                </a:solidFill>
                <a:latin typeface="Verdana"/>
                <a:cs typeface="Verdana"/>
              </a:rPr>
              <a:t>r</a:t>
            </a:r>
            <a:endParaRPr sz="3600">
              <a:latin typeface="Verdana"/>
              <a:cs typeface="Verdana"/>
            </a:endParaRPr>
          </a:p>
        </p:txBody>
      </p:sp>
      <p:sp>
        <p:nvSpPr>
          <p:cNvPr id="3" name="object 3"/>
          <p:cNvSpPr txBox="1"/>
          <p:nvPr/>
        </p:nvSpPr>
        <p:spPr>
          <a:xfrm>
            <a:off x="1233693" y="2623820"/>
            <a:ext cx="8368665" cy="857885"/>
          </a:xfrm>
          <a:prstGeom prst="rect">
            <a:avLst/>
          </a:prstGeom>
        </p:spPr>
        <p:txBody>
          <a:bodyPr vert="horz" wrap="square" lIns="0" tIns="7620" rIns="0" bIns="0" rtlCol="0">
            <a:spAutoFit/>
          </a:bodyPr>
          <a:lstStyle/>
          <a:p>
            <a:pPr marL="355600" marR="5080" indent="-342900">
              <a:lnSpc>
                <a:spcPct val="101699"/>
              </a:lnSpc>
              <a:spcBef>
                <a:spcPts val="60"/>
              </a:spcBef>
              <a:tabLst>
                <a:tab pos="354965" algn="l"/>
              </a:tabLst>
            </a:pPr>
            <a:r>
              <a:rPr sz="1400" spc="-135" dirty="0">
                <a:solidFill>
                  <a:srgbClr val="B31166"/>
                </a:solidFill>
                <a:latin typeface="Lucida Sans Unicode"/>
                <a:cs typeface="Lucida Sans Unicode"/>
              </a:rPr>
              <a:t>▶	</a:t>
            </a:r>
            <a:r>
              <a:rPr sz="1800" spc="-50" dirty="0">
                <a:solidFill>
                  <a:srgbClr val="404040"/>
                </a:solidFill>
                <a:latin typeface="Times New Roman"/>
                <a:cs typeface="Times New Roman"/>
              </a:rPr>
              <a:t>Web</a:t>
            </a:r>
            <a:r>
              <a:rPr sz="1800" spc="5" dirty="0">
                <a:solidFill>
                  <a:srgbClr val="404040"/>
                </a:solidFill>
                <a:latin typeface="Times New Roman"/>
                <a:cs typeface="Times New Roman"/>
              </a:rPr>
              <a:t> </a:t>
            </a:r>
            <a:r>
              <a:rPr sz="1800" spc="-5" dirty="0">
                <a:solidFill>
                  <a:srgbClr val="404040"/>
                </a:solidFill>
                <a:latin typeface="Times New Roman"/>
                <a:cs typeface="Times New Roman"/>
              </a:rPr>
              <a:t>tabanlı</a:t>
            </a:r>
            <a:r>
              <a:rPr sz="1800" spc="5" dirty="0">
                <a:solidFill>
                  <a:srgbClr val="404040"/>
                </a:solidFill>
                <a:latin typeface="Times New Roman"/>
                <a:cs typeface="Times New Roman"/>
              </a:rPr>
              <a:t> </a:t>
            </a:r>
            <a:r>
              <a:rPr sz="1800" spc="-5" dirty="0">
                <a:solidFill>
                  <a:srgbClr val="404040"/>
                </a:solidFill>
                <a:latin typeface="Times New Roman"/>
                <a:cs typeface="Times New Roman"/>
              </a:rPr>
              <a:t>sistem,</a:t>
            </a:r>
            <a:r>
              <a:rPr sz="1800" spc="5" dirty="0">
                <a:solidFill>
                  <a:srgbClr val="404040"/>
                </a:solidFill>
                <a:latin typeface="Times New Roman"/>
                <a:cs typeface="Times New Roman"/>
              </a:rPr>
              <a:t> </a:t>
            </a:r>
            <a:r>
              <a:rPr sz="1800" dirty="0">
                <a:solidFill>
                  <a:srgbClr val="404040"/>
                </a:solidFill>
                <a:latin typeface="Times New Roman"/>
                <a:cs typeface="Times New Roman"/>
              </a:rPr>
              <a:t>herhangi</a:t>
            </a:r>
            <a:r>
              <a:rPr sz="1800" spc="5" dirty="0">
                <a:solidFill>
                  <a:srgbClr val="404040"/>
                </a:solidFill>
                <a:latin typeface="Times New Roman"/>
                <a:cs typeface="Times New Roman"/>
              </a:rPr>
              <a:t> </a:t>
            </a:r>
            <a:r>
              <a:rPr sz="1800" spc="-5" dirty="0">
                <a:solidFill>
                  <a:srgbClr val="404040"/>
                </a:solidFill>
                <a:latin typeface="Times New Roman"/>
                <a:cs typeface="Times New Roman"/>
              </a:rPr>
              <a:t>bir</a:t>
            </a:r>
            <a:r>
              <a:rPr sz="1800" spc="5" dirty="0">
                <a:solidFill>
                  <a:srgbClr val="404040"/>
                </a:solidFill>
                <a:latin typeface="Times New Roman"/>
                <a:cs typeface="Times New Roman"/>
              </a:rPr>
              <a:t> </a:t>
            </a:r>
            <a:r>
              <a:rPr sz="1800" spc="-5" dirty="0">
                <a:solidFill>
                  <a:srgbClr val="404040"/>
                </a:solidFill>
                <a:latin typeface="Times New Roman"/>
                <a:cs typeface="Times New Roman"/>
              </a:rPr>
              <a:t>tarayıcı</a:t>
            </a:r>
            <a:r>
              <a:rPr sz="1800" spc="5" dirty="0">
                <a:solidFill>
                  <a:srgbClr val="404040"/>
                </a:solidFill>
                <a:latin typeface="Times New Roman"/>
                <a:cs typeface="Times New Roman"/>
              </a:rPr>
              <a:t> </a:t>
            </a:r>
            <a:r>
              <a:rPr sz="1800" spc="-5" dirty="0">
                <a:solidFill>
                  <a:srgbClr val="404040"/>
                </a:solidFill>
                <a:latin typeface="Times New Roman"/>
                <a:cs typeface="Times New Roman"/>
              </a:rPr>
              <a:t>üzerinden</a:t>
            </a:r>
            <a:r>
              <a:rPr sz="1800" spc="5" dirty="0">
                <a:solidFill>
                  <a:srgbClr val="404040"/>
                </a:solidFill>
                <a:latin typeface="Times New Roman"/>
                <a:cs typeface="Times New Roman"/>
              </a:rPr>
              <a:t> </a:t>
            </a:r>
            <a:r>
              <a:rPr sz="1800" spc="-5" dirty="0">
                <a:solidFill>
                  <a:srgbClr val="404040"/>
                </a:solidFill>
                <a:latin typeface="Times New Roman"/>
                <a:cs typeface="Times New Roman"/>
              </a:rPr>
              <a:t>erişilebilen</a:t>
            </a:r>
            <a:r>
              <a:rPr sz="1800" spc="10" dirty="0">
                <a:solidFill>
                  <a:srgbClr val="404040"/>
                </a:solidFill>
                <a:latin typeface="Times New Roman"/>
                <a:cs typeface="Times New Roman"/>
              </a:rPr>
              <a:t> </a:t>
            </a:r>
            <a:r>
              <a:rPr sz="1800" spc="-5" dirty="0">
                <a:solidFill>
                  <a:srgbClr val="404040"/>
                </a:solidFill>
                <a:latin typeface="Times New Roman"/>
                <a:cs typeface="Times New Roman"/>
              </a:rPr>
              <a:t>yazılım</a:t>
            </a:r>
            <a:r>
              <a:rPr sz="1800" dirty="0">
                <a:solidFill>
                  <a:srgbClr val="404040"/>
                </a:solidFill>
                <a:latin typeface="Times New Roman"/>
                <a:cs typeface="Times New Roman"/>
              </a:rPr>
              <a:t> </a:t>
            </a:r>
            <a:r>
              <a:rPr sz="1800" spc="-15" dirty="0">
                <a:solidFill>
                  <a:srgbClr val="404040"/>
                </a:solidFill>
                <a:latin typeface="Times New Roman"/>
                <a:cs typeface="Times New Roman"/>
              </a:rPr>
              <a:t>sistemidir.</a:t>
            </a:r>
            <a:r>
              <a:rPr sz="1800" spc="10" dirty="0">
                <a:solidFill>
                  <a:srgbClr val="404040"/>
                </a:solidFill>
                <a:latin typeface="Times New Roman"/>
                <a:cs typeface="Times New Roman"/>
              </a:rPr>
              <a:t> </a:t>
            </a:r>
            <a:r>
              <a:rPr sz="1800" spc="-5" dirty="0">
                <a:solidFill>
                  <a:srgbClr val="404040"/>
                </a:solidFill>
                <a:latin typeface="Times New Roman"/>
                <a:cs typeface="Times New Roman"/>
              </a:rPr>
              <a:t>Bu </a:t>
            </a:r>
            <a:r>
              <a:rPr sz="1800" dirty="0">
                <a:solidFill>
                  <a:srgbClr val="404040"/>
                </a:solidFill>
                <a:latin typeface="Times New Roman"/>
                <a:cs typeface="Times New Roman"/>
              </a:rPr>
              <a:t> </a:t>
            </a:r>
            <a:r>
              <a:rPr sz="1800" spc="-5" dirty="0">
                <a:solidFill>
                  <a:srgbClr val="404040"/>
                </a:solidFill>
                <a:latin typeface="Times New Roman"/>
                <a:cs typeface="Times New Roman"/>
              </a:rPr>
              <a:t>sistemler</a:t>
            </a:r>
            <a:r>
              <a:rPr sz="1800" spc="10" dirty="0">
                <a:solidFill>
                  <a:srgbClr val="404040"/>
                </a:solidFill>
                <a:latin typeface="Times New Roman"/>
                <a:cs typeface="Times New Roman"/>
              </a:rPr>
              <a:t> </a:t>
            </a:r>
            <a:r>
              <a:rPr sz="1800" spc="-5" dirty="0">
                <a:solidFill>
                  <a:srgbClr val="404040"/>
                </a:solidFill>
                <a:latin typeface="Times New Roman"/>
                <a:cs typeface="Times New Roman"/>
              </a:rPr>
              <a:t>genellikle</a:t>
            </a:r>
            <a:r>
              <a:rPr sz="1800" spc="10" dirty="0">
                <a:solidFill>
                  <a:srgbClr val="404040"/>
                </a:solidFill>
                <a:latin typeface="Times New Roman"/>
                <a:cs typeface="Times New Roman"/>
              </a:rPr>
              <a:t> </a:t>
            </a:r>
            <a:r>
              <a:rPr sz="1800" spc="-5" dirty="0">
                <a:solidFill>
                  <a:srgbClr val="404040"/>
                </a:solidFill>
                <a:latin typeface="Times New Roman"/>
                <a:cs typeface="Times New Roman"/>
              </a:rPr>
              <a:t>bir</a:t>
            </a:r>
            <a:r>
              <a:rPr sz="1800" spc="10" dirty="0">
                <a:solidFill>
                  <a:srgbClr val="404040"/>
                </a:solidFill>
                <a:latin typeface="Times New Roman"/>
                <a:cs typeface="Times New Roman"/>
              </a:rPr>
              <a:t> </a:t>
            </a:r>
            <a:r>
              <a:rPr sz="1800" spc="-5" dirty="0">
                <a:solidFill>
                  <a:srgbClr val="404040"/>
                </a:solidFill>
                <a:latin typeface="Times New Roman"/>
                <a:cs typeface="Times New Roman"/>
              </a:rPr>
              <a:t>sunucu</a:t>
            </a:r>
            <a:r>
              <a:rPr sz="1800" spc="10" dirty="0">
                <a:solidFill>
                  <a:srgbClr val="404040"/>
                </a:solidFill>
                <a:latin typeface="Times New Roman"/>
                <a:cs typeface="Times New Roman"/>
              </a:rPr>
              <a:t> </a:t>
            </a:r>
            <a:r>
              <a:rPr sz="1800" spc="-5" dirty="0">
                <a:solidFill>
                  <a:srgbClr val="404040"/>
                </a:solidFill>
                <a:latin typeface="Times New Roman"/>
                <a:cs typeface="Times New Roman"/>
              </a:rPr>
              <a:t>içerir</a:t>
            </a:r>
            <a:r>
              <a:rPr sz="1800" spc="10" dirty="0">
                <a:solidFill>
                  <a:srgbClr val="404040"/>
                </a:solidFill>
                <a:latin typeface="Times New Roman"/>
                <a:cs typeface="Times New Roman"/>
              </a:rPr>
              <a:t> </a:t>
            </a:r>
            <a:r>
              <a:rPr sz="1800" dirty="0">
                <a:solidFill>
                  <a:srgbClr val="404040"/>
                </a:solidFill>
                <a:latin typeface="Times New Roman"/>
                <a:cs typeface="Times New Roman"/>
              </a:rPr>
              <a:t>ve</a:t>
            </a:r>
            <a:r>
              <a:rPr sz="1800" spc="10" dirty="0">
                <a:solidFill>
                  <a:srgbClr val="404040"/>
                </a:solidFill>
                <a:latin typeface="Times New Roman"/>
                <a:cs typeface="Times New Roman"/>
              </a:rPr>
              <a:t> </a:t>
            </a:r>
            <a:r>
              <a:rPr sz="1800" spc="-5" dirty="0">
                <a:solidFill>
                  <a:srgbClr val="404040"/>
                </a:solidFill>
                <a:latin typeface="Times New Roman"/>
                <a:cs typeface="Times New Roman"/>
              </a:rPr>
              <a:t>kullanıcının</a:t>
            </a:r>
            <a:r>
              <a:rPr sz="1800" spc="10" dirty="0">
                <a:solidFill>
                  <a:srgbClr val="404040"/>
                </a:solidFill>
                <a:latin typeface="Times New Roman"/>
                <a:cs typeface="Times New Roman"/>
              </a:rPr>
              <a:t> </a:t>
            </a:r>
            <a:r>
              <a:rPr sz="1800" dirty="0">
                <a:solidFill>
                  <a:srgbClr val="404040"/>
                </a:solidFill>
                <a:latin typeface="Times New Roman"/>
                <a:cs typeface="Times New Roman"/>
              </a:rPr>
              <a:t>bu</a:t>
            </a:r>
            <a:r>
              <a:rPr sz="1800" spc="10" dirty="0">
                <a:solidFill>
                  <a:srgbClr val="404040"/>
                </a:solidFill>
                <a:latin typeface="Times New Roman"/>
                <a:cs typeface="Times New Roman"/>
              </a:rPr>
              <a:t> </a:t>
            </a:r>
            <a:r>
              <a:rPr sz="1800" spc="-5" dirty="0">
                <a:solidFill>
                  <a:srgbClr val="404040"/>
                </a:solidFill>
                <a:latin typeface="Times New Roman"/>
                <a:cs typeface="Times New Roman"/>
              </a:rPr>
              <a:t>sunucuya</a:t>
            </a:r>
            <a:r>
              <a:rPr sz="1800" spc="10" dirty="0">
                <a:solidFill>
                  <a:srgbClr val="404040"/>
                </a:solidFill>
                <a:latin typeface="Times New Roman"/>
                <a:cs typeface="Times New Roman"/>
              </a:rPr>
              <a:t> </a:t>
            </a:r>
            <a:r>
              <a:rPr sz="1800" spc="-5" dirty="0">
                <a:solidFill>
                  <a:srgbClr val="404040"/>
                </a:solidFill>
                <a:latin typeface="Times New Roman"/>
                <a:cs typeface="Times New Roman"/>
              </a:rPr>
              <a:t>yaptığı</a:t>
            </a:r>
            <a:r>
              <a:rPr sz="1800" spc="5" dirty="0">
                <a:solidFill>
                  <a:srgbClr val="404040"/>
                </a:solidFill>
                <a:latin typeface="Times New Roman"/>
                <a:cs typeface="Times New Roman"/>
              </a:rPr>
              <a:t> </a:t>
            </a:r>
            <a:r>
              <a:rPr sz="1800" spc="-5" dirty="0">
                <a:solidFill>
                  <a:srgbClr val="404040"/>
                </a:solidFill>
                <a:latin typeface="Times New Roman"/>
                <a:cs typeface="Times New Roman"/>
              </a:rPr>
              <a:t>istek</a:t>
            </a:r>
            <a:r>
              <a:rPr sz="1800" spc="10" dirty="0">
                <a:solidFill>
                  <a:srgbClr val="404040"/>
                </a:solidFill>
                <a:latin typeface="Times New Roman"/>
                <a:cs typeface="Times New Roman"/>
              </a:rPr>
              <a:t> </a:t>
            </a:r>
            <a:r>
              <a:rPr sz="1800" dirty="0">
                <a:solidFill>
                  <a:srgbClr val="404040"/>
                </a:solidFill>
                <a:latin typeface="Times New Roman"/>
                <a:cs typeface="Times New Roman"/>
              </a:rPr>
              <a:t>ve</a:t>
            </a:r>
            <a:r>
              <a:rPr sz="1800" spc="10" dirty="0">
                <a:solidFill>
                  <a:srgbClr val="404040"/>
                </a:solidFill>
                <a:latin typeface="Times New Roman"/>
                <a:cs typeface="Times New Roman"/>
              </a:rPr>
              <a:t> </a:t>
            </a:r>
            <a:r>
              <a:rPr sz="1800" spc="-5" dirty="0">
                <a:solidFill>
                  <a:srgbClr val="404040"/>
                </a:solidFill>
                <a:latin typeface="Times New Roman"/>
                <a:cs typeface="Times New Roman"/>
              </a:rPr>
              <a:t>aldığı </a:t>
            </a:r>
            <a:r>
              <a:rPr sz="1800" spc="-434" dirty="0">
                <a:solidFill>
                  <a:srgbClr val="404040"/>
                </a:solidFill>
                <a:latin typeface="Times New Roman"/>
                <a:cs typeface="Times New Roman"/>
              </a:rPr>
              <a:t> </a:t>
            </a:r>
            <a:r>
              <a:rPr sz="1800" spc="-5" dirty="0">
                <a:solidFill>
                  <a:srgbClr val="404040"/>
                </a:solidFill>
                <a:latin typeface="Times New Roman"/>
                <a:cs typeface="Times New Roman"/>
              </a:rPr>
              <a:t>cevapla</a:t>
            </a:r>
            <a:r>
              <a:rPr sz="1800" spc="10" dirty="0">
                <a:solidFill>
                  <a:srgbClr val="404040"/>
                </a:solidFill>
                <a:latin typeface="Times New Roman"/>
                <a:cs typeface="Times New Roman"/>
              </a:rPr>
              <a:t> </a:t>
            </a:r>
            <a:r>
              <a:rPr sz="1800" spc="-15" dirty="0">
                <a:solidFill>
                  <a:srgbClr val="404040"/>
                </a:solidFill>
                <a:latin typeface="Times New Roman"/>
                <a:cs typeface="Times New Roman"/>
              </a:rPr>
              <a:t>sonuçlanır.</a:t>
            </a:r>
            <a:r>
              <a:rPr sz="1800" spc="10" dirty="0">
                <a:solidFill>
                  <a:srgbClr val="404040"/>
                </a:solidFill>
                <a:latin typeface="Times New Roman"/>
                <a:cs typeface="Times New Roman"/>
              </a:rPr>
              <a:t> </a:t>
            </a:r>
            <a:r>
              <a:rPr sz="1800" spc="-5" dirty="0">
                <a:solidFill>
                  <a:srgbClr val="404040"/>
                </a:solidFill>
                <a:latin typeface="Times New Roman"/>
                <a:cs typeface="Times New Roman"/>
              </a:rPr>
              <a:t>Bu</a:t>
            </a:r>
            <a:r>
              <a:rPr sz="1800" spc="10" dirty="0">
                <a:solidFill>
                  <a:srgbClr val="404040"/>
                </a:solidFill>
                <a:latin typeface="Times New Roman"/>
                <a:cs typeface="Times New Roman"/>
              </a:rPr>
              <a:t> </a:t>
            </a:r>
            <a:r>
              <a:rPr sz="1800" spc="-5" dirty="0">
                <a:solidFill>
                  <a:srgbClr val="404040"/>
                </a:solidFill>
                <a:latin typeface="Times New Roman"/>
                <a:cs typeface="Times New Roman"/>
              </a:rPr>
              <a:t>sistemlerde</a:t>
            </a:r>
            <a:r>
              <a:rPr sz="1800" spc="10" dirty="0">
                <a:solidFill>
                  <a:srgbClr val="404040"/>
                </a:solidFill>
                <a:latin typeface="Times New Roman"/>
                <a:cs typeface="Times New Roman"/>
              </a:rPr>
              <a:t> </a:t>
            </a:r>
            <a:r>
              <a:rPr sz="1800" spc="-5" dirty="0">
                <a:solidFill>
                  <a:srgbClr val="404040"/>
                </a:solidFill>
                <a:latin typeface="Times New Roman"/>
                <a:cs typeface="Times New Roman"/>
              </a:rPr>
              <a:t>tarayıcı</a:t>
            </a:r>
            <a:r>
              <a:rPr sz="1800" spc="5" dirty="0">
                <a:solidFill>
                  <a:srgbClr val="404040"/>
                </a:solidFill>
                <a:latin typeface="Times New Roman"/>
                <a:cs typeface="Times New Roman"/>
              </a:rPr>
              <a:t> </a:t>
            </a:r>
            <a:r>
              <a:rPr sz="1800" spc="-5" dirty="0">
                <a:solidFill>
                  <a:srgbClr val="404040"/>
                </a:solidFill>
                <a:latin typeface="Times New Roman"/>
                <a:cs typeface="Times New Roman"/>
              </a:rPr>
              <a:t>dışında</a:t>
            </a:r>
            <a:r>
              <a:rPr sz="1800" spc="10" dirty="0">
                <a:solidFill>
                  <a:srgbClr val="404040"/>
                </a:solidFill>
                <a:latin typeface="Times New Roman"/>
                <a:cs typeface="Times New Roman"/>
              </a:rPr>
              <a:t> </a:t>
            </a:r>
            <a:r>
              <a:rPr sz="1800" dirty="0">
                <a:solidFill>
                  <a:srgbClr val="404040"/>
                </a:solidFill>
                <a:latin typeface="Times New Roman"/>
                <a:cs typeface="Times New Roman"/>
              </a:rPr>
              <a:t>herhangi</a:t>
            </a:r>
            <a:r>
              <a:rPr sz="1800" spc="5" dirty="0">
                <a:solidFill>
                  <a:srgbClr val="404040"/>
                </a:solidFill>
                <a:latin typeface="Times New Roman"/>
                <a:cs typeface="Times New Roman"/>
              </a:rPr>
              <a:t> </a:t>
            </a:r>
            <a:r>
              <a:rPr sz="1800" spc="-5" dirty="0">
                <a:solidFill>
                  <a:srgbClr val="404040"/>
                </a:solidFill>
                <a:latin typeface="Times New Roman"/>
                <a:cs typeface="Times New Roman"/>
              </a:rPr>
              <a:t>bir</a:t>
            </a:r>
            <a:r>
              <a:rPr sz="1800" spc="10" dirty="0">
                <a:solidFill>
                  <a:srgbClr val="404040"/>
                </a:solidFill>
                <a:latin typeface="Times New Roman"/>
                <a:cs typeface="Times New Roman"/>
              </a:rPr>
              <a:t> </a:t>
            </a:r>
            <a:r>
              <a:rPr sz="1800" spc="-5" dirty="0">
                <a:solidFill>
                  <a:srgbClr val="404040"/>
                </a:solidFill>
                <a:latin typeface="Times New Roman"/>
                <a:cs typeface="Times New Roman"/>
              </a:rPr>
              <a:t>uygulama</a:t>
            </a:r>
            <a:r>
              <a:rPr sz="1800" spc="10" dirty="0">
                <a:solidFill>
                  <a:srgbClr val="404040"/>
                </a:solidFill>
                <a:latin typeface="Times New Roman"/>
                <a:cs typeface="Times New Roman"/>
              </a:rPr>
              <a:t> </a:t>
            </a:r>
            <a:r>
              <a:rPr sz="1800" spc="-5" dirty="0">
                <a:solidFill>
                  <a:srgbClr val="404040"/>
                </a:solidFill>
                <a:latin typeface="Times New Roman"/>
                <a:cs typeface="Times New Roman"/>
              </a:rPr>
              <a:t>gerekmez.</a:t>
            </a:r>
            <a:endParaRPr sz="1800">
              <a:latin typeface="Times New Roman"/>
              <a:cs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33693" y="2623820"/>
            <a:ext cx="3263900" cy="299720"/>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400" spc="-135" dirty="0">
                <a:solidFill>
                  <a:srgbClr val="B31166"/>
                </a:solidFill>
                <a:latin typeface="Lucida Sans Unicode"/>
                <a:cs typeface="Lucida Sans Unicode"/>
              </a:rPr>
              <a:t>▶	</a:t>
            </a:r>
            <a:r>
              <a:rPr sz="1800" dirty="0">
                <a:solidFill>
                  <a:srgbClr val="404040"/>
                </a:solidFill>
                <a:latin typeface="Times New Roman"/>
                <a:cs typeface="Times New Roman"/>
              </a:rPr>
              <a:t>Önyüz</a:t>
            </a:r>
            <a:r>
              <a:rPr sz="1800" spc="-15" dirty="0">
                <a:solidFill>
                  <a:srgbClr val="404040"/>
                </a:solidFill>
                <a:latin typeface="Times New Roman"/>
                <a:cs typeface="Times New Roman"/>
              </a:rPr>
              <a:t> </a:t>
            </a:r>
            <a:r>
              <a:rPr sz="1800" spc="-5" dirty="0">
                <a:solidFill>
                  <a:srgbClr val="404040"/>
                </a:solidFill>
                <a:latin typeface="Times New Roman"/>
                <a:cs typeface="Times New Roman"/>
              </a:rPr>
              <a:t>Programcılık</a:t>
            </a:r>
            <a:r>
              <a:rPr sz="1800" spc="-10" dirty="0">
                <a:solidFill>
                  <a:srgbClr val="404040"/>
                </a:solidFill>
                <a:latin typeface="Times New Roman"/>
                <a:cs typeface="Times New Roman"/>
              </a:rPr>
              <a:t> </a:t>
            </a:r>
            <a:r>
              <a:rPr sz="1800" spc="-5" dirty="0">
                <a:solidFill>
                  <a:srgbClr val="404040"/>
                </a:solidFill>
                <a:latin typeface="Times New Roman"/>
                <a:cs typeface="Times New Roman"/>
              </a:rPr>
              <a:t>(Frontend)</a:t>
            </a:r>
            <a:endParaRPr sz="1800">
              <a:latin typeface="Times New Roman"/>
              <a:cs typeface="Times New Roman"/>
            </a:endParaRPr>
          </a:p>
        </p:txBody>
      </p:sp>
      <p:sp>
        <p:nvSpPr>
          <p:cNvPr id="3" name="object 3"/>
          <p:cNvSpPr txBox="1"/>
          <p:nvPr/>
        </p:nvSpPr>
        <p:spPr>
          <a:xfrm>
            <a:off x="1233693" y="3437635"/>
            <a:ext cx="4616450" cy="1110615"/>
          </a:xfrm>
          <a:prstGeom prst="rect">
            <a:avLst/>
          </a:prstGeom>
        </p:spPr>
        <p:txBody>
          <a:bodyPr vert="horz" wrap="square" lIns="0" tIns="16510" rIns="0" bIns="0" rtlCol="0">
            <a:spAutoFit/>
          </a:bodyPr>
          <a:lstStyle/>
          <a:p>
            <a:pPr marL="355600" marR="5080" indent="-342900">
              <a:lnSpc>
                <a:spcPct val="98500"/>
              </a:lnSpc>
              <a:spcBef>
                <a:spcPts val="130"/>
              </a:spcBef>
              <a:tabLst>
                <a:tab pos="354965" algn="l"/>
              </a:tabLst>
            </a:pPr>
            <a:r>
              <a:rPr sz="1400" spc="-135" dirty="0">
                <a:solidFill>
                  <a:srgbClr val="B31166"/>
                </a:solidFill>
                <a:latin typeface="Lucida Sans Unicode"/>
                <a:cs typeface="Lucida Sans Unicode"/>
              </a:rPr>
              <a:t>▶	</a:t>
            </a:r>
            <a:r>
              <a:rPr sz="1800" dirty="0">
                <a:solidFill>
                  <a:srgbClr val="404040"/>
                </a:solidFill>
                <a:latin typeface="Times New Roman"/>
                <a:cs typeface="Times New Roman"/>
              </a:rPr>
              <a:t>Önyüz</a:t>
            </a:r>
            <a:r>
              <a:rPr sz="1800" spc="15" dirty="0">
                <a:solidFill>
                  <a:srgbClr val="404040"/>
                </a:solidFill>
                <a:latin typeface="Times New Roman"/>
                <a:cs typeface="Times New Roman"/>
              </a:rPr>
              <a:t> </a:t>
            </a:r>
            <a:r>
              <a:rPr sz="1800" spc="-5" dirty="0">
                <a:solidFill>
                  <a:srgbClr val="404040"/>
                </a:solidFill>
                <a:latin typeface="Times New Roman"/>
                <a:cs typeface="Times New Roman"/>
              </a:rPr>
              <a:t>programcılığı,</a:t>
            </a:r>
            <a:r>
              <a:rPr sz="1800" spc="15" dirty="0">
                <a:solidFill>
                  <a:srgbClr val="404040"/>
                </a:solidFill>
                <a:latin typeface="Times New Roman"/>
                <a:cs typeface="Times New Roman"/>
              </a:rPr>
              <a:t> </a:t>
            </a:r>
            <a:r>
              <a:rPr sz="1800" spc="-5" dirty="0">
                <a:solidFill>
                  <a:srgbClr val="404040"/>
                </a:solidFill>
                <a:latin typeface="Times New Roman"/>
                <a:cs typeface="Times New Roman"/>
              </a:rPr>
              <a:t>yapılma</a:t>
            </a:r>
            <a:r>
              <a:rPr sz="1800" spc="20" dirty="0">
                <a:solidFill>
                  <a:srgbClr val="404040"/>
                </a:solidFill>
                <a:latin typeface="Times New Roman"/>
                <a:cs typeface="Times New Roman"/>
              </a:rPr>
              <a:t> </a:t>
            </a:r>
            <a:r>
              <a:rPr sz="1800" spc="-5" dirty="0">
                <a:solidFill>
                  <a:srgbClr val="404040"/>
                </a:solidFill>
                <a:latin typeface="Times New Roman"/>
                <a:cs typeface="Times New Roman"/>
              </a:rPr>
              <a:t>aşamasında </a:t>
            </a:r>
            <a:r>
              <a:rPr sz="1800" dirty="0">
                <a:solidFill>
                  <a:srgbClr val="404040"/>
                </a:solidFill>
                <a:latin typeface="Times New Roman"/>
                <a:cs typeface="Times New Roman"/>
              </a:rPr>
              <a:t> </a:t>
            </a:r>
            <a:r>
              <a:rPr sz="1800" spc="-5" dirty="0">
                <a:solidFill>
                  <a:srgbClr val="404040"/>
                </a:solidFill>
                <a:latin typeface="Times New Roman"/>
                <a:cs typeface="Times New Roman"/>
              </a:rPr>
              <a:t>olan</a:t>
            </a:r>
            <a:r>
              <a:rPr sz="1800" dirty="0">
                <a:solidFill>
                  <a:srgbClr val="404040"/>
                </a:solidFill>
                <a:latin typeface="Times New Roman"/>
                <a:cs typeface="Times New Roman"/>
              </a:rPr>
              <a:t> </a:t>
            </a:r>
            <a:r>
              <a:rPr sz="1800" spc="-5" dirty="0">
                <a:solidFill>
                  <a:srgbClr val="404040"/>
                </a:solidFill>
                <a:latin typeface="Times New Roman"/>
                <a:cs typeface="Times New Roman"/>
              </a:rPr>
              <a:t>bir</a:t>
            </a:r>
            <a:r>
              <a:rPr sz="1800" dirty="0">
                <a:solidFill>
                  <a:srgbClr val="404040"/>
                </a:solidFill>
                <a:latin typeface="Times New Roman"/>
                <a:cs typeface="Times New Roman"/>
              </a:rPr>
              <a:t> web </a:t>
            </a:r>
            <a:r>
              <a:rPr sz="1800" spc="-5" dirty="0">
                <a:solidFill>
                  <a:srgbClr val="404040"/>
                </a:solidFill>
                <a:latin typeface="Times New Roman"/>
                <a:cs typeface="Times New Roman"/>
              </a:rPr>
              <a:t>sitesinin</a:t>
            </a:r>
            <a:r>
              <a:rPr sz="1800" dirty="0">
                <a:solidFill>
                  <a:srgbClr val="404040"/>
                </a:solidFill>
                <a:latin typeface="Times New Roman"/>
                <a:cs typeface="Times New Roman"/>
              </a:rPr>
              <a:t> </a:t>
            </a:r>
            <a:r>
              <a:rPr sz="1800" spc="-5" dirty="0">
                <a:solidFill>
                  <a:srgbClr val="404040"/>
                </a:solidFill>
                <a:latin typeface="Times New Roman"/>
                <a:cs typeface="Times New Roman"/>
              </a:rPr>
              <a:t>kullanıcı tarafının </a:t>
            </a:r>
            <a:r>
              <a:rPr sz="1800" dirty="0">
                <a:solidFill>
                  <a:srgbClr val="404040"/>
                </a:solidFill>
                <a:latin typeface="Times New Roman"/>
                <a:cs typeface="Times New Roman"/>
              </a:rPr>
              <a:t> </a:t>
            </a:r>
            <a:r>
              <a:rPr sz="1800" spc="-5" dirty="0">
                <a:solidFill>
                  <a:srgbClr val="404040"/>
                </a:solidFill>
                <a:latin typeface="Times New Roman"/>
                <a:cs typeface="Times New Roman"/>
              </a:rPr>
              <a:t>HTML,CSS </a:t>
            </a:r>
            <a:r>
              <a:rPr sz="1800" dirty="0">
                <a:solidFill>
                  <a:srgbClr val="404040"/>
                </a:solidFill>
                <a:latin typeface="Times New Roman"/>
                <a:cs typeface="Times New Roman"/>
              </a:rPr>
              <a:t>ve </a:t>
            </a:r>
            <a:r>
              <a:rPr sz="1800" spc="-5" dirty="0">
                <a:solidFill>
                  <a:srgbClr val="404040"/>
                </a:solidFill>
                <a:latin typeface="Times New Roman"/>
                <a:cs typeface="Times New Roman"/>
              </a:rPr>
              <a:t>JS gibi</a:t>
            </a:r>
            <a:r>
              <a:rPr sz="1800" dirty="0">
                <a:solidFill>
                  <a:srgbClr val="404040"/>
                </a:solidFill>
                <a:latin typeface="Times New Roman"/>
                <a:cs typeface="Times New Roman"/>
              </a:rPr>
              <a:t> </a:t>
            </a:r>
            <a:r>
              <a:rPr sz="1800" spc="-5" dirty="0">
                <a:solidFill>
                  <a:srgbClr val="404040"/>
                </a:solidFill>
                <a:latin typeface="Times New Roman"/>
                <a:cs typeface="Times New Roman"/>
              </a:rPr>
              <a:t>diller</a:t>
            </a:r>
            <a:r>
              <a:rPr sz="1800" dirty="0">
                <a:solidFill>
                  <a:srgbClr val="404040"/>
                </a:solidFill>
                <a:latin typeface="Times New Roman"/>
                <a:cs typeface="Times New Roman"/>
              </a:rPr>
              <a:t> </a:t>
            </a:r>
            <a:r>
              <a:rPr sz="1800" spc="-5" dirty="0">
                <a:solidFill>
                  <a:srgbClr val="404040"/>
                </a:solidFill>
                <a:latin typeface="Times New Roman"/>
                <a:cs typeface="Times New Roman"/>
              </a:rPr>
              <a:t>kullanılarak</a:t>
            </a:r>
            <a:r>
              <a:rPr sz="1800" dirty="0">
                <a:solidFill>
                  <a:srgbClr val="404040"/>
                </a:solidFill>
                <a:latin typeface="Times New Roman"/>
                <a:cs typeface="Times New Roman"/>
              </a:rPr>
              <a:t> </a:t>
            </a:r>
            <a:r>
              <a:rPr sz="1800" spc="-5" dirty="0">
                <a:solidFill>
                  <a:srgbClr val="404040"/>
                </a:solidFill>
                <a:latin typeface="Times New Roman"/>
                <a:cs typeface="Times New Roman"/>
              </a:rPr>
              <a:t>ilgili </a:t>
            </a:r>
            <a:r>
              <a:rPr sz="1800" spc="-434" dirty="0">
                <a:solidFill>
                  <a:srgbClr val="404040"/>
                </a:solidFill>
                <a:latin typeface="Times New Roman"/>
                <a:cs typeface="Times New Roman"/>
              </a:rPr>
              <a:t> </a:t>
            </a:r>
            <a:r>
              <a:rPr sz="1800" spc="-5" dirty="0">
                <a:solidFill>
                  <a:srgbClr val="404040"/>
                </a:solidFill>
                <a:latin typeface="Times New Roman"/>
                <a:cs typeface="Times New Roman"/>
              </a:rPr>
              <a:t>sitenin görsel kısmının</a:t>
            </a:r>
            <a:r>
              <a:rPr sz="1800" dirty="0">
                <a:solidFill>
                  <a:srgbClr val="404040"/>
                </a:solidFill>
                <a:latin typeface="Times New Roman"/>
                <a:cs typeface="Times New Roman"/>
              </a:rPr>
              <a:t> </a:t>
            </a:r>
            <a:r>
              <a:rPr sz="1800" spc="-10" dirty="0">
                <a:solidFill>
                  <a:srgbClr val="404040"/>
                </a:solidFill>
                <a:latin typeface="Times New Roman"/>
                <a:cs typeface="Times New Roman"/>
              </a:rPr>
              <a:t>oluşturulmasıdır.</a:t>
            </a:r>
            <a:endParaRPr sz="1800">
              <a:latin typeface="Times New Roman"/>
              <a:cs typeface="Times New Roman"/>
            </a:endParaRPr>
          </a:p>
        </p:txBody>
      </p:sp>
      <p:sp>
        <p:nvSpPr>
          <p:cNvPr id="4" name="object 4"/>
          <p:cNvSpPr txBox="1">
            <a:spLocks noGrp="1"/>
          </p:cNvSpPr>
          <p:nvPr>
            <p:ph type="title"/>
          </p:nvPr>
        </p:nvSpPr>
        <p:spPr>
          <a:xfrm>
            <a:off x="6287451" y="2623820"/>
            <a:ext cx="3416300" cy="299720"/>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400" spc="-135" dirty="0">
                <a:solidFill>
                  <a:srgbClr val="B31166"/>
                </a:solidFill>
                <a:latin typeface="Lucida Sans Unicode"/>
                <a:cs typeface="Lucida Sans Unicode"/>
              </a:rPr>
              <a:t>▶	</a:t>
            </a:r>
            <a:r>
              <a:rPr sz="1800" dirty="0">
                <a:solidFill>
                  <a:srgbClr val="404040"/>
                </a:solidFill>
                <a:latin typeface="Times New Roman"/>
                <a:cs typeface="Times New Roman"/>
              </a:rPr>
              <a:t>Arkayüz</a:t>
            </a:r>
            <a:r>
              <a:rPr sz="1800" spc="-15" dirty="0">
                <a:solidFill>
                  <a:srgbClr val="404040"/>
                </a:solidFill>
                <a:latin typeface="Times New Roman"/>
                <a:cs typeface="Times New Roman"/>
              </a:rPr>
              <a:t> </a:t>
            </a:r>
            <a:r>
              <a:rPr sz="1800" spc="-5" dirty="0">
                <a:solidFill>
                  <a:srgbClr val="404040"/>
                </a:solidFill>
                <a:latin typeface="Times New Roman"/>
                <a:cs typeface="Times New Roman"/>
              </a:rPr>
              <a:t>Programcılık</a:t>
            </a:r>
            <a:r>
              <a:rPr sz="1800" spc="-10" dirty="0">
                <a:solidFill>
                  <a:srgbClr val="404040"/>
                </a:solidFill>
                <a:latin typeface="Times New Roman"/>
                <a:cs typeface="Times New Roman"/>
              </a:rPr>
              <a:t> </a:t>
            </a:r>
            <a:r>
              <a:rPr sz="1800" spc="-5" dirty="0">
                <a:solidFill>
                  <a:srgbClr val="404040"/>
                </a:solidFill>
                <a:latin typeface="Times New Roman"/>
                <a:cs typeface="Times New Roman"/>
              </a:rPr>
              <a:t>(Backend)</a:t>
            </a:r>
            <a:endParaRPr sz="1800">
              <a:latin typeface="Times New Roman"/>
              <a:cs typeface="Times New Roman"/>
            </a:endParaRPr>
          </a:p>
        </p:txBody>
      </p:sp>
      <p:sp>
        <p:nvSpPr>
          <p:cNvPr id="5" name="object 5"/>
          <p:cNvSpPr txBox="1"/>
          <p:nvPr/>
        </p:nvSpPr>
        <p:spPr>
          <a:xfrm>
            <a:off x="6287451" y="3437635"/>
            <a:ext cx="4616450" cy="1936750"/>
          </a:xfrm>
          <a:prstGeom prst="rect">
            <a:avLst/>
          </a:prstGeom>
        </p:spPr>
        <p:txBody>
          <a:bodyPr vert="horz" wrap="square" lIns="0" tIns="13970" rIns="0" bIns="0" rtlCol="0">
            <a:spAutoFit/>
          </a:bodyPr>
          <a:lstStyle/>
          <a:p>
            <a:pPr marL="354965" marR="5080" indent="-342900">
              <a:lnSpc>
                <a:spcPct val="99400"/>
              </a:lnSpc>
              <a:spcBef>
                <a:spcPts val="110"/>
              </a:spcBef>
              <a:tabLst>
                <a:tab pos="354965" algn="l"/>
              </a:tabLst>
            </a:pPr>
            <a:r>
              <a:rPr sz="1400" spc="-135" dirty="0">
                <a:solidFill>
                  <a:srgbClr val="B31166"/>
                </a:solidFill>
                <a:latin typeface="Lucida Sans Unicode"/>
                <a:cs typeface="Lucida Sans Unicode"/>
              </a:rPr>
              <a:t>▶	</a:t>
            </a:r>
            <a:r>
              <a:rPr sz="1800" dirty="0">
                <a:solidFill>
                  <a:srgbClr val="404040"/>
                </a:solidFill>
                <a:latin typeface="Times New Roman"/>
                <a:cs typeface="Times New Roman"/>
              </a:rPr>
              <a:t>Arkayüz</a:t>
            </a:r>
            <a:r>
              <a:rPr sz="1800" spc="-5" dirty="0">
                <a:solidFill>
                  <a:srgbClr val="404040"/>
                </a:solidFill>
                <a:latin typeface="Times New Roman"/>
                <a:cs typeface="Times New Roman"/>
              </a:rPr>
              <a:t> programcılığı ile</a:t>
            </a:r>
            <a:r>
              <a:rPr sz="1800" dirty="0">
                <a:solidFill>
                  <a:srgbClr val="404040"/>
                </a:solidFill>
                <a:latin typeface="Times New Roman"/>
                <a:cs typeface="Times New Roman"/>
              </a:rPr>
              <a:t> </a:t>
            </a:r>
            <a:r>
              <a:rPr sz="1800" spc="-5" dirty="0">
                <a:solidFill>
                  <a:srgbClr val="404040"/>
                </a:solidFill>
                <a:latin typeface="Times New Roman"/>
                <a:cs typeface="Times New Roman"/>
              </a:rPr>
              <a:t>birlikte</a:t>
            </a:r>
            <a:r>
              <a:rPr sz="1800" dirty="0">
                <a:solidFill>
                  <a:srgbClr val="404040"/>
                </a:solidFill>
                <a:latin typeface="Times New Roman"/>
                <a:cs typeface="Times New Roman"/>
              </a:rPr>
              <a:t> </a:t>
            </a:r>
            <a:r>
              <a:rPr sz="1800" spc="-5" dirty="0">
                <a:solidFill>
                  <a:srgbClr val="404040"/>
                </a:solidFill>
                <a:latin typeface="Times New Roman"/>
                <a:cs typeface="Times New Roman"/>
              </a:rPr>
              <a:t>ilgili sitenin </a:t>
            </a:r>
            <a:r>
              <a:rPr sz="1800" spc="-434" dirty="0">
                <a:solidFill>
                  <a:srgbClr val="404040"/>
                </a:solidFill>
                <a:latin typeface="Times New Roman"/>
                <a:cs typeface="Times New Roman"/>
              </a:rPr>
              <a:t> </a:t>
            </a:r>
            <a:r>
              <a:rPr sz="1800" spc="-5" dirty="0">
                <a:solidFill>
                  <a:srgbClr val="404040"/>
                </a:solidFill>
                <a:latin typeface="Times New Roman"/>
                <a:cs typeface="Times New Roman"/>
              </a:rPr>
              <a:t>kullanıcı tarafından</a:t>
            </a:r>
            <a:r>
              <a:rPr sz="1800" dirty="0">
                <a:solidFill>
                  <a:srgbClr val="404040"/>
                </a:solidFill>
                <a:latin typeface="Times New Roman"/>
                <a:cs typeface="Times New Roman"/>
              </a:rPr>
              <a:t> </a:t>
            </a:r>
            <a:r>
              <a:rPr sz="1800" spc="-5" dirty="0">
                <a:solidFill>
                  <a:srgbClr val="404040"/>
                </a:solidFill>
                <a:latin typeface="Times New Roman"/>
                <a:cs typeface="Times New Roman"/>
              </a:rPr>
              <a:t>görülmeyen,</a:t>
            </a:r>
            <a:r>
              <a:rPr sz="1800" spc="5" dirty="0">
                <a:solidFill>
                  <a:srgbClr val="404040"/>
                </a:solidFill>
                <a:latin typeface="Times New Roman"/>
                <a:cs typeface="Times New Roman"/>
              </a:rPr>
              <a:t> </a:t>
            </a:r>
            <a:r>
              <a:rPr sz="1800" dirty="0">
                <a:solidFill>
                  <a:srgbClr val="404040"/>
                </a:solidFill>
                <a:latin typeface="Times New Roman"/>
                <a:cs typeface="Times New Roman"/>
              </a:rPr>
              <a:t>yani</a:t>
            </a:r>
            <a:r>
              <a:rPr sz="1800" spc="-5" dirty="0">
                <a:solidFill>
                  <a:srgbClr val="404040"/>
                </a:solidFill>
                <a:latin typeface="Times New Roman"/>
                <a:cs typeface="Times New Roman"/>
              </a:rPr>
              <a:t> </a:t>
            </a:r>
            <a:r>
              <a:rPr sz="1800" dirty="0">
                <a:solidFill>
                  <a:srgbClr val="404040"/>
                </a:solidFill>
                <a:latin typeface="Times New Roman"/>
                <a:cs typeface="Times New Roman"/>
              </a:rPr>
              <a:t>“arka </a:t>
            </a:r>
            <a:r>
              <a:rPr sz="1800" spc="5" dirty="0">
                <a:solidFill>
                  <a:srgbClr val="404040"/>
                </a:solidFill>
                <a:latin typeface="Times New Roman"/>
                <a:cs typeface="Times New Roman"/>
              </a:rPr>
              <a:t> </a:t>
            </a:r>
            <a:r>
              <a:rPr sz="1800" dirty="0">
                <a:solidFill>
                  <a:srgbClr val="404040"/>
                </a:solidFill>
                <a:latin typeface="Times New Roman"/>
                <a:cs typeface="Times New Roman"/>
              </a:rPr>
              <a:t>yüzü” </a:t>
            </a:r>
            <a:r>
              <a:rPr sz="1800" spc="-10" dirty="0">
                <a:solidFill>
                  <a:srgbClr val="404040"/>
                </a:solidFill>
                <a:latin typeface="Times New Roman"/>
                <a:cs typeface="Times New Roman"/>
              </a:rPr>
              <a:t>oluşturulur. </a:t>
            </a:r>
            <a:r>
              <a:rPr sz="1800" spc="-5" dirty="0">
                <a:solidFill>
                  <a:srgbClr val="404040"/>
                </a:solidFill>
                <a:latin typeface="Times New Roman"/>
                <a:cs typeface="Times New Roman"/>
              </a:rPr>
              <a:t>Buradaki </a:t>
            </a:r>
            <a:r>
              <a:rPr sz="1800" dirty="0">
                <a:solidFill>
                  <a:srgbClr val="404040"/>
                </a:solidFill>
                <a:latin typeface="Times New Roman"/>
                <a:cs typeface="Times New Roman"/>
              </a:rPr>
              <a:t>en </a:t>
            </a:r>
            <a:r>
              <a:rPr sz="1800" spc="-5" dirty="0">
                <a:solidFill>
                  <a:srgbClr val="404040"/>
                </a:solidFill>
                <a:latin typeface="Times New Roman"/>
                <a:cs typeface="Times New Roman"/>
              </a:rPr>
              <a:t>önemli </a:t>
            </a:r>
            <a:r>
              <a:rPr sz="1800" dirty="0">
                <a:solidFill>
                  <a:srgbClr val="404040"/>
                </a:solidFill>
                <a:latin typeface="Times New Roman"/>
                <a:cs typeface="Times New Roman"/>
              </a:rPr>
              <a:t> </a:t>
            </a:r>
            <a:r>
              <a:rPr sz="1800" spc="-5" dirty="0">
                <a:solidFill>
                  <a:srgbClr val="404040"/>
                </a:solidFill>
                <a:latin typeface="Times New Roman"/>
                <a:cs typeface="Times New Roman"/>
              </a:rPr>
              <a:t>konulardan birisi ise</a:t>
            </a:r>
            <a:r>
              <a:rPr sz="1800" dirty="0">
                <a:solidFill>
                  <a:srgbClr val="404040"/>
                </a:solidFill>
                <a:latin typeface="Times New Roman"/>
                <a:cs typeface="Times New Roman"/>
              </a:rPr>
              <a:t> </a:t>
            </a:r>
            <a:r>
              <a:rPr sz="1800" spc="-5" dirty="0">
                <a:solidFill>
                  <a:srgbClr val="404040"/>
                </a:solidFill>
                <a:latin typeface="Times New Roman"/>
                <a:cs typeface="Times New Roman"/>
              </a:rPr>
              <a:t>sistemin</a:t>
            </a:r>
            <a:r>
              <a:rPr sz="1800" dirty="0">
                <a:solidFill>
                  <a:srgbClr val="404040"/>
                </a:solidFill>
                <a:latin typeface="Times New Roman"/>
                <a:cs typeface="Times New Roman"/>
              </a:rPr>
              <a:t> </a:t>
            </a:r>
            <a:r>
              <a:rPr sz="1800" spc="-5" dirty="0">
                <a:solidFill>
                  <a:srgbClr val="404040"/>
                </a:solidFill>
                <a:latin typeface="Times New Roman"/>
                <a:cs typeface="Times New Roman"/>
              </a:rPr>
              <a:t>hızı </a:t>
            </a:r>
            <a:r>
              <a:rPr sz="1800" dirty="0">
                <a:solidFill>
                  <a:srgbClr val="404040"/>
                </a:solidFill>
                <a:latin typeface="Times New Roman"/>
                <a:cs typeface="Times New Roman"/>
              </a:rPr>
              <a:t>ve </a:t>
            </a:r>
            <a:r>
              <a:rPr sz="1800" spc="5" dirty="0">
                <a:solidFill>
                  <a:srgbClr val="404040"/>
                </a:solidFill>
                <a:latin typeface="Times New Roman"/>
                <a:cs typeface="Times New Roman"/>
              </a:rPr>
              <a:t> </a:t>
            </a:r>
            <a:r>
              <a:rPr sz="1800" spc="-10" dirty="0">
                <a:solidFill>
                  <a:srgbClr val="404040"/>
                </a:solidFill>
                <a:latin typeface="Times New Roman"/>
                <a:cs typeface="Times New Roman"/>
              </a:rPr>
              <a:t>verimliliğidir. </a:t>
            </a:r>
            <a:r>
              <a:rPr sz="1800" dirty="0">
                <a:solidFill>
                  <a:srgbClr val="404040"/>
                </a:solidFill>
                <a:latin typeface="Times New Roman"/>
                <a:cs typeface="Times New Roman"/>
              </a:rPr>
              <a:t>Arkayüz </a:t>
            </a:r>
            <a:r>
              <a:rPr sz="1800" spc="-5" dirty="0">
                <a:solidFill>
                  <a:srgbClr val="404040"/>
                </a:solidFill>
                <a:latin typeface="Times New Roman"/>
                <a:cs typeface="Times New Roman"/>
              </a:rPr>
              <a:t>programcılığında </a:t>
            </a:r>
            <a:r>
              <a:rPr sz="1800" dirty="0">
                <a:solidFill>
                  <a:srgbClr val="404040"/>
                </a:solidFill>
                <a:latin typeface="Times New Roman"/>
                <a:cs typeface="Times New Roman"/>
              </a:rPr>
              <a:t> </a:t>
            </a:r>
            <a:r>
              <a:rPr sz="1800" spc="-5" dirty="0">
                <a:solidFill>
                  <a:srgbClr val="404040"/>
                </a:solidFill>
                <a:latin typeface="Times New Roman"/>
                <a:cs typeface="Times New Roman"/>
              </a:rPr>
              <a:t>Python,</a:t>
            </a:r>
            <a:r>
              <a:rPr sz="1800" dirty="0">
                <a:solidFill>
                  <a:srgbClr val="404040"/>
                </a:solidFill>
                <a:latin typeface="Times New Roman"/>
                <a:cs typeface="Times New Roman"/>
              </a:rPr>
              <a:t> </a:t>
            </a:r>
            <a:r>
              <a:rPr sz="1800" spc="-55" dirty="0">
                <a:solidFill>
                  <a:srgbClr val="404040"/>
                </a:solidFill>
                <a:latin typeface="Times New Roman"/>
                <a:cs typeface="Times New Roman"/>
              </a:rPr>
              <a:t>PHP,</a:t>
            </a:r>
            <a:r>
              <a:rPr sz="1800" dirty="0">
                <a:solidFill>
                  <a:srgbClr val="404040"/>
                </a:solidFill>
                <a:latin typeface="Times New Roman"/>
                <a:cs typeface="Times New Roman"/>
              </a:rPr>
              <a:t> </a:t>
            </a:r>
            <a:r>
              <a:rPr sz="1800" spc="-5" dirty="0">
                <a:solidFill>
                  <a:srgbClr val="404040"/>
                </a:solidFill>
                <a:latin typeface="Times New Roman"/>
                <a:cs typeface="Times New Roman"/>
              </a:rPr>
              <a:t>Java,</a:t>
            </a:r>
            <a:r>
              <a:rPr sz="1800" dirty="0">
                <a:solidFill>
                  <a:srgbClr val="404040"/>
                </a:solidFill>
                <a:latin typeface="Times New Roman"/>
                <a:cs typeface="Times New Roman"/>
              </a:rPr>
              <a:t> </a:t>
            </a:r>
            <a:r>
              <a:rPr sz="1800" spc="-5" dirty="0">
                <a:solidFill>
                  <a:srgbClr val="404040"/>
                </a:solidFill>
                <a:latin typeface="Times New Roman"/>
                <a:cs typeface="Times New Roman"/>
              </a:rPr>
              <a:t>C#,</a:t>
            </a:r>
            <a:r>
              <a:rPr sz="1800" dirty="0">
                <a:solidFill>
                  <a:srgbClr val="404040"/>
                </a:solidFill>
                <a:latin typeface="Times New Roman"/>
                <a:cs typeface="Times New Roman"/>
              </a:rPr>
              <a:t> </a:t>
            </a:r>
            <a:r>
              <a:rPr sz="1800" spc="-5" dirty="0">
                <a:solidFill>
                  <a:srgbClr val="404040"/>
                </a:solidFill>
                <a:latin typeface="Times New Roman"/>
                <a:cs typeface="Times New Roman"/>
              </a:rPr>
              <a:t>MySQL</a:t>
            </a:r>
            <a:r>
              <a:rPr sz="1800" spc="-70" dirty="0">
                <a:solidFill>
                  <a:srgbClr val="404040"/>
                </a:solidFill>
                <a:latin typeface="Times New Roman"/>
                <a:cs typeface="Times New Roman"/>
              </a:rPr>
              <a:t> </a:t>
            </a:r>
            <a:r>
              <a:rPr sz="1800" spc="-5" dirty="0">
                <a:solidFill>
                  <a:srgbClr val="404040"/>
                </a:solidFill>
                <a:latin typeface="Times New Roman"/>
                <a:cs typeface="Times New Roman"/>
              </a:rPr>
              <a:t>gibi</a:t>
            </a:r>
            <a:r>
              <a:rPr sz="1800" dirty="0">
                <a:solidFill>
                  <a:srgbClr val="404040"/>
                </a:solidFill>
                <a:latin typeface="Times New Roman"/>
                <a:cs typeface="Times New Roman"/>
              </a:rPr>
              <a:t> </a:t>
            </a:r>
            <a:r>
              <a:rPr sz="1800" spc="-5" dirty="0">
                <a:solidFill>
                  <a:srgbClr val="404040"/>
                </a:solidFill>
                <a:latin typeface="Times New Roman"/>
                <a:cs typeface="Times New Roman"/>
              </a:rPr>
              <a:t>çeşitli </a:t>
            </a:r>
            <a:r>
              <a:rPr sz="1800" dirty="0">
                <a:solidFill>
                  <a:srgbClr val="404040"/>
                </a:solidFill>
                <a:latin typeface="Times New Roman"/>
                <a:cs typeface="Times New Roman"/>
              </a:rPr>
              <a:t> </a:t>
            </a:r>
            <a:r>
              <a:rPr sz="1800" spc="-5" dirty="0">
                <a:solidFill>
                  <a:srgbClr val="404040"/>
                </a:solidFill>
                <a:latin typeface="Times New Roman"/>
                <a:cs typeface="Times New Roman"/>
              </a:rPr>
              <a:t>teknolojiler </a:t>
            </a:r>
            <a:r>
              <a:rPr sz="1800" spc="-10" dirty="0">
                <a:solidFill>
                  <a:srgbClr val="404040"/>
                </a:solidFill>
                <a:latin typeface="Times New Roman"/>
                <a:cs typeface="Times New Roman"/>
              </a:rPr>
              <a:t>kullanılmaktadır.</a:t>
            </a:r>
            <a:endParaRPr sz="1800">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693" y="752347"/>
            <a:ext cx="7925434" cy="574040"/>
          </a:xfrm>
          <a:prstGeom prst="rect">
            <a:avLst/>
          </a:prstGeom>
        </p:spPr>
        <p:txBody>
          <a:bodyPr vert="horz" wrap="square" lIns="0" tIns="12700" rIns="0" bIns="0" rtlCol="0">
            <a:spAutoFit/>
          </a:bodyPr>
          <a:lstStyle/>
          <a:p>
            <a:pPr marL="12700">
              <a:lnSpc>
                <a:spcPct val="100000"/>
              </a:lnSpc>
              <a:spcBef>
                <a:spcPts val="100"/>
              </a:spcBef>
            </a:pPr>
            <a:r>
              <a:rPr spc="-80" dirty="0"/>
              <a:t>Ve</a:t>
            </a:r>
            <a:r>
              <a:rPr spc="-50" dirty="0"/>
              <a:t>r</a:t>
            </a:r>
            <a:r>
              <a:rPr spc="-270" dirty="0"/>
              <a:t>i</a:t>
            </a:r>
            <a:r>
              <a:rPr spc="-265" dirty="0"/>
              <a:t> </a:t>
            </a:r>
            <a:r>
              <a:rPr spc="285" dirty="0"/>
              <a:t>G</a:t>
            </a:r>
            <a:r>
              <a:rPr spc="225" dirty="0"/>
              <a:t>ö</a:t>
            </a:r>
            <a:r>
              <a:rPr spc="-450" dirty="0"/>
              <a:t>r</a:t>
            </a:r>
            <a:r>
              <a:rPr spc="-480" dirty="0"/>
              <a:t>s</a:t>
            </a:r>
            <a:r>
              <a:rPr spc="-55" dirty="0"/>
              <a:t>e</a:t>
            </a:r>
            <a:r>
              <a:rPr spc="-20" dirty="0"/>
              <a:t>l</a:t>
            </a:r>
            <a:r>
              <a:rPr spc="-270" dirty="0"/>
              <a:t>l</a:t>
            </a:r>
            <a:r>
              <a:rPr spc="190" dirty="0"/>
              <a:t>e</a:t>
            </a:r>
            <a:r>
              <a:rPr spc="-480" dirty="0"/>
              <a:t>ş</a:t>
            </a:r>
            <a:r>
              <a:rPr spc="-195" dirty="0"/>
              <a:t>t</a:t>
            </a:r>
            <a:r>
              <a:rPr spc="-270" dirty="0"/>
              <a:t>i</a:t>
            </a:r>
            <a:r>
              <a:rPr spc="-450" dirty="0"/>
              <a:t>r</a:t>
            </a:r>
            <a:r>
              <a:rPr spc="-160" dirty="0"/>
              <a:t>me</a:t>
            </a:r>
            <a:r>
              <a:rPr spc="-100" dirty="0"/>
              <a:t>s</a:t>
            </a:r>
            <a:r>
              <a:rPr spc="-270" dirty="0"/>
              <a:t>i</a:t>
            </a:r>
            <a:r>
              <a:rPr spc="-265" dirty="0"/>
              <a:t> </a:t>
            </a:r>
            <a:r>
              <a:rPr spc="-140" dirty="0"/>
              <a:t>v</a:t>
            </a:r>
            <a:r>
              <a:rPr spc="195" dirty="0"/>
              <a:t>e</a:t>
            </a:r>
            <a:r>
              <a:rPr spc="-270" dirty="0"/>
              <a:t> </a:t>
            </a:r>
            <a:r>
              <a:rPr spc="-114" dirty="0"/>
              <a:t>W</a:t>
            </a:r>
            <a:r>
              <a:rPr spc="190" dirty="0"/>
              <a:t>e</a:t>
            </a:r>
            <a:r>
              <a:rPr spc="204" dirty="0"/>
              <a:t>b</a:t>
            </a:r>
            <a:r>
              <a:rPr spc="-275" dirty="0"/>
              <a:t> </a:t>
            </a:r>
            <a:r>
              <a:rPr spc="-685" dirty="0"/>
              <a:t>T</a:t>
            </a:r>
            <a:r>
              <a:rPr spc="295" dirty="0"/>
              <a:t>a</a:t>
            </a:r>
            <a:r>
              <a:rPr spc="200" dirty="0"/>
              <a:t>b</a:t>
            </a:r>
            <a:r>
              <a:rPr spc="295" dirty="0"/>
              <a:t>a</a:t>
            </a:r>
            <a:r>
              <a:rPr spc="-80" dirty="0"/>
              <a:t>n</a:t>
            </a:r>
            <a:r>
              <a:rPr spc="-270" dirty="0"/>
              <a:t>lı</a:t>
            </a:r>
          </a:p>
        </p:txBody>
      </p:sp>
      <p:sp>
        <p:nvSpPr>
          <p:cNvPr id="3" name="object 3"/>
          <p:cNvSpPr txBox="1"/>
          <p:nvPr/>
        </p:nvSpPr>
        <p:spPr>
          <a:xfrm>
            <a:off x="1233693" y="1297940"/>
            <a:ext cx="1930400" cy="574040"/>
          </a:xfrm>
          <a:prstGeom prst="rect">
            <a:avLst/>
          </a:prstGeom>
        </p:spPr>
        <p:txBody>
          <a:bodyPr vert="horz" wrap="square" lIns="0" tIns="12700" rIns="0" bIns="0" rtlCol="0">
            <a:spAutoFit/>
          </a:bodyPr>
          <a:lstStyle/>
          <a:p>
            <a:pPr marL="12700">
              <a:lnSpc>
                <a:spcPct val="100000"/>
              </a:lnSpc>
              <a:spcBef>
                <a:spcPts val="100"/>
              </a:spcBef>
            </a:pPr>
            <a:r>
              <a:rPr sz="3600" spc="-235" dirty="0">
                <a:solidFill>
                  <a:srgbClr val="EBEBEB"/>
                </a:solidFill>
                <a:latin typeface="Verdana"/>
                <a:cs typeface="Verdana"/>
              </a:rPr>
              <a:t>Sistemler</a:t>
            </a:r>
            <a:endParaRPr sz="3600">
              <a:latin typeface="Verdana"/>
              <a:cs typeface="Verdana"/>
            </a:endParaRPr>
          </a:p>
        </p:txBody>
      </p:sp>
      <p:sp>
        <p:nvSpPr>
          <p:cNvPr id="4" name="object 4"/>
          <p:cNvSpPr txBox="1"/>
          <p:nvPr/>
        </p:nvSpPr>
        <p:spPr>
          <a:xfrm>
            <a:off x="1233693" y="2623820"/>
            <a:ext cx="8529320" cy="1671320"/>
          </a:xfrm>
          <a:prstGeom prst="rect">
            <a:avLst/>
          </a:prstGeom>
        </p:spPr>
        <p:txBody>
          <a:bodyPr vert="horz" wrap="square" lIns="0" tIns="12700" rIns="0" bIns="0" rtlCol="0">
            <a:spAutoFit/>
          </a:bodyPr>
          <a:lstStyle/>
          <a:p>
            <a:pPr marL="355600" marR="5080" indent="-342900">
              <a:lnSpc>
                <a:spcPct val="100000"/>
              </a:lnSpc>
              <a:spcBef>
                <a:spcPts val="100"/>
              </a:spcBef>
              <a:tabLst>
                <a:tab pos="354965" algn="l"/>
              </a:tabLst>
            </a:pPr>
            <a:r>
              <a:rPr sz="1400" spc="-135" dirty="0">
                <a:solidFill>
                  <a:srgbClr val="B31166"/>
                </a:solidFill>
                <a:latin typeface="Lucida Sans Unicode"/>
                <a:cs typeface="Lucida Sans Unicode"/>
              </a:rPr>
              <a:t>▶	</a:t>
            </a:r>
            <a:r>
              <a:rPr sz="1800" spc="-50" dirty="0">
                <a:solidFill>
                  <a:srgbClr val="404040"/>
                </a:solidFill>
                <a:latin typeface="Times New Roman"/>
                <a:cs typeface="Times New Roman"/>
              </a:rPr>
              <a:t>Veri</a:t>
            </a:r>
            <a:r>
              <a:rPr sz="1800" dirty="0">
                <a:solidFill>
                  <a:srgbClr val="404040"/>
                </a:solidFill>
                <a:latin typeface="Times New Roman"/>
                <a:cs typeface="Times New Roman"/>
              </a:rPr>
              <a:t> </a:t>
            </a:r>
            <a:r>
              <a:rPr sz="1800" spc="-5" dirty="0">
                <a:solidFill>
                  <a:srgbClr val="404040"/>
                </a:solidFill>
                <a:latin typeface="Times New Roman"/>
                <a:cs typeface="Times New Roman"/>
              </a:rPr>
              <a:t>görselleştirmede</a:t>
            </a:r>
            <a:r>
              <a:rPr sz="1800" spc="-30" dirty="0">
                <a:solidFill>
                  <a:srgbClr val="404040"/>
                </a:solidFill>
                <a:latin typeface="Times New Roman"/>
                <a:cs typeface="Times New Roman"/>
              </a:rPr>
              <a:t> </a:t>
            </a:r>
            <a:r>
              <a:rPr sz="1800" spc="-50" dirty="0">
                <a:solidFill>
                  <a:srgbClr val="404040"/>
                </a:solidFill>
                <a:latin typeface="Times New Roman"/>
                <a:cs typeface="Times New Roman"/>
              </a:rPr>
              <a:t>Web</a:t>
            </a:r>
            <a:r>
              <a:rPr sz="1800" spc="10" dirty="0">
                <a:solidFill>
                  <a:srgbClr val="404040"/>
                </a:solidFill>
                <a:latin typeface="Times New Roman"/>
                <a:cs typeface="Times New Roman"/>
              </a:rPr>
              <a:t> </a:t>
            </a:r>
            <a:r>
              <a:rPr sz="1800" spc="-5" dirty="0">
                <a:solidFill>
                  <a:srgbClr val="404040"/>
                </a:solidFill>
                <a:latin typeface="Times New Roman"/>
                <a:cs typeface="Times New Roman"/>
              </a:rPr>
              <a:t>tabanlı</a:t>
            </a:r>
            <a:r>
              <a:rPr sz="1800" dirty="0">
                <a:solidFill>
                  <a:srgbClr val="404040"/>
                </a:solidFill>
                <a:latin typeface="Times New Roman"/>
                <a:cs typeface="Times New Roman"/>
              </a:rPr>
              <a:t> </a:t>
            </a:r>
            <a:r>
              <a:rPr sz="1800" spc="-5" dirty="0">
                <a:solidFill>
                  <a:srgbClr val="404040"/>
                </a:solidFill>
                <a:latin typeface="Times New Roman"/>
                <a:cs typeface="Times New Roman"/>
              </a:rPr>
              <a:t>sistemlerinin</a:t>
            </a:r>
            <a:r>
              <a:rPr sz="1800" spc="10" dirty="0">
                <a:solidFill>
                  <a:srgbClr val="404040"/>
                </a:solidFill>
                <a:latin typeface="Times New Roman"/>
                <a:cs typeface="Times New Roman"/>
              </a:rPr>
              <a:t> </a:t>
            </a:r>
            <a:r>
              <a:rPr sz="1800" spc="-5" dirty="0">
                <a:solidFill>
                  <a:srgbClr val="404040"/>
                </a:solidFill>
                <a:latin typeface="Times New Roman"/>
                <a:cs typeface="Times New Roman"/>
              </a:rPr>
              <a:t>kullanılması</a:t>
            </a:r>
            <a:r>
              <a:rPr sz="1800" spc="5" dirty="0">
                <a:solidFill>
                  <a:srgbClr val="404040"/>
                </a:solidFill>
                <a:latin typeface="Times New Roman"/>
                <a:cs typeface="Times New Roman"/>
              </a:rPr>
              <a:t> </a:t>
            </a:r>
            <a:r>
              <a:rPr sz="1800" spc="-5" dirty="0">
                <a:solidFill>
                  <a:srgbClr val="404040"/>
                </a:solidFill>
                <a:latin typeface="Times New Roman"/>
                <a:cs typeface="Times New Roman"/>
              </a:rPr>
              <a:t>ise</a:t>
            </a:r>
            <a:r>
              <a:rPr sz="1800" spc="10" dirty="0">
                <a:solidFill>
                  <a:srgbClr val="404040"/>
                </a:solidFill>
                <a:latin typeface="Times New Roman"/>
                <a:cs typeface="Times New Roman"/>
              </a:rPr>
              <a:t> </a:t>
            </a:r>
            <a:r>
              <a:rPr sz="1800" spc="-5" dirty="0">
                <a:solidFill>
                  <a:srgbClr val="404040"/>
                </a:solidFill>
                <a:latin typeface="Times New Roman"/>
                <a:cs typeface="Times New Roman"/>
              </a:rPr>
              <a:t>oldukça</a:t>
            </a:r>
            <a:r>
              <a:rPr sz="1800" spc="5" dirty="0">
                <a:solidFill>
                  <a:srgbClr val="404040"/>
                </a:solidFill>
                <a:latin typeface="Times New Roman"/>
                <a:cs typeface="Times New Roman"/>
              </a:rPr>
              <a:t> </a:t>
            </a:r>
            <a:r>
              <a:rPr sz="1800" spc="-10" dirty="0">
                <a:solidFill>
                  <a:srgbClr val="404040"/>
                </a:solidFill>
                <a:latin typeface="Times New Roman"/>
                <a:cs typeface="Times New Roman"/>
              </a:rPr>
              <a:t>yaygınlaşmıştır. </a:t>
            </a:r>
            <a:r>
              <a:rPr sz="1800" spc="-5" dirty="0">
                <a:solidFill>
                  <a:srgbClr val="404040"/>
                </a:solidFill>
                <a:latin typeface="Times New Roman"/>
                <a:cs typeface="Times New Roman"/>
              </a:rPr>
              <a:t> Bunun</a:t>
            </a:r>
            <a:r>
              <a:rPr sz="1800" spc="5" dirty="0">
                <a:solidFill>
                  <a:srgbClr val="404040"/>
                </a:solidFill>
                <a:latin typeface="Times New Roman"/>
                <a:cs typeface="Times New Roman"/>
              </a:rPr>
              <a:t> </a:t>
            </a:r>
            <a:r>
              <a:rPr sz="1800" dirty="0">
                <a:solidFill>
                  <a:srgbClr val="404040"/>
                </a:solidFill>
                <a:latin typeface="Times New Roman"/>
                <a:cs typeface="Times New Roman"/>
              </a:rPr>
              <a:t>en</a:t>
            </a:r>
            <a:r>
              <a:rPr sz="1800" spc="5" dirty="0">
                <a:solidFill>
                  <a:srgbClr val="404040"/>
                </a:solidFill>
                <a:latin typeface="Times New Roman"/>
                <a:cs typeface="Times New Roman"/>
              </a:rPr>
              <a:t> </a:t>
            </a:r>
            <a:r>
              <a:rPr sz="1800" dirty="0">
                <a:solidFill>
                  <a:srgbClr val="404040"/>
                </a:solidFill>
                <a:latin typeface="Times New Roman"/>
                <a:cs typeface="Times New Roman"/>
              </a:rPr>
              <a:t>büyük</a:t>
            </a:r>
            <a:r>
              <a:rPr sz="1800" spc="5" dirty="0">
                <a:solidFill>
                  <a:srgbClr val="404040"/>
                </a:solidFill>
                <a:latin typeface="Times New Roman"/>
                <a:cs typeface="Times New Roman"/>
              </a:rPr>
              <a:t> </a:t>
            </a:r>
            <a:r>
              <a:rPr sz="1800" spc="-5" dirty="0">
                <a:solidFill>
                  <a:srgbClr val="404040"/>
                </a:solidFill>
                <a:latin typeface="Times New Roman"/>
                <a:cs typeface="Times New Roman"/>
              </a:rPr>
              <a:t>sebeplerinden</a:t>
            </a:r>
            <a:r>
              <a:rPr sz="1800" spc="5" dirty="0">
                <a:solidFill>
                  <a:srgbClr val="404040"/>
                </a:solidFill>
                <a:latin typeface="Times New Roman"/>
                <a:cs typeface="Times New Roman"/>
              </a:rPr>
              <a:t> </a:t>
            </a:r>
            <a:r>
              <a:rPr sz="1800" spc="-5" dirty="0">
                <a:solidFill>
                  <a:srgbClr val="404040"/>
                </a:solidFill>
                <a:latin typeface="Times New Roman"/>
                <a:cs typeface="Times New Roman"/>
              </a:rPr>
              <a:t>birisi</a:t>
            </a:r>
            <a:r>
              <a:rPr sz="1800" spc="5" dirty="0">
                <a:solidFill>
                  <a:srgbClr val="404040"/>
                </a:solidFill>
                <a:latin typeface="Times New Roman"/>
                <a:cs typeface="Times New Roman"/>
              </a:rPr>
              <a:t> </a:t>
            </a:r>
            <a:r>
              <a:rPr sz="1800" spc="-5" dirty="0">
                <a:solidFill>
                  <a:srgbClr val="404040"/>
                </a:solidFill>
                <a:latin typeface="Times New Roman"/>
                <a:cs typeface="Times New Roman"/>
              </a:rPr>
              <a:t>ise</a:t>
            </a:r>
            <a:r>
              <a:rPr sz="1800" spc="5" dirty="0">
                <a:solidFill>
                  <a:srgbClr val="404040"/>
                </a:solidFill>
                <a:latin typeface="Times New Roman"/>
                <a:cs typeface="Times New Roman"/>
              </a:rPr>
              <a:t> </a:t>
            </a:r>
            <a:r>
              <a:rPr sz="1800" spc="-5" dirty="0">
                <a:solidFill>
                  <a:srgbClr val="404040"/>
                </a:solidFill>
                <a:latin typeface="Times New Roman"/>
                <a:cs typeface="Times New Roman"/>
              </a:rPr>
              <a:t>ilkel</a:t>
            </a:r>
            <a:r>
              <a:rPr sz="1800" dirty="0">
                <a:solidFill>
                  <a:srgbClr val="404040"/>
                </a:solidFill>
                <a:latin typeface="Times New Roman"/>
                <a:cs typeface="Times New Roman"/>
              </a:rPr>
              <a:t> veri </a:t>
            </a:r>
            <a:r>
              <a:rPr sz="1800" spc="-5" dirty="0">
                <a:solidFill>
                  <a:srgbClr val="404040"/>
                </a:solidFill>
                <a:latin typeface="Times New Roman"/>
                <a:cs typeface="Times New Roman"/>
              </a:rPr>
              <a:t>sistemlerinin</a:t>
            </a:r>
            <a:r>
              <a:rPr sz="1800" spc="10" dirty="0">
                <a:solidFill>
                  <a:srgbClr val="404040"/>
                </a:solidFill>
                <a:latin typeface="Times New Roman"/>
                <a:cs typeface="Times New Roman"/>
              </a:rPr>
              <a:t> </a:t>
            </a:r>
            <a:r>
              <a:rPr sz="1800" dirty="0">
                <a:solidFill>
                  <a:srgbClr val="404040"/>
                </a:solidFill>
                <a:latin typeface="Times New Roman"/>
                <a:cs typeface="Times New Roman"/>
              </a:rPr>
              <a:t>büyük</a:t>
            </a:r>
            <a:r>
              <a:rPr sz="1800" spc="5" dirty="0">
                <a:solidFill>
                  <a:srgbClr val="404040"/>
                </a:solidFill>
                <a:latin typeface="Times New Roman"/>
                <a:cs typeface="Times New Roman"/>
              </a:rPr>
              <a:t> </a:t>
            </a:r>
            <a:r>
              <a:rPr sz="1800" spc="-5" dirty="0">
                <a:solidFill>
                  <a:srgbClr val="404040"/>
                </a:solidFill>
                <a:latin typeface="Times New Roman"/>
                <a:cs typeface="Times New Roman"/>
              </a:rPr>
              <a:t>verileri</a:t>
            </a:r>
            <a:r>
              <a:rPr sz="1800" dirty="0">
                <a:solidFill>
                  <a:srgbClr val="404040"/>
                </a:solidFill>
                <a:latin typeface="Times New Roman"/>
                <a:cs typeface="Times New Roman"/>
              </a:rPr>
              <a:t> </a:t>
            </a:r>
            <a:r>
              <a:rPr sz="1800" spc="-5" dirty="0">
                <a:solidFill>
                  <a:srgbClr val="404040"/>
                </a:solidFill>
                <a:latin typeface="Times New Roman"/>
                <a:cs typeface="Times New Roman"/>
              </a:rPr>
              <a:t>işlemekte </a:t>
            </a:r>
            <a:r>
              <a:rPr sz="1800" dirty="0">
                <a:solidFill>
                  <a:srgbClr val="404040"/>
                </a:solidFill>
                <a:latin typeface="Times New Roman"/>
                <a:cs typeface="Times New Roman"/>
              </a:rPr>
              <a:t> ve</a:t>
            </a:r>
            <a:r>
              <a:rPr sz="1800" spc="5" dirty="0">
                <a:solidFill>
                  <a:srgbClr val="404040"/>
                </a:solidFill>
                <a:latin typeface="Times New Roman"/>
                <a:cs typeface="Times New Roman"/>
              </a:rPr>
              <a:t> </a:t>
            </a:r>
            <a:r>
              <a:rPr sz="1800" spc="-5" dirty="0">
                <a:solidFill>
                  <a:srgbClr val="404040"/>
                </a:solidFill>
                <a:latin typeface="Times New Roman"/>
                <a:cs typeface="Times New Roman"/>
              </a:rPr>
              <a:t>sunmakta</a:t>
            </a:r>
            <a:r>
              <a:rPr sz="1800" spc="5" dirty="0">
                <a:solidFill>
                  <a:srgbClr val="404040"/>
                </a:solidFill>
                <a:latin typeface="Times New Roman"/>
                <a:cs typeface="Times New Roman"/>
              </a:rPr>
              <a:t> </a:t>
            </a:r>
            <a:r>
              <a:rPr sz="1800" spc="-5" dirty="0">
                <a:solidFill>
                  <a:srgbClr val="404040"/>
                </a:solidFill>
                <a:latin typeface="Times New Roman"/>
                <a:cs typeface="Times New Roman"/>
              </a:rPr>
              <a:t>yeterli</a:t>
            </a:r>
            <a:r>
              <a:rPr sz="1800" spc="5" dirty="0">
                <a:solidFill>
                  <a:srgbClr val="404040"/>
                </a:solidFill>
                <a:latin typeface="Times New Roman"/>
                <a:cs typeface="Times New Roman"/>
              </a:rPr>
              <a:t> </a:t>
            </a:r>
            <a:r>
              <a:rPr sz="1800" spc="-5" dirty="0">
                <a:solidFill>
                  <a:srgbClr val="404040"/>
                </a:solidFill>
                <a:latin typeface="Times New Roman"/>
                <a:cs typeface="Times New Roman"/>
              </a:rPr>
              <a:t>olup</a:t>
            </a:r>
            <a:r>
              <a:rPr sz="1800" spc="5" dirty="0">
                <a:solidFill>
                  <a:srgbClr val="404040"/>
                </a:solidFill>
                <a:latin typeface="Times New Roman"/>
                <a:cs typeface="Times New Roman"/>
              </a:rPr>
              <a:t> </a:t>
            </a:r>
            <a:r>
              <a:rPr sz="1800" spc="-5" dirty="0">
                <a:solidFill>
                  <a:srgbClr val="404040"/>
                </a:solidFill>
                <a:latin typeface="Times New Roman"/>
                <a:cs typeface="Times New Roman"/>
              </a:rPr>
              <a:t>olamayacağı</a:t>
            </a:r>
            <a:r>
              <a:rPr sz="1800" spc="5" dirty="0">
                <a:solidFill>
                  <a:srgbClr val="404040"/>
                </a:solidFill>
                <a:latin typeface="Times New Roman"/>
                <a:cs typeface="Times New Roman"/>
              </a:rPr>
              <a:t> </a:t>
            </a:r>
            <a:r>
              <a:rPr sz="1800" spc="-15" dirty="0">
                <a:solidFill>
                  <a:srgbClr val="404040"/>
                </a:solidFill>
                <a:latin typeface="Times New Roman"/>
                <a:cs typeface="Times New Roman"/>
              </a:rPr>
              <a:t>sorusudur.</a:t>
            </a:r>
            <a:r>
              <a:rPr sz="1800" spc="5" dirty="0">
                <a:solidFill>
                  <a:srgbClr val="404040"/>
                </a:solidFill>
                <a:latin typeface="Times New Roman"/>
                <a:cs typeface="Times New Roman"/>
              </a:rPr>
              <a:t> </a:t>
            </a:r>
            <a:r>
              <a:rPr sz="1800" spc="-5" dirty="0">
                <a:solidFill>
                  <a:srgbClr val="404040"/>
                </a:solidFill>
                <a:latin typeface="Times New Roman"/>
                <a:cs typeface="Times New Roman"/>
              </a:rPr>
              <a:t>Çünkü</a:t>
            </a:r>
            <a:r>
              <a:rPr sz="1800" spc="10" dirty="0">
                <a:solidFill>
                  <a:srgbClr val="404040"/>
                </a:solidFill>
                <a:latin typeface="Times New Roman"/>
                <a:cs typeface="Times New Roman"/>
              </a:rPr>
              <a:t> </a:t>
            </a:r>
            <a:r>
              <a:rPr sz="1800" spc="-5" dirty="0">
                <a:solidFill>
                  <a:srgbClr val="404040"/>
                </a:solidFill>
                <a:latin typeface="Times New Roman"/>
                <a:cs typeface="Times New Roman"/>
              </a:rPr>
              <a:t>klasik</a:t>
            </a:r>
            <a:r>
              <a:rPr sz="1800" spc="5" dirty="0">
                <a:solidFill>
                  <a:srgbClr val="404040"/>
                </a:solidFill>
                <a:latin typeface="Times New Roman"/>
                <a:cs typeface="Times New Roman"/>
              </a:rPr>
              <a:t> </a:t>
            </a:r>
            <a:r>
              <a:rPr sz="1800" spc="-5" dirty="0">
                <a:solidFill>
                  <a:srgbClr val="404040"/>
                </a:solidFill>
                <a:latin typeface="Times New Roman"/>
                <a:cs typeface="Times New Roman"/>
              </a:rPr>
              <a:t>olarak</a:t>
            </a:r>
            <a:r>
              <a:rPr sz="1800" spc="5" dirty="0">
                <a:solidFill>
                  <a:srgbClr val="404040"/>
                </a:solidFill>
                <a:latin typeface="Times New Roman"/>
                <a:cs typeface="Times New Roman"/>
              </a:rPr>
              <a:t> </a:t>
            </a:r>
            <a:r>
              <a:rPr sz="1800" spc="-5" dirty="0">
                <a:solidFill>
                  <a:srgbClr val="404040"/>
                </a:solidFill>
                <a:latin typeface="Times New Roman"/>
                <a:cs typeface="Times New Roman"/>
              </a:rPr>
              <a:t>günümüzde </a:t>
            </a:r>
            <a:r>
              <a:rPr sz="1800" dirty="0">
                <a:solidFill>
                  <a:srgbClr val="404040"/>
                </a:solidFill>
                <a:latin typeface="Times New Roman"/>
                <a:cs typeface="Times New Roman"/>
              </a:rPr>
              <a:t> </a:t>
            </a:r>
            <a:r>
              <a:rPr sz="1800" spc="-5" dirty="0">
                <a:solidFill>
                  <a:srgbClr val="404040"/>
                </a:solidFill>
                <a:latin typeface="Times New Roman"/>
                <a:cs typeface="Times New Roman"/>
              </a:rPr>
              <a:t>kullanılan</a:t>
            </a:r>
            <a:r>
              <a:rPr sz="1800" dirty="0">
                <a:solidFill>
                  <a:srgbClr val="404040"/>
                </a:solidFill>
                <a:latin typeface="Times New Roman"/>
                <a:cs typeface="Times New Roman"/>
              </a:rPr>
              <a:t> </a:t>
            </a:r>
            <a:r>
              <a:rPr sz="1800" spc="-5" dirty="0">
                <a:solidFill>
                  <a:srgbClr val="404040"/>
                </a:solidFill>
                <a:latin typeface="Times New Roman"/>
                <a:cs typeface="Times New Roman"/>
              </a:rPr>
              <a:t>ilişkisel</a:t>
            </a:r>
            <a:r>
              <a:rPr sz="1800" dirty="0">
                <a:solidFill>
                  <a:srgbClr val="404040"/>
                </a:solidFill>
                <a:latin typeface="Times New Roman"/>
                <a:cs typeface="Times New Roman"/>
              </a:rPr>
              <a:t> veri </a:t>
            </a:r>
            <a:r>
              <a:rPr sz="1800" spc="-5" dirty="0">
                <a:solidFill>
                  <a:srgbClr val="404040"/>
                </a:solidFill>
                <a:latin typeface="Times New Roman"/>
                <a:cs typeface="Times New Roman"/>
              </a:rPr>
              <a:t>tabanları</a:t>
            </a:r>
            <a:r>
              <a:rPr sz="1800" dirty="0">
                <a:solidFill>
                  <a:srgbClr val="404040"/>
                </a:solidFill>
                <a:latin typeface="Times New Roman"/>
                <a:cs typeface="Times New Roman"/>
              </a:rPr>
              <a:t> büyük</a:t>
            </a:r>
            <a:r>
              <a:rPr sz="1800" spc="5" dirty="0">
                <a:solidFill>
                  <a:srgbClr val="404040"/>
                </a:solidFill>
                <a:latin typeface="Times New Roman"/>
                <a:cs typeface="Times New Roman"/>
              </a:rPr>
              <a:t> </a:t>
            </a:r>
            <a:r>
              <a:rPr sz="1800" spc="-5" dirty="0">
                <a:solidFill>
                  <a:srgbClr val="404040"/>
                </a:solidFill>
                <a:latin typeface="Times New Roman"/>
                <a:cs typeface="Times New Roman"/>
              </a:rPr>
              <a:t>miktardaki veriyi</a:t>
            </a:r>
            <a:r>
              <a:rPr sz="1800" dirty="0">
                <a:solidFill>
                  <a:srgbClr val="404040"/>
                </a:solidFill>
                <a:latin typeface="Times New Roman"/>
                <a:cs typeface="Times New Roman"/>
              </a:rPr>
              <a:t> </a:t>
            </a:r>
            <a:r>
              <a:rPr sz="1800" spc="-5" dirty="0">
                <a:solidFill>
                  <a:srgbClr val="404040"/>
                </a:solidFill>
                <a:latin typeface="Times New Roman"/>
                <a:cs typeface="Times New Roman"/>
              </a:rPr>
              <a:t>tutabilme</a:t>
            </a:r>
            <a:r>
              <a:rPr sz="1800" spc="5" dirty="0">
                <a:solidFill>
                  <a:srgbClr val="404040"/>
                </a:solidFill>
                <a:latin typeface="Times New Roman"/>
                <a:cs typeface="Times New Roman"/>
              </a:rPr>
              <a:t> </a:t>
            </a:r>
            <a:r>
              <a:rPr sz="1800" dirty="0">
                <a:solidFill>
                  <a:srgbClr val="404040"/>
                </a:solidFill>
                <a:latin typeface="Times New Roman"/>
                <a:cs typeface="Times New Roman"/>
              </a:rPr>
              <a:t>ve</a:t>
            </a:r>
            <a:r>
              <a:rPr sz="1800" spc="5" dirty="0">
                <a:solidFill>
                  <a:srgbClr val="404040"/>
                </a:solidFill>
                <a:latin typeface="Times New Roman"/>
                <a:cs typeface="Times New Roman"/>
              </a:rPr>
              <a:t> </a:t>
            </a:r>
            <a:r>
              <a:rPr sz="1800" spc="-5" dirty="0">
                <a:solidFill>
                  <a:srgbClr val="404040"/>
                </a:solidFill>
                <a:latin typeface="Times New Roman"/>
                <a:cs typeface="Times New Roman"/>
              </a:rPr>
              <a:t>işleyebilme </a:t>
            </a:r>
            <a:r>
              <a:rPr sz="1800" dirty="0">
                <a:solidFill>
                  <a:srgbClr val="404040"/>
                </a:solidFill>
                <a:latin typeface="Times New Roman"/>
                <a:cs typeface="Times New Roman"/>
              </a:rPr>
              <a:t> </a:t>
            </a:r>
            <a:r>
              <a:rPr sz="1800" spc="-5" dirty="0">
                <a:solidFill>
                  <a:srgbClr val="404040"/>
                </a:solidFill>
                <a:latin typeface="Times New Roman"/>
                <a:cs typeface="Times New Roman"/>
              </a:rPr>
              <a:t>konusunda</a:t>
            </a:r>
            <a:r>
              <a:rPr sz="1800" spc="10" dirty="0">
                <a:solidFill>
                  <a:srgbClr val="404040"/>
                </a:solidFill>
                <a:latin typeface="Times New Roman"/>
                <a:cs typeface="Times New Roman"/>
              </a:rPr>
              <a:t> </a:t>
            </a:r>
            <a:r>
              <a:rPr sz="1800" spc="-5" dirty="0">
                <a:solidFill>
                  <a:srgbClr val="404040"/>
                </a:solidFill>
                <a:latin typeface="Times New Roman"/>
                <a:cs typeface="Times New Roman"/>
              </a:rPr>
              <a:t>hız,</a:t>
            </a:r>
            <a:r>
              <a:rPr sz="1800" spc="10" dirty="0">
                <a:solidFill>
                  <a:srgbClr val="404040"/>
                </a:solidFill>
                <a:latin typeface="Times New Roman"/>
                <a:cs typeface="Times New Roman"/>
              </a:rPr>
              <a:t> </a:t>
            </a:r>
            <a:r>
              <a:rPr sz="1800" spc="-5" dirty="0">
                <a:solidFill>
                  <a:srgbClr val="404040"/>
                </a:solidFill>
                <a:latin typeface="Times New Roman"/>
                <a:cs typeface="Times New Roman"/>
              </a:rPr>
              <a:t>kapasite</a:t>
            </a:r>
            <a:r>
              <a:rPr sz="1800" spc="10" dirty="0">
                <a:solidFill>
                  <a:srgbClr val="404040"/>
                </a:solidFill>
                <a:latin typeface="Times New Roman"/>
                <a:cs typeface="Times New Roman"/>
              </a:rPr>
              <a:t> </a:t>
            </a:r>
            <a:r>
              <a:rPr sz="1800" dirty="0">
                <a:solidFill>
                  <a:srgbClr val="404040"/>
                </a:solidFill>
                <a:latin typeface="Times New Roman"/>
                <a:cs typeface="Times New Roman"/>
              </a:rPr>
              <a:t>ve</a:t>
            </a:r>
            <a:r>
              <a:rPr sz="1800" spc="10" dirty="0">
                <a:solidFill>
                  <a:srgbClr val="404040"/>
                </a:solidFill>
                <a:latin typeface="Times New Roman"/>
                <a:cs typeface="Times New Roman"/>
              </a:rPr>
              <a:t> </a:t>
            </a:r>
            <a:r>
              <a:rPr sz="1800" spc="-5" dirty="0">
                <a:solidFill>
                  <a:srgbClr val="404040"/>
                </a:solidFill>
                <a:latin typeface="Times New Roman"/>
                <a:cs typeface="Times New Roman"/>
              </a:rPr>
              <a:t>sorgulanabilme</a:t>
            </a:r>
            <a:r>
              <a:rPr sz="1800" spc="10" dirty="0">
                <a:solidFill>
                  <a:srgbClr val="404040"/>
                </a:solidFill>
                <a:latin typeface="Times New Roman"/>
                <a:cs typeface="Times New Roman"/>
              </a:rPr>
              <a:t> </a:t>
            </a:r>
            <a:r>
              <a:rPr sz="1800" spc="-5" dirty="0">
                <a:solidFill>
                  <a:srgbClr val="404040"/>
                </a:solidFill>
                <a:latin typeface="Times New Roman"/>
                <a:cs typeface="Times New Roman"/>
              </a:rPr>
              <a:t>bakımından</a:t>
            </a:r>
            <a:r>
              <a:rPr sz="1800" spc="10" dirty="0">
                <a:solidFill>
                  <a:srgbClr val="404040"/>
                </a:solidFill>
                <a:latin typeface="Times New Roman"/>
                <a:cs typeface="Times New Roman"/>
              </a:rPr>
              <a:t> </a:t>
            </a:r>
            <a:r>
              <a:rPr sz="1800" spc="-5" dirty="0">
                <a:solidFill>
                  <a:srgbClr val="404040"/>
                </a:solidFill>
                <a:latin typeface="Times New Roman"/>
                <a:cs typeface="Times New Roman"/>
              </a:rPr>
              <a:t>ilişkisel</a:t>
            </a:r>
            <a:r>
              <a:rPr sz="1800" spc="5" dirty="0">
                <a:solidFill>
                  <a:srgbClr val="404040"/>
                </a:solidFill>
                <a:latin typeface="Times New Roman"/>
                <a:cs typeface="Times New Roman"/>
              </a:rPr>
              <a:t> </a:t>
            </a:r>
            <a:r>
              <a:rPr sz="1800" spc="-5" dirty="0">
                <a:solidFill>
                  <a:srgbClr val="404040"/>
                </a:solidFill>
                <a:latin typeface="Times New Roman"/>
                <a:cs typeface="Times New Roman"/>
              </a:rPr>
              <a:t>olmayan</a:t>
            </a:r>
            <a:r>
              <a:rPr sz="1800" spc="15" dirty="0">
                <a:solidFill>
                  <a:srgbClr val="404040"/>
                </a:solidFill>
                <a:latin typeface="Times New Roman"/>
                <a:cs typeface="Times New Roman"/>
              </a:rPr>
              <a:t> </a:t>
            </a:r>
            <a:r>
              <a:rPr sz="1800" dirty="0">
                <a:solidFill>
                  <a:srgbClr val="404040"/>
                </a:solidFill>
                <a:latin typeface="Times New Roman"/>
                <a:cs typeface="Times New Roman"/>
              </a:rPr>
              <a:t>veri</a:t>
            </a:r>
            <a:r>
              <a:rPr sz="1800" spc="5" dirty="0">
                <a:solidFill>
                  <a:srgbClr val="404040"/>
                </a:solidFill>
                <a:latin typeface="Times New Roman"/>
                <a:cs typeface="Times New Roman"/>
              </a:rPr>
              <a:t> </a:t>
            </a:r>
            <a:r>
              <a:rPr sz="1800" spc="-5" dirty="0">
                <a:solidFill>
                  <a:srgbClr val="404040"/>
                </a:solidFill>
                <a:latin typeface="Times New Roman"/>
                <a:cs typeface="Times New Roman"/>
              </a:rPr>
              <a:t>tabanlarına </a:t>
            </a:r>
            <a:r>
              <a:rPr sz="1800" spc="-434" dirty="0">
                <a:solidFill>
                  <a:srgbClr val="404040"/>
                </a:solidFill>
                <a:latin typeface="Times New Roman"/>
                <a:cs typeface="Times New Roman"/>
              </a:rPr>
              <a:t> </a:t>
            </a:r>
            <a:r>
              <a:rPr sz="1800" dirty="0">
                <a:solidFill>
                  <a:srgbClr val="404040"/>
                </a:solidFill>
                <a:latin typeface="Times New Roman"/>
                <a:cs typeface="Times New Roman"/>
              </a:rPr>
              <a:t>göre</a:t>
            </a:r>
            <a:r>
              <a:rPr sz="1800" spc="-5" dirty="0">
                <a:solidFill>
                  <a:srgbClr val="404040"/>
                </a:solidFill>
                <a:latin typeface="Times New Roman"/>
                <a:cs typeface="Times New Roman"/>
              </a:rPr>
              <a:t> geride</a:t>
            </a:r>
            <a:r>
              <a:rPr sz="1800" dirty="0">
                <a:solidFill>
                  <a:srgbClr val="404040"/>
                </a:solidFill>
                <a:latin typeface="Times New Roman"/>
                <a:cs typeface="Times New Roman"/>
              </a:rPr>
              <a:t> </a:t>
            </a:r>
            <a:r>
              <a:rPr sz="1800" spc="-5" dirty="0">
                <a:solidFill>
                  <a:srgbClr val="404040"/>
                </a:solidFill>
                <a:latin typeface="Times New Roman"/>
                <a:cs typeface="Times New Roman"/>
              </a:rPr>
              <a:t>kalmaktadır</a:t>
            </a:r>
            <a:r>
              <a:rPr sz="1800" dirty="0">
                <a:solidFill>
                  <a:srgbClr val="404040"/>
                </a:solidFill>
                <a:latin typeface="Times New Roman"/>
                <a:cs typeface="Times New Roman"/>
              </a:rPr>
              <a:t> [5].</a:t>
            </a:r>
            <a:endParaRPr sz="1800">
              <a:latin typeface="Times New Roman"/>
              <a:cs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693" y="1026667"/>
            <a:ext cx="7706995" cy="574040"/>
          </a:xfrm>
          <a:prstGeom prst="rect">
            <a:avLst/>
          </a:prstGeom>
        </p:spPr>
        <p:txBody>
          <a:bodyPr vert="horz" wrap="square" lIns="0" tIns="12700" rIns="0" bIns="0" rtlCol="0">
            <a:spAutoFit/>
          </a:bodyPr>
          <a:lstStyle/>
          <a:p>
            <a:pPr marL="12700">
              <a:lnSpc>
                <a:spcPct val="100000"/>
              </a:lnSpc>
              <a:spcBef>
                <a:spcPts val="100"/>
              </a:spcBef>
            </a:pPr>
            <a:r>
              <a:rPr spc="45" dirty="0"/>
              <a:t>W</a:t>
            </a:r>
            <a:r>
              <a:rPr spc="25" dirty="0"/>
              <a:t>e</a:t>
            </a:r>
            <a:r>
              <a:rPr spc="210" dirty="0"/>
              <a:t>b</a:t>
            </a:r>
            <a:r>
              <a:rPr spc="-275" dirty="0"/>
              <a:t> </a:t>
            </a:r>
            <a:r>
              <a:rPr spc="-685" dirty="0"/>
              <a:t>T</a:t>
            </a:r>
            <a:r>
              <a:rPr spc="295" dirty="0"/>
              <a:t>a</a:t>
            </a:r>
            <a:r>
              <a:rPr spc="245" dirty="0"/>
              <a:t>b</a:t>
            </a:r>
            <a:r>
              <a:rPr spc="250" dirty="0"/>
              <a:t>a</a:t>
            </a:r>
            <a:r>
              <a:rPr spc="-80" dirty="0"/>
              <a:t>n</a:t>
            </a:r>
            <a:r>
              <a:rPr spc="-270" dirty="0"/>
              <a:t>lı</a:t>
            </a:r>
            <a:r>
              <a:rPr spc="-260" dirty="0"/>
              <a:t> </a:t>
            </a:r>
            <a:r>
              <a:rPr spc="-680" dirty="0"/>
              <a:t>S</a:t>
            </a:r>
            <a:r>
              <a:rPr spc="-270" dirty="0"/>
              <a:t>i</a:t>
            </a:r>
            <a:r>
              <a:rPr spc="-480" dirty="0"/>
              <a:t>s</a:t>
            </a:r>
            <a:r>
              <a:rPr spc="-195" dirty="0"/>
              <a:t>t</a:t>
            </a:r>
            <a:r>
              <a:rPr spc="190" dirty="0"/>
              <a:t>e</a:t>
            </a:r>
            <a:r>
              <a:rPr spc="-130" dirty="0"/>
              <a:t>m</a:t>
            </a:r>
            <a:r>
              <a:rPr spc="-270" dirty="0"/>
              <a:t>l</a:t>
            </a:r>
            <a:r>
              <a:rPr spc="190" dirty="0"/>
              <a:t>e</a:t>
            </a:r>
            <a:r>
              <a:rPr spc="-450" dirty="0"/>
              <a:t>r</a:t>
            </a:r>
            <a:r>
              <a:rPr spc="-270" dirty="0"/>
              <a:t>i</a:t>
            </a:r>
            <a:r>
              <a:rPr spc="-85" dirty="0"/>
              <a:t>n</a:t>
            </a:r>
            <a:r>
              <a:rPr spc="-260" dirty="0"/>
              <a:t> </a:t>
            </a:r>
            <a:r>
              <a:rPr spc="195" dirty="0"/>
              <a:t>A</a:t>
            </a:r>
            <a:r>
              <a:rPr spc="-140" dirty="0"/>
              <a:t>v</a:t>
            </a:r>
            <a:r>
              <a:rPr spc="295" dirty="0"/>
              <a:t>a</a:t>
            </a:r>
            <a:r>
              <a:rPr spc="-80" dirty="0"/>
              <a:t>n</a:t>
            </a:r>
            <a:r>
              <a:rPr spc="-195" dirty="0"/>
              <a:t>t</a:t>
            </a:r>
            <a:r>
              <a:rPr spc="295" dirty="0"/>
              <a:t>a</a:t>
            </a:r>
            <a:r>
              <a:rPr spc="-505" dirty="0"/>
              <a:t>j</a:t>
            </a:r>
            <a:r>
              <a:rPr spc="-270" dirty="0"/>
              <a:t>l</a:t>
            </a:r>
            <a:r>
              <a:rPr spc="295" dirty="0"/>
              <a:t>a</a:t>
            </a:r>
            <a:r>
              <a:rPr spc="-450" dirty="0"/>
              <a:t>r</a:t>
            </a:r>
            <a:r>
              <a:rPr spc="-270" dirty="0"/>
              <a:t>ı</a:t>
            </a:r>
          </a:p>
        </p:txBody>
      </p:sp>
      <p:sp>
        <p:nvSpPr>
          <p:cNvPr id="3" name="object 3"/>
          <p:cNvSpPr txBox="1"/>
          <p:nvPr/>
        </p:nvSpPr>
        <p:spPr>
          <a:xfrm>
            <a:off x="793442" y="2474467"/>
            <a:ext cx="10583545" cy="3799204"/>
          </a:xfrm>
          <a:prstGeom prst="rect">
            <a:avLst/>
          </a:prstGeom>
        </p:spPr>
        <p:txBody>
          <a:bodyPr vert="horz" wrap="square" lIns="0" tIns="12700" rIns="0" bIns="0" rtlCol="0">
            <a:spAutoFit/>
          </a:bodyPr>
          <a:lstStyle/>
          <a:p>
            <a:pPr marL="355600" marR="5080" indent="-342900">
              <a:lnSpc>
                <a:spcPct val="111100"/>
              </a:lnSpc>
              <a:spcBef>
                <a:spcPts val="100"/>
              </a:spcBef>
              <a:buFont typeface="Symbol"/>
              <a:buChar char=""/>
              <a:tabLst>
                <a:tab pos="354965" algn="l"/>
                <a:tab pos="355600" algn="l"/>
              </a:tabLst>
            </a:pPr>
            <a:r>
              <a:rPr sz="1800" spc="-5" dirty="0">
                <a:latin typeface="Times New Roman"/>
                <a:cs typeface="Times New Roman"/>
              </a:rPr>
              <a:t>Erişilebilirlik:</a:t>
            </a:r>
            <a:r>
              <a:rPr sz="1800" spc="-30" dirty="0">
                <a:latin typeface="Times New Roman"/>
                <a:cs typeface="Times New Roman"/>
              </a:rPr>
              <a:t> </a:t>
            </a:r>
            <a:r>
              <a:rPr sz="1800" spc="-50" dirty="0">
                <a:latin typeface="Times New Roman"/>
                <a:cs typeface="Times New Roman"/>
              </a:rPr>
              <a:t>Web</a:t>
            </a:r>
            <a:r>
              <a:rPr sz="1800" spc="10" dirty="0">
                <a:latin typeface="Times New Roman"/>
                <a:cs typeface="Times New Roman"/>
              </a:rPr>
              <a:t> </a:t>
            </a:r>
            <a:r>
              <a:rPr sz="1800" spc="-5" dirty="0">
                <a:latin typeface="Times New Roman"/>
                <a:cs typeface="Times New Roman"/>
              </a:rPr>
              <a:t>tabanlı</a:t>
            </a:r>
            <a:r>
              <a:rPr sz="1800" spc="10" dirty="0">
                <a:latin typeface="Times New Roman"/>
                <a:cs typeface="Times New Roman"/>
              </a:rPr>
              <a:t> </a:t>
            </a:r>
            <a:r>
              <a:rPr sz="1800" spc="-15" dirty="0">
                <a:latin typeface="Times New Roman"/>
                <a:cs typeface="Times New Roman"/>
              </a:rPr>
              <a:t>sistemler,</a:t>
            </a:r>
            <a:r>
              <a:rPr sz="1800" spc="10" dirty="0">
                <a:latin typeface="Times New Roman"/>
                <a:cs typeface="Times New Roman"/>
              </a:rPr>
              <a:t> </a:t>
            </a:r>
            <a:r>
              <a:rPr sz="1800" dirty="0">
                <a:latin typeface="Times New Roman"/>
                <a:cs typeface="Times New Roman"/>
              </a:rPr>
              <a:t>herhangi</a:t>
            </a:r>
            <a:r>
              <a:rPr sz="1800" spc="10" dirty="0">
                <a:latin typeface="Times New Roman"/>
                <a:cs typeface="Times New Roman"/>
              </a:rPr>
              <a:t> </a:t>
            </a:r>
            <a:r>
              <a:rPr sz="1800" spc="-5" dirty="0">
                <a:latin typeface="Times New Roman"/>
                <a:cs typeface="Times New Roman"/>
              </a:rPr>
              <a:t>bir</a:t>
            </a:r>
            <a:r>
              <a:rPr sz="1800" spc="10" dirty="0">
                <a:latin typeface="Times New Roman"/>
                <a:cs typeface="Times New Roman"/>
              </a:rPr>
              <a:t> </a:t>
            </a:r>
            <a:r>
              <a:rPr sz="1800" spc="-5" dirty="0">
                <a:latin typeface="Times New Roman"/>
                <a:cs typeface="Times New Roman"/>
              </a:rPr>
              <a:t>cihazdan</a:t>
            </a:r>
            <a:r>
              <a:rPr sz="1800" spc="15" dirty="0">
                <a:latin typeface="Times New Roman"/>
                <a:cs typeface="Times New Roman"/>
              </a:rPr>
              <a:t> </a:t>
            </a:r>
            <a:r>
              <a:rPr sz="1800" dirty="0">
                <a:latin typeface="Times New Roman"/>
                <a:cs typeface="Times New Roman"/>
              </a:rPr>
              <a:t>ve</a:t>
            </a:r>
            <a:r>
              <a:rPr sz="1800" spc="15" dirty="0">
                <a:latin typeface="Times New Roman"/>
                <a:cs typeface="Times New Roman"/>
              </a:rPr>
              <a:t> </a:t>
            </a:r>
            <a:r>
              <a:rPr sz="1800" dirty="0">
                <a:latin typeface="Times New Roman"/>
                <a:cs typeface="Times New Roman"/>
              </a:rPr>
              <a:t>herhangi</a:t>
            </a:r>
            <a:r>
              <a:rPr sz="1800" spc="5" dirty="0">
                <a:latin typeface="Times New Roman"/>
                <a:cs typeface="Times New Roman"/>
              </a:rPr>
              <a:t> </a:t>
            </a:r>
            <a:r>
              <a:rPr sz="1800" spc="-5" dirty="0">
                <a:latin typeface="Times New Roman"/>
                <a:cs typeface="Times New Roman"/>
              </a:rPr>
              <a:t>bir</a:t>
            </a:r>
            <a:r>
              <a:rPr sz="1800" spc="15" dirty="0">
                <a:latin typeface="Times New Roman"/>
                <a:cs typeface="Times New Roman"/>
              </a:rPr>
              <a:t> </a:t>
            </a:r>
            <a:r>
              <a:rPr sz="1800" dirty="0">
                <a:latin typeface="Times New Roman"/>
                <a:cs typeface="Times New Roman"/>
              </a:rPr>
              <a:t>yerden</a:t>
            </a:r>
            <a:r>
              <a:rPr sz="1800" spc="10" dirty="0">
                <a:latin typeface="Times New Roman"/>
                <a:cs typeface="Times New Roman"/>
              </a:rPr>
              <a:t> </a:t>
            </a:r>
            <a:r>
              <a:rPr sz="1800" spc="-15" dirty="0">
                <a:latin typeface="Times New Roman"/>
                <a:cs typeface="Times New Roman"/>
              </a:rPr>
              <a:t>erişilebilir.</a:t>
            </a:r>
            <a:r>
              <a:rPr sz="1800" spc="15" dirty="0">
                <a:latin typeface="Times New Roman"/>
                <a:cs typeface="Times New Roman"/>
              </a:rPr>
              <a:t> </a:t>
            </a:r>
            <a:r>
              <a:rPr sz="1800" spc="-5" dirty="0">
                <a:latin typeface="Times New Roman"/>
                <a:cs typeface="Times New Roman"/>
              </a:rPr>
              <a:t>Bu,</a:t>
            </a:r>
            <a:r>
              <a:rPr sz="1800" spc="10" dirty="0">
                <a:latin typeface="Times New Roman"/>
                <a:cs typeface="Times New Roman"/>
              </a:rPr>
              <a:t> </a:t>
            </a:r>
            <a:r>
              <a:rPr sz="1800" spc="-5" dirty="0">
                <a:latin typeface="Times New Roman"/>
                <a:cs typeface="Times New Roman"/>
              </a:rPr>
              <a:t>kullanıcıların </a:t>
            </a:r>
            <a:r>
              <a:rPr sz="1800" spc="-434" dirty="0">
                <a:latin typeface="Times New Roman"/>
                <a:cs typeface="Times New Roman"/>
              </a:rPr>
              <a:t> </a:t>
            </a:r>
            <a:r>
              <a:rPr sz="1800" dirty="0">
                <a:latin typeface="Times New Roman"/>
                <a:cs typeface="Times New Roman"/>
              </a:rPr>
              <a:t>veri</a:t>
            </a:r>
            <a:r>
              <a:rPr sz="1800" spc="-5" dirty="0">
                <a:latin typeface="Times New Roman"/>
                <a:cs typeface="Times New Roman"/>
              </a:rPr>
              <a:t> görselleştirmeyi istedikleri </a:t>
            </a:r>
            <a:r>
              <a:rPr sz="1800" dirty="0">
                <a:latin typeface="Times New Roman"/>
                <a:cs typeface="Times New Roman"/>
              </a:rPr>
              <a:t>yerden ve</a:t>
            </a:r>
            <a:r>
              <a:rPr sz="1800" spc="5" dirty="0">
                <a:latin typeface="Times New Roman"/>
                <a:cs typeface="Times New Roman"/>
              </a:rPr>
              <a:t> </a:t>
            </a:r>
            <a:r>
              <a:rPr sz="1800" spc="-5" dirty="0">
                <a:latin typeface="Times New Roman"/>
                <a:cs typeface="Times New Roman"/>
              </a:rPr>
              <a:t>zamanda</a:t>
            </a:r>
            <a:r>
              <a:rPr sz="1800" dirty="0">
                <a:latin typeface="Times New Roman"/>
                <a:cs typeface="Times New Roman"/>
              </a:rPr>
              <a:t> </a:t>
            </a:r>
            <a:r>
              <a:rPr sz="1800" spc="-5" dirty="0">
                <a:latin typeface="Times New Roman"/>
                <a:cs typeface="Times New Roman"/>
              </a:rPr>
              <a:t>inceleyebilmelerini </a:t>
            </a:r>
            <a:r>
              <a:rPr sz="1800" spc="-15" dirty="0">
                <a:latin typeface="Times New Roman"/>
                <a:cs typeface="Times New Roman"/>
              </a:rPr>
              <a:t>sağlar.</a:t>
            </a:r>
            <a:endParaRPr sz="1800">
              <a:latin typeface="Times New Roman"/>
              <a:cs typeface="Times New Roman"/>
            </a:endParaRPr>
          </a:p>
          <a:p>
            <a:pPr marL="355600" marR="594995" indent="-342900">
              <a:lnSpc>
                <a:spcPct val="115599"/>
              </a:lnSpc>
              <a:buFont typeface="Symbol"/>
              <a:buChar char=""/>
              <a:tabLst>
                <a:tab pos="354965" algn="l"/>
                <a:tab pos="355600" algn="l"/>
              </a:tabLst>
            </a:pPr>
            <a:r>
              <a:rPr sz="1800" spc="-5" dirty="0">
                <a:latin typeface="Times New Roman"/>
                <a:cs typeface="Times New Roman"/>
              </a:rPr>
              <a:t>Paylaşılabilirlik:</a:t>
            </a:r>
            <a:r>
              <a:rPr sz="1800" spc="-25" dirty="0">
                <a:latin typeface="Times New Roman"/>
                <a:cs typeface="Times New Roman"/>
              </a:rPr>
              <a:t> </a:t>
            </a:r>
            <a:r>
              <a:rPr sz="1800" spc="-50" dirty="0">
                <a:latin typeface="Times New Roman"/>
                <a:cs typeface="Times New Roman"/>
              </a:rPr>
              <a:t>Web</a:t>
            </a:r>
            <a:r>
              <a:rPr sz="1800" spc="15" dirty="0">
                <a:latin typeface="Times New Roman"/>
                <a:cs typeface="Times New Roman"/>
              </a:rPr>
              <a:t> </a:t>
            </a:r>
            <a:r>
              <a:rPr sz="1800" spc="-5" dirty="0">
                <a:latin typeface="Times New Roman"/>
                <a:cs typeface="Times New Roman"/>
              </a:rPr>
              <a:t>tabanlı</a:t>
            </a:r>
            <a:r>
              <a:rPr sz="1800" spc="10" dirty="0">
                <a:latin typeface="Times New Roman"/>
                <a:cs typeface="Times New Roman"/>
              </a:rPr>
              <a:t> </a:t>
            </a:r>
            <a:r>
              <a:rPr sz="1800" spc="-15" dirty="0">
                <a:latin typeface="Times New Roman"/>
                <a:cs typeface="Times New Roman"/>
              </a:rPr>
              <a:t>sistemler,</a:t>
            </a:r>
            <a:r>
              <a:rPr sz="1800" spc="20" dirty="0">
                <a:latin typeface="Times New Roman"/>
                <a:cs typeface="Times New Roman"/>
              </a:rPr>
              <a:t> </a:t>
            </a:r>
            <a:r>
              <a:rPr sz="1800" spc="-5" dirty="0">
                <a:latin typeface="Times New Roman"/>
                <a:cs typeface="Times New Roman"/>
              </a:rPr>
              <a:t>diğer</a:t>
            </a:r>
            <a:r>
              <a:rPr sz="1800" spc="15" dirty="0">
                <a:latin typeface="Times New Roman"/>
                <a:cs typeface="Times New Roman"/>
              </a:rPr>
              <a:t> </a:t>
            </a:r>
            <a:r>
              <a:rPr sz="1800" spc="-5" dirty="0">
                <a:latin typeface="Times New Roman"/>
                <a:cs typeface="Times New Roman"/>
              </a:rPr>
              <a:t>kullanıcılarla</a:t>
            </a:r>
            <a:r>
              <a:rPr sz="1800" spc="15" dirty="0">
                <a:latin typeface="Times New Roman"/>
                <a:cs typeface="Times New Roman"/>
              </a:rPr>
              <a:t> </a:t>
            </a:r>
            <a:r>
              <a:rPr sz="1800" dirty="0">
                <a:latin typeface="Times New Roman"/>
                <a:cs typeface="Times New Roman"/>
              </a:rPr>
              <a:t>veri</a:t>
            </a:r>
            <a:r>
              <a:rPr sz="1800" spc="15" dirty="0">
                <a:latin typeface="Times New Roman"/>
                <a:cs typeface="Times New Roman"/>
              </a:rPr>
              <a:t> </a:t>
            </a:r>
            <a:r>
              <a:rPr sz="1800" spc="-5" dirty="0">
                <a:latin typeface="Times New Roman"/>
                <a:cs typeface="Times New Roman"/>
              </a:rPr>
              <a:t>görselleştirmeyi</a:t>
            </a:r>
            <a:r>
              <a:rPr sz="1800" spc="10" dirty="0">
                <a:latin typeface="Times New Roman"/>
                <a:cs typeface="Times New Roman"/>
              </a:rPr>
              <a:t> </a:t>
            </a:r>
            <a:r>
              <a:rPr sz="1800" spc="-5" dirty="0">
                <a:latin typeface="Times New Roman"/>
                <a:cs typeface="Times New Roman"/>
              </a:rPr>
              <a:t>paylaşmayı</a:t>
            </a:r>
            <a:r>
              <a:rPr sz="1800" spc="15" dirty="0">
                <a:latin typeface="Times New Roman"/>
                <a:cs typeface="Times New Roman"/>
              </a:rPr>
              <a:t> </a:t>
            </a:r>
            <a:r>
              <a:rPr sz="1800" spc="-10" dirty="0">
                <a:latin typeface="Times New Roman"/>
                <a:cs typeface="Times New Roman"/>
              </a:rPr>
              <a:t>kolaylaştırır. </a:t>
            </a:r>
            <a:r>
              <a:rPr sz="1800" spc="-434" dirty="0">
                <a:latin typeface="Times New Roman"/>
                <a:cs typeface="Times New Roman"/>
              </a:rPr>
              <a:t> </a:t>
            </a:r>
            <a:r>
              <a:rPr sz="1800" spc="-10" dirty="0">
                <a:latin typeface="Times New Roman"/>
                <a:cs typeface="Times New Roman"/>
              </a:rPr>
              <a:t>Kullanıcılar,</a:t>
            </a:r>
            <a:r>
              <a:rPr sz="1800" spc="5" dirty="0">
                <a:latin typeface="Times New Roman"/>
                <a:cs typeface="Times New Roman"/>
              </a:rPr>
              <a:t> </a:t>
            </a:r>
            <a:r>
              <a:rPr sz="1800" dirty="0">
                <a:latin typeface="Times New Roman"/>
                <a:cs typeface="Times New Roman"/>
              </a:rPr>
              <a:t>veri </a:t>
            </a:r>
            <a:r>
              <a:rPr sz="1800" spc="-5" dirty="0">
                <a:latin typeface="Times New Roman"/>
                <a:cs typeface="Times New Roman"/>
              </a:rPr>
              <a:t>görselleştirmeyi</a:t>
            </a:r>
            <a:r>
              <a:rPr sz="1800" spc="5" dirty="0">
                <a:latin typeface="Times New Roman"/>
                <a:cs typeface="Times New Roman"/>
              </a:rPr>
              <a:t> </a:t>
            </a:r>
            <a:r>
              <a:rPr sz="1800" spc="-5" dirty="0">
                <a:latin typeface="Times New Roman"/>
                <a:cs typeface="Times New Roman"/>
              </a:rPr>
              <a:t>bir</a:t>
            </a:r>
            <a:r>
              <a:rPr sz="1800" spc="5" dirty="0">
                <a:latin typeface="Times New Roman"/>
                <a:cs typeface="Times New Roman"/>
              </a:rPr>
              <a:t> </a:t>
            </a:r>
            <a:r>
              <a:rPr sz="1800" spc="-5" dirty="0">
                <a:latin typeface="Times New Roman"/>
                <a:cs typeface="Times New Roman"/>
              </a:rPr>
              <a:t>URL</a:t>
            </a:r>
            <a:r>
              <a:rPr sz="1800" spc="-60" dirty="0">
                <a:latin typeface="Times New Roman"/>
                <a:cs typeface="Times New Roman"/>
              </a:rPr>
              <a:t> </a:t>
            </a:r>
            <a:r>
              <a:rPr sz="1800" spc="-5" dirty="0">
                <a:latin typeface="Times New Roman"/>
                <a:cs typeface="Times New Roman"/>
              </a:rPr>
              <a:t>ile</a:t>
            </a:r>
            <a:r>
              <a:rPr sz="1800" spc="10" dirty="0">
                <a:latin typeface="Times New Roman"/>
                <a:cs typeface="Times New Roman"/>
              </a:rPr>
              <a:t> </a:t>
            </a:r>
            <a:r>
              <a:rPr sz="1800" spc="-5" dirty="0">
                <a:latin typeface="Times New Roman"/>
                <a:cs typeface="Times New Roman"/>
              </a:rPr>
              <a:t>paylaşabilir</a:t>
            </a:r>
            <a:r>
              <a:rPr sz="1800" spc="5" dirty="0">
                <a:latin typeface="Times New Roman"/>
                <a:cs typeface="Times New Roman"/>
              </a:rPr>
              <a:t> </a:t>
            </a:r>
            <a:r>
              <a:rPr sz="1800" dirty="0">
                <a:latin typeface="Times New Roman"/>
                <a:cs typeface="Times New Roman"/>
              </a:rPr>
              <a:t>ve</a:t>
            </a:r>
            <a:r>
              <a:rPr sz="1800" spc="5" dirty="0">
                <a:latin typeface="Times New Roman"/>
                <a:cs typeface="Times New Roman"/>
              </a:rPr>
              <a:t> </a:t>
            </a:r>
            <a:r>
              <a:rPr sz="1800" dirty="0">
                <a:latin typeface="Times New Roman"/>
                <a:cs typeface="Times New Roman"/>
              </a:rPr>
              <a:t>bu</a:t>
            </a:r>
            <a:r>
              <a:rPr sz="1800" spc="10" dirty="0">
                <a:latin typeface="Times New Roman"/>
                <a:cs typeface="Times New Roman"/>
              </a:rPr>
              <a:t> </a:t>
            </a:r>
            <a:r>
              <a:rPr sz="1800" spc="-5" dirty="0">
                <a:latin typeface="Times New Roman"/>
                <a:cs typeface="Times New Roman"/>
              </a:rPr>
              <a:t>sayede</a:t>
            </a:r>
            <a:r>
              <a:rPr sz="1800" spc="5" dirty="0">
                <a:latin typeface="Times New Roman"/>
                <a:cs typeface="Times New Roman"/>
              </a:rPr>
              <a:t> </a:t>
            </a:r>
            <a:r>
              <a:rPr sz="1800" spc="-5" dirty="0">
                <a:latin typeface="Times New Roman"/>
                <a:cs typeface="Times New Roman"/>
              </a:rPr>
              <a:t>diğerleri</a:t>
            </a:r>
            <a:r>
              <a:rPr sz="1800" spc="5" dirty="0">
                <a:latin typeface="Times New Roman"/>
                <a:cs typeface="Times New Roman"/>
              </a:rPr>
              <a:t> </a:t>
            </a:r>
            <a:r>
              <a:rPr sz="1800" dirty="0">
                <a:latin typeface="Times New Roman"/>
                <a:cs typeface="Times New Roman"/>
              </a:rPr>
              <a:t>de</a:t>
            </a:r>
            <a:r>
              <a:rPr sz="1800" spc="5" dirty="0">
                <a:latin typeface="Times New Roman"/>
                <a:cs typeface="Times New Roman"/>
              </a:rPr>
              <a:t> </a:t>
            </a:r>
            <a:r>
              <a:rPr sz="1800" spc="-5" dirty="0">
                <a:latin typeface="Times New Roman"/>
                <a:cs typeface="Times New Roman"/>
              </a:rPr>
              <a:t>görselleştirmeyi</a:t>
            </a:r>
            <a:endParaRPr sz="1800">
              <a:latin typeface="Times New Roman"/>
              <a:cs typeface="Times New Roman"/>
            </a:endParaRPr>
          </a:p>
          <a:p>
            <a:pPr marL="355600">
              <a:lnSpc>
                <a:spcPct val="100000"/>
              </a:lnSpc>
              <a:spcBef>
                <a:spcPts val="359"/>
              </a:spcBef>
            </a:pPr>
            <a:r>
              <a:rPr sz="1800" spc="-10" dirty="0">
                <a:latin typeface="Times New Roman"/>
                <a:cs typeface="Times New Roman"/>
              </a:rPr>
              <a:t>görüntüleyebilir.</a:t>
            </a:r>
            <a:endParaRPr sz="1800">
              <a:latin typeface="Times New Roman"/>
              <a:cs typeface="Times New Roman"/>
            </a:endParaRPr>
          </a:p>
          <a:p>
            <a:pPr marL="355600" marR="650240" indent="-342900">
              <a:lnSpc>
                <a:spcPct val="115599"/>
              </a:lnSpc>
              <a:buFont typeface="Symbol"/>
              <a:buChar char=""/>
              <a:tabLst>
                <a:tab pos="354965" algn="l"/>
                <a:tab pos="355600" algn="l"/>
              </a:tabLst>
            </a:pPr>
            <a:r>
              <a:rPr sz="1800" spc="-5" dirty="0">
                <a:latin typeface="Times New Roman"/>
                <a:cs typeface="Times New Roman"/>
              </a:rPr>
              <a:t>Düzenleme:</a:t>
            </a:r>
            <a:r>
              <a:rPr sz="1800" spc="-35" dirty="0">
                <a:latin typeface="Times New Roman"/>
                <a:cs typeface="Times New Roman"/>
              </a:rPr>
              <a:t> </a:t>
            </a:r>
            <a:r>
              <a:rPr sz="1800" spc="-50" dirty="0">
                <a:latin typeface="Times New Roman"/>
                <a:cs typeface="Times New Roman"/>
              </a:rPr>
              <a:t>Web</a:t>
            </a:r>
            <a:r>
              <a:rPr sz="1800" spc="10" dirty="0">
                <a:latin typeface="Times New Roman"/>
                <a:cs typeface="Times New Roman"/>
              </a:rPr>
              <a:t> </a:t>
            </a:r>
            <a:r>
              <a:rPr sz="1800" spc="-5" dirty="0">
                <a:latin typeface="Times New Roman"/>
                <a:cs typeface="Times New Roman"/>
              </a:rPr>
              <a:t>tabanlı</a:t>
            </a:r>
            <a:r>
              <a:rPr sz="1800" dirty="0">
                <a:latin typeface="Times New Roman"/>
                <a:cs typeface="Times New Roman"/>
              </a:rPr>
              <a:t> </a:t>
            </a:r>
            <a:r>
              <a:rPr sz="1800" spc="-15" dirty="0">
                <a:latin typeface="Times New Roman"/>
                <a:cs typeface="Times New Roman"/>
              </a:rPr>
              <a:t>sistemler,</a:t>
            </a:r>
            <a:r>
              <a:rPr sz="1800" spc="10" dirty="0">
                <a:latin typeface="Times New Roman"/>
                <a:cs typeface="Times New Roman"/>
              </a:rPr>
              <a:t> </a:t>
            </a:r>
            <a:r>
              <a:rPr sz="1800" dirty="0">
                <a:latin typeface="Times New Roman"/>
                <a:cs typeface="Times New Roman"/>
              </a:rPr>
              <a:t>veri</a:t>
            </a:r>
            <a:r>
              <a:rPr sz="1800" spc="5" dirty="0">
                <a:latin typeface="Times New Roman"/>
                <a:cs typeface="Times New Roman"/>
              </a:rPr>
              <a:t> </a:t>
            </a:r>
            <a:r>
              <a:rPr sz="1800" spc="-5" dirty="0">
                <a:latin typeface="Times New Roman"/>
                <a:cs typeface="Times New Roman"/>
              </a:rPr>
              <a:t>görselleştirmeyi</a:t>
            </a:r>
            <a:r>
              <a:rPr sz="1800" spc="5" dirty="0">
                <a:latin typeface="Times New Roman"/>
                <a:cs typeface="Times New Roman"/>
              </a:rPr>
              <a:t> </a:t>
            </a:r>
            <a:r>
              <a:rPr sz="1800" spc="-5" dirty="0">
                <a:latin typeface="Times New Roman"/>
                <a:cs typeface="Times New Roman"/>
              </a:rPr>
              <a:t>düzenlemeyi</a:t>
            </a:r>
            <a:r>
              <a:rPr sz="1800" dirty="0">
                <a:latin typeface="Times New Roman"/>
                <a:cs typeface="Times New Roman"/>
              </a:rPr>
              <a:t> </a:t>
            </a:r>
            <a:r>
              <a:rPr sz="1800" spc="-10" dirty="0">
                <a:latin typeface="Times New Roman"/>
                <a:cs typeface="Times New Roman"/>
              </a:rPr>
              <a:t>kolaylaştırır.</a:t>
            </a:r>
            <a:r>
              <a:rPr sz="1800" spc="10" dirty="0">
                <a:latin typeface="Times New Roman"/>
                <a:cs typeface="Times New Roman"/>
              </a:rPr>
              <a:t> </a:t>
            </a:r>
            <a:r>
              <a:rPr sz="1800" spc="-10" dirty="0">
                <a:latin typeface="Times New Roman"/>
                <a:cs typeface="Times New Roman"/>
              </a:rPr>
              <a:t>Kullanıcılar,</a:t>
            </a:r>
            <a:r>
              <a:rPr sz="1800" spc="10" dirty="0">
                <a:latin typeface="Times New Roman"/>
                <a:cs typeface="Times New Roman"/>
              </a:rPr>
              <a:t> </a:t>
            </a:r>
            <a:r>
              <a:rPr sz="1800" dirty="0">
                <a:latin typeface="Times New Roman"/>
                <a:cs typeface="Times New Roman"/>
              </a:rPr>
              <a:t>veri </a:t>
            </a:r>
            <a:r>
              <a:rPr sz="1800" spc="5" dirty="0">
                <a:latin typeface="Times New Roman"/>
                <a:cs typeface="Times New Roman"/>
              </a:rPr>
              <a:t> </a:t>
            </a:r>
            <a:r>
              <a:rPr sz="1800" spc="-5" dirty="0">
                <a:latin typeface="Times New Roman"/>
                <a:cs typeface="Times New Roman"/>
              </a:rPr>
              <a:t>görselleştirmeyi</a:t>
            </a:r>
            <a:r>
              <a:rPr sz="1800" dirty="0">
                <a:latin typeface="Times New Roman"/>
                <a:cs typeface="Times New Roman"/>
              </a:rPr>
              <a:t> </a:t>
            </a:r>
            <a:r>
              <a:rPr sz="1800" spc="-5" dirty="0">
                <a:latin typeface="Times New Roman"/>
                <a:cs typeface="Times New Roman"/>
              </a:rPr>
              <a:t>çeşitli</a:t>
            </a:r>
            <a:r>
              <a:rPr sz="1800" spc="5" dirty="0">
                <a:latin typeface="Times New Roman"/>
                <a:cs typeface="Times New Roman"/>
              </a:rPr>
              <a:t> </a:t>
            </a:r>
            <a:r>
              <a:rPr sz="1800" spc="-5" dirty="0">
                <a:latin typeface="Times New Roman"/>
                <a:cs typeface="Times New Roman"/>
              </a:rPr>
              <a:t>yöntemlerle</a:t>
            </a:r>
            <a:r>
              <a:rPr sz="1800" spc="10" dirty="0">
                <a:latin typeface="Times New Roman"/>
                <a:cs typeface="Times New Roman"/>
              </a:rPr>
              <a:t> </a:t>
            </a:r>
            <a:r>
              <a:rPr sz="1800" spc="-5" dirty="0">
                <a:latin typeface="Times New Roman"/>
                <a:cs typeface="Times New Roman"/>
              </a:rPr>
              <a:t>düzenleyebilir</a:t>
            </a:r>
            <a:r>
              <a:rPr sz="1800" spc="10" dirty="0">
                <a:latin typeface="Times New Roman"/>
                <a:cs typeface="Times New Roman"/>
              </a:rPr>
              <a:t> </a:t>
            </a:r>
            <a:r>
              <a:rPr sz="1800" dirty="0">
                <a:latin typeface="Times New Roman"/>
                <a:cs typeface="Times New Roman"/>
              </a:rPr>
              <a:t>ve</a:t>
            </a:r>
            <a:r>
              <a:rPr sz="1800" spc="10" dirty="0">
                <a:latin typeface="Times New Roman"/>
                <a:cs typeface="Times New Roman"/>
              </a:rPr>
              <a:t> </a:t>
            </a:r>
            <a:r>
              <a:rPr sz="1800" dirty="0">
                <a:latin typeface="Times New Roman"/>
                <a:cs typeface="Times New Roman"/>
              </a:rPr>
              <a:t>bu</a:t>
            </a:r>
            <a:r>
              <a:rPr sz="1800" spc="15" dirty="0">
                <a:latin typeface="Times New Roman"/>
                <a:cs typeface="Times New Roman"/>
              </a:rPr>
              <a:t> </a:t>
            </a:r>
            <a:r>
              <a:rPr sz="1800" spc="-5" dirty="0">
                <a:latin typeface="Times New Roman"/>
                <a:cs typeface="Times New Roman"/>
              </a:rPr>
              <a:t>sayede</a:t>
            </a:r>
            <a:r>
              <a:rPr sz="1800" spc="10" dirty="0">
                <a:latin typeface="Times New Roman"/>
                <a:cs typeface="Times New Roman"/>
              </a:rPr>
              <a:t> </a:t>
            </a:r>
            <a:r>
              <a:rPr sz="1800" dirty="0">
                <a:latin typeface="Times New Roman"/>
                <a:cs typeface="Times New Roman"/>
              </a:rPr>
              <a:t>daha</a:t>
            </a:r>
            <a:r>
              <a:rPr sz="1800" spc="10" dirty="0">
                <a:latin typeface="Times New Roman"/>
                <a:cs typeface="Times New Roman"/>
              </a:rPr>
              <a:t> </a:t>
            </a:r>
            <a:r>
              <a:rPr sz="1800" spc="-5" dirty="0">
                <a:latin typeface="Times New Roman"/>
                <a:cs typeface="Times New Roman"/>
              </a:rPr>
              <a:t>anlamlı</a:t>
            </a:r>
            <a:r>
              <a:rPr sz="1800" dirty="0">
                <a:latin typeface="Times New Roman"/>
                <a:cs typeface="Times New Roman"/>
              </a:rPr>
              <a:t> ve</a:t>
            </a:r>
            <a:r>
              <a:rPr sz="1800" spc="15" dirty="0">
                <a:latin typeface="Times New Roman"/>
                <a:cs typeface="Times New Roman"/>
              </a:rPr>
              <a:t> </a:t>
            </a:r>
            <a:r>
              <a:rPr sz="1800" spc="-5" dirty="0">
                <a:latin typeface="Times New Roman"/>
                <a:cs typeface="Times New Roman"/>
              </a:rPr>
              <a:t>anlaşılır</a:t>
            </a:r>
            <a:r>
              <a:rPr sz="1800" spc="10" dirty="0">
                <a:latin typeface="Times New Roman"/>
                <a:cs typeface="Times New Roman"/>
              </a:rPr>
              <a:t> </a:t>
            </a:r>
            <a:r>
              <a:rPr sz="1800" spc="-5" dirty="0">
                <a:latin typeface="Times New Roman"/>
                <a:cs typeface="Times New Roman"/>
              </a:rPr>
              <a:t>hale</a:t>
            </a:r>
            <a:r>
              <a:rPr sz="1800" spc="10" dirty="0">
                <a:latin typeface="Times New Roman"/>
                <a:cs typeface="Times New Roman"/>
              </a:rPr>
              <a:t> </a:t>
            </a:r>
            <a:r>
              <a:rPr sz="1800" spc="-10" dirty="0">
                <a:latin typeface="Times New Roman"/>
                <a:cs typeface="Times New Roman"/>
              </a:rPr>
              <a:t>getirebilir.</a:t>
            </a:r>
            <a:endParaRPr sz="1800">
              <a:latin typeface="Times New Roman"/>
              <a:cs typeface="Times New Roman"/>
            </a:endParaRPr>
          </a:p>
          <a:p>
            <a:pPr marL="355600" marR="928369" indent="-342900">
              <a:lnSpc>
                <a:spcPct val="113300"/>
              </a:lnSpc>
              <a:spcBef>
                <a:spcPts val="45"/>
              </a:spcBef>
              <a:buFont typeface="Symbol"/>
              <a:buChar char=""/>
              <a:tabLst>
                <a:tab pos="354965" algn="l"/>
                <a:tab pos="355600" algn="l"/>
              </a:tabLst>
            </a:pPr>
            <a:r>
              <a:rPr sz="1800" spc="-5" dirty="0">
                <a:latin typeface="Times New Roman"/>
                <a:cs typeface="Times New Roman"/>
              </a:rPr>
              <a:t>Güncelleme:</a:t>
            </a:r>
            <a:r>
              <a:rPr sz="1800" spc="-30" dirty="0">
                <a:latin typeface="Times New Roman"/>
                <a:cs typeface="Times New Roman"/>
              </a:rPr>
              <a:t> </a:t>
            </a:r>
            <a:r>
              <a:rPr sz="1800" spc="-50" dirty="0">
                <a:latin typeface="Times New Roman"/>
                <a:cs typeface="Times New Roman"/>
              </a:rPr>
              <a:t>Web</a:t>
            </a:r>
            <a:r>
              <a:rPr sz="1800" spc="15" dirty="0">
                <a:latin typeface="Times New Roman"/>
                <a:cs typeface="Times New Roman"/>
              </a:rPr>
              <a:t> </a:t>
            </a:r>
            <a:r>
              <a:rPr sz="1800" spc="-5" dirty="0">
                <a:latin typeface="Times New Roman"/>
                <a:cs typeface="Times New Roman"/>
              </a:rPr>
              <a:t>tabanlı</a:t>
            </a:r>
            <a:r>
              <a:rPr sz="1800" spc="10" dirty="0">
                <a:latin typeface="Times New Roman"/>
                <a:cs typeface="Times New Roman"/>
              </a:rPr>
              <a:t> </a:t>
            </a:r>
            <a:r>
              <a:rPr sz="1800" spc="-15" dirty="0">
                <a:latin typeface="Times New Roman"/>
                <a:cs typeface="Times New Roman"/>
              </a:rPr>
              <a:t>sistemler,</a:t>
            </a:r>
            <a:r>
              <a:rPr sz="1800" spc="15" dirty="0">
                <a:latin typeface="Times New Roman"/>
                <a:cs typeface="Times New Roman"/>
              </a:rPr>
              <a:t> </a:t>
            </a:r>
            <a:r>
              <a:rPr sz="1800" dirty="0">
                <a:latin typeface="Times New Roman"/>
                <a:cs typeface="Times New Roman"/>
              </a:rPr>
              <a:t>veri</a:t>
            </a:r>
            <a:r>
              <a:rPr sz="1800" spc="10" dirty="0">
                <a:latin typeface="Times New Roman"/>
                <a:cs typeface="Times New Roman"/>
              </a:rPr>
              <a:t> </a:t>
            </a:r>
            <a:r>
              <a:rPr sz="1800" spc="-5" dirty="0">
                <a:latin typeface="Times New Roman"/>
                <a:cs typeface="Times New Roman"/>
              </a:rPr>
              <a:t>görselleştirmeyi</a:t>
            </a:r>
            <a:r>
              <a:rPr sz="1800" spc="10" dirty="0">
                <a:latin typeface="Times New Roman"/>
                <a:cs typeface="Times New Roman"/>
              </a:rPr>
              <a:t> </a:t>
            </a:r>
            <a:r>
              <a:rPr sz="1800" spc="-5" dirty="0">
                <a:latin typeface="Times New Roman"/>
                <a:cs typeface="Times New Roman"/>
              </a:rPr>
              <a:t>güncellemeyi</a:t>
            </a:r>
            <a:r>
              <a:rPr sz="1800" spc="10" dirty="0">
                <a:latin typeface="Times New Roman"/>
                <a:cs typeface="Times New Roman"/>
              </a:rPr>
              <a:t> </a:t>
            </a:r>
            <a:r>
              <a:rPr sz="1800" spc="-10" dirty="0">
                <a:latin typeface="Times New Roman"/>
                <a:cs typeface="Times New Roman"/>
              </a:rPr>
              <a:t>kolaylaştırır.</a:t>
            </a:r>
            <a:r>
              <a:rPr sz="1800" spc="15" dirty="0">
                <a:latin typeface="Times New Roman"/>
                <a:cs typeface="Times New Roman"/>
              </a:rPr>
              <a:t> </a:t>
            </a:r>
            <a:r>
              <a:rPr sz="1800" spc="-10" dirty="0">
                <a:latin typeface="Times New Roman"/>
                <a:cs typeface="Times New Roman"/>
              </a:rPr>
              <a:t>Kullanıcılar,</a:t>
            </a:r>
            <a:r>
              <a:rPr sz="1800" spc="15" dirty="0">
                <a:latin typeface="Times New Roman"/>
                <a:cs typeface="Times New Roman"/>
              </a:rPr>
              <a:t> </a:t>
            </a:r>
            <a:r>
              <a:rPr sz="1800" dirty="0">
                <a:latin typeface="Times New Roman"/>
                <a:cs typeface="Times New Roman"/>
              </a:rPr>
              <a:t>veri </a:t>
            </a:r>
            <a:r>
              <a:rPr sz="1800" spc="-434" dirty="0">
                <a:latin typeface="Times New Roman"/>
                <a:cs typeface="Times New Roman"/>
              </a:rPr>
              <a:t> </a:t>
            </a:r>
            <a:r>
              <a:rPr sz="1800" spc="-5" dirty="0">
                <a:latin typeface="Times New Roman"/>
                <a:cs typeface="Times New Roman"/>
              </a:rPr>
              <a:t>görselleştirmeyi</a:t>
            </a:r>
            <a:r>
              <a:rPr sz="1800" spc="5" dirty="0">
                <a:latin typeface="Times New Roman"/>
                <a:cs typeface="Times New Roman"/>
              </a:rPr>
              <a:t> </a:t>
            </a:r>
            <a:r>
              <a:rPr sz="1800" spc="-5" dirty="0">
                <a:latin typeface="Times New Roman"/>
                <a:cs typeface="Times New Roman"/>
              </a:rPr>
              <a:t>güncellediklerinde,</a:t>
            </a:r>
            <a:r>
              <a:rPr sz="1800" spc="10" dirty="0">
                <a:latin typeface="Times New Roman"/>
                <a:cs typeface="Times New Roman"/>
              </a:rPr>
              <a:t> </a:t>
            </a:r>
            <a:r>
              <a:rPr sz="1800" dirty="0">
                <a:latin typeface="Times New Roman"/>
                <a:cs typeface="Times New Roman"/>
              </a:rPr>
              <a:t>bu</a:t>
            </a:r>
            <a:r>
              <a:rPr sz="1800" spc="10" dirty="0">
                <a:latin typeface="Times New Roman"/>
                <a:cs typeface="Times New Roman"/>
              </a:rPr>
              <a:t> </a:t>
            </a:r>
            <a:r>
              <a:rPr sz="1800" spc="-5" dirty="0">
                <a:latin typeface="Times New Roman"/>
                <a:cs typeface="Times New Roman"/>
              </a:rPr>
              <a:t>değişiklikler</a:t>
            </a:r>
            <a:r>
              <a:rPr sz="1800" spc="10" dirty="0">
                <a:latin typeface="Times New Roman"/>
                <a:cs typeface="Times New Roman"/>
              </a:rPr>
              <a:t> </a:t>
            </a:r>
            <a:r>
              <a:rPr sz="1800" spc="-5" dirty="0">
                <a:latin typeface="Times New Roman"/>
                <a:cs typeface="Times New Roman"/>
              </a:rPr>
              <a:t>otomatik</a:t>
            </a:r>
            <a:r>
              <a:rPr sz="1800" spc="10" dirty="0">
                <a:latin typeface="Times New Roman"/>
                <a:cs typeface="Times New Roman"/>
              </a:rPr>
              <a:t> </a:t>
            </a:r>
            <a:r>
              <a:rPr sz="1800" spc="-5" dirty="0">
                <a:latin typeface="Times New Roman"/>
                <a:cs typeface="Times New Roman"/>
              </a:rPr>
              <a:t>olarak</a:t>
            </a:r>
            <a:r>
              <a:rPr sz="1800" spc="10" dirty="0">
                <a:latin typeface="Times New Roman"/>
                <a:cs typeface="Times New Roman"/>
              </a:rPr>
              <a:t> </a:t>
            </a:r>
            <a:r>
              <a:rPr sz="1800" spc="-5" dirty="0">
                <a:latin typeface="Times New Roman"/>
                <a:cs typeface="Times New Roman"/>
              </a:rPr>
              <a:t>tüm</a:t>
            </a:r>
            <a:r>
              <a:rPr sz="1800" spc="5" dirty="0">
                <a:latin typeface="Times New Roman"/>
                <a:cs typeface="Times New Roman"/>
              </a:rPr>
              <a:t> </a:t>
            </a:r>
            <a:r>
              <a:rPr sz="1800" spc="-5" dirty="0">
                <a:latin typeface="Times New Roman"/>
                <a:cs typeface="Times New Roman"/>
              </a:rPr>
              <a:t>kullanıcılar</a:t>
            </a:r>
            <a:r>
              <a:rPr sz="1800" spc="10" dirty="0">
                <a:latin typeface="Times New Roman"/>
                <a:cs typeface="Times New Roman"/>
              </a:rPr>
              <a:t> </a:t>
            </a:r>
            <a:r>
              <a:rPr sz="1800" spc="-5" dirty="0">
                <a:latin typeface="Times New Roman"/>
                <a:cs typeface="Times New Roman"/>
              </a:rPr>
              <a:t>tarafından </a:t>
            </a:r>
            <a:r>
              <a:rPr sz="1800" dirty="0">
                <a:latin typeface="Times New Roman"/>
                <a:cs typeface="Times New Roman"/>
              </a:rPr>
              <a:t> </a:t>
            </a:r>
            <a:r>
              <a:rPr sz="1800" spc="-10" dirty="0">
                <a:latin typeface="Times New Roman"/>
                <a:cs typeface="Times New Roman"/>
              </a:rPr>
              <a:t>görüntülenebilir.</a:t>
            </a:r>
            <a:endParaRPr sz="1800">
              <a:latin typeface="Times New Roman"/>
              <a:cs typeface="Times New Roman"/>
            </a:endParaRPr>
          </a:p>
          <a:p>
            <a:pPr marL="355600" marR="182245" indent="-342900">
              <a:lnSpc>
                <a:spcPts val="2520"/>
              </a:lnSpc>
              <a:spcBef>
                <a:spcPts val="75"/>
              </a:spcBef>
              <a:buFont typeface="Symbol"/>
              <a:buChar char=""/>
              <a:tabLst>
                <a:tab pos="354965" algn="l"/>
                <a:tab pos="355600" algn="l"/>
              </a:tabLst>
            </a:pPr>
            <a:r>
              <a:rPr sz="1800" spc="-5" dirty="0">
                <a:latin typeface="Times New Roman"/>
                <a:cs typeface="Times New Roman"/>
              </a:rPr>
              <a:t>Ölçeklenebilirlik:</a:t>
            </a:r>
            <a:r>
              <a:rPr sz="1800" spc="-25" dirty="0">
                <a:latin typeface="Times New Roman"/>
                <a:cs typeface="Times New Roman"/>
              </a:rPr>
              <a:t> </a:t>
            </a:r>
            <a:r>
              <a:rPr sz="1800" spc="-50" dirty="0">
                <a:latin typeface="Times New Roman"/>
                <a:cs typeface="Times New Roman"/>
              </a:rPr>
              <a:t>Web</a:t>
            </a:r>
            <a:r>
              <a:rPr sz="1800" spc="20" dirty="0">
                <a:latin typeface="Times New Roman"/>
                <a:cs typeface="Times New Roman"/>
              </a:rPr>
              <a:t> </a:t>
            </a:r>
            <a:r>
              <a:rPr sz="1800" spc="-5" dirty="0">
                <a:latin typeface="Times New Roman"/>
                <a:cs typeface="Times New Roman"/>
              </a:rPr>
              <a:t>tabanlı</a:t>
            </a:r>
            <a:r>
              <a:rPr sz="1800" spc="15" dirty="0">
                <a:latin typeface="Times New Roman"/>
                <a:cs typeface="Times New Roman"/>
              </a:rPr>
              <a:t> </a:t>
            </a:r>
            <a:r>
              <a:rPr sz="1800" spc="-15" dirty="0">
                <a:latin typeface="Times New Roman"/>
                <a:cs typeface="Times New Roman"/>
              </a:rPr>
              <a:t>sistemler,</a:t>
            </a:r>
            <a:r>
              <a:rPr sz="1800" spc="20" dirty="0">
                <a:latin typeface="Times New Roman"/>
                <a:cs typeface="Times New Roman"/>
              </a:rPr>
              <a:t> </a:t>
            </a:r>
            <a:r>
              <a:rPr sz="1800" dirty="0">
                <a:latin typeface="Times New Roman"/>
                <a:cs typeface="Times New Roman"/>
              </a:rPr>
              <a:t>veri</a:t>
            </a:r>
            <a:r>
              <a:rPr sz="1800" spc="15" dirty="0">
                <a:latin typeface="Times New Roman"/>
                <a:cs typeface="Times New Roman"/>
              </a:rPr>
              <a:t> </a:t>
            </a:r>
            <a:r>
              <a:rPr sz="1800" spc="-5" dirty="0">
                <a:latin typeface="Times New Roman"/>
                <a:cs typeface="Times New Roman"/>
              </a:rPr>
              <a:t>görselleştirmeyi</a:t>
            </a:r>
            <a:r>
              <a:rPr sz="1800" spc="15" dirty="0">
                <a:latin typeface="Times New Roman"/>
                <a:cs typeface="Times New Roman"/>
              </a:rPr>
              <a:t> </a:t>
            </a:r>
            <a:r>
              <a:rPr sz="1800" spc="-5" dirty="0">
                <a:latin typeface="Times New Roman"/>
                <a:cs typeface="Times New Roman"/>
              </a:rPr>
              <a:t>ölçeklendirmeyi</a:t>
            </a:r>
            <a:r>
              <a:rPr sz="1800" spc="10" dirty="0">
                <a:latin typeface="Times New Roman"/>
                <a:cs typeface="Times New Roman"/>
              </a:rPr>
              <a:t> </a:t>
            </a:r>
            <a:r>
              <a:rPr sz="1800" spc="-10" dirty="0">
                <a:latin typeface="Times New Roman"/>
                <a:cs typeface="Times New Roman"/>
              </a:rPr>
              <a:t>kolaylaştırır.</a:t>
            </a:r>
            <a:r>
              <a:rPr sz="1800" spc="20" dirty="0">
                <a:latin typeface="Times New Roman"/>
                <a:cs typeface="Times New Roman"/>
              </a:rPr>
              <a:t> </a:t>
            </a:r>
            <a:r>
              <a:rPr sz="1800" spc="-5" dirty="0">
                <a:latin typeface="Times New Roman"/>
                <a:cs typeface="Times New Roman"/>
              </a:rPr>
              <a:t>Bu,</a:t>
            </a:r>
            <a:r>
              <a:rPr sz="1800" spc="20" dirty="0">
                <a:latin typeface="Times New Roman"/>
                <a:cs typeface="Times New Roman"/>
              </a:rPr>
              <a:t> </a:t>
            </a:r>
            <a:r>
              <a:rPr sz="1800" spc="-5" dirty="0">
                <a:latin typeface="Times New Roman"/>
                <a:cs typeface="Times New Roman"/>
              </a:rPr>
              <a:t>kullanıcıların </a:t>
            </a:r>
            <a:r>
              <a:rPr sz="1800" spc="-434" dirty="0">
                <a:latin typeface="Times New Roman"/>
                <a:cs typeface="Times New Roman"/>
              </a:rPr>
              <a:t> </a:t>
            </a:r>
            <a:r>
              <a:rPr sz="1800" dirty="0">
                <a:latin typeface="Times New Roman"/>
                <a:cs typeface="Times New Roman"/>
              </a:rPr>
              <a:t>veri</a:t>
            </a:r>
            <a:r>
              <a:rPr sz="1800" spc="-5" dirty="0">
                <a:latin typeface="Times New Roman"/>
                <a:cs typeface="Times New Roman"/>
              </a:rPr>
              <a:t> görselleştirmeyi istedikleri ölçekte</a:t>
            </a:r>
            <a:r>
              <a:rPr sz="1800" dirty="0">
                <a:latin typeface="Times New Roman"/>
                <a:cs typeface="Times New Roman"/>
              </a:rPr>
              <a:t> </a:t>
            </a:r>
            <a:r>
              <a:rPr sz="1800" spc="-5" dirty="0">
                <a:latin typeface="Times New Roman"/>
                <a:cs typeface="Times New Roman"/>
              </a:rPr>
              <a:t>görüntülemeyi </a:t>
            </a:r>
            <a:r>
              <a:rPr sz="1800" spc="-20" dirty="0">
                <a:latin typeface="Times New Roman"/>
                <a:cs typeface="Times New Roman"/>
              </a:rPr>
              <a:t>sağlar.</a:t>
            </a:r>
            <a:endParaRPr sz="1800">
              <a:latin typeface="Times New Roman"/>
              <a:cs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693" y="752347"/>
            <a:ext cx="5933440" cy="574040"/>
          </a:xfrm>
          <a:prstGeom prst="rect">
            <a:avLst/>
          </a:prstGeom>
        </p:spPr>
        <p:txBody>
          <a:bodyPr vert="horz" wrap="square" lIns="0" tIns="12700" rIns="0" bIns="0" rtlCol="0">
            <a:spAutoFit/>
          </a:bodyPr>
          <a:lstStyle/>
          <a:p>
            <a:pPr marL="12700">
              <a:lnSpc>
                <a:spcPct val="100000"/>
              </a:lnSpc>
              <a:spcBef>
                <a:spcPts val="100"/>
              </a:spcBef>
            </a:pPr>
            <a:r>
              <a:rPr spc="-65" dirty="0"/>
              <a:t>B</a:t>
            </a:r>
            <a:r>
              <a:rPr spc="-50" dirty="0"/>
              <a:t>a</a:t>
            </a:r>
            <a:r>
              <a:rPr spc="-420" dirty="0"/>
              <a:t>z</a:t>
            </a:r>
            <a:r>
              <a:rPr spc="-220" dirty="0"/>
              <a:t>ı</a:t>
            </a:r>
            <a:r>
              <a:rPr spc="-260" dirty="0"/>
              <a:t> </a:t>
            </a:r>
            <a:r>
              <a:rPr spc="-114" dirty="0"/>
              <a:t>W</a:t>
            </a:r>
            <a:r>
              <a:rPr spc="190" dirty="0"/>
              <a:t>e</a:t>
            </a:r>
            <a:r>
              <a:rPr spc="204" dirty="0"/>
              <a:t>b</a:t>
            </a:r>
            <a:r>
              <a:rPr spc="-270" dirty="0"/>
              <a:t> </a:t>
            </a:r>
            <a:r>
              <a:rPr spc="-690" dirty="0"/>
              <a:t>T</a:t>
            </a:r>
            <a:r>
              <a:rPr spc="295" dirty="0"/>
              <a:t>a</a:t>
            </a:r>
            <a:r>
              <a:rPr spc="250" dirty="0"/>
              <a:t>ba</a:t>
            </a:r>
            <a:r>
              <a:rPr spc="-85" dirty="0"/>
              <a:t>n</a:t>
            </a:r>
            <a:r>
              <a:rPr spc="-265" dirty="0"/>
              <a:t>l</a:t>
            </a:r>
            <a:r>
              <a:rPr spc="-270" dirty="0"/>
              <a:t>ı</a:t>
            </a:r>
            <a:r>
              <a:rPr spc="-260" dirty="0"/>
              <a:t> </a:t>
            </a:r>
            <a:r>
              <a:rPr spc="-250" dirty="0"/>
              <a:t>H</a:t>
            </a:r>
            <a:r>
              <a:rPr spc="295" dirty="0"/>
              <a:t>a</a:t>
            </a:r>
            <a:r>
              <a:rPr spc="-420" dirty="0"/>
              <a:t>z</a:t>
            </a:r>
            <a:r>
              <a:rPr spc="-215" dirty="0"/>
              <a:t>ı</a:t>
            </a:r>
            <a:r>
              <a:rPr spc="-455" dirty="0"/>
              <a:t>r</a:t>
            </a:r>
            <a:r>
              <a:rPr spc="-265" dirty="0"/>
              <a:t> </a:t>
            </a:r>
            <a:r>
              <a:rPr spc="60" dirty="0"/>
              <a:t>V</a:t>
            </a:r>
            <a:r>
              <a:rPr spc="-160" dirty="0"/>
              <a:t>e</a:t>
            </a:r>
            <a:r>
              <a:rPr spc="-110" dirty="0"/>
              <a:t>r</a:t>
            </a:r>
            <a:r>
              <a:rPr spc="-270" dirty="0"/>
              <a:t>i</a:t>
            </a:r>
          </a:p>
        </p:txBody>
      </p:sp>
      <p:sp>
        <p:nvSpPr>
          <p:cNvPr id="3" name="object 3"/>
          <p:cNvSpPr txBox="1"/>
          <p:nvPr/>
        </p:nvSpPr>
        <p:spPr>
          <a:xfrm>
            <a:off x="1233693" y="1297940"/>
            <a:ext cx="5231765" cy="574040"/>
          </a:xfrm>
          <a:prstGeom prst="rect">
            <a:avLst/>
          </a:prstGeom>
        </p:spPr>
        <p:txBody>
          <a:bodyPr vert="horz" wrap="square" lIns="0" tIns="12700" rIns="0" bIns="0" rtlCol="0">
            <a:spAutoFit/>
          </a:bodyPr>
          <a:lstStyle/>
          <a:p>
            <a:pPr marL="12700">
              <a:lnSpc>
                <a:spcPct val="100000"/>
              </a:lnSpc>
              <a:spcBef>
                <a:spcPts val="100"/>
              </a:spcBef>
            </a:pPr>
            <a:r>
              <a:rPr sz="3600" spc="285" dirty="0">
                <a:solidFill>
                  <a:srgbClr val="EBEBEB"/>
                </a:solidFill>
                <a:latin typeface="Verdana"/>
                <a:cs typeface="Verdana"/>
              </a:rPr>
              <a:t>G</a:t>
            </a:r>
            <a:r>
              <a:rPr sz="3600" spc="229" dirty="0">
                <a:solidFill>
                  <a:srgbClr val="EBEBEB"/>
                </a:solidFill>
                <a:latin typeface="Verdana"/>
                <a:cs typeface="Verdana"/>
              </a:rPr>
              <a:t>ö</a:t>
            </a:r>
            <a:r>
              <a:rPr sz="3600" spc="-450" dirty="0">
                <a:solidFill>
                  <a:srgbClr val="EBEBEB"/>
                </a:solidFill>
                <a:latin typeface="Verdana"/>
                <a:cs typeface="Verdana"/>
              </a:rPr>
              <a:t>r</a:t>
            </a:r>
            <a:r>
              <a:rPr sz="3600" spc="-480" dirty="0">
                <a:solidFill>
                  <a:srgbClr val="EBEBEB"/>
                </a:solidFill>
                <a:latin typeface="Verdana"/>
                <a:cs typeface="Verdana"/>
              </a:rPr>
              <a:t>s</a:t>
            </a:r>
            <a:r>
              <a:rPr sz="3600" spc="-55" dirty="0">
                <a:solidFill>
                  <a:srgbClr val="EBEBEB"/>
                </a:solidFill>
                <a:latin typeface="Verdana"/>
                <a:cs typeface="Verdana"/>
              </a:rPr>
              <a:t>e</a:t>
            </a:r>
            <a:r>
              <a:rPr sz="3600" spc="-20" dirty="0">
                <a:solidFill>
                  <a:srgbClr val="EBEBEB"/>
                </a:solidFill>
                <a:latin typeface="Verdana"/>
                <a:cs typeface="Verdana"/>
              </a:rPr>
              <a:t>l</a:t>
            </a:r>
            <a:r>
              <a:rPr sz="3600" spc="-270" dirty="0">
                <a:solidFill>
                  <a:srgbClr val="EBEBEB"/>
                </a:solidFill>
                <a:latin typeface="Verdana"/>
                <a:cs typeface="Verdana"/>
              </a:rPr>
              <a:t>l</a:t>
            </a:r>
            <a:r>
              <a:rPr sz="3600" spc="190" dirty="0">
                <a:solidFill>
                  <a:srgbClr val="EBEBEB"/>
                </a:solidFill>
                <a:latin typeface="Verdana"/>
                <a:cs typeface="Verdana"/>
              </a:rPr>
              <a:t>e</a:t>
            </a:r>
            <a:r>
              <a:rPr sz="3600" spc="-480" dirty="0">
                <a:solidFill>
                  <a:srgbClr val="EBEBEB"/>
                </a:solidFill>
                <a:latin typeface="Verdana"/>
                <a:cs typeface="Verdana"/>
              </a:rPr>
              <a:t>ş</a:t>
            </a:r>
            <a:r>
              <a:rPr sz="3600" spc="-195" dirty="0">
                <a:solidFill>
                  <a:srgbClr val="EBEBEB"/>
                </a:solidFill>
                <a:latin typeface="Verdana"/>
                <a:cs typeface="Verdana"/>
              </a:rPr>
              <a:t>t</a:t>
            </a:r>
            <a:r>
              <a:rPr sz="3600" spc="-270" dirty="0">
                <a:solidFill>
                  <a:srgbClr val="EBEBEB"/>
                </a:solidFill>
                <a:latin typeface="Verdana"/>
                <a:cs typeface="Verdana"/>
              </a:rPr>
              <a:t>i</a:t>
            </a:r>
            <a:r>
              <a:rPr sz="3600" spc="-450" dirty="0">
                <a:solidFill>
                  <a:srgbClr val="EBEBEB"/>
                </a:solidFill>
                <a:latin typeface="Verdana"/>
                <a:cs typeface="Verdana"/>
              </a:rPr>
              <a:t>r</a:t>
            </a:r>
            <a:r>
              <a:rPr sz="3600" spc="35" dirty="0">
                <a:solidFill>
                  <a:srgbClr val="EBEBEB"/>
                </a:solidFill>
                <a:latin typeface="Verdana"/>
                <a:cs typeface="Verdana"/>
              </a:rPr>
              <a:t>m</a:t>
            </a:r>
            <a:r>
              <a:rPr sz="3600" spc="25" dirty="0">
                <a:solidFill>
                  <a:srgbClr val="EBEBEB"/>
                </a:solidFill>
                <a:latin typeface="Verdana"/>
                <a:cs typeface="Verdana"/>
              </a:rPr>
              <a:t>e</a:t>
            </a:r>
            <a:r>
              <a:rPr sz="3600" spc="-270" dirty="0">
                <a:solidFill>
                  <a:srgbClr val="EBEBEB"/>
                </a:solidFill>
                <a:latin typeface="Verdana"/>
                <a:cs typeface="Verdana"/>
              </a:rPr>
              <a:t> </a:t>
            </a:r>
            <a:r>
              <a:rPr sz="3600" spc="-680" dirty="0">
                <a:solidFill>
                  <a:srgbClr val="EBEBEB"/>
                </a:solidFill>
                <a:latin typeface="Verdana"/>
                <a:cs typeface="Verdana"/>
              </a:rPr>
              <a:t>S</a:t>
            </a:r>
            <a:r>
              <a:rPr sz="3600" spc="-270" dirty="0">
                <a:solidFill>
                  <a:srgbClr val="EBEBEB"/>
                </a:solidFill>
                <a:latin typeface="Verdana"/>
                <a:cs typeface="Verdana"/>
              </a:rPr>
              <a:t>i</a:t>
            </a:r>
            <a:r>
              <a:rPr sz="3600" spc="-480" dirty="0">
                <a:solidFill>
                  <a:srgbClr val="EBEBEB"/>
                </a:solidFill>
                <a:latin typeface="Verdana"/>
                <a:cs typeface="Verdana"/>
              </a:rPr>
              <a:t>s</a:t>
            </a:r>
            <a:r>
              <a:rPr sz="3600" spc="-195" dirty="0">
                <a:solidFill>
                  <a:srgbClr val="EBEBEB"/>
                </a:solidFill>
                <a:latin typeface="Verdana"/>
                <a:cs typeface="Verdana"/>
              </a:rPr>
              <a:t>t</a:t>
            </a:r>
            <a:r>
              <a:rPr sz="3600" spc="-90" dirty="0">
                <a:solidFill>
                  <a:srgbClr val="EBEBEB"/>
                </a:solidFill>
                <a:latin typeface="Verdana"/>
                <a:cs typeface="Verdana"/>
              </a:rPr>
              <a:t>em</a:t>
            </a:r>
            <a:r>
              <a:rPr sz="3600" spc="-25" dirty="0">
                <a:solidFill>
                  <a:srgbClr val="EBEBEB"/>
                </a:solidFill>
                <a:latin typeface="Verdana"/>
                <a:cs typeface="Verdana"/>
              </a:rPr>
              <a:t>l</a:t>
            </a:r>
            <a:r>
              <a:rPr sz="3600" spc="-160" dirty="0">
                <a:solidFill>
                  <a:srgbClr val="EBEBEB"/>
                </a:solidFill>
                <a:latin typeface="Verdana"/>
                <a:cs typeface="Verdana"/>
              </a:rPr>
              <a:t>e</a:t>
            </a:r>
            <a:r>
              <a:rPr sz="3600" spc="-105" dirty="0">
                <a:solidFill>
                  <a:srgbClr val="EBEBEB"/>
                </a:solidFill>
                <a:latin typeface="Verdana"/>
                <a:cs typeface="Verdana"/>
              </a:rPr>
              <a:t>r</a:t>
            </a:r>
            <a:r>
              <a:rPr sz="3600" spc="-270" dirty="0">
                <a:solidFill>
                  <a:srgbClr val="EBEBEB"/>
                </a:solidFill>
                <a:latin typeface="Verdana"/>
                <a:cs typeface="Verdana"/>
              </a:rPr>
              <a:t>i</a:t>
            </a:r>
            <a:endParaRPr sz="3600">
              <a:latin typeface="Verdana"/>
              <a:cs typeface="Verdana"/>
            </a:endParaRPr>
          </a:p>
        </p:txBody>
      </p:sp>
      <p:sp>
        <p:nvSpPr>
          <p:cNvPr id="4" name="object 4"/>
          <p:cNvSpPr txBox="1"/>
          <p:nvPr/>
        </p:nvSpPr>
        <p:spPr>
          <a:xfrm>
            <a:off x="1233693" y="2607056"/>
            <a:ext cx="8645525" cy="3052445"/>
          </a:xfrm>
          <a:prstGeom prst="rect">
            <a:avLst/>
          </a:prstGeom>
        </p:spPr>
        <p:txBody>
          <a:bodyPr vert="horz" wrap="square" lIns="0" tIns="13970" rIns="0" bIns="0" rtlCol="0">
            <a:spAutoFit/>
          </a:bodyPr>
          <a:lstStyle/>
          <a:p>
            <a:pPr marL="355600" marR="105410" indent="-342900" algn="just">
              <a:lnSpc>
                <a:spcPct val="106000"/>
              </a:lnSpc>
              <a:spcBef>
                <a:spcPts val="110"/>
              </a:spcBef>
              <a:buClr>
                <a:srgbClr val="B31166"/>
              </a:buClr>
              <a:buSzPct val="80000"/>
              <a:buFont typeface="Symbol"/>
              <a:buChar char=""/>
              <a:tabLst>
                <a:tab pos="355600" algn="l"/>
              </a:tabLst>
            </a:pPr>
            <a:r>
              <a:rPr sz="1500" spc="-20" dirty="0">
                <a:solidFill>
                  <a:srgbClr val="404040"/>
                </a:solidFill>
                <a:latin typeface="Times New Roman"/>
                <a:cs typeface="Times New Roman"/>
              </a:rPr>
              <a:t>Tableau: Tableau, </a:t>
            </a:r>
            <a:r>
              <a:rPr sz="1500" spc="-5" dirty="0">
                <a:solidFill>
                  <a:srgbClr val="404040"/>
                </a:solidFill>
                <a:latin typeface="Times New Roman"/>
                <a:cs typeface="Times New Roman"/>
              </a:rPr>
              <a:t>web tabanlı bir veri görselleştirme </a:t>
            </a:r>
            <a:r>
              <a:rPr sz="1500" spc="-15" dirty="0">
                <a:solidFill>
                  <a:srgbClr val="404040"/>
                </a:solidFill>
                <a:latin typeface="Times New Roman"/>
                <a:cs typeface="Times New Roman"/>
              </a:rPr>
              <a:t>yazılımıdır. </a:t>
            </a:r>
            <a:r>
              <a:rPr sz="1500" spc="-10" dirty="0">
                <a:solidFill>
                  <a:srgbClr val="404040"/>
                </a:solidFill>
                <a:latin typeface="Times New Roman"/>
                <a:cs typeface="Times New Roman"/>
              </a:rPr>
              <a:t>Kullanıcılar, </a:t>
            </a:r>
            <a:r>
              <a:rPr sz="1500" spc="-5" dirty="0">
                <a:solidFill>
                  <a:srgbClr val="404040"/>
                </a:solidFill>
                <a:latin typeface="Times New Roman"/>
                <a:cs typeface="Times New Roman"/>
              </a:rPr>
              <a:t>verileri yükleyerek veya veri </a:t>
            </a:r>
            <a:r>
              <a:rPr sz="1500" dirty="0">
                <a:solidFill>
                  <a:srgbClr val="404040"/>
                </a:solidFill>
                <a:latin typeface="Times New Roman"/>
                <a:cs typeface="Times New Roman"/>
              </a:rPr>
              <a:t> </a:t>
            </a:r>
            <a:r>
              <a:rPr sz="1500" spc="-5" dirty="0">
                <a:solidFill>
                  <a:srgbClr val="404040"/>
                </a:solidFill>
                <a:latin typeface="Times New Roman"/>
                <a:cs typeface="Times New Roman"/>
              </a:rPr>
              <a:t>kaynaklarına bağlanarak görselleştirme </a:t>
            </a:r>
            <a:r>
              <a:rPr sz="1500" spc="-10" dirty="0">
                <a:solidFill>
                  <a:srgbClr val="404040"/>
                </a:solidFill>
                <a:latin typeface="Times New Roman"/>
                <a:cs typeface="Times New Roman"/>
              </a:rPr>
              <a:t>oluşturabilir. </a:t>
            </a:r>
            <a:r>
              <a:rPr sz="1500" spc="-5" dirty="0">
                <a:solidFill>
                  <a:srgbClr val="404040"/>
                </a:solidFill>
                <a:latin typeface="Times New Roman"/>
                <a:cs typeface="Times New Roman"/>
              </a:rPr>
              <a:t>Özelleştirilebilir görselleştirme tasarımları oluşturmak </a:t>
            </a:r>
            <a:r>
              <a:rPr sz="1500" spc="-360" dirty="0">
                <a:solidFill>
                  <a:srgbClr val="404040"/>
                </a:solidFill>
                <a:latin typeface="Times New Roman"/>
                <a:cs typeface="Times New Roman"/>
              </a:rPr>
              <a:t> </a:t>
            </a:r>
            <a:r>
              <a:rPr sz="1500" spc="-5" dirty="0">
                <a:solidFill>
                  <a:srgbClr val="404040"/>
                </a:solidFill>
                <a:latin typeface="Times New Roman"/>
                <a:cs typeface="Times New Roman"/>
              </a:rPr>
              <a:t>için </a:t>
            </a:r>
            <a:r>
              <a:rPr sz="1500" spc="-15" dirty="0">
                <a:solidFill>
                  <a:srgbClr val="404040"/>
                </a:solidFill>
                <a:latin typeface="Times New Roman"/>
                <a:cs typeface="Times New Roman"/>
              </a:rPr>
              <a:t>kullanılır.</a:t>
            </a:r>
            <a:endParaRPr sz="1500">
              <a:latin typeface="Times New Roman"/>
              <a:cs typeface="Times New Roman"/>
            </a:endParaRPr>
          </a:p>
          <a:p>
            <a:pPr marL="355600" marR="387350" indent="-342900">
              <a:lnSpc>
                <a:spcPct val="105300"/>
              </a:lnSpc>
              <a:spcBef>
                <a:spcPts val="1010"/>
              </a:spcBef>
              <a:buClr>
                <a:srgbClr val="B31166"/>
              </a:buClr>
              <a:buSzPct val="80000"/>
              <a:buFont typeface="Symbol"/>
              <a:buChar char=""/>
              <a:tabLst>
                <a:tab pos="354965" algn="l"/>
                <a:tab pos="355600" algn="l"/>
              </a:tabLst>
            </a:pPr>
            <a:r>
              <a:rPr sz="1500" spc="-5" dirty="0">
                <a:solidFill>
                  <a:srgbClr val="404040"/>
                </a:solidFill>
                <a:latin typeface="Times New Roman"/>
                <a:cs typeface="Times New Roman"/>
              </a:rPr>
              <a:t>Google</a:t>
            </a:r>
            <a:r>
              <a:rPr sz="1500" spc="5" dirty="0">
                <a:solidFill>
                  <a:srgbClr val="404040"/>
                </a:solidFill>
                <a:latin typeface="Times New Roman"/>
                <a:cs typeface="Times New Roman"/>
              </a:rPr>
              <a:t> </a:t>
            </a:r>
            <a:r>
              <a:rPr sz="1500" spc="-5" dirty="0">
                <a:solidFill>
                  <a:srgbClr val="404040"/>
                </a:solidFill>
                <a:latin typeface="Times New Roman"/>
                <a:cs typeface="Times New Roman"/>
              </a:rPr>
              <a:t>Charts:</a:t>
            </a:r>
            <a:r>
              <a:rPr sz="1500" spc="5" dirty="0">
                <a:solidFill>
                  <a:srgbClr val="404040"/>
                </a:solidFill>
                <a:latin typeface="Times New Roman"/>
                <a:cs typeface="Times New Roman"/>
              </a:rPr>
              <a:t> </a:t>
            </a:r>
            <a:r>
              <a:rPr sz="1500" spc="-5" dirty="0">
                <a:solidFill>
                  <a:srgbClr val="404040"/>
                </a:solidFill>
                <a:latin typeface="Times New Roman"/>
                <a:cs typeface="Times New Roman"/>
              </a:rPr>
              <a:t>Google</a:t>
            </a:r>
            <a:r>
              <a:rPr sz="1500" spc="5" dirty="0">
                <a:solidFill>
                  <a:srgbClr val="404040"/>
                </a:solidFill>
                <a:latin typeface="Times New Roman"/>
                <a:cs typeface="Times New Roman"/>
              </a:rPr>
              <a:t> </a:t>
            </a:r>
            <a:r>
              <a:rPr sz="1500" spc="-5" dirty="0">
                <a:solidFill>
                  <a:srgbClr val="404040"/>
                </a:solidFill>
                <a:latin typeface="Times New Roman"/>
                <a:cs typeface="Times New Roman"/>
              </a:rPr>
              <a:t>Charts,</a:t>
            </a:r>
            <a:r>
              <a:rPr sz="1500" spc="10" dirty="0">
                <a:solidFill>
                  <a:srgbClr val="404040"/>
                </a:solidFill>
                <a:latin typeface="Times New Roman"/>
                <a:cs typeface="Times New Roman"/>
              </a:rPr>
              <a:t> </a:t>
            </a:r>
            <a:r>
              <a:rPr sz="1500" spc="-5" dirty="0">
                <a:solidFill>
                  <a:srgbClr val="404040"/>
                </a:solidFill>
                <a:latin typeface="Times New Roman"/>
                <a:cs typeface="Times New Roman"/>
              </a:rPr>
              <a:t>Google</a:t>
            </a:r>
            <a:r>
              <a:rPr sz="1500" spc="10" dirty="0">
                <a:solidFill>
                  <a:srgbClr val="404040"/>
                </a:solidFill>
                <a:latin typeface="Times New Roman"/>
                <a:cs typeface="Times New Roman"/>
              </a:rPr>
              <a:t> </a:t>
            </a:r>
            <a:r>
              <a:rPr sz="1500" spc="-5" dirty="0">
                <a:solidFill>
                  <a:srgbClr val="404040"/>
                </a:solidFill>
                <a:latin typeface="Times New Roman"/>
                <a:cs typeface="Times New Roman"/>
              </a:rPr>
              <a:t>tarafından</a:t>
            </a:r>
            <a:r>
              <a:rPr sz="1500" spc="10" dirty="0">
                <a:solidFill>
                  <a:srgbClr val="404040"/>
                </a:solidFill>
                <a:latin typeface="Times New Roman"/>
                <a:cs typeface="Times New Roman"/>
              </a:rPr>
              <a:t> </a:t>
            </a:r>
            <a:r>
              <a:rPr sz="1500" spc="-5" dirty="0">
                <a:solidFill>
                  <a:srgbClr val="404040"/>
                </a:solidFill>
                <a:latin typeface="Times New Roman"/>
                <a:cs typeface="Times New Roman"/>
              </a:rPr>
              <a:t>sunulan</a:t>
            </a:r>
            <a:r>
              <a:rPr sz="1500" spc="10" dirty="0">
                <a:solidFill>
                  <a:srgbClr val="404040"/>
                </a:solidFill>
                <a:latin typeface="Times New Roman"/>
                <a:cs typeface="Times New Roman"/>
              </a:rPr>
              <a:t> </a:t>
            </a:r>
            <a:r>
              <a:rPr sz="1500" spc="-5" dirty="0">
                <a:solidFill>
                  <a:srgbClr val="404040"/>
                </a:solidFill>
                <a:latin typeface="Times New Roman"/>
                <a:cs typeface="Times New Roman"/>
              </a:rPr>
              <a:t>ücretsiz,</a:t>
            </a:r>
            <a:r>
              <a:rPr sz="1500" spc="15" dirty="0">
                <a:solidFill>
                  <a:srgbClr val="404040"/>
                </a:solidFill>
                <a:latin typeface="Times New Roman"/>
                <a:cs typeface="Times New Roman"/>
              </a:rPr>
              <a:t> </a:t>
            </a:r>
            <a:r>
              <a:rPr sz="1500" spc="-5" dirty="0">
                <a:solidFill>
                  <a:srgbClr val="404040"/>
                </a:solidFill>
                <a:latin typeface="Times New Roman"/>
                <a:cs typeface="Times New Roman"/>
              </a:rPr>
              <a:t>web</a:t>
            </a:r>
            <a:r>
              <a:rPr sz="1500" spc="10" dirty="0">
                <a:solidFill>
                  <a:srgbClr val="404040"/>
                </a:solidFill>
                <a:latin typeface="Times New Roman"/>
                <a:cs typeface="Times New Roman"/>
              </a:rPr>
              <a:t> </a:t>
            </a:r>
            <a:r>
              <a:rPr sz="1500" spc="-5" dirty="0">
                <a:solidFill>
                  <a:srgbClr val="404040"/>
                </a:solidFill>
                <a:latin typeface="Times New Roman"/>
                <a:cs typeface="Times New Roman"/>
              </a:rPr>
              <a:t>tabanlı</a:t>
            </a:r>
            <a:r>
              <a:rPr sz="1500" spc="5" dirty="0">
                <a:solidFill>
                  <a:srgbClr val="404040"/>
                </a:solidFill>
                <a:latin typeface="Times New Roman"/>
                <a:cs typeface="Times New Roman"/>
              </a:rPr>
              <a:t> </a:t>
            </a:r>
            <a:r>
              <a:rPr sz="1500" spc="-5" dirty="0">
                <a:solidFill>
                  <a:srgbClr val="404040"/>
                </a:solidFill>
                <a:latin typeface="Times New Roman"/>
                <a:cs typeface="Times New Roman"/>
              </a:rPr>
              <a:t>bir</a:t>
            </a:r>
            <a:r>
              <a:rPr sz="1500" spc="10" dirty="0">
                <a:solidFill>
                  <a:srgbClr val="404040"/>
                </a:solidFill>
                <a:latin typeface="Times New Roman"/>
                <a:cs typeface="Times New Roman"/>
              </a:rPr>
              <a:t> </a:t>
            </a:r>
            <a:r>
              <a:rPr sz="1500" spc="-5" dirty="0">
                <a:solidFill>
                  <a:srgbClr val="404040"/>
                </a:solidFill>
                <a:latin typeface="Times New Roman"/>
                <a:cs typeface="Times New Roman"/>
              </a:rPr>
              <a:t>veri</a:t>
            </a:r>
            <a:r>
              <a:rPr sz="1500" spc="10" dirty="0">
                <a:solidFill>
                  <a:srgbClr val="404040"/>
                </a:solidFill>
                <a:latin typeface="Times New Roman"/>
                <a:cs typeface="Times New Roman"/>
              </a:rPr>
              <a:t> </a:t>
            </a:r>
            <a:r>
              <a:rPr sz="1500" spc="-5" dirty="0">
                <a:solidFill>
                  <a:srgbClr val="404040"/>
                </a:solidFill>
                <a:latin typeface="Times New Roman"/>
                <a:cs typeface="Times New Roman"/>
              </a:rPr>
              <a:t>görselleştirme </a:t>
            </a:r>
            <a:r>
              <a:rPr sz="1500" dirty="0">
                <a:solidFill>
                  <a:srgbClr val="404040"/>
                </a:solidFill>
                <a:latin typeface="Times New Roman"/>
                <a:cs typeface="Times New Roman"/>
              </a:rPr>
              <a:t> </a:t>
            </a:r>
            <a:r>
              <a:rPr sz="1500" spc="-15" dirty="0">
                <a:solidFill>
                  <a:srgbClr val="404040"/>
                </a:solidFill>
                <a:latin typeface="Times New Roman"/>
                <a:cs typeface="Times New Roman"/>
              </a:rPr>
              <a:t>aracıdır.</a:t>
            </a:r>
            <a:r>
              <a:rPr sz="1500" spc="15" dirty="0">
                <a:solidFill>
                  <a:srgbClr val="404040"/>
                </a:solidFill>
                <a:latin typeface="Times New Roman"/>
                <a:cs typeface="Times New Roman"/>
              </a:rPr>
              <a:t> </a:t>
            </a:r>
            <a:r>
              <a:rPr sz="1500" spc="-10" dirty="0">
                <a:solidFill>
                  <a:srgbClr val="404040"/>
                </a:solidFill>
                <a:latin typeface="Times New Roman"/>
                <a:cs typeface="Times New Roman"/>
              </a:rPr>
              <a:t>Kullanıcılar,</a:t>
            </a:r>
            <a:r>
              <a:rPr sz="1500" spc="15" dirty="0">
                <a:solidFill>
                  <a:srgbClr val="404040"/>
                </a:solidFill>
                <a:latin typeface="Times New Roman"/>
                <a:cs typeface="Times New Roman"/>
              </a:rPr>
              <a:t> </a:t>
            </a:r>
            <a:r>
              <a:rPr sz="1500" spc="-5" dirty="0">
                <a:solidFill>
                  <a:srgbClr val="404040"/>
                </a:solidFill>
                <a:latin typeface="Times New Roman"/>
                <a:cs typeface="Times New Roman"/>
              </a:rPr>
              <a:t>verileri</a:t>
            </a:r>
            <a:r>
              <a:rPr sz="1500" spc="15" dirty="0">
                <a:solidFill>
                  <a:srgbClr val="404040"/>
                </a:solidFill>
                <a:latin typeface="Times New Roman"/>
                <a:cs typeface="Times New Roman"/>
              </a:rPr>
              <a:t> </a:t>
            </a:r>
            <a:r>
              <a:rPr sz="1500" spc="-5" dirty="0">
                <a:solidFill>
                  <a:srgbClr val="404040"/>
                </a:solidFill>
                <a:latin typeface="Times New Roman"/>
                <a:cs typeface="Times New Roman"/>
              </a:rPr>
              <a:t>yükleyerek</a:t>
            </a:r>
            <a:r>
              <a:rPr sz="1500" spc="15" dirty="0">
                <a:solidFill>
                  <a:srgbClr val="404040"/>
                </a:solidFill>
                <a:latin typeface="Times New Roman"/>
                <a:cs typeface="Times New Roman"/>
              </a:rPr>
              <a:t> </a:t>
            </a:r>
            <a:r>
              <a:rPr sz="1500" spc="-5" dirty="0">
                <a:solidFill>
                  <a:srgbClr val="404040"/>
                </a:solidFill>
                <a:latin typeface="Times New Roman"/>
                <a:cs typeface="Times New Roman"/>
              </a:rPr>
              <a:t>veya</a:t>
            </a:r>
            <a:r>
              <a:rPr sz="1500" spc="10" dirty="0">
                <a:solidFill>
                  <a:srgbClr val="404040"/>
                </a:solidFill>
                <a:latin typeface="Times New Roman"/>
                <a:cs typeface="Times New Roman"/>
              </a:rPr>
              <a:t> </a:t>
            </a:r>
            <a:r>
              <a:rPr sz="1500" spc="-5" dirty="0">
                <a:solidFill>
                  <a:srgbClr val="404040"/>
                </a:solidFill>
                <a:latin typeface="Times New Roman"/>
                <a:cs typeface="Times New Roman"/>
              </a:rPr>
              <a:t>veri</a:t>
            </a:r>
            <a:r>
              <a:rPr sz="1500" spc="15" dirty="0">
                <a:solidFill>
                  <a:srgbClr val="404040"/>
                </a:solidFill>
                <a:latin typeface="Times New Roman"/>
                <a:cs typeface="Times New Roman"/>
              </a:rPr>
              <a:t> </a:t>
            </a:r>
            <a:r>
              <a:rPr sz="1500" spc="-5" dirty="0">
                <a:solidFill>
                  <a:srgbClr val="404040"/>
                </a:solidFill>
                <a:latin typeface="Times New Roman"/>
                <a:cs typeface="Times New Roman"/>
              </a:rPr>
              <a:t>kaynaklarına</a:t>
            </a:r>
            <a:r>
              <a:rPr sz="1500" spc="10" dirty="0">
                <a:solidFill>
                  <a:srgbClr val="404040"/>
                </a:solidFill>
                <a:latin typeface="Times New Roman"/>
                <a:cs typeface="Times New Roman"/>
              </a:rPr>
              <a:t> </a:t>
            </a:r>
            <a:r>
              <a:rPr sz="1500" spc="-5" dirty="0">
                <a:solidFill>
                  <a:srgbClr val="404040"/>
                </a:solidFill>
                <a:latin typeface="Times New Roman"/>
                <a:cs typeface="Times New Roman"/>
              </a:rPr>
              <a:t>bağlanarak</a:t>
            </a:r>
            <a:r>
              <a:rPr sz="1500" spc="15" dirty="0">
                <a:solidFill>
                  <a:srgbClr val="404040"/>
                </a:solidFill>
                <a:latin typeface="Times New Roman"/>
                <a:cs typeface="Times New Roman"/>
              </a:rPr>
              <a:t> </a:t>
            </a:r>
            <a:r>
              <a:rPr sz="1500" spc="-5" dirty="0">
                <a:solidFill>
                  <a:srgbClr val="404040"/>
                </a:solidFill>
                <a:latin typeface="Times New Roman"/>
                <a:cs typeface="Times New Roman"/>
              </a:rPr>
              <a:t>görselleştirme</a:t>
            </a:r>
            <a:r>
              <a:rPr sz="1500" spc="15" dirty="0">
                <a:solidFill>
                  <a:srgbClr val="404040"/>
                </a:solidFill>
                <a:latin typeface="Times New Roman"/>
                <a:cs typeface="Times New Roman"/>
              </a:rPr>
              <a:t> </a:t>
            </a:r>
            <a:r>
              <a:rPr sz="1500" spc="-10" dirty="0">
                <a:solidFill>
                  <a:srgbClr val="404040"/>
                </a:solidFill>
                <a:latin typeface="Times New Roman"/>
                <a:cs typeface="Times New Roman"/>
              </a:rPr>
              <a:t>oluşturabilir.</a:t>
            </a:r>
            <a:endParaRPr sz="1500">
              <a:latin typeface="Times New Roman"/>
              <a:cs typeface="Times New Roman"/>
            </a:endParaRPr>
          </a:p>
          <a:p>
            <a:pPr marL="355600" marR="105410" indent="-342900">
              <a:lnSpc>
                <a:spcPct val="102699"/>
              </a:lnSpc>
              <a:spcBef>
                <a:spcPts val="1055"/>
              </a:spcBef>
              <a:buClr>
                <a:srgbClr val="B31166"/>
              </a:buClr>
              <a:buSzPct val="80000"/>
              <a:buFont typeface="Symbol"/>
              <a:buChar char=""/>
              <a:tabLst>
                <a:tab pos="354965" algn="l"/>
                <a:tab pos="355600" algn="l"/>
              </a:tabLst>
            </a:pPr>
            <a:r>
              <a:rPr sz="1500" spc="-5" dirty="0">
                <a:solidFill>
                  <a:srgbClr val="404040"/>
                </a:solidFill>
                <a:latin typeface="Times New Roman"/>
                <a:cs typeface="Times New Roman"/>
              </a:rPr>
              <a:t>Plotly:</a:t>
            </a:r>
            <a:r>
              <a:rPr sz="1500" spc="5" dirty="0">
                <a:solidFill>
                  <a:srgbClr val="404040"/>
                </a:solidFill>
                <a:latin typeface="Times New Roman"/>
                <a:cs typeface="Times New Roman"/>
              </a:rPr>
              <a:t> </a:t>
            </a:r>
            <a:r>
              <a:rPr sz="1500" spc="-20" dirty="0">
                <a:solidFill>
                  <a:srgbClr val="404040"/>
                </a:solidFill>
                <a:latin typeface="Times New Roman"/>
                <a:cs typeface="Times New Roman"/>
              </a:rPr>
              <a:t>Plotly,</a:t>
            </a:r>
            <a:r>
              <a:rPr sz="1500" spc="10" dirty="0">
                <a:solidFill>
                  <a:srgbClr val="404040"/>
                </a:solidFill>
                <a:latin typeface="Times New Roman"/>
                <a:cs typeface="Times New Roman"/>
              </a:rPr>
              <a:t> </a:t>
            </a:r>
            <a:r>
              <a:rPr sz="1500" spc="-5" dirty="0">
                <a:solidFill>
                  <a:srgbClr val="404040"/>
                </a:solidFill>
                <a:latin typeface="Times New Roman"/>
                <a:cs typeface="Times New Roman"/>
              </a:rPr>
              <a:t>web</a:t>
            </a:r>
            <a:r>
              <a:rPr sz="1500" spc="10" dirty="0">
                <a:solidFill>
                  <a:srgbClr val="404040"/>
                </a:solidFill>
                <a:latin typeface="Times New Roman"/>
                <a:cs typeface="Times New Roman"/>
              </a:rPr>
              <a:t> </a:t>
            </a:r>
            <a:r>
              <a:rPr sz="1500" spc="-5" dirty="0">
                <a:solidFill>
                  <a:srgbClr val="404040"/>
                </a:solidFill>
                <a:latin typeface="Times New Roman"/>
                <a:cs typeface="Times New Roman"/>
              </a:rPr>
              <a:t>tabanlı</a:t>
            </a:r>
            <a:r>
              <a:rPr sz="1500" spc="5" dirty="0">
                <a:solidFill>
                  <a:srgbClr val="404040"/>
                </a:solidFill>
                <a:latin typeface="Times New Roman"/>
                <a:cs typeface="Times New Roman"/>
              </a:rPr>
              <a:t> </a:t>
            </a:r>
            <a:r>
              <a:rPr sz="1500" spc="-5" dirty="0">
                <a:solidFill>
                  <a:srgbClr val="404040"/>
                </a:solidFill>
                <a:latin typeface="Times New Roman"/>
                <a:cs typeface="Times New Roman"/>
              </a:rPr>
              <a:t>bir</a:t>
            </a:r>
            <a:r>
              <a:rPr sz="1500" spc="10" dirty="0">
                <a:solidFill>
                  <a:srgbClr val="404040"/>
                </a:solidFill>
                <a:latin typeface="Times New Roman"/>
                <a:cs typeface="Times New Roman"/>
              </a:rPr>
              <a:t> </a:t>
            </a:r>
            <a:r>
              <a:rPr sz="1500" spc="-5" dirty="0">
                <a:solidFill>
                  <a:srgbClr val="404040"/>
                </a:solidFill>
                <a:latin typeface="Times New Roman"/>
                <a:cs typeface="Times New Roman"/>
              </a:rPr>
              <a:t>veri</a:t>
            </a:r>
            <a:r>
              <a:rPr sz="1500" spc="5" dirty="0">
                <a:solidFill>
                  <a:srgbClr val="404040"/>
                </a:solidFill>
                <a:latin typeface="Times New Roman"/>
                <a:cs typeface="Times New Roman"/>
              </a:rPr>
              <a:t> </a:t>
            </a:r>
            <a:r>
              <a:rPr sz="1500" spc="-5" dirty="0">
                <a:solidFill>
                  <a:srgbClr val="404040"/>
                </a:solidFill>
                <a:latin typeface="Times New Roman"/>
                <a:cs typeface="Times New Roman"/>
              </a:rPr>
              <a:t>görselleştirme</a:t>
            </a:r>
            <a:r>
              <a:rPr sz="1500" spc="5" dirty="0">
                <a:solidFill>
                  <a:srgbClr val="404040"/>
                </a:solidFill>
                <a:latin typeface="Times New Roman"/>
                <a:cs typeface="Times New Roman"/>
              </a:rPr>
              <a:t> </a:t>
            </a:r>
            <a:r>
              <a:rPr sz="1500" spc="-15" dirty="0">
                <a:solidFill>
                  <a:srgbClr val="404040"/>
                </a:solidFill>
                <a:latin typeface="Times New Roman"/>
                <a:cs typeface="Times New Roman"/>
              </a:rPr>
              <a:t>yazılımıdır.</a:t>
            </a:r>
            <a:r>
              <a:rPr sz="1500" spc="10" dirty="0">
                <a:solidFill>
                  <a:srgbClr val="404040"/>
                </a:solidFill>
                <a:latin typeface="Times New Roman"/>
                <a:cs typeface="Times New Roman"/>
              </a:rPr>
              <a:t> </a:t>
            </a:r>
            <a:r>
              <a:rPr sz="1500" spc="-10" dirty="0">
                <a:solidFill>
                  <a:srgbClr val="404040"/>
                </a:solidFill>
                <a:latin typeface="Times New Roman"/>
                <a:cs typeface="Times New Roman"/>
              </a:rPr>
              <a:t>Kullanıcılar,</a:t>
            </a:r>
            <a:r>
              <a:rPr sz="1500" spc="10" dirty="0">
                <a:solidFill>
                  <a:srgbClr val="404040"/>
                </a:solidFill>
                <a:latin typeface="Times New Roman"/>
                <a:cs typeface="Times New Roman"/>
              </a:rPr>
              <a:t> </a:t>
            </a:r>
            <a:r>
              <a:rPr sz="1500" spc="-5" dirty="0">
                <a:solidFill>
                  <a:srgbClr val="404040"/>
                </a:solidFill>
                <a:latin typeface="Times New Roman"/>
                <a:cs typeface="Times New Roman"/>
              </a:rPr>
              <a:t>verileri</a:t>
            </a:r>
            <a:r>
              <a:rPr sz="1500" spc="5" dirty="0">
                <a:solidFill>
                  <a:srgbClr val="404040"/>
                </a:solidFill>
                <a:latin typeface="Times New Roman"/>
                <a:cs typeface="Times New Roman"/>
              </a:rPr>
              <a:t> </a:t>
            </a:r>
            <a:r>
              <a:rPr sz="1500" spc="-5" dirty="0">
                <a:solidFill>
                  <a:srgbClr val="404040"/>
                </a:solidFill>
                <a:latin typeface="Times New Roman"/>
                <a:cs typeface="Times New Roman"/>
              </a:rPr>
              <a:t>yükleyerek</a:t>
            </a:r>
            <a:r>
              <a:rPr sz="1500" spc="10" dirty="0">
                <a:solidFill>
                  <a:srgbClr val="404040"/>
                </a:solidFill>
                <a:latin typeface="Times New Roman"/>
                <a:cs typeface="Times New Roman"/>
              </a:rPr>
              <a:t> </a:t>
            </a:r>
            <a:r>
              <a:rPr sz="1500" spc="-5" dirty="0">
                <a:solidFill>
                  <a:srgbClr val="404040"/>
                </a:solidFill>
                <a:latin typeface="Times New Roman"/>
                <a:cs typeface="Times New Roman"/>
              </a:rPr>
              <a:t>veya</a:t>
            </a:r>
            <a:r>
              <a:rPr sz="1500" spc="5" dirty="0">
                <a:solidFill>
                  <a:srgbClr val="404040"/>
                </a:solidFill>
                <a:latin typeface="Times New Roman"/>
                <a:cs typeface="Times New Roman"/>
              </a:rPr>
              <a:t> </a:t>
            </a:r>
            <a:r>
              <a:rPr sz="1500" spc="-5" dirty="0">
                <a:solidFill>
                  <a:srgbClr val="404040"/>
                </a:solidFill>
                <a:latin typeface="Times New Roman"/>
                <a:cs typeface="Times New Roman"/>
              </a:rPr>
              <a:t>veri </a:t>
            </a:r>
            <a:r>
              <a:rPr sz="1500" dirty="0">
                <a:solidFill>
                  <a:srgbClr val="404040"/>
                </a:solidFill>
                <a:latin typeface="Times New Roman"/>
                <a:cs typeface="Times New Roman"/>
              </a:rPr>
              <a:t> </a:t>
            </a:r>
            <a:r>
              <a:rPr sz="1500" spc="-5" dirty="0">
                <a:solidFill>
                  <a:srgbClr val="404040"/>
                </a:solidFill>
                <a:latin typeface="Times New Roman"/>
                <a:cs typeface="Times New Roman"/>
              </a:rPr>
              <a:t>kaynaklarına</a:t>
            </a:r>
            <a:r>
              <a:rPr sz="1500" spc="10" dirty="0">
                <a:solidFill>
                  <a:srgbClr val="404040"/>
                </a:solidFill>
                <a:latin typeface="Times New Roman"/>
                <a:cs typeface="Times New Roman"/>
              </a:rPr>
              <a:t> </a:t>
            </a:r>
            <a:r>
              <a:rPr sz="1500" spc="-5" dirty="0">
                <a:solidFill>
                  <a:srgbClr val="404040"/>
                </a:solidFill>
                <a:latin typeface="Times New Roman"/>
                <a:cs typeface="Times New Roman"/>
              </a:rPr>
              <a:t>bağlanarak</a:t>
            </a:r>
            <a:r>
              <a:rPr sz="1500" spc="20" dirty="0">
                <a:solidFill>
                  <a:srgbClr val="404040"/>
                </a:solidFill>
                <a:latin typeface="Times New Roman"/>
                <a:cs typeface="Times New Roman"/>
              </a:rPr>
              <a:t> </a:t>
            </a:r>
            <a:r>
              <a:rPr sz="1500" spc="-5" dirty="0">
                <a:solidFill>
                  <a:srgbClr val="404040"/>
                </a:solidFill>
                <a:latin typeface="Times New Roman"/>
                <a:cs typeface="Times New Roman"/>
              </a:rPr>
              <a:t>görselleştirme</a:t>
            </a:r>
            <a:r>
              <a:rPr sz="1500" spc="10" dirty="0">
                <a:solidFill>
                  <a:srgbClr val="404040"/>
                </a:solidFill>
                <a:latin typeface="Times New Roman"/>
                <a:cs typeface="Times New Roman"/>
              </a:rPr>
              <a:t> </a:t>
            </a:r>
            <a:r>
              <a:rPr sz="1500" spc="-10" dirty="0">
                <a:solidFill>
                  <a:srgbClr val="404040"/>
                </a:solidFill>
                <a:latin typeface="Times New Roman"/>
                <a:cs typeface="Times New Roman"/>
              </a:rPr>
              <a:t>oluşturabilir.</a:t>
            </a:r>
            <a:r>
              <a:rPr sz="1500" spc="20" dirty="0">
                <a:solidFill>
                  <a:srgbClr val="404040"/>
                </a:solidFill>
                <a:latin typeface="Times New Roman"/>
                <a:cs typeface="Times New Roman"/>
              </a:rPr>
              <a:t> </a:t>
            </a:r>
            <a:r>
              <a:rPr sz="1500" spc="-5" dirty="0">
                <a:solidFill>
                  <a:srgbClr val="404040"/>
                </a:solidFill>
                <a:latin typeface="Times New Roman"/>
                <a:cs typeface="Times New Roman"/>
              </a:rPr>
              <a:t>Özelleştirilebilir</a:t>
            </a:r>
            <a:r>
              <a:rPr sz="1500" spc="15" dirty="0">
                <a:solidFill>
                  <a:srgbClr val="404040"/>
                </a:solidFill>
                <a:latin typeface="Times New Roman"/>
                <a:cs typeface="Times New Roman"/>
              </a:rPr>
              <a:t> </a:t>
            </a:r>
            <a:r>
              <a:rPr sz="1500" spc="-5" dirty="0">
                <a:solidFill>
                  <a:srgbClr val="404040"/>
                </a:solidFill>
                <a:latin typeface="Times New Roman"/>
                <a:cs typeface="Times New Roman"/>
              </a:rPr>
              <a:t>görselleştirme</a:t>
            </a:r>
            <a:r>
              <a:rPr sz="1500" spc="15" dirty="0">
                <a:solidFill>
                  <a:srgbClr val="404040"/>
                </a:solidFill>
                <a:latin typeface="Times New Roman"/>
                <a:cs typeface="Times New Roman"/>
              </a:rPr>
              <a:t> </a:t>
            </a:r>
            <a:r>
              <a:rPr sz="1500" spc="-5" dirty="0">
                <a:solidFill>
                  <a:srgbClr val="404040"/>
                </a:solidFill>
                <a:latin typeface="Times New Roman"/>
                <a:cs typeface="Times New Roman"/>
              </a:rPr>
              <a:t>tasarımları</a:t>
            </a:r>
            <a:r>
              <a:rPr sz="1500" spc="10" dirty="0">
                <a:solidFill>
                  <a:srgbClr val="404040"/>
                </a:solidFill>
                <a:latin typeface="Times New Roman"/>
                <a:cs typeface="Times New Roman"/>
              </a:rPr>
              <a:t> </a:t>
            </a:r>
            <a:r>
              <a:rPr sz="1500" spc="-5" dirty="0">
                <a:solidFill>
                  <a:srgbClr val="404040"/>
                </a:solidFill>
                <a:latin typeface="Times New Roman"/>
                <a:cs typeface="Times New Roman"/>
              </a:rPr>
              <a:t>oluşturmak </a:t>
            </a:r>
            <a:r>
              <a:rPr sz="1500" spc="-360" dirty="0">
                <a:solidFill>
                  <a:srgbClr val="404040"/>
                </a:solidFill>
                <a:latin typeface="Times New Roman"/>
                <a:cs typeface="Times New Roman"/>
              </a:rPr>
              <a:t> </a:t>
            </a:r>
            <a:r>
              <a:rPr sz="1500" spc="-5" dirty="0">
                <a:solidFill>
                  <a:srgbClr val="404040"/>
                </a:solidFill>
                <a:latin typeface="Times New Roman"/>
                <a:cs typeface="Times New Roman"/>
              </a:rPr>
              <a:t>için </a:t>
            </a:r>
            <a:r>
              <a:rPr sz="1500" spc="-15" dirty="0">
                <a:solidFill>
                  <a:srgbClr val="404040"/>
                </a:solidFill>
                <a:latin typeface="Times New Roman"/>
                <a:cs typeface="Times New Roman"/>
              </a:rPr>
              <a:t>kullanılır.</a:t>
            </a:r>
            <a:endParaRPr sz="1500">
              <a:latin typeface="Times New Roman"/>
              <a:cs typeface="Times New Roman"/>
            </a:endParaRPr>
          </a:p>
          <a:p>
            <a:pPr marL="355600" marR="5080" indent="-342900">
              <a:lnSpc>
                <a:spcPct val="105300"/>
              </a:lnSpc>
              <a:spcBef>
                <a:spcPts val="1010"/>
              </a:spcBef>
              <a:buClr>
                <a:srgbClr val="B31166"/>
              </a:buClr>
              <a:buSzPct val="80000"/>
              <a:buFont typeface="Symbol"/>
              <a:buChar char=""/>
              <a:tabLst>
                <a:tab pos="354965" algn="l"/>
                <a:tab pos="355600" algn="l"/>
              </a:tabLst>
            </a:pPr>
            <a:r>
              <a:rPr sz="1500" spc="-5" dirty="0">
                <a:solidFill>
                  <a:srgbClr val="404040"/>
                </a:solidFill>
                <a:latin typeface="Times New Roman"/>
                <a:cs typeface="Times New Roman"/>
              </a:rPr>
              <a:t>Highcharts:</a:t>
            </a:r>
            <a:r>
              <a:rPr sz="1500" spc="10" dirty="0">
                <a:solidFill>
                  <a:srgbClr val="404040"/>
                </a:solidFill>
                <a:latin typeface="Times New Roman"/>
                <a:cs typeface="Times New Roman"/>
              </a:rPr>
              <a:t> </a:t>
            </a:r>
            <a:r>
              <a:rPr sz="1500" spc="-5" dirty="0">
                <a:solidFill>
                  <a:srgbClr val="404040"/>
                </a:solidFill>
                <a:latin typeface="Times New Roman"/>
                <a:cs typeface="Times New Roman"/>
              </a:rPr>
              <a:t>Highcharts,</a:t>
            </a:r>
            <a:r>
              <a:rPr sz="1500" spc="20" dirty="0">
                <a:solidFill>
                  <a:srgbClr val="404040"/>
                </a:solidFill>
                <a:latin typeface="Times New Roman"/>
                <a:cs typeface="Times New Roman"/>
              </a:rPr>
              <a:t> </a:t>
            </a:r>
            <a:r>
              <a:rPr sz="1500" spc="-5" dirty="0">
                <a:solidFill>
                  <a:srgbClr val="404040"/>
                </a:solidFill>
                <a:latin typeface="Times New Roman"/>
                <a:cs typeface="Times New Roman"/>
              </a:rPr>
              <a:t>web</a:t>
            </a:r>
            <a:r>
              <a:rPr sz="1500" spc="15" dirty="0">
                <a:solidFill>
                  <a:srgbClr val="404040"/>
                </a:solidFill>
                <a:latin typeface="Times New Roman"/>
                <a:cs typeface="Times New Roman"/>
              </a:rPr>
              <a:t> </a:t>
            </a:r>
            <a:r>
              <a:rPr sz="1500" spc="-5" dirty="0">
                <a:solidFill>
                  <a:srgbClr val="404040"/>
                </a:solidFill>
                <a:latin typeface="Times New Roman"/>
                <a:cs typeface="Times New Roman"/>
              </a:rPr>
              <a:t>tabanlı</a:t>
            </a:r>
            <a:r>
              <a:rPr sz="1500" spc="15" dirty="0">
                <a:solidFill>
                  <a:srgbClr val="404040"/>
                </a:solidFill>
                <a:latin typeface="Times New Roman"/>
                <a:cs typeface="Times New Roman"/>
              </a:rPr>
              <a:t> </a:t>
            </a:r>
            <a:r>
              <a:rPr sz="1500" spc="-5" dirty="0">
                <a:solidFill>
                  <a:srgbClr val="404040"/>
                </a:solidFill>
                <a:latin typeface="Times New Roman"/>
                <a:cs typeface="Times New Roman"/>
              </a:rPr>
              <a:t>bir</a:t>
            </a:r>
            <a:r>
              <a:rPr sz="1500" spc="20" dirty="0">
                <a:solidFill>
                  <a:srgbClr val="404040"/>
                </a:solidFill>
                <a:latin typeface="Times New Roman"/>
                <a:cs typeface="Times New Roman"/>
              </a:rPr>
              <a:t> </a:t>
            </a:r>
            <a:r>
              <a:rPr sz="1500" spc="-5" dirty="0">
                <a:solidFill>
                  <a:srgbClr val="404040"/>
                </a:solidFill>
                <a:latin typeface="Times New Roman"/>
                <a:cs typeface="Times New Roman"/>
              </a:rPr>
              <a:t>veri</a:t>
            </a:r>
            <a:r>
              <a:rPr sz="1500" spc="10" dirty="0">
                <a:solidFill>
                  <a:srgbClr val="404040"/>
                </a:solidFill>
                <a:latin typeface="Times New Roman"/>
                <a:cs typeface="Times New Roman"/>
              </a:rPr>
              <a:t> </a:t>
            </a:r>
            <a:r>
              <a:rPr sz="1500" spc="-5" dirty="0">
                <a:solidFill>
                  <a:srgbClr val="404040"/>
                </a:solidFill>
                <a:latin typeface="Times New Roman"/>
                <a:cs typeface="Times New Roman"/>
              </a:rPr>
              <a:t>görselleştirme</a:t>
            </a:r>
            <a:r>
              <a:rPr sz="1500" spc="15" dirty="0">
                <a:solidFill>
                  <a:srgbClr val="404040"/>
                </a:solidFill>
                <a:latin typeface="Times New Roman"/>
                <a:cs typeface="Times New Roman"/>
              </a:rPr>
              <a:t> </a:t>
            </a:r>
            <a:r>
              <a:rPr sz="1500" spc="-15" dirty="0">
                <a:solidFill>
                  <a:srgbClr val="404040"/>
                </a:solidFill>
                <a:latin typeface="Times New Roman"/>
                <a:cs typeface="Times New Roman"/>
              </a:rPr>
              <a:t>yazılımıdır.</a:t>
            </a:r>
            <a:r>
              <a:rPr sz="1500" spc="20" dirty="0">
                <a:solidFill>
                  <a:srgbClr val="404040"/>
                </a:solidFill>
                <a:latin typeface="Times New Roman"/>
                <a:cs typeface="Times New Roman"/>
              </a:rPr>
              <a:t> </a:t>
            </a:r>
            <a:r>
              <a:rPr sz="1500" spc="-10" dirty="0">
                <a:solidFill>
                  <a:srgbClr val="404040"/>
                </a:solidFill>
                <a:latin typeface="Times New Roman"/>
                <a:cs typeface="Times New Roman"/>
              </a:rPr>
              <a:t>Kullanıcılar,</a:t>
            </a:r>
            <a:r>
              <a:rPr sz="1500" spc="15" dirty="0">
                <a:solidFill>
                  <a:srgbClr val="404040"/>
                </a:solidFill>
                <a:latin typeface="Times New Roman"/>
                <a:cs typeface="Times New Roman"/>
              </a:rPr>
              <a:t> </a:t>
            </a:r>
            <a:r>
              <a:rPr sz="1500" spc="-5" dirty="0">
                <a:solidFill>
                  <a:srgbClr val="404040"/>
                </a:solidFill>
                <a:latin typeface="Times New Roman"/>
                <a:cs typeface="Times New Roman"/>
              </a:rPr>
              <a:t>verileri</a:t>
            </a:r>
            <a:r>
              <a:rPr sz="1500" spc="15" dirty="0">
                <a:solidFill>
                  <a:srgbClr val="404040"/>
                </a:solidFill>
                <a:latin typeface="Times New Roman"/>
                <a:cs typeface="Times New Roman"/>
              </a:rPr>
              <a:t> </a:t>
            </a:r>
            <a:r>
              <a:rPr sz="1500" spc="-5" dirty="0">
                <a:solidFill>
                  <a:srgbClr val="404040"/>
                </a:solidFill>
                <a:latin typeface="Times New Roman"/>
                <a:cs typeface="Times New Roman"/>
              </a:rPr>
              <a:t>yükleyerek</a:t>
            </a:r>
            <a:r>
              <a:rPr sz="1500" spc="15" dirty="0">
                <a:solidFill>
                  <a:srgbClr val="404040"/>
                </a:solidFill>
                <a:latin typeface="Times New Roman"/>
                <a:cs typeface="Times New Roman"/>
              </a:rPr>
              <a:t> </a:t>
            </a:r>
            <a:r>
              <a:rPr sz="1500" spc="-5" dirty="0">
                <a:solidFill>
                  <a:srgbClr val="404040"/>
                </a:solidFill>
                <a:latin typeface="Times New Roman"/>
                <a:cs typeface="Times New Roman"/>
              </a:rPr>
              <a:t>veya </a:t>
            </a:r>
            <a:r>
              <a:rPr sz="1500" spc="-360" dirty="0">
                <a:solidFill>
                  <a:srgbClr val="404040"/>
                </a:solidFill>
                <a:latin typeface="Times New Roman"/>
                <a:cs typeface="Times New Roman"/>
              </a:rPr>
              <a:t> </a:t>
            </a:r>
            <a:r>
              <a:rPr sz="1500" spc="-5" dirty="0">
                <a:solidFill>
                  <a:srgbClr val="404040"/>
                </a:solidFill>
                <a:latin typeface="Times New Roman"/>
                <a:cs typeface="Times New Roman"/>
              </a:rPr>
              <a:t>veri</a:t>
            </a:r>
            <a:r>
              <a:rPr sz="1500" dirty="0">
                <a:solidFill>
                  <a:srgbClr val="404040"/>
                </a:solidFill>
                <a:latin typeface="Times New Roman"/>
                <a:cs typeface="Times New Roman"/>
              </a:rPr>
              <a:t> </a:t>
            </a:r>
            <a:r>
              <a:rPr sz="1500" spc="-5" dirty="0">
                <a:solidFill>
                  <a:srgbClr val="404040"/>
                </a:solidFill>
                <a:latin typeface="Times New Roman"/>
                <a:cs typeface="Times New Roman"/>
              </a:rPr>
              <a:t>kaynaklarına</a:t>
            </a:r>
            <a:r>
              <a:rPr sz="1500" dirty="0">
                <a:solidFill>
                  <a:srgbClr val="404040"/>
                </a:solidFill>
                <a:latin typeface="Times New Roman"/>
                <a:cs typeface="Times New Roman"/>
              </a:rPr>
              <a:t> </a:t>
            </a:r>
            <a:r>
              <a:rPr sz="1500" spc="-5" dirty="0">
                <a:solidFill>
                  <a:srgbClr val="404040"/>
                </a:solidFill>
                <a:latin typeface="Times New Roman"/>
                <a:cs typeface="Times New Roman"/>
              </a:rPr>
              <a:t>bağlanarak</a:t>
            </a:r>
            <a:r>
              <a:rPr sz="1500" spc="5" dirty="0">
                <a:solidFill>
                  <a:srgbClr val="404040"/>
                </a:solidFill>
                <a:latin typeface="Times New Roman"/>
                <a:cs typeface="Times New Roman"/>
              </a:rPr>
              <a:t> </a:t>
            </a:r>
            <a:r>
              <a:rPr sz="1500" spc="-5" dirty="0">
                <a:solidFill>
                  <a:srgbClr val="404040"/>
                </a:solidFill>
                <a:latin typeface="Times New Roman"/>
                <a:cs typeface="Times New Roman"/>
              </a:rPr>
              <a:t>görselleştirme</a:t>
            </a:r>
            <a:r>
              <a:rPr sz="1500" dirty="0">
                <a:solidFill>
                  <a:srgbClr val="404040"/>
                </a:solidFill>
                <a:latin typeface="Times New Roman"/>
                <a:cs typeface="Times New Roman"/>
              </a:rPr>
              <a:t> </a:t>
            </a:r>
            <a:r>
              <a:rPr sz="1500" spc="-10" dirty="0">
                <a:solidFill>
                  <a:srgbClr val="404040"/>
                </a:solidFill>
                <a:latin typeface="Times New Roman"/>
                <a:cs typeface="Times New Roman"/>
              </a:rPr>
              <a:t>oluşturabilir.</a:t>
            </a:r>
            <a:r>
              <a:rPr sz="1500" spc="5" dirty="0">
                <a:solidFill>
                  <a:srgbClr val="404040"/>
                </a:solidFill>
                <a:latin typeface="Times New Roman"/>
                <a:cs typeface="Times New Roman"/>
              </a:rPr>
              <a:t> </a:t>
            </a:r>
            <a:r>
              <a:rPr sz="1500" spc="-5" dirty="0">
                <a:solidFill>
                  <a:srgbClr val="404040"/>
                </a:solidFill>
                <a:latin typeface="Times New Roman"/>
                <a:cs typeface="Times New Roman"/>
              </a:rPr>
              <a:t>Özelleştirilebilir</a:t>
            </a:r>
            <a:r>
              <a:rPr sz="1500" spc="5" dirty="0">
                <a:solidFill>
                  <a:srgbClr val="404040"/>
                </a:solidFill>
                <a:latin typeface="Times New Roman"/>
                <a:cs typeface="Times New Roman"/>
              </a:rPr>
              <a:t> </a:t>
            </a:r>
            <a:r>
              <a:rPr sz="1500" spc="-5" dirty="0">
                <a:solidFill>
                  <a:srgbClr val="404040"/>
                </a:solidFill>
                <a:latin typeface="Times New Roman"/>
                <a:cs typeface="Times New Roman"/>
              </a:rPr>
              <a:t>görselleştirme</a:t>
            </a:r>
            <a:r>
              <a:rPr sz="1500" dirty="0">
                <a:solidFill>
                  <a:srgbClr val="404040"/>
                </a:solidFill>
                <a:latin typeface="Times New Roman"/>
                <a:cs typeface="Times New Roman"/>
              </a:rPr>
              <a:t> </a:t>
            </a:r>
            <a:r>
              <a:rPr sz="1500" spc="-5" dirty="0">
                <a:solidFill>
                  <a:srgbClr val="404040"/>
                </a:solidFill>
                <a:latin typeface="Times New Roman"/>
                <a:cs typeface="Times New Roman"/>
              </a:rPr>
              <a:t>tasarımları </a:t>
            </a:r>
            <a:r>
              <a:rPr sz="1500" dirty="0">
                <a:solidFill>
                  <a:srgbClr val="404040"/>
                </a:solidFill>
                <a:latin typeface="Times New Roman"/>
                <a:cs typeface="Times New Roman"/>
              </a:rPr>
              <a:t> </a:t>
            </a:r>
            <a:r>
              <a:rPr sz="1500" spc="-5" dirty="0">
                <a:solidFill>
                  <a:srgbClr val="404040"/>
                </a:solidFill>
                <a:latin typeface="Times New Roman"/>
                <a:cs typeface="Times New Roman"/>
              </a:rPr>
              <a:t>oluşturmak için</a:t>
            </a:r>
            <a:r>
              <a:rPr sz="1500" dirty="0">
                <a:solidFill>
                  <a:srgbClr val="404040"/>
                </a:solidFill>
                <a:latin typeface="Times New Roman"/>
                <a:cs typeface="Times New Roman"/>
              </a:rPr>
              <a:t> </a:t>
            </a:r>
            <a:r>
              <a:rPr sz="1500" spc="-15" dirty="0">
                <a:solidFill>
                  <a:srgbClr val="404040"/>
                </a:solidFill>
                <a:latin typeface="Times New Roman"/>
                <a:cs typeface="Times New Roman"/>
              </a:rPr>
              <a:t>kullanılır.</a:t>
            </a:r>
            <a:endParaRPr sz="150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88952" cy="6857999"/>
          </a:xfrm>
          <a:prstGeom prst="rect">
            <a:avLst/>
          </a:prstGeom>
        </p:spPr>
      </p:pic>
      <p:grpSp>
        <p:nvGrpSpPr>
          <p:cNvPr id="3" name="object 3"/>
          <p:cNvGrpSpPr/>
          <p:nvPr/>
        </p:nvGrpSpPr>
        <p:grpSpPr>
          <a:xfrm>
            <a:off x="0" y="2666999"/>
            <a:ext cx="4191000" cy="4191000"/>
            <a:chOff x="0" y="2666999"/>
            <a:chExt cx="4191000" cy="4191000"/>
          </a:xfrm>
        </p:grpSpPr>
        <p:pic>
          <p:nvPicPr>
            <p:cNvPr id="4" name="object 4"/>
            <p:cNvPicPr/>
            <p:nvPr/>
          </p:nvPicPr>
          <p:blipFill>
            <a:blip r:embed="rId3" cstate="print"/>
            <a:stretch>
              <a:fillRect/>
            </a:stretch>
          </p:blipFill>
          <p:spPr>
            <a:xfrm>
              <a:off x="0" y="2666999"/>
              <a:ext cx="4191000" cy="4191000"/>
            </a:xfrm>
            <a:prstGeom prst="rect">
              <a:avLst/>
            </a:prstGeom>
          </p:spPr>
        </p:pic>
        <p:pic>
          <p:nvPicPr>
            <p:cNvPr id="5" name="object 5"/>
            <p:cNvPicPr/>
            <p:nvPr/>
          </p:nvPicPr>
          <p:blipFill>
            <a:blip r:embed="rId4" cstate="print"/>
            <a:stretch>
              <a:fillRect/>
            </a:stretch>
          </p:blipFill>
          <p:spPr>
            <a:xfrm>
              <a:off x="0" y="2895599"/>
              <a:ext cx="2362200" cy="2362200"/>
            </a:xfrm>
            <a:prstGeom prst="rect">
              <a:avLst/>
            </a:prstGeom>
          </p:spPr>
        </p:pic>
      </p:grpSp>
      <p:pic>
        <p:nvPicPr>
          <p:cNvPr id="6" name="object 6"/>
          <p:cNvPicPr/>
          <p:nvPr/>
        </p:nvPicPr>
        <p:blipFill>
          <a:blip r:embed="rId5" cstate="print"/>
          <a:stretch>
            <a:fillRect/>
          </a:stretch>
        </p:blipFill>
        <p:spPr>
          <a:xfrm>
            <a:off x="8607552" y="5867400"/>
            <a:ext cx="993648" cy="990600"/>
          </a:xfrm>
          <a:prstGeom prst="rect">
            <a:avLst/>
          </a:prstGeom>
        </p:spPr>
      </p:pic>
      <p:pic>
        <p:nvPicPr>
          <p:cNvPr id="7" name="object 7"/>
          <p:cNvPicPr/>
          <p:nvPr/>
        </p:nvPicPr>
        <p:blipFill>
          <a:blip r:embed="rId6" cstate="print"/>
          <a:stretch>
            <a:fillRect/>
          </a:stretch>
        </p:blipFill>
        <p:spPr>
          <a:xfrm>
            <a:off x="8607552" y="1676400"/>
            <a:ext cx="2822448" cy="2819400"/>
          </a:xfrm>
          <a:prstGeom prst="rect">
            <a:avLst/>
          </a:prstGeom>
        </p:spPr>
      </p:pic>
      <p:pic>
        <p:nvPicPr>
          <p:cNvPr id="8" name="object 8"/>
          <p:cNvPicPr/>
          <p:nvPr/>
        </p:nvPicPr>
        <p:blipFill>
          <a:blip r:embed="rId7" cstate="print"/>
          <a:stretch>
            <a:fillRect/>
          </a:stretch>
        </p:blipFill>
        <p:spPr>
          <a:xfrm>
            <a:off x="7997952" y="6095"/>
            <a:ext cx="1603248" cy="1603248"/>
          </a:xfrm>
          <a:prstGeom prst="rect">
            <a:avLst/>
          </a:prstGeom>
        </p:spPr>
      </p:pic>
      <p:grpSp>
        <p:nvGrpSpPr>
          <p:cNvPr id="9" name="object 9"/>
          <p:cNvGrpSpPr/>
          <p:nvPr/>
        </p:nvGrpSpPr>
        <p:grpSpPr>
          <a:xfrm>
            <a:off x="0" y="0"/>
            <a:ext cx="12192000" cy="6858000"/>
            <a:chOff x="0" y="0"/>
            <a:chExt cx="12192000" cy="6858000"/>
          </a:xfrm>
        </p:grpSpPr>
        <p:sp>
          <p:nvSpPr>
            <p:cNvPr id="10" name="object 10"/>
            <p:cNvSpPr/>
            <p:nvPr/>
          </p:nvSpPr>
          <p:spPr>
            <a:xfrm>
              <a:off x="8502096" y="2436403"/>
              <a:ext cx="3288029" cy="768350"/>
            </a:xfrm>
            <a:custGeom>
              <a:avLst/>
              <a:gdLst/>
              <a:ahLst/>
              <a:cxnLst/>
              <a:rect l="l" t="t" r="r" b="b"/>
              <a:pathLst>
                <a:path w="3288029" h="768350">
                  <a:moveTo>
                    <a:pt x="3226384" y="0"/>
                  </a:moveTo>
                  <a:lnTo>
                    <a:pt x="2910010" y="104730"/>
                  </a:lnTo>
                  <a:lnTo>
                    <a:pt x="2591111" y="200680"/>
                  </a:lnTo>
                  <a:lnTo>
                    <a:pt x="2485693" y="230028"/>
                  </a:lnTo>
                  <a:lnTo>
                    <a:pt x="2271591" y="287263"/>
                  </a:lnTo>
                  <a:lnTo>
                    <a:pt x="2059819" y="340544"/>
                  </a:lnTo>
                  <a:lnTo>
                    <a:pt x="1954693" y="365782"/>
                  </a:lnTo>
                  <a:lnTo>
                    <a:pt x="1639737" y="436182"/>
                  </a:lnTo>
                  <a:lnTo>
                    <a:pt x="1330144" y="498887"/>
                  </a:lnTo>
                  <a:lnTo>
                    <a:pt x="1127431" y="536811"/>
                  </a:lnTo>
                  <a:lnTo>
                    <a:pt x="829318" y="588476"/>
                  </a:lnTo>
                  <a:lnTo>
                    <a:pt x="447988" y="646868"/>
                  </a:lnTo>
                  <a:lnTo>
                    <a:pt x="174798" y="683896"/>
                  </a:lnTo>
                  <a:lnTo>
                    <a:pt x="0" y="705140"/>
                  </a:lnTo>
                  <a:lnTo>
                    <a:pt x="9746" y="720501"/>
                  </a:lnTo>
                  <a:lnTo>
                    <a:pt x="29356" y="751171"/>
                  </a:lnTo>
                  <a:lnTo>
                    <a:pt x="39103" y="766532"/>
                  </a:lnTo>
                  <a:lnTo>
                    <a:pt x="66158" y="767310"/>
                  </a:lnTo>
                  <a:lnTo>
                    <a:pt x="95127" y="767755"/>
                  </a:lnTo>
                  <a:lnTo>
                    <a:pt x="125954" y="767874"/>
                  </a:lnTo>
                  <a:lnTo>
                    <a:pt x="192956" y="767159"/>
                  </a:lnTo>
                  <a:lnTo>
                    <a:pt x="305989" y="763815"/>
                  </a:lnTo>
                  <a:lnTo>
                    <a:pt x="477727" y="755410"/>
                  </a:lnTo>
                  <a:lnTo>
                    <a:pt x="773087" y="735257"/>
                  </a:lnTo>
                  <a:lnTo>
                    <a:pt x="1336058" y="685296"/>
                  </a:lnTo>
                  <a:lnTo>
                    <a:pt x="2059053" y="606985"/>
                  </a:lnTo>
                  <a:lnTo>
                    <a:pt x="2689054" y="527381"/>
                  </a:lnTo>
                  <a:lnTo>
                    <a:pt x="3038254" y="477256"/>
                  </a:lnTo>
                  <a:lnTo>
                    <a:pt x="3250133" y="443322"/>
                  </a:lnTo>
                  <a:lnTo>
                    <a:pt x="3288023" y="436813"/>
                  </a:lnTo>
                  <a:lnTo>
                    <a:pt x="3280253" y="379813"/>
                  </a:lnTo>
                  <a:lnTo>
                    <a:pt x="3273996" y="334513"/>
                  </a:lnTo>
                  <a:lnTo>
                    <a:pt x="3264927" y="270501"/>
                  </a:lnTo>
                  <a:lnTo>
                    <a:pt x="3252845" y="189276"/>
                  </a:lnTo>
                  <a:lnTo>
                    <a:pt x="3249480" y="166311"/>
                  </a:lnTo>
                  <a:lnTo>
                    <a:pt x="3245427" y="138028"/>
                  </a:lnTo>
                  <a:lnTo>
                    <a:pt x="3240410" y="102300"/>
                  </a:lnTo>
                  <a:lnTo>
                    <a:pt x="3234154" y="56999"/>
                  </a:lnTo>
                  <a:lnTo>
                    <a:pt x="3226384" y="0"/>
                  </a:lnTo>
                  <a:close/>
                </a:path>
              </a:pathLst>
            </a:custGeom>
            <a:solidFill>
              <a:srgbClr val="FFFFFF">
                <a:alpha val="19999"/>
              </a:srgbClr>
            </a:solidFill>
          </p:spPr>
          <p:txBody>
            <a:bodyPr wrap="square" lIns="0" tIns="0" rIns="0" bIns="0" rtlCol="0"/>
            <a:lstStyle/>
            <a:p>
              <a:endParaRPr/>
            </a:p>
          </p:txBody>
        </p:sp>
        <p:sp>
          <p:nvSpPr>
            <p:cNvPr id="11" name="object 11"/>
            <p:cNvSpPr/>
            <p:nvPr/>
          </p:nvSpPr>
          <p:spPr>
            <a:xfrm>
              <a:off x="0" y="1269"/>
              <a:ext cx="12192000" cy="6856730"/>
            </a:xfrm>
            <a:custGeom>
              <a:avLst/>
              <a:gdLst/>
              <a:ahLst/>
              <a:cxnLst/>
              <a:rect l="l" t="t" r="r" b="b"/>
              <a:pathLst>
                <a:path w="12192000" h="6856730">
                  <a:moveTo>
                    <a:pt x="12192000" y="0"/>
                  </a:moveTo>
                  <a:lnTo>
                    <a:pt x="0" y="0"/>
                  </a:lnTo>
                  <a:lnTo>
                    <a:pt x="0" y="469900"/>
                  </a:lnTo>
                  <a:lnTo>
                    <a:pt x="0" y="6380480"/>
                  </a:lnTo>
                  <a:lnTo>
                    <a:pt x="0" y="6856730"/>
                  </a:lnTo>
                  <a:lnTo>
                    <a:pt x="12192000" y="6856730"/>
                  </a:lnTo>
                  <a:lnTo>
                    <a:pt x="12192000" y="6380480"/>
                  </a:lnTo>
                  <a:lnTo>
                    <a:pt x="12192000" y="470217"/>
                  </a:lnTo>
                  <a:lnTo>
                    <a:pt x="11709273" y="470217"/>
                  </a:lnTo>
                  <a:lnTo>
                    <a:pt x="11709273" y="2805442"/>
                  </a:lnTo>
                  <a:lnTo>
                    <a:pt x="10966323" y="2916123"/>
                  </a:lnTo>
                  <a:lnTo>
                    <a:pt x="10196068" y="3009519"/>
                  </a:lnTo>
                  <a:lnTo>
                    <a:pt x="9429191" y="3081159"/>
                  </a:lnTo>
                  <a:lnTo>
                    <a:pt x="8922829" y="3119247"/>
                  </a:lnTo>
                  <a:lnTo>
                    <a:pt x="8671331" y="3135109"/>
                  </a:lnTo>
                  <a:lnTo>
                    <a:pt x="7921371" y="3171380"/>
                  </a:lnTo>
                  <a:lnTo>
                    <a:pt x="7186079" y="3192234"/>
                  </a:lnTo>
                  <a:lnTo>
                    <a:pt x="6468821" y="3199942"/>
                  </a:lnTo>
                  <a:lnTo>
                    <a:pt x="6001931" y="3198584"/>
                  </a:lnTo>
                  <a:lnTo>
                    <a:pt x="5104231" y="3180905"/>
                  </a:lnTo>
                  <a:lnTo>
                    <a:pt x="4462538" y="3157321"/>
                  </a:lnTo>
                  <a:lnTo>
                    <a:pt x="3284029" y="3090672"/>
                  </a:lnTo>
                  <a:lnTo>
                    <a:pt x="2587079" y="3038081"/>
                  </a:lnTo>
                  <a:lnTo>
                    <a:pt x="1974697" y="2980956"/>
                  </a:lnTo>
                  <a:lnTo>
                    <a:pt x="1229245" y="2900248"/>
                  </a:lnTo>
                  <a:lnTo>
                    <a:pt x="859345" y="2855823"/>
                  </a:lnTo>
                  <a:lnTo>
                    <a:pt x="476364" y="2802928"/>
                  </a:lnTo>
                  <a:lnTo>
                    <a:pt x="476364" y="469900"/>
                  </a:lnTo>
                  <a:lnTo>
                    <a:pt x="12192000" y="469900"/>
                  </a:lnTo>
                  <a:lnTo>
                    <a:pt x="12192000" y="0"/>
                  </a:lnTo>
                  <a:close/>
                </a:path>
              </a:pathLst>
            </a:custGeom>
            <a:solidFill>
              <a:srgbClr val="FFFFFF"/>
            </a:solidFill>
          </p:spPr>
          <p:txBody>
            <a:bodyPr wrap="square" lIns="0" tIns="0" rIns="0" bIns="0" rtlCol="0"/>
            <a:lstStyle/>
            <a:p>
              <a:endParaRPr/>
            </a:p>
          </p:txBody>
        </p:sp>
        <p:pic>
          <p:nvPicPr>
            <p:cNvPr id="12" name="object 12"/>
            <p:cNvPicPr/>
            <p:nvPr/>
          </p:nvPicPr>
          <p:blipFill>
            <a:blip r:embed="rId8" cstate="print"/>
            <a:stretch>
              <a:fillRect/>
            </a:stretch>
          </p:blipFill>
          <p:spPr>
            <a:xfrm>
              <a:off x="10396728" y="0"/>
              <a:ext cx="765048" cy="1207008"/>
            </a:xfrm>
            <a:prstGeom prst="rect">
              <a:avLst/>
            </a:prstGeom>
          </p:spPr>
        </p:pic>
        <p:sp>
          <p:nvSpPr>
            <p:cNvPr id="13" name="object 13"/>
            <p:cNvSpPr/>
            <p:nvPr/>
          </p:nvSpPr>
          <p:spPr>
            <a:xfrm>
              <a:off x="10437810" y="0"/>
              <a:ext cx="685800" cy="1143000"/>
            </a:xfrm>
            <a:custGeom>
              <a:avLst/>
              <a:gdLst/>
              <a:ahLst/>
              <a:cxnLst/>
              <a:rect l="l" t="t" r="r" b="b"/>
              <a:pathLst>
                <a:path w="685800" h="1143000">
                  <a:moveTo>
                    <a:pt x="685800" y="0"/>
                  </a:moveTo>
                  <a:lnTo>
                    <a:pt x="0" y="0"/>
                  </a:lnTo>
                  <a:lnTo>
                    <a:pt x="0" y="1143000"/>
                  </a:lnTo>
                  <a:lnTo>
                    <a:pt x="685800" y="1143000"/>
                  </a:lnTo>
                  <a:lnTo>
                    <a:pt x="685800" y="0"/>
                  </a:lnTo>
                  <a:close/>
                </a:path>
              </a:pathLst>
            </a:custGeom>
            <a:solidFill>
              <a:srgbClr val="B31166"/>
            </a:solidFill>
          </p:spPr>
          <p:txBody>
            <a:bodyPr wrap="square" lIns="0" tIns="0" rIns="0" bIns="0" rtlCol="0"/>
            <a:lstStyle/>
            <a:p>
              <a:endParaRPr/>
            </a:p>
          </p:txBody>
        </p:sp>
      </p:grpSp>
      <p:sp>
        <p:nvSpPr>
          <p:cNvPr id="14" name="object 14"/>
          <p:cNvSpPr txBox="1">
            <a:spLocks noGrp="1"/>
          </p:cNvSpPr>
          <p:nvPr>
            <p:ph type="title"/>
          </p:nvPr>
        </p:nvSpPr>
        <p:spPr>
          <a:xfrm>
            <a:off x="1227537" y="1420875"/>
            <a:ext cx="6492875" cy="635000"/>
          </a:xfrm>
          <a:prstGeom prst="rect">
            <a:avLst/>
          </a:prstGeom>
        </p:spPr>
        <p:txBody>
          <a:bodyPr vert="horz" wrap="square" lIns="0" tIns="12700" rIns="0" bIns="0" rtlCol="0">
            <a:spAutoFit/>
          </a:bodyPr>
          <a:lstStyle/>
          <a:p>
            <a:pPr marL="12700">
              <a:lnSpc>
                <a:spcPct val="100000"/>
              </a:lnSpc>
              <a:spcBef>
                <a:spcPts val="100"/>
              </a:spcBef>
            </a:pPr>
            <a:r>
              <a:rPr sz="4000" spc="-770" dirty="0"/>
              <a:t>T</a:t>
            </a:r>
            <a:r>
              <a:rPr sz="4000" spc="335" dirty="0"/>
              <a:t>a</a:t>
            </a:r>
            <a:r>
              <a:rPr sz="4000" spc="-540" dirty="0"/>
              <a:t>s</a:t>
            </a:r>
            <a:r>
              <a:rPr sz="4000" spc="335" dirty="0"/>
              <a:t>a</a:t>
            </a:r>
            <a:r>
              <a:rPr sz="4000" spc="-509" dirty="0"/>
              <a:t>r</a:t>
            </a:r>
            <a:r>
              <a:rPr sz="4000" spc="-225" dirty="0"/>
              <a:t>ım</a:t>
            </a:r>
            <a:r>
              <a:rPr sz="4000" spc="-125" dirty="0"/>
              <a:t>ı</a:t>
            </a:r>
            <a:r>
              <a:rPr sz="4000" spc="-275" dirty="0"/>
              <a:t>n</a:t>
            </a:r>
            <a:r>
              <a:rPr sz="4000" spc="-300" dirty="0"/>
              <a:t> </a:t>
            </a:r>
            <a:r>
              <a:rPr sz="4000" spc="-770" dirty="0"/>
              <a:t>T</a:t>
            </a:r>
            <a:r>
              <a:rPr sz="4000" spc="335" dirty="0"/>
              <a:t>a</a:t>
            </a:r>
            <a:r>
              <a:rPr sz="4000" spc="-100" dirty="0"/>
              <a:t>n</a:t>
            </a:r>
            <a:r>
              <a:rPr sz="4000" spc="-225" dirty="0"/>
              <a:t>ım</a:t>
            </a:r>
            <a:r>
              <a:rPr sz="4000" spc="-300" dirty="0"/>
              <a:t>ı </a:t>
            </a:r>
            <a:r>
              <a:rPr sz="4000" spc="-160" dirty="0"/>
              <a:t>v</a:t>
            </a:r>
            <a:r>
              <a:rPr sz="4000" spc="215" dirty="0"/>
              <a:t>e</a:t>
            </a:r>
            <a:r>
              <a:rPr sz="4000" spc="-295" dirty="0"/>
              <a:t> </a:t>
            </a:r>
            <a:r>
              <a:rPr sz="4000" spc="220" dirty="0"/>
              <a:t>A</a:t>
            </a:r>
            <a:r>
              <a:rPr sz="4000" spc="-145" dirty="0"/>
              <a:t>m</a:t>
            </a:r>
            <a:r>
              <a:rPr sz="4000" spc="335" dirty="0"/>
              <a:t>a</a:t>
            </a:r>
            <a:r>
              <a:rPr sz="4000" spc="495" dirty="0"/>
              <a:t>c</a:t>
            </a:r>
            <a:r>
              <a:rPr sz="4000" spc="-300" dirty="0"/>
              <a:t>ı</a:t>
            </a:r>
            <a:endParaRPr sz="4000"/>
          </a:p>
        </p:txBody>
      </p:sp>
      <p:sp>
        <p:nvSpPr>
          <p:cNvPr id="15" name="object 15"/>
          <p:cNvSpPr txBox="1"/>
          <p:nvPr/>
        </p:nvSpPr>
        <p:spPr>
          <a:xfrm>
            <a:off x="1233693" y="4144771"/>
            <a:ext cx="8274050" cy="857885"/>
          </a:xfrm>
          <a:prstGeom prst="rect">
            <a:avLst/>
          </a:prstGeom>
        </p:spPr>
        <p:txBody>
          <a:bodyPr vert="horz" wrap="square" lIns="0" tIns="7620" rIns="0" bIns="0" rtlCol="0">
            <a:spAutoFit/>
          </a:bodyPr>
          <a:lstStyle/>
          <a:p>
            <a:pPr marL="12700" marR="5080">
              <a:lnSpc>
                <a:spcPct val="101699"/>
              </a:lnSpc>
              <a:spcBef>
                <a:spcPts val="60"/>
              </a:spcBef>
            </a:pPr>
            <a:r>
              <a:rPr sz="1800" spc="-5" dirty="0">
                <a:solidFill>
                  <a:srgbClr val="404040"/>
                </a:solidFill>
                <a:latin typeface="Times New Roman"/>
                <a:cs typeface="Times New Roman"/>
              </a:rPr>
              <a:t>Günümüzde</a:t>
            </a:r>
            <a:r>
              <a:rPr sz="1800" spc="10" dirty="0">
                <a:solidFill>
                  <a:srgbClr val="404040"/>
                </a:solidFill>
                <a:latin typeface="Times New Roman"/>
                <a:cs typeface="Times New Roman"/>
              </a:rPr>
              <a:t> </a:t>
            </a:r>
            <a:r>
              <a:rPr sz="1800" dirty="0">
                <a:solidFill>
                  <a:srgbClr val="404040"/>
                </a:solidFill>
                <a:latin typeface="Times New Roman"/>
                <a:cs typeface="Times New Roman"/>
              </a:rPr>
              <a:t>veri</a:t>
            </a:r>
            <a:r>
              <a:rPr sz="1800" spc="10" dirty="0">
                <a:solidFill>
                  <a:srgbClr val="404040"/>
                </a:solidFill>
                <a:latin typeface="Times New Roman"/>
                <a:cs typeface="Times New Roman"/>
              </a:rPr>
              <a:t> </a:t>
            </a:r>
            <a:r>
              <a:rPr sz="1800" spc="-5" dirty="0">
                <a:solidFill>
                  <a:srgbClr val="404040"/>
                </a:solidFill>
                <a:latin typeface="Times New Roman"/>
                <a:cs typeface="Times New Roman"/>
              </a:rPr>
              <a:t>görselleştirmesi</a:t>
            </a:r>
            <a:r>
              <a:rPr sz="1800" spc="10" dirty="0">
                <a:solidFill>
                  <a:srgbClr val="404040"/>
                </a:solidFill>
                <a:latin typeface="Times New Roman"/>
                <a:cs typeface="Times New Roman"/>
              </a:rPr>
              <a:t> </a:t>
            </a:r>
            <a:r>
              <a:rPr sz="1800" spc="-5" dirty="0">
                <a:solidFill>
                  <a:srgbClr val="404040"/>
                </a:solidFill>
                <a:latin typeface="Times New Roman"/>
                <a:cs typeface="Times New Roman"/>
              </a:rPr>
              <a:t>amacıyla</a:t>
            </a:r>
            <a:r>
              <a:rPr sz="1800" spc="15" dirty="0">
                <a:solidFill>
                  <a:srgbClr val="404040"/>
                </a:solidFill>
                <a:latin typeface="Times New Roman"/>
                <a:cs typeface="Times New Roman"/>
              </a:rPr>
              <a:t> </a:t>
            </a:r>
            <a:r>
              <a:rPr sz="1800" spc="-5" dirty="0">
                <a:solidFill>
                  <a:srgbClr val="404040"/>
                </a:solidFill>
                <a:latin typeface="Times New Roman"/>
                <a:cs typeface="Times New Roman"/>
              </a:rPr>
              <a:t>kullanılan</a:t>
            </a:r>
            <a:r>
              <a:rPr sz="1800" spc="15" dirty="0">
                <a:solidFill>
                  <a:srgbClr val="404040"/>
                </a:solidFill>
                <a:latin typeface="Times New Roman"/>
                <a:cs typeface="Times New Roman"/>
              </a:rPr>
              <a:t> </a:t>
            </a:r>
            <a:r>
              <a:rPr sz="1800" spc="-5" dirty="0">
                <a:solidFill>
                  <a:srgbClr val="404040"/>
                </a:solidFill>
                <a:latin typeface="Times New Roman"/>
                <a:cs typeface="Times New Roman"/>
              </a:rPr>
              <a:t>birçok</a:t>
            </a:r>
            <a:r>
              <a:rPr sz="1800" spc="15" dirty="0">
                <a:solidFill>
                  <a:srgbClr val="404040"/>
                </a:solidFill>
                <a:latin typeface="Times New Roman"/>
                <a:cs typeface="Times New Roman"/>
              </a:rPr>
              <a:t> </a:t>
            </a:r>
            <a:r>
              <a:rPr sz="1800" spc="-5" dirty="0">
                <a:solidFill>
                  <a:srgbClr val="404040"/>
                </a:solidFill>
                <a:latin typeface="Times New Roman"/>
                <a:cs typeface="Times New Roman"/>
              </a:rPr>
              <a:t>hazır</a:t>
            </a:r>
            <a:r>
              <a:rPr sz="1800" spc="15" dirty="0">
                <a:solidFill>
                  <a:srgbClr val="404040"/>
                </a:solidFill>
                <a:latin typeface="Times New Roman"/>
                <a:cs typeface="Times New Roman"/>
              </a:rPr>
              <a:t> </a:t>
            </a:r>
            <a:r>
              <a:rPr sz="1800" dirty="0">
                <a:solidFill>
                  <a:srgbClr val="404040"/>
                </a:solidFill>
                <a:latin typeface="Times New Roman"/>
                <a:cs typeface="Times New Roman"/>
              </a:rPr>
              <a:t>program</a:t>
            </a:r>
            <a:r>
              <a:rPr sz="1800" spc="5" dirty="0">
                <a:solidFill>
                  <a:srgbClr val="404040"/>
                </a:solidFill>
                <a:latin typeface="Times New Roman"/>
                <a:cs typeface="Times New Roman"/>
              </a:rPr>
              <a:t> </a:t>
            </a:r>
            <a:r>
              <a:rPr sz="1800" spc="-5" dirty="0">
                <a:solidFill>
                  <a:srgbClr val="404040"/>
                </a:solidFill>
                <a:latin typeface="Times New Roman"/>
                <a:cs typeface="Times New Roman"/>
              </a:rPr>
              <a:t>kullanılmakta. </a:t>
            </a:r>
            <a:r>
              <a:rPr sz="1800" spc="-434" dirty="0">
                <a:solidFill>
                  <a:srgbClr val="404040"/>
                </a:solidFill>
                <a:latin typeface="Times New Roman"/>
                <a:cs typeface="Times New Roman"/>
              </a:rPr>
              <a:t> </a:t>
            </a:r>
            <a:r>
              <a:rPr sz="1800" spc="-5" dirty="0">
                <a:solidFill>
                  <a:srgbClr val="404040"/>
                </a:solidFill>
                <a:latin typeface="Times New Roman"/>
                <a:cs typeface="Times New Roman"/>
              </a:rPr>
              <a:t>Bunlara</a:t>
            </a:r>
            <a:r>
              <a:rPr sz="1800" spc="5" dirty="0">
                <a:solidFill>
                  <a:srgbClr val="404040"/>
                </a:solidFill>
                <a:latin typeface="Times New Roman"/>
                <a:cs typeface="Times New Roman"/>
              </a:rPr>
              <a:t> </a:t>
            </a:r>
            <a:r>
              <a:rPr sz="1800" dirty="0">
                <a:solidFill>
                  <a:srgbClr val="404040"/>
                </a:solidFill>
                <a:latin typeface="Times New Roman"/>
                <a:cs typeface="Times New Roman"/>
              </a:rPr>
              <a:t>Excel </a:t>
            </a:r>
            <a:r>
              <a:rPr sz="1800" spc="-5" dirty="0">
                <a:solidFill>
                  <a:srgbClr val="404040"/>
                </a:solidFill>
                <a:latin typeface="Times New Roman"/>
                <a:cs typeface="Times New Roman"/>
              </a:rPr>
              <a:t>gibi</a:t>
            </a:r>
            <a:r>
              <a:rPr sz="1800" spc="5" dirty="0">
                <a:solidFill>
                  <a:srgbClr val="404040"/>
                </a:solidFill>
                <a:latin typeface="Times New Roman"/>
                <a:cs typeface="Times New Roman"/>
              </a:rPr>
              <a:t> </a:t>
            </a:r>
            <a:r>
              <a:rPr sz="1800" spc="-5" dirty="0">
                <a:solidFill>
                  <a:srgbClr val="404040"/>
                </a:solidFill>
                <a:latin typeface="Times New Roman"/>
                <a:cs typeface="Times New Roman"/>
              </a:rPr>
              <a:t>uygulamalar</a:t>
            </a:r>
            <a:r>
              <a:rPr sz="1800" spc="5" dirty="0">
                <a:solidFill>
                  <a:srgbClr val="404040"/>
                </a:solidFill>
                <a:latin typeface="Times New Roman"/>
                <a:cs typeface="Times New Roman"/>
              </a:rPr>
              <a:t> </a:t>
            </a:r>
            <a:r>
              <a:rPr sz="1800" dirty="0">
                <a:solidFill>
                  <a:srgbClr val="404040"/>
                </a:solidFill>
                <a:latin typeface="Times New Roman"/>
                <a:cs typeface="Times New Roman"/>
              </a:rPr>
              <a:t>ve</a:t>
            </a:r>
            <a:r>
              <a:rPr sz="1800" spc="10" dirty="0">
                <a:solidFill>
                  <a:srgbClr val="404040"/>
                </a:solidFill>
                <a:latin typeface="Times New Roman"/>
                <a:cs typeface="Times New Roman"/>
              </a:rPr>
              <a:t> </a:t>
            </a:r>
            <a:r>
              <a:rPr sz="1800" spc="-5" dirty="0">
                <a:solidFill>
                  <a:srgbClr val="404040"/>
                </a:solidFill>
                <a:latin typeface="Times New Roman"/>
                <a:cs typeface="Times New Roman"/>
              </a:rPr>
              <a:t>Google</a:t>
            </a:r>
            <a:r>
              <a:rPr sz="1800" spc="5" dirty="0">
                <a:solidFill>
                  <a:srgbClr val="404040"/>
                </a:solidFill>
                <a:latin typeface="Times New Roman"/>
                <a:cs typeface="Times New Roman"/>
              </a:rPr>
              <a:t> </a:t>
            </a:r>
            <a:r>
              <a:rPr sz="1800" spc="-5" dirty="0">
                <a:solidFill>
                  <a:srgbClr val="404040"/>
                </a:solidFill>
                <a:latin typeface="Times New Roman"/>
                <a:cs typeface="Times New Roman"/>
              </a:rPr>
              <a:t>Sheets</a:t>
            </a:r>
            <a:r>
              <a:rPr sz="1800" dirty="0">
                <a:solidFill>
                  <a:srgbClr val="404040"/>
                </a:solidFill>
                <a:latin typeface="Times New Roman"/>
                <a:cs typeface="Times New Roman"/>
              </a:rPr>
              <a:t> </a:t>
            </a:r>
            <a:r>
              <a:rPr sz="1800" spc="-5" dirty="0">
                <a:solidFill>
                  <a:srgbClr val="404040"/>
                </a:solidFill>
                <a:latin typeface="Times New Roman"/>
                <a:cs typeface="Times New Roman"/>
              </a:rPr>
              <a:t>gibi</a:t>
            </a:r>
            <a:r>
              <a:rPr sz="1800" spc="-25" dirty="0">
                <a:solidFill>
                  <a:srgbClr val="404040"/>
                </a:solidFill>
                <a:latin typeface="Times New Roman"/>
                <a:cs typeface="Times New Roman"/>
              </a:rPr>
              <a:t> </a:t>
            </a:r>
            <a:r>
              <a:rPr sz="1800" spc="-50" dirty="0">
                <a:solidFill>
                  <a:srgbClr val="404040"/>
                </a:solidFill>
                <a:latin typeface="Times New Roman"/>
                <a:cs typeface="Times New Roman"/>
              </a:rPr>
              <a:t>Web</a:t>
            </a:r>
            <a:r>
              <a:rPr sz="1800" spc="5" dirty="0">
                <a:solidFill>
                  <a:srgbClr val="404040"/>
                </a:solidFill>
                <a:latin typeface="Times New Roman"/>
                <a:cs typeface="Times New Roman"/>
              </a:rPr>
              <a:t> </a:t>
            </a:r>
            <a:r>
              <a:rPr sz="1800" spc="-5" dirty="0">
                <a:solidFill>
                  <a:srgbClr val="404040"/>
                </a:solidFill>
                <a:latin typeface="Times New Roman"/>
                <a:cs typeface="Times New Roman"/>
              </a:rPr>
              <a:t>tabanlı</a:t>
            </a:r>
            <a:r>
              <a:rPr sz="1800" spc="5" dirty="0">
                <a:solidFill>
                  <a:srgbClr val="404040"/>
                </a:solidFill>
                <a:latin typeface="Times New Roman"/>
                <a:cs typeface="Times New Roman"/>
              </a:rPr>
              <a:t> </a:t>
            </a:r>
            <a:r>
              <a:rPr sz="1800" spc="-5" dirty="0">
                <a:solidFill>
                  <a:srgbClr val="404040"/>
                </a:solidFill>
                <a:latin typeface="Times New Roman"/>
                <a:cs typeface="Times New Roman"/>
              </a:rPr>
              <a:t>hazır</a:t>
            </a:r>
            <a:r>
              <a:rPr sz="1800" spc="5" dirty="0">
                <a:solidFill>
                  <a:srgbClr val="404040"/>
                </a:solidFill>
                <a:latin typeface="Times New Roman"/>
                <a:cs typeface="Times New Roman"/>
              </a:rPr>
              <a:t> </a:t>
            </a:r>
            <a:r>
              <a:rPr sz="1800" spc="-5" dirty="0">
                <a:solidFill>
                  <a:srgbClr val="404040"/>
                </a:solidFill>
                <a:latin typeface="Times New Roman"/>
                <a:cs typeface="Times New Roman"/>
              </a:rPr>
              <a:t>sistemler</a:t>
            </a:r>
            <a:r>
              <a:rPr sz="1800" spc="5" dirty="0">
                <a:solidFill>
                  <a:srgbClr val="404040"/>
                </a:solidFill>
                <a:latin typeface="Times New Roman"/>
                <a:cs typeface="Times New Roman"/>
              </a:rPr>
              <a:t> </a:t>
            </a:r>
            <a:r>
              <a:rPr sz="1800" dirty="0">
                <a:solidFill>
                  <a:srgbClr val="404040"/>
                </a:solidFill>
                <a:latin typeface="Times New Roman"/>
                <a:cs typeface="Times New Roman"/>
              </a:rPr>
              <a:t>örnek </a:t>
            </a:r>
            <a:r>
              <a:rPr sz="1800" spc="5" dirty="0">
                <a:solidFill>
                  <a:srgbClr val="404040"/>
                </a:solidFill>
                <a:latin typeface="Times New Roman"/>
                <a:cs typeface="Times New Roman"/>
              </a:rPr>
              <a:t> </a:t>
            </a:r>
            <a:r>
              <a:rPr sz="1800" spc="-5" dirty="0">
                <a:solidFill>
                  <a:srgbClr val="404040"/>
                </a:solidFill>
                <a:latin typeface="Times New Roman"/>
                <a:cs typeface="Times New Roman"/>
              </a:rPr>
              <a:t>olarak </a:t>
            </a:r>
            <a:r>
              <a:rPr sz="1800" spc="-15" dirty="0">
                <a:solidFill>
                  <a:srgbClr val="404040"/>
                </a:solidFill>
                <a:latin typeface="Times New Roman"/>
                <a:cs typeface="Times New Roman"/>
              </a:rPr>
              <a:t>verilebilir.</a:t>
            </a:r>
            <a:endParaRPr sz="1800">
              <a:latin typeface="Times New Roman"/>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417376" y="662151"/>
            <a:ext cx="6754241" cy="4487917"/>
          </a:xfrm>
          <a:prstGeom prst="rect">
            <a:avLst/>
          </a:prstGeom>
        </p:spPr>
      </p:pic>
      <p:sp>
        <p:nvSpPr>
          <p:cNvPr id="3" name="object 3"/>
          <p:cNvSpPr txBox="1"/>
          <p:nvPr/>
        </p:nvSpPr>
        <p:spPr>
          <a:xfrm>
            <a:off x="4252277" y="5196332"/>
            <a:ext cx="3687445" cy="299720"/>
          </a:xfrm>
          <a:prstGeom prst="rect">
            <a:avLst/>
          </a:prstGeom>
        </p:spPr>
        <p:txBody>
          <a:bodyPr vert="horz" wrap="square" lIns="0" tIns="12700" rIns="0" bIns="0" rtlCol="0">
            <a:spAutoFit/>
          </a:bodyPr>
          <a:lstStyle/>
          <a:p>
            <a:pPr marL="12700">
              <a:lnSpc>
                <a:spcPct val="100000"/>
              </a:lnSpc>
              <a:spcBef>
                <a:spcPts val="100"/>
              </a:spcBef>
            </a:pPr>
            <a:r>
              <a:rPr sz="1800" i="1" spc="-5" dirty="0">
                <a:solidFill>
                  <a:srgbClr val="44546A"/>
                </a:solidFill>
                <a:latin typeface="Times New Roman"/>
                <a:cs typeface="Times New Roman"/>
              </a:rPr>
              <a:t>Highcharts </a:t>
            </a:r>
            <a:r>
              <a:rPr sz="1800" i="1" spc="-55" dirty="0">
                <a:solidFill>
                  <a:srgbClr val="44546A"/>
                </a:solidFill>
                <a:latin typeface="Times New Roman"/>
                <a:cs typeface="Times New Roman"/>
              </a:rPr>
              <a:t>Web</a:t>
            </a:r>
            <a:r>
              <a:rPr sz="1800" i="1" dirty="0">
                <a:solidFill>
                  <a:srgbClr val="44546A"/>
                </a:solidFill>
                <a:latin typeface="Times New Roman"/>
                <a:cs typeface="Times New Roman"/>
              </a:rPr>
              <a:t> </a:t>
            </a:r>
            <a:r>
              <a:rPr sz="1800" i="1" spc="-5" dirty="0">
                <a:solidFill>
                  <a:srgbClr val="44546A"/>
                </a:solidFill>
                <a:latin typeface="Times New Roman"/>
                <a:cs typeface="Times New Roman"/>
              </a:rPr>
              <a:t>Sisteminden</a:t>
            </a:r>
            <a:r>
              <a:rPr sz="1800" i="1" dirty="0">
                <a:solidFill>
                  <a:srgbClr val="44546A"/>
                </a:solidFill>
                <a:latin typeface="Times New Roman"/>
                <a:cs typeface="Times New Roman"/>
              </a:rPr>
              <a:t> </a:t>
            </a:r>
            <a:r>
              <a:rPr sz="1800" i="1" spc="-5" dirty="0">
                <a:solidFill>
                  <a:srgbClr val="44546A"/>
                </a:solidFill>
                <a:latin typeface="Times New Roman"/>
                <a:cs typeface="Times New Roman"/>
              </a:rPr>
              <a:t>Bir Görsel</a:t>
            </a:r>
            <a:endParaRPr sz="1800">
              <a:latin typeface="Times New Roman"/>
              <a:cs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693" y="752347"/>
            <a:ext cx="6823709" cy="574040"/>
          </a:xfrm>
          <a:prstGeom prst="rect">
            <a:avLst/>
          </a:prstGeom>
        </p:spPr>
        <p:txBody>
          <a:bodyPr vert="horz" wrap="square" lIns="0" tIns="12700" rIns="0" bIns="0" rtlCol="0">
            <a:spAutoFit/>
          </a:bodyPr>
          <a:lstStyle/>
          <a:p>
            <a:pPr marL="12700">
              <a:lnSpc>
                <a:spcPct val="100000"/>
              </a:lnSpc>
              <a:spcBef>
                <a:spcPts val="100"/>
              </a:spcBef>
            </a:pPr>
            <a:r>
              <a:rPr spc="80" dirty="0"/>
              <a:t>Ja</a:t>
            </a:r>
            <a:r>
              <a:rPr spc="95" dirty="0"/>
              <a:t>v</a:t>
            </a:r>
            <a:r>
              <a:rPr spc="-175" dirty="0"/>
              <a:t>a</a:t>
            </a:r>
            <a:r>
              <a:rPr spc="-210" dirty="0"/>
              <a:t>S</a:t>
            </a:r>
            <a:r>
              <a:rPr spc="445" dirty="0"/>
              <a:t>c</a:t>
            </a:r>
            <a:r>
              <a:rPr spc="-450" dirty="0"/>
              <a:t>r</a:t>
            </a:r>
            <a:r>
              <a:rPr spc="-265" dirty="0"/>
              <a:t>i</a:t>
            </a:r>
            <a:r>
              <a:rPr spc="200" dirty="0"/>
              <a:t>p</a:t>
            </a:r>
            <a:r>
              <a:rPr spc="-200" dirty="0"/>
              <a:t>t</a:t>
            </a:r>
            <a:r>
              <a:rPr spc="-265" dirty="0"/>
              <a:t> </a:t>
            </a:r>
            <a:r>
              <a:rPr spc="-114" dirty="0"/>
              <a:t>ile</a:t>
            </a:r>
            <a:r>
              <a:rPr spc="-270" dirty="0"/>
              <a:t> </a:t>
            </a:r>
            <a:r>
              <a:rPr spc="-114" dirty="0"/>
              <a:t>W</a:t>
            </a:r>
            <a:r>
              <a:rPr spc="190" dirty="0"/>
              <a:t>e</a:t>
            </a:r>
            <a:r>
              <a:rPr spc="210" dirty="0"/>
              <a:t>b</a:t>
            </a:r>
            <a:r>
              <a:rPr spc="-275" dirty="0"/>
              <a:t> </a:t>
            </a:r>
            <a:r>
              <a:rPr spc="-55" dirty="0"/>
              <a:t>Ta</a:t>
            </a:r>
            <a:r>
              <a:rPr spc="-65" dirty="0"/>
              <a:t>b</a:t>
            </a:r>
            <a:r>
              <a:rPr spc="-80" dirty="0"/>
              <a:t>anlı</a:t>
            </a:r>
            <a:r>
              <a:rPr spc="-265" dirty="0"/>
              <a:t> </a:t>
            </a:r>
            <a:r>
              <a:rPr spc="60" dirty="0"/>
              <a:t>V</a:t>
            </a:r>
            <a:r>
              <a:rPr spc="190" dirty="0"/>
              <a:t>e</a:t>
            </a:r>
            <a:r>
              <a:rPr spc="-360" dirty="0"/>
              <a:t>ri</a:t>
            </a:r>
          </a:p>
        </p:txBody>
      </p:sp>
      <p:sp>
        <p:nvSpPr>
          <p:cNvPr id="3" name="object 3"/>
          <p:cNvSpPr txBox="1"/>
          <p:nvPr/>
        </p:nvSpPr>
        <p:spPr>
          <a:xfrm>
            <a:off x="1233693" y="1297940"/>
            <a:ext cx="7319009" cy="574040"/>
          </a:xfrm>
          <a:prstGeom prst="rect">
            <a:avLst/>
          </a:prstGeom>
        </p:spPr>
        <p:txBody>
          <a:bodyPr vert="horz" wrap="square" lIns="0" tIns="12700" rIns="0" bIns="0" rtlCol="0">
            <a:spAutoFit/>
          </a:bodyPr>
          <a:lstStyle/>
          <a:p>
            <a:pPr marL="12700">
              <a:lnSpc>
                <a:spcPct val="100000"/>
              </a:lnSpc>
              <a:spcBef>
                <a:spcPts val="100"/>
              </a:spcBef>
            </a:pPr>
            <a:r>
              <a:rPr sz="3600" spc="285" dirty="0">
                <a:solidFill>
                  <a:srgbClr val="EBEBEB"/>
                </a:solidFill>
                <a:latin typeface="Verdana"/>
                <a:cs typeface="Verdana"/>
              </a:rPr>
              <a:t>G</a:t>
            </a:r>
            <a:r>
              <a:rPr sz="3600" spc="229" dirty="0">
                <a:solidFill>
                  <a:srgbClr val="EBEBEB"/>
                </a:solidFill>
                <a:latin typeface="Verdana"/>
                <a:cs typeface="Verdana"/>
              </a:rPr>
              <a:t>ö</a:t>
            </a:r>
            <a:r>
              <a:rPr sz="3600" spc="-450" dirty="0">
                <a:solidFill>
                  <a:srgbClr val="EBEBEB"/>
                </a:solidFill>
                <a:latin typeface="Verdana"/>
                <a:cs typeface="Verdana"/>
              </a:rPr>
              <a:t>r</a:t>
            </a:r>
            <a:r>
              <a:rPr sz="3600" spc="-480" dirty="0">
                <a:solidFill>
                  <a:srgbClr val="EBEBEB"/>
                </a:solidFill>
                <a:latin typeface="Verdana"/>
                <a:cs typeface="Verdana"/>
              </a:rPr>
              <a:t>s</a:t>
            </a:r>
            <a:r>
              <a:rPr sz="3600" spc="-55" dirty="0">
                <a:solidFill>
                  <a:srgbClr val="EBEBEB"/>
                </a:solidFill>
                <a:latin typeface="Verdana"/>
                <a:cs typeface="Verdana"/>
              </a:rPr>
              <a:t>e</a:t>
            </a:r>
            <a:r>
              <a:rPr sz="3600" spc="-20" dirty="0">
                <a:solidFill>
                  <a:srgbClr val="EBEBEB"/>
                </a:solidFill>
                <a:latin typeface="Verdana"/>
                <a:cs typeface="Verdana"/>
              </a:rPr>
              <a:t>l</a:t>
            </a:r>
            <a:r>
              <a:rPr sz="3600" spc="-270" dirty="0">
                <a:solidFill>
                  <a:srgbClr val="EBEBEB"/>
                </a:solidFill>
                <a:latin typeface="Verdana"/>
                <a:cs typeface="Verdana"/>
              </a:rPr>
              <a:t>l</a:t>
            </a:r>
            <a:r>
              <a:rPr sz="3600" spc="190" dirty="0">
                <a:solidFill>
                  <a:srgbClr val="EBEBEB"/>
                </a:solidFill>
                <a:latin typeface="Verdana"/>
                <a:cs typeface="Verdana"/>
              </a:rPr>
              <a:t>e</a:t>
            </a:r>
            <a:r>
              <a:rPr sz="3600" spc="-480" dirty="0">
                <a:solidFill>
                  <a:srgbClr val="EBEBEB"/>
                </a:solidFill>
                <a:latin typeface="Verdana"/>
                <a:cs typeface="Verdana"/>
              </a:rPr>
              <a:t>ş</a:t>
            </a:r>
            <a:r>
              <a:rPr sz="3600" spc="-195" dirty="0">
                <a:solidFill>
                  <a:srgbClr val="EBEBEB"/>
                </a:solidFill>
                <a:latin typeface="Verdana"/>
                <a:cs typeface="Verdana"/>
              </a:rPr>
              <a:t>t</a:t>
            </a:r>
            <a:r>
              <a:rPr sz="3600" spc="-270" dirty="0">
                <a:solidFill>
                  <a:srgbClr val="EBEBEB"/>
                </a:solidFill>
                <a:latin typeface="Verdana"/>
                <a:cs typeface="Verdana"/>
              </a:rPr>
              <a:t>i</a:t>
            </a:r>
            <a:r>
              <a:rPr sz="3600" spc="-450" dirty="0">
                <a:solidFill>
                  <a:srgbClr val="EBEBEB"/>
                </a:solidFill>
                <a:latin typeface="Verdana"/>
                <a:cs typeface="Verdana"/>
              </a:rPr>
              <a:t>r</a:t>
            </a:r>
            <a:r>
              <a:rPr sz="3600" spc="35" dirty="0">
                <a:solidFill>
                  <a:srgbClr val="EBEBEB"/>
                </a:solidFill>
                <a:latin typeface="Verdana"/>
                <a:cs typeface="Verdana"/>
              </a:rPr>
              <a:t>m</a:t>
            </a:r>
            <a:r>
              <a:rPr sz="3600" spc="25" dirty="0">
                <a:solidFill>
                  <a:srgbClr val="EBEBEB"/>
                </a:solidFill>
                <a:latin typeface="Verdana"/>
                <a:cs typeface="Verdana"/>
              </a:rPr>
              <a:t>e</a:t>
            </a:r>
            <a:r>
              <a:rPr sz="3600" spc="-270" dirty="0">
                <a:solidFill>
                  <a:srgbClr val="EBEBEB"/>
                </a:solidFill>
                <a:latin typeface="Verdana"/>
                <a:cs typeface="Verdana"/>
              </a:rPr>
              <a:t> </a:t>
            </a:r>
            <a:r>
              <a:rPr sz="3600" spc="-680" dirty="0">
                <a:solidFill>
                  <a:srgbClr val="EBEBEB"/>
                </a:solidFill>
                <a:latin typeface="Verdana"/>
                <a:cs typeface="Verdana"/>
              </a:rPr>
              <a:t>S</a:t>
            </a:r>
            <a:r>
              <a:rPr sz="3600" spc="-270" dirty="0">
                <a:solidFill>
                  <a:srgbClr val="EBEBEB"/>
                </a:solidFill>
                <a:latin typeface="Verdana"/>
                <a:cs typeface="Verdana"/>
              </a:rPr>
              <a:t>i</a:t>
            </a:r>
            <a:r>
              <a:rPr sz="3600" spc="-480" dirty="0">
                <a:solidFill>
                  <a:srgbClr val="EBEBEB"/>
                </a:solidFill>
                <a:latin typeface="Verdana"/>
                <a:cs typeface="Verdana"/>
              </a:rPr>
              <a:t>s</a:t>
            </a:r>
            <a:r>
              <a:rPr sz="3600" spc="-195" dirty="0">
                <a:solidFill>
                  <a:srgbClr val="EBEBEB"/>
                </a:solidFill>
                <a:latin typeface="Verdana"/>
                <a:cs typeface="Verdana"/>
              </a:rPr>
              <a:t>t</a:t>
            </a:r>
            <a:r>
              <a:rPr sz="3600" spc="-90" dirty="0">
                <a:solidFill>
                  <a:srgbClr val="EBEBEB"/>
                </a:solidFill>
                <a:latin typeface="Verdana"/>
                <a:cs typeface="Verdana"/>
              </a:rPr>
              <a:t>em</a:t>
            </a:r>
            <a:r>
              <a:rPr sz="3600" spc="-30" dirty="0">
                <a:solidFill>
                  <a:srgbClr val="EBEBEB"/>
                </a:solidFill>
                <a:latin typeface="Verdana"/>
                <a:cs typeface="Verdana"/>
              </a:rPr>
              <a:t>i</a:t>
            </a:r>
            <a:r>
              <a:rPr sz="3600" spc="-265" dirty="0">
                <a:solidFill>
                  <a:srgbClr val="EBEBEB"/>
                </a:solidFill>
                <a:latin typeface="Verdana"/>
                <a:cs typeface="Verdana"/>
              </a:rPr>
              <a:t> </a:t>
            </a:r>
            <a:r>
              <a:rPr sz="3600" spc="15" dirty="0">
                <a:solidFill>
                  <a:srgbClr val="EBEBEB"/>
                </a:solidFill>
                <a:latin typeface="Verdana"/>
                <a:cs typeface="Verdana"/>
              </a:rPr>
              <a:t>O</a:t>
            </a:r>
            <a:r>
              <a:rPr sz="3600" spc="5" dirty="0">
                <a:solidFill>
                  <a:srgbClr val="EBEBEB"/>
                </a:solidFill>
                <a:latin typeface="Verdana"/>
                <a:cs typeface="Verdana"/>
              </a:rPr>
              <a:t>l</a:t>
            </a:r>
            <a:r>
              <a:rPr sz="3600" spc="-95" dirty="0">
                <a:solidFill>
                  <a:srgbClr val="EBEBEB"/>
                </a:solidFill>
                <a:latin typeface="Verdana"/>
                <a:cs typeface="Verdana"/>
              </a:rPr>
              <a:t>u</a:t>
            </a:r>
            <a:r>
              <a:rPr sz="3600" spc="-480" dirty="0">
                <a:solidFill>
                  <a:srgbClr val="EBEBEB"/>
                </a:solidFill>
                <a:latin typeface="Verdana"/>
                <a:cs typeface="Verdana"/>
              </a:rPr>
              <a:t>ş</a:t>
            </a:r>
            <a:r>
              <a:rPr sz="3600" spc="-195" dirty="0">
                <a:solidFill>
                  <a:srgbClr val="EBEBEB"/>
                </a:solidFill>
                <a:latin typeface="Verdana"/>
                <a:cs typeface="Verdana"/>
              </a:rPr>
              <a:t>t</a:t>
            </a:r>
            <a:r>
              <a:rPr sz="3600" spc="-330" dirty="0">
                <a:solidFill>
                  <a:srgbClr val="EBEBEB"/>
                </a:solidFill>
                <a:latin typeface="Verdana"/>
                <a:cs typeface="Verdana"/>
              </a:rPr>
              <a:t>u</a:t>
            </a:r>
            <a:r>
              <a:rPr sz="3600" spc="-215" dirty="0">
                <a:solidFill>
                  <a:srgbClr val="EBEBEB"/>
                </a:solidFill>
                <a:latin typeface="Verdana"/>
                <a:cs typeface="Verdana"/>
              </a:rPr>
              <a:t>r</a:t>
            </a:r>
            <a:r>
              <a:rPr sz="3600" spc="100" dirty="0">
                <a:solidFill>
                  <a:srgbClr val="EBEBEB"/>
                </a:solidFill>
                <a:latin typeface="Verdana"/>
                <a:cs typeface="Verdana"/>
              </a:rPr>
              <a:t>m</a:t>
            </a:r>
            <a:r>
              <a:rPr sz="3600" spc="70" dirty="0">
                <a:solidFill>
                  <a:srgbClr val="EBEBEB"/>
                </a:solidFill>
                <a:latin typeface="Verdana"/>
                <a:cs typeface="Verdana"/>
              </a:rPr>
              <a:t>a</a:t>
            </a:r>
            <a:r>
              <a:rPr sz="3600" spc="-325" dirty="0">
                <a:solidFill>
                  <a:srgbClr val="EBEBEB"/>
                </a:solidFill>
                <a:latin typeface="Verdana"/>
                <a:cs typeface="Verdana"/>
              </a:rPr>
              <a:t>k</a:t>
            </a:r>
            <a:endParaRPr sz="3600">
              <a:latin typeface="Verdana"/>
              <a:cs typeface="Verdana"/>
            </a:endParaRPr>
          </a:p>
        </p:txBody>
      </p:sp>
      <p:sp>
        <p:nvSpPr>
          <p:cNvPr id="4" name="object 4"/>
          <p:cNvSpPr txBox="1"/>
          <p:nvPr/>
        </p:nvSpPr>
        <p:spPr>
          <a:xfrm>
            <a:off x="1233693" y="2617723"/>
            <a:ext cx="8648700" cy="3101340"/>
          </a:xfrm>
          <a:prstGeom prst="rect">
            <a:avLst/>
          </a:prstGeom>
        </p:spPr>
        <p:txBody>
          <a:bodyPr vert="horz" wrap="square" lIns="0" tIns="6350" rIns="0" bIns="0" rtlCol="0">
            <a:spAutoFit/>
          </a:bodyPr>
          <a:lstStyle/>
          <a:p>
            <a:pPr marL="355600" marR="264795" indent="-342900">
              <a:lnSpc>
                <a:spcPct val="113300"/>
              </a:lnSpc>
              <a:spcBef>
                <a:spcPts val="50"/>
              </a:spcBef>
              <a:tabLst>
                <a:tab pos="354965" algn="l"/>
              </a:tabLst>
            </a:pPr>
            <a:r>
              <a:rPr sz="1400" spc="-135" dirty="0">
                <a:solidFill>
                  <a:srgbClr val="B31166"/>
                </a:solidFill>
                <a:latin typeface="Lucida Sans Unicode"/>
                <a:cs typeface="Lucida Sans Unicode"/>
              </a:rPr>
              <a:t>▶	</a:t>
            </a:r>
            <a:r>
              <a:rPr sz="1800" spc="-5" dirty="0">
                <a:solidFill>
                  <a:srgbClr val="404040"/>
                </a:solidFill>
                <a:latin typeface="Times New Roman"/>
                <a:cs typeface="Times New Roman"/>
              </a:rPr>
              <a:t>JavaScript,</a:t>
            </a:r>
            <a:r>
              <a:rPr sz="1800" dirty="0">
                <a:solidFill>
                  <a:srgbClr val="404040"/>
                </a:solidFill>
                <a:latin typeface="Times New Roman"/>
                <a:cs typeface="Times New Roman"/>
              </a:rPr>
              <a:t> web</a:t>
            </a:r>
            <a:r>
              <a:rPr sz="1800" spc="5" dirty="0">
                <a:solidFill>
                  <a:srgbClr val="404040"/>
                </a:solidFill>
                <a:latin typeface="Times New Roman"/>
                <a:cs typeface="Times New Roman"/>
              </a:rPr>
              <a:t> </a:t>
            </a:r>
            <a:r>
              <a:rPr sz="1800" spc="-5" dirty="0">
                <a:solidFill>
                  <a:srgbClr val="404040"/>
                </a:solidFill>
                <a:latin typeface="Times New Roman"/>
                <a:cs typeface="Times New Roman"/>
              </a:rPr>
              <a:t>sayfalarında</a:t>
            </a:r>
            <a:r>
              <a:rPr sz="1800" spc="5" dirty="0">
                <a:solidFill>
                  <a:srgbClr val="404040"/>
                </a:solidFill>
                <a:latin typeface="Times New Roman"/>
                <a:cs typeface="Times New Roman"/>
              </a:rPr>
              <a:t> </a:t>
            </a:r>
            <a:r>
              <a:rPr sz="1800" spc="-5" dirty="0">
                <a:solidFill>
                  <a:srgbClr val="404040"/>
                </a:solidFill>
                <a:latin typeface="Times New Roman"/>
                <a:cs typeface="Times New Roman"/>
              </a:rPr>
              <a:t>etkileşimli</a:t>
            </a:r>
            <a:r>
              <a:rPr sz="1800" dirty="0">
                <a:solidFill>
                  <a:srgbClr val="404040"/>
                </a:solidFill>
                <a:latin typeface="Times New Roman"/>
                <a:cs typeface="Times New Roman"/>
              </a:rPr>
              <a:t> </a:t>
            </a:r>
            <a:r>
              <a:rPr sz="1800" spc="-5" dirty="0">
                <a:solidFill>
                  <a:srgbClr val="404040"/>
                </a:solidFill>
                <a:latin typeface="Times New Roman"/>
                <a:cs typeface="Times New Roman"/>
              </a:rPr>
              <a:t>işlevsellik</a:t>
            </a:r>
            <a:r>
              <a:rPr sz="1800" spc="5" dirty="0">
                <a:solidFill>
                  <a:srgbClr val="404040"/>
                </a:solidFill>
                <a:latin typeface="Times New Roman"/>
                <a:cs typeface="Times New Roman"/>
              </a:rPr>
              <a:t> </a:t>
            </a:r>
            <a:r>
              <a:rPr sz="1800" spc="-5" dirty="0">
                <a:solidFill>
                  <a:srgbClr val="404040"/>
                </a:solidFill>
                <a:latin typeface="Times New Roman"/>
                <a:cs typeface="Times New Roman"/>
              </a:rPr>
              <a:t>eklemek</a:t>
            </a:r>
            <a:r>
              <a:rPr sz="1800" spc="5" dirty="0">
                <a:solidFill>
                  <a:srgbClr val="404040"/>
                </a:solidFill>
                <a:latin typeface="Times New Roman"/>
                <a:cs typeface="Times New Roman"/>
              </a:rPr>
              <a:t> </a:t>
            </a:r>
            <a:r>
              <a:rPr sz="1800" spc="-5" dirty="0">
                <a:solidFill>
                  <a:srgbClr val="404040"/>
                </a:solidFill>
                <a:latin typeface="Times New Roman"/>
                <a:cs typeface="Times New Roman"/>
              </a:rPr>
              <a:t>için</a:t>
            </a:r>
            <a:r>
              <a:rPr sz="1800" dirty="0">
                <a:solidFill>
                  <a:srgbClr val="404040"/>
                </a:solidFill>
                <a:latin typeface="Times New Roman"/>
                <a:cs typeface="Times New Roman"/>
              </a:rPr>
              <a:t> </a:t>
            </a:r>
            <a:r>
              <a:rPr sz="1800" spc="-5" dirty="0">
                <a:solidFill>
                  <a:srgbClr val="404040"/>
                </a:solidFill>
                <a:latin typeface="Times New Roman"/>
                <a:cs typeface="Times New Roman"/>
              </a:rPr>
              <a:t>kullanılan</a:t>
            </a:r>
            <a:r>
              <a:rPr sz="1800" spc="5" dirty="0">
                <a:solidFill>
                  <a:srgbClr val="404040"/>
                </a:solidFill>
                <a:latin typeface="Times New Roman"/>
                <a:cs typeface="Times New Roman"/>
              </a:rPr>
              <a:t> </a:t>
            </a:r>
            <a:r>
              <a:rPr sz="1800" spc="-5" dirty="0">
                <a:solidFill>
                  <a:srgbClr val="404040"/>
                </a:solidFill>
                <a:latin typeface="Times New Roman"/>
                <a:cs typeface="Times New Roman"/>
              </a:rPr>
              <a:t>bir </a:t>
            </a:r>
            <a:r>
              <a:rPr sz="1800" dirty="0">
                <a:solidFill>
                  <a:srgbClr val="404040"/>
                </a:solidFill>
                <a:latin typeface="Times New Roman"/>
                <a:cs typeface="Times New Roman"/>
              </a:rPr>
              <a:t> </a:t>
            </a:r>
            <a:r>
              <a:rPr sz="1800" spc="-5" dirty="0">
                <a:solidFill>
                  <a:srgbClr val="404040"/>
                </a:solidFill>
                <a:latin typeface="Times New Roman"/>
                <a:cs typeface="Times New Roman"/>
              </a:rPr>
              <a:t>programlama</a:t>
            </a:r>
            <a:r>
              <a:rPr sz="1800" spc="5" dirty="0">
                <a:solidFill>
                  <a:srgbClr val="404040"/>
                </a:solidFill>
                <a:latin typeface="Times New Roman"/>
                <a:cs typeface="Times New Roman"/>
              </a:rPr>
              <a:t> </a:t>
            </a:r>
            <a:r>
              <a:rPr sz="1800" spc="-15" dirty="0">
                <a:solidFill>
                  <a:srgbClr val="404040"/>
                </a:solidFill>
                <a:latin typeface="Times New Roman"/>
                <a:cs typeface="Times New Roman"/>
              </a:rPr>
              <a:t>dilidir.</a:t>
            </a:r>
            <a:r>
              <a:rPr sz="1800" spc="10" dirty="0">
                <a:solidFill>
                  <a:srgbClr val="404040"/>
                </a:solidFill>
                <a:latin typeface="Times New Roman"/>
                <a:cs typeface="Times New Roman"/>
              </a:rPr>
              <a:t> </a:t>
            </a:r>
            <a:r>
              <a:rPr sz="1800" spc="-5" dirty="0">
                <a:solidFill>
                  <a:srgbClr val="404040"/>
                </a:solidFill>
                <a:latin typeface="Times New Roman"/>
                <a:cs typeface="Times New Roman"/>
              </a:rPr>
              <a:t>JavaScript,</a:t>
            </a:r>
            <a:r>
              <a:rPr sz="1800" spc="10" dirty="0">
                <a:solidFill>
                  <a:srgbClr val="404040"/>
                </a:solidFill>
                <a:latin typeface="Times New Roman"/>
                <a:cs typeface="Times New Roman"/>
              </a:rPr>
              <a:t> </a:t>
            </a:r>
            <a:r>
              <a:rPr sz="1800" dirty="0">
                <a:solidFill>
                  <a:srgbClr val="404040"/>
                </a:solidFill>
                <a:latin typeface="Times New Roman"/>
                <a:cs typeface="Times New Roman"/>
              </a:rPr>
              <a:t>web</a:t>
            </a:r>
            <a:r>
              <a:rPr sz="1800" spc="10" dirty="0">
                <a:solidFill>
                  <a:srgbClr val="404040"/>
                </a:solidFill>
                <a:latin typeface="Times New Roman"/>
                <a:cs typeface="Times New Roman"/>
              </a:rPr>
              <a:t> </a:t>
            </a:r>
            <a:r>
              <a:rPr sz="1800" spc="-5" dirty="0">
                <a:solidFill>
                  <a:srgbClr val="404040"/>
                </a:solidFill>
                <a:latin typeface="Times New Roman"/>
                <a:cs typeface="Times New Roman"/>
              </a:rPr>
              <a:t>tabanlı</a:t>
            </a:r>
            <a:r>
              <a:rPr sz="1800" spc="5" dirty="0">
                <a:solidFill>
                  <a:srgbClr val="404040"/>
                </a:solidFill>
                <a:latin typeface="Times New Roman"/>
                <a:cs typeface="Times New Roman"/>
              </a:rPr>
              <a:t> </a:t>
            </a:r>
            <a:r>
              <a:rPr sz="1800" dirty="0">
                <a:solidFill>
                  <a:srgbClr val="404040"/>
                </a:solidFill>
                <a:latin typeface="Times New Roman"/>
                <a:cs typeface="Times New Roman"/>
              </a:rPr>
              <a:t>veri</a:t>
            </a:r>
            <a:r>
              <a:rPr sz="1800" spc="5" dirty="0">
                <a:solidFill>
                  <a:srgbClr val="404040"/>
                </a:solidFill>
                <a:latin typeface="Times New Roman"/>
                <a:cs typeface="Times New Roman"/>
              </a:rPr>
              <a:t> </a:t>
            </a:r>
            <a:r>
              <a:rPr sz="1800" spc="-5" dirty="0">
                <a:solidFill>
                  <a:srgbClr val="404040"/>
                </a:solidFill>
                <a:latin typeface="Times New Roman"/>
                <a:cs typeface="Times New Roman"/>
              </a:rPr>
              <a:t>görselleştirme</a:t>
            </a:r>
            <a:r>
              <a:rPr sz="1800" spc="10" dirty="0">
                <a:solidFill>
                  <a:srgbClr val="404040"/>
                </a:solidFill>
                <a:latin typeface="Times New Roman"/>
                <a:cs typeface="Times New Roman"/>
              </a:rPr>
              <a:t> </a:t>
            </a:r>
            <a:r>
              <a:rPr sz="1800" spc="-5" dirty="0">
                <a:solidFill>
                  <a:srgbClr val="404040"/>
                </a:solidFill>
                <a:latin typeface="Times New Roman"/>
                <a:cs typeface="Times New Roman"/>
              </a:rPr>
              <a:t>sistemi</a:t>
            </a:r>
            <a:r>
              <a:rPr sz="1800" spc="5" dirty="0">
                <a:solidFill>
                  <a:srgbClr val="404040"/>
                </a:solidFill>
                <a:latin typeface="Times New Roman"/>
                <a:cs typeface="Times New Roman"/>
              </a:rPr>
              <a:t> </a:t>
            </a:r>
            <a:r>
              <a:rPr sz="1800" spc="-5" dirty="0">
                <a:solidFill>
                  <a:srgbClr val="404040"/>
                </a:solidFill>
                <a:latin typeface="Times New Roman"/>
                <a:cs typeface="Times New Roman"/>
              </a:rPr>
              <a:t>oluşturmak</a:t>
            </a:r>
            <a:r>
              <a:rPr sz="1800" spc="10" dirty="0">
                <a:solidFill>
                  <a:srgbClr val="404040"/>
                </a:solidFill>
                <a:latin typeface="Times New Roman"/>
                <a:cs typeface="Times New Roman"/>
              </a:rPr>
              <a:t> </a:t>
            </a:r>
            <a:r>
              <a:rPr sz="1800" spc="-5" dirty="0">
                <a:solidFill>
                  <a:srgbClr val="404040"/>
                </a:solidFill>
                <a:latin typeface="Times New Roman"/>
                <a:cs typeface="Times New Roman"/>
              </a:rPr>
              <a:t>için </a:t>
            </a:r>
            <a:r>
              <a:rPr sz="1800" spc="-434" dirty="0">
                <a:solidFill>
                  <a:srgbClr val="404040"/>
                </a:solidFill>
                <a:latin typeface="Times New Roman"/>
                <a:cs typeface="Times New Roman"/>
              </a:rPr>
              <a:t> </a:t>
            </a:r>
            <a:r>
              <a:rPr sz="1800" spc="-10" dirty="0">
                <a:solidFill>
                  <a:srgbClr val="404040"/>
                </a:solidFill>
                <a:latin typeface="Times New Roman"/>
                <a:cs typeface="Times New Roman"/>
              </a:rPr>
              <a:t>kullanılabilir.</a:t>
            </a:r>
            <a:r>
              <a:rPr sz="1800" spc="5" dirty="0">
                <a:solidFill>
                  <a:srgbClr val="404040"/>
                </a:solidFill>
                <a:latin typeface="Times New Roman"/>
                <a:cs typeface="Times New Roman"/>
              </a:rPr>
              <a:t> </a:t>
            </a:r>
            <a:r>
              <a:rPr sz="1800" spc="-5" dirty="0">
                <a:solidFill>
                  <a:srgbClr val="404040"/>
                </a:solidFill>
                <a:latin typeface="Times New Roman"/>
                <a:cs typeface="Times New Roman"/>
              </a:rPr>
              <a:t>Bu</a:t>
            </a:r>
            <a:r>
              <a:rPr sz="1800" spc="10" dirty="0">
                <a:solidFill>
                  <a:srgbClr val="404040"/>
                </a:solidFill>
                <a:latin typeface="Times New Roman"/>
                <a:cs typeface="Times New Roman"/>
              </a:rPr>
              <a:t> </a:t>
            </a:r>
            <a:r>
              <a:rPr sz="1800" spc="-5" dirty="0">
                <a:solidFill>
                  <a:srgbClr val="404040"/>
                </a:solidFill>
                <a:latin typeface="Times New Roman"/>
                <a:cs typeface="Times New Roman"/>
              </a:rPr>
              <a:t>amaçla</a:t>
            </a:r>
            <a:r>
              <a:rPr sz="1800" spc="10" dirty="0">
                <a:solidFill>
                  <a:srgbClr val="404040"/>
                </a:solidFill>
                <a:latin typeface="Times New Roman"/>
                <a:cs typeface="Times New Roman"/>
              </a:rPr>
              <a:t> </a:t>
            </a:r>
            <a:r>
              <a:rPr sz="1800" spc="-5" dirty="0">
                <a:solidFill>
                  <a:srgbClr val="404040"/>
                </a:solidFill>
                <a:latin typeface="Times New Roman"/>
                <a:cs typeface="Times New Roman"/>
              </a:rPr>
              <a:t>kullanılabilecek</a:t>
            </a:r>
            <a:r>
              <a:rPr sz="1800" spc="10" dirty="0">
                <a:solidFill>
                  <a:srgbClr val="404040"/>
                </a:solidFill>
                <a:latin typeface="Times New Roman"/>
                <a:cs typeface="Times New Roman"/>
              </a:rPr>
              <a:t> </a:t>
            </a:r>
            <a:r>
              <a:rPr sz="1800" dirty="0">
                <a:solidFill>
                  <a:srgbClr val="404040"/>
                </a:solidFill>
                <a:latin typeface="Times New Roman"/>
                <a:cs typeface="Times New Roman"/>
              </a:rPr>
              <a:t>2</a:t>
            </a:r>
            <a:r>
              <a:rPr sz="1800" spc="10" dirty="0">
                <a:solidFill>
                  <a:srgbClr val="404040"/>
                </a:solidFill>
                <a:latin typeface="Times New Roman"/>
                <a:cs typeface="Times New Roman"/>
              </a:rPr>
              <a:t> </a:t>
            </a:r>
            <a:r>
              <a:rPr sz="1800" dirty="0">
                <a:solidFill>
                  <a:srgbClr val="404040"/>
                </a:solidFill>
                <a:latin typeface="Times New Roman"/>
                <a:cs typeface="Times New Roman"/>
              </a:rPr>
              <a:t>adet</a:t>
            </a:r>
            <a:r>
              <a:rPr sz="1800" spc="5" dirty="0">
                <a:solidFill>
                  <a:srgbClr val="404040"/>
                </a:solidFill>
                <a:latin typeface="Times New Roman"/>
                <a:cs typeface="Times New Roman"/>
              </a:rPr>
              <a:t> </a:t>
            </a:r>
            <a:r>
              <a:rPr sz="1800" spc="-5" dirty="0">
                <a:solidFill>
                  <a:srgbClr val="404040"/>
                </a:solidFill>
                <a:latin typeface="Times New Roman"/>
                <a:cs typeface="Times New Roman"/>
              </a:rPr>
              <a:t>hazır</a:t>
            </a:r>
            <a:r>
              <a:rPr sz="1800" spc="10" dirty="0">
                <a:solidFill>
                  <a:srgbClr val="404040"/>
                </a:solidFill>
                <a:latin typeface="Times New Roman"/>
                <a:cs typeface="Times New Roman"/>
              </a:rPr>
              <a:t> </a:t>
            </a:r>
            <a:r>
              <a:rPr sz="1800" spc="-5" dirty="0">
                <a:solidFill>
                  <a:srgbClr val="404040"/>
                </a:solidFill>
                <a:latin typeface="Times New Roman"/>
                <a:cs typeface="Times New Roman"/>
              </a:rPr>
              <a:t>kütüphane</a:t>
            </a:r>
            <a:r>
              <a:rPr sz="1800" spc="10" dirty="0">
                <a:solidFill>
                  <a:srgbClr val="404040"/>
                </a:solidFill>
                <a:latin typeface="Times New Roman"/>
                <a:cs typeface="Times New Roman"/>
              </a:rPr>
              <a:t> </a:t>
            </a:r>
            <a:r>
              <a:rPr sz="1800" dirty="0">
                <a:solidFill>
                  <a:srgbClr val="404040"/>
                </a:solidFill>
                <a:latin typeface="Times New Roman"/>
                <a:cs typeface="Times New Roman"/>
              </a:rPr>
              <a:t>ön</a:t>
            </a:r>
            <a:r>
              <a:rPr sz="1800" spc="10" dirty="0">
                <a:solidFill>
                  <a:srgbClr val="404040"/>
                </a:solidFill>
                <a:latin typeface="Times New Roman"/>
                <a:cs typeface="Times New Roman"/>
              </a:rPr>
              <a:t> </a:t>
            </a:r>
            <a:r>
              <a:rPr sz="1800" spc="-5" dirty="0">
                <a:solidFill>
                  <a:srgbClr val="404040"/>
                </a:solidFill>
                <a:latin typeface="Times New Roman"/>
                <a:cs typeface="Times New Roman"/>
              </a:rPr>
              <a:t>plana</a:t>
            </a:r>
            <a:r>
              <a:rPr sz="1800" spc="10" dirty="0">
                <a:solidFill>
                  <a:srgbClr val="404040"/>
                </a:solidFill>
                <a:latin typeface="Times New Roman"/>
                <a:cs typeface="Times New Roman"/>
              </a:rPr>
              <a:t> </a:t>
            </a:r>
            <a:r>
              <a:rPr sz="1800" spc="-5" dirty="0">
                <a:solidFill>
                  <a:srgbClr val="404040"/>
                </a:solidFill>
                <a:latin typeface="Times New Roman"/>
                <a:cs typeface="Times New Roman"/>
              </a:rPr>
              <a:t>çıkmaktadır:</a:t>
            </a:r>
            <a:endParaRPr sz="1800">
              <a:latin typeface="Times New Roman"/>
              <a:cs typeface="Times New Roman"/>
            </a:endParaRPr>
          </a:p>
          <a:p>
            <a:pPr marL="355600" marR="340995" indent="-342900">
              <a:lnSpc>
                <a:spcPct val="115900"/>
              </a:lnSpc>
              <a:spcBef>
                <a:spcPts val="1000"/>
              </a:spcBef>
              <a:buClr>
                <a:srgbClr val="B31166"/>
              </a:buClr>
              <a:buSzPct val="77777"/>
              <a:buFont typeface="Symbol"/>
              <a:buChar char=""/>
              <a:tabLst>
                <a:tab pos="354965" algn="l"/>
                <a:tab pos="355600" algn="l"/>
              </a:tabLst>
            </a:pPr>
            <a:r>
              <a:rPr sz="1800" spc="-5" dirty="0">
                <a:solidFill>
                  <a:srgbClr val="404040"/>
                </a:solidFill>
                <a:latin typeface="Times New Roman"/>
                <a:cs typeface="Times New Roman"/>
              </a:rPr>
              <a:t>Chart.js:</a:t>
            </a:r>
            <a:r>
              <a:rPr sz="1800" dirty="0">
                <a:solidFill>
                  <a:srgbClr val="404040"/>
                </a:solidFill>
                <a:latin typeface="Times New Roman"/>
                <a:cs typeface="Times New Roman"/>
              </a:rPr>
              <a:t> </a:t>
            </a:r>
            <a:r>
              <a:rPr sz="1800" spc="-5" dirty="0">
                <a:solidFill>
                  <a:srgbClr val="404040"/>
                </a:solidFill>
                <a:latin typeface="Times New Roman"/>
                <a:cs typeface="Times New Roman"/>
              </a:rPr>
              <a:t>Chart.js,</a:t>
            </a:r>
            <a:r>
              <a:rPr sz="1800" spc="5" dirty="0">
                <a:solidFill>
                  <a:srgbClr val="404040"/>
                </a:solidFill>
                <a:latin typeface="Times New Roman"/>
                <a:cs typeface="Times New Roman"/>
              </a:rPr>
              <a:t> </a:t>
            </a:r>
            <a:r>
              <a:rPr sz="1800" spc="-5" dirty="0">
                <a:solidFill>
                  <a:srgbClr val="404040"/>
                </a:solidFill>
                <a:latin typeface="Times New Roman"/>
                <a:cs typeface="Times New Roman"/>
              </a:rPr>
              <a:t>JavaScript</a:t>
            </a:r>
            <a:r>
              <a:rPr sz="1800" spc="10" dirty="0">
                <a:solidFill>
                  <a:srgbClr val="404040"/>
                </a:solidFill>
                <a:latin typeface="Times New Roman"/>
                <a:cs typeface="Times New Roman"/>
              </a:rPr>
              <a:t> </a:t>
            </a:r>
            <a:r>
              <a:rPr sz="1800" spc="-5" dirty="0">
                <a:solidFill>
                  <a:srgbClr val="404040"/>
                </a:solidFill>
                <a:latin typeface="Times New Roman"/>
                <a:cs typeface="Times New Roman"/>
              </a:rPr>
              <a:t>kütüphanesidir</a:t>
            </a:r>
            <a:r>
              <a:rPr sz="1800" spc="5" dirty="0">
                <a:solidFill>
                  <a:srgbClr val="404040"/>
                </a:solidFill>
                <a:latin typeface="Times New Roman"/>
                <a:cs typeface="Times New Roman"/>
              </a:rPr>
              <a:t> </a:t>
            </a:r>
            <a:r>
              <a:rPr sz="1800" dirty="0">
                <a:solidFill>
                  <a:srgbClr val="404040"/>
                </a:solidFill>
                <a:latin typeface="Times New Roman"/>
                <a:cs typeface="Times New Roman"/>
              </a:rPr>
              <a:t>ve</a:t>
            </a:r>
            <a:r>
              <a:rPr sz="1800" spc="10" dirty="0">
                <a:solidFill>
                  <a:srgbClr val="404040"/>
                </a:solidFill>
                <a:latin typeface="Times New Roman"/>
                <a:cs typeface="Times New Roman"/>
              </a:rPr>
              <a:t> </a:t>
            </a:r>
            <a:r>
              <a:rPr sz="1800" dirty="0">
                <a:solidFill>
                  <a:srgbClr val="404040"/>
                </a:solidFill>
                <a:latin typeface="Times New Roman"/>
                <a:cs typeface="Times New Roman"/>
              </a:rPr>
              <a:t>web</a:t>
            </a:r>
            <a:r>
              <a:rPr sz="1800" spc="5" dirty="0">
                <a:solidFill>
                  <a:srgbClr val="404040"/>
                </a:solidFill>
                <a:latin typeface="Times New Roman"/>
                <a:cs typeface="Times New Roman"/>
              </a:rPr>
              <a:t> </a:t>
            </a:r>
            <a:r>
              <a:rPr sz="1800" spc="-5" dirty="0">
                <a:solidFill>
                  <a:srgbClr val="404040"/>
                </a:solidFill>
                <a:latin typeface="Times New Roman"/>
                <a:cs typeface="Times New Roman"/>
              </a:rPr>
              <a:t>tabanlı</a:t>
            </a:r>
            <a:r>
              <a:rPr sz="1800" spc="5" dirty="0">
                <a:solidFill>
                  <a:srgbClr val="404040"/>
                </a:solidFill>
                <a:latin typeface="Times New Roman"/>
                <a:cs typeface="Times New Roman"/>
              </a:rPr>
              <a:t> </a:t>
            </a:r>
            <a:r>
              <a:rPr sz="1800" dirty="0">
                <a:solidFill>
                  <a:srgbClr val="404040"/>
                </a:solidFill>
                <a:latin typeface="Times New Roman"/>
                <a:cs typeface="Times New Roman"/>
              </a:rPr>
              <a:t>veri </a:t>
            </a:r>
            <a:r>
              <a:rPr sz="1800" spc="-5" dirty="0">
                <a:solidFill>
                  <a:srgbClr val="404040"/>
                </a:solidFill>
                <a:latin typeface="Times New Roman"/>
                <a:cs typeface="Times New Roman"/>
              </a:rPr>
              <a:t>görselleştirme</a:t>
            </a:r>
            <a:r>
              <a:rPr sz="1800" spc="10" dirty="0">
                <a:solidFill>
                  <a:srgbClr val="404040"/>
                </a:solidFill>
                <a:latin typeface="Times New Roman"/>
                <a:cs typeface="Times New Roman"/>
              </a:rPr>
              <a:t> </a:t>
            </a:r>
            <a:r>
              <a:rPr sz="1800" spc="-5" dirty="0">
                <a:solidFill>
                  <a:srgbClr val="404040"/>
                </a:solidFill>
                <a:latin typeface="Times New Roman"/>
                <a:cs typeface="Times New Roman"/>
              </a:rPr>
              <a:t>için </a:t>
            </a:r>
            <a:r>
              <a:rPr sz="1800" dirty="0">
                <a:solidFill>
                  <a:srgbClr val="404040"/>
                </a:solidFill>
                <a:latin typeface="Times New Roman"/>
                <a:cs typeface="Times New Roman"/>
              </a:rPr>
              <a:t> </a:t>
            </a:r>
            <a:r>
              <a:rPr sz="1800" spc="-15" dirty="0">
                <a:solidFill>
                  <a:srgbClr val="404040"/>
                </a:solidFill>
                <a:latin typeface="Times New Roman"/>
                <a:cs typeface="Times New Roman"/>
              </a:rPr>
              <a:t>kullanılır.</a:t>
            </a:r>
            <a:r>
              <a:rPr sz="1800" spc="5" dirty="0">
                <a:solidFill>
                  <a:srgbClr val="404040"/>
                </a:solidFill>
                <a:latin typeface="Times New Roman"/>
                <a:cs typeface="Times New Roman"/>
              </a:rPr>
              <a:t> </a:t>
            </a:r>
            <a:r>
              <a:rPr sz="1800" spc="-10" dirty="0">
                <a:solidFill>
                  <a:srgbClr val="404040"/>
                </a:solidFill>
                <a:latin typeface="Times New Roman"/>
                <a:cs typeface="Times New Roman"/>
              </a:rPr>
              <a:t>Kullanıcılar,</a:t>
            </a:r>
            <a:r>
              <a:rPr sz="1800" spc="5" dirty="0">
                <a:solidFill>
                  <a:srgbClr val="404040"/>
                </a:solidFill>
                <a:latin typeface="Times New Roman"/>
                <a:cs typeface="Times New Roman"/>
              </a:rPr>
              <a:t> </a:t>
            </a:r>
            <a:r>
              <a:rPr sz="1800" spc="-5" dirty="0">
                <a:solidFill>
                  <a:srgbClr val="404040"/>
                </a:solidFill>
                <a:latin typeface="Times New Roman"/>
                <a:cs typeface="Times New Roman"/>
              </a:rPr>
              <a:t>verileri</a:t>
            </a:r>
            <a:r>
              <a:rPr sz="1800" dirty="0">
                <a:solidFill>
                  <a:srgbClr val="404040"/>
                </a:solidFill>
                <a:latin typeface="Times New Roman"/>
                <a:cs typeface="Times New Roman"/>
              </a:rPr>
              <a:t> </a:t>
            </a:r>
            <a:r>
              <a:rPr sz="1800" spc="-5" dirty="0">
                <a:solidFill>
                  <a:srgbClr val="404040"/>
                </a:solidFill>
                <a:latin typeface="Times New Roman"/>
                <a:cs typeface="Times New Roman"/>
              </a:rPr>
              <a:t>yükleyerek</a:t>
            </a:r>
            <a:r>
              <a:rPr sz="1800" spc="5" dirty="0">
                <a:solidFill>
                  <a:srgbClr val="404040"/>
                </a:solidFill>
                <a:latin typeface="Times New Roman"/>
                <a:cs typeface="Times New Roman"/>
              </a:rPr>
              <a:t> </a:t>
            </a:r>
            <a:r>
              <a:rPr sz="1800" dirty="0">
                <a:solidFill>
                  <a:srgbClr val="404040"/>
                </a:solidFill>
                <a:latin typeface="Times New Roman"/>
                <a:cs typeface="Times New Roman"/>
              </a:rPr>
              <a:t>veya</a:t>
            </a:r>
            <a:r>
              <a:rPr sz="1800" spc="10" dirty="0">
                <a:solidFill>
                  <a:srgbClr val="404040"/>
                </a:solidFill>
                <a:latin typeface="Times New Roman"/>
                <a:cs typeface="Times New Roman"/>
              </a:rPr>
              <a:t> </a:t>
            </a:r>
            <a:r>
              <a:rPr sz="1800" dirty="0">
                <a:solidFill>
                  <a:srgbClr val="404040"/>
                </a:solidFill>
                <a:latin typeface="Times New Roman"/>
                <a:cs typeface="Times New Roman"/>
              </a:rPr>
              <a:t>veri </a:t>
            </a:r>
            <a:r>
              <a:rPr sz="1800" spc="-5" dirty="0">
                <a:solidFill>
                  <a:srgbClr val="404040"/>
                </a:solidFill>
                <a:latin typeface="Times New Roman"/>
                <a:cs typeface="Times New Roman"/>
              </a:rPr>
              <a:t>kaynaklarına</a:t>
            </a:r>
            <a:r>
              <a:rPr sz="1800" spc="5" dirty="0">
                <a:solidFill>
                  <a:srgbClr val="404040"/>
                </a:solidFill>
                <a:latin typeface="Times New Roman"/>
                <a:cs typeface="Times New Roman"/>
              </a:rPr>
              <a:t> </a:t>
            </a:r>
            <a:r>
              <a:rPr sz="1800" spc="-5" dirty="0">
                <a:solidFill>
                  <a:srgbClr val="404040"/>
                </a:solidFill>
                <a:latin typeface="Times New Roman"/>
                <a:cs typeface="Times New Roman"/>
              </a:rPr>
              <a:t>bağlanarak </a:t>
            </a:r>
            <a:r>
              <a:rPr sz="1800" dirty="0">
                <a:solidFill>
                  <a:srgbClr val="404040"/>
                </a:solidFill>
                <a:latin typeface="Times New Roman"/>
                <a:cs typeface="Times New Roman"/>
              </a:rPr>
              <a:t> </a:t>
            </a:r>
            <a:r>
              <a:rPr sz="1800" spc="-5" dirty="0">
                <a:solidFill>
                  <a:srgbClr val="404040"/>
                </a:solidFill>
                <a:latin typeface="Times New Roman"/>
                <a:cs typeface="Times New Roman"/>
              </a:rPr>
              <a:t>görselleştirme</a:t>
            </a:r>
            <a:r>
              <a:rPr sz="1800" spc="10" dirty="0">
                <a:solidFill>
                  <a:srgbClr val="404040"/>
                </a:solidFill>
                <a:latin typeface="Times New Roman"/>
                <a:cs typeface="Times New Roman"/>
              </a:rPr>
              <a:t> </a:t>
            </a:r>
            <a:r>
              <a:rPr sz="1800" spc="-10" dirty="0">
                <a:solidFill>
                  <a:srgbClr val="404040"/>
                </a:solidFill>
                <a:latin typeface="Times New Roman"/>
                <a:cs typeface="Times New Roman"/>
              </a:rPr>
              <a:t>oluşturabilir.</a:t>
            </a:r>
            <a:r>
              <a:rPr sz="1800" spc="15" dirty="0">
                <a:solidFill>
                  <a:srgbClr val="404040"/>
                </a:solidFill>
                <a:latin typeface="Times New Roman"/>
                <a:cs typeface="Times New Roman"/>
              </a:rPr>
              <a:t> </a:t>
            </a:r>
            <a:r>
              <a:rPr sz="1800" spc="-5" dirty="0">
                <a:solidFill>
                  <a:srgbClr val="404040"/>
                </a:solidFill>
                <a:latin typeface="Times New Roman"/>
                <a:cs typeface="Times New Roman"/>
              </a:rPr>
              <a:t>Özelleştirilebilir</a:t>
            </a:r>
            <a:r>
              <a:rPr sz="1800" spc="15" dirty="0">
                <a:solidFill>
                  <a:srgbClr val="404040"/>
                </a:solidFill>
                <a:latin typeface="Times New Roman"/>
                <a:cs typeface="Times New Roman"/>
              </a:rPr>
              <a:t> </a:t>
            </a:r>
            <a:r>
              <a:rPr sz="1800" spc="-5" dirty="0">
                <a:solidFill>
                  <a:srgbClr val="404040"/>
                </a:solidFill>
                <a:latin typeface="Times New Roman"/>
                <a:cs typeface="Times New Roman"/>
              </a:rPr>
              <a:t>görselleştirme</a:t>
            </a:r>
            <a:r>
              <a:rPr sz="1800" spc="15" dirty="0">
                <a:solidFill>
                  <a:srgbClr val="404040"/>
                </a:solidFill>
                <a:latin typeface="Times New Roman"/>
                <a:cs typeface="Times New Roman"/>
              </a:rPr>
              <a:t> </a:t>
            </a:r>
            <a:r>
              <a:rPr sz="1800" spc="-5" dirty="0">
                <a:solidFill>
                  <a:srgbClr val="404040"/>
                </a:solidFill>
                <a:latin typeface="Times New Roman"/>
                <a:cs typeface="Times New Roman"/>
              </a:rPr>
              <a:t>tasarımları</a:t>
            </a:r>
            <a:r>
              <a:rPr sz="1800" spc="5" dirty="0">
                <a:solidFill>
                  <a:srgbClr val="404040"/>
                </a:solidFill>
                <a:latin typeface="Times New Roman"/>
                <a:cs typeface="Times New Roman"/>
              </a:rPr>
              <a:t> </a:t>
            </a:r>
            <a:r>
              <a:rPr sz="1800" spc="-5" dirty="0">
                <a:solidFill>
                  <a:srgbClr val="404040"/>
                </a:solidFill>
                <a:latin typeface="Times New Roman"/>
                <a:cs typeface="Times New Roman"/>
              </a:rPr>
              <a:t>oluşturmak</a:t>
            </a:r>
            <a:r>
              <a:rPr sz="1800" spc="15" dirty="0">
                <a:solidFill>
                  <a:srgbClr val="404040"/>
                </a:solidFill>
                <a:latin typeface="Times New Roman"/>
                <a:cs typeface="Times New Roman"/>
              </a:rPr>
              <a:t> </a:t>
            </a:r>
            <a:r>
              <a:rPr sz="1800" spc="-5" dirty="0">
                <a:solidFill>
                  <a:srgbClr val="404040"/>
                </a:solidFill>
                <a:latin typeface="Times New Roman"/>
                <a:cs typeface="Times New Roman"/>
              </a:rPr>
              <a:t>için </a:t>
            </a:r>
            <a:r>
              <a:rPr sz="1800" spc="-434" dirty="0">
                <a:solidFill>
                  <a:srgbClr val="404040"/>
                </a:solidFill>
                <a:latin typeface="Times New Roman"/>
                <a:cs typeface="Times New Roman"/>
              </a:rPr>
              <a:t> </a:t>
            </a:r>
            <a:r>
              <a:rPr sz="1800" spc="-15" dirty="0">
                <a:solidFill>
                  <a:srgbClr val="404040"/>
                </a:solidFill>
                <a:latin typeface="Times New Roman"/>
                <a:cs typeface="Times New Roman"/>
              </a:rPr>
              <a:t>kullanılır.</a:t>
            </a:r>
            <a:endParaRPr sz="1800">
              <a:latin typeface="Times New Roman"/>
              <a:cs typeface="Times New Roman"/>
            </a:endParaRPr>
          </a:p>
          <a:p>
            <a:pPr marL="355600" marR="5080" indent="-342900">
              <a:lnSpc>
                <a:spcPct val="111100"/>
              </a:lnSpc>
              <a:spcBef>
                <a:spcPts val="1105"/>
              </a:spcBef>
              <a:buClr>
                <a:srgbClr val="B31166"/>
              </a:buClr>
              <a:buSzPct val="77777"/>
              <a:buFont typeface="Symbol"/>
              <a:buChar char=""/>
              <a:tabLst>
                <a:tab pos="354965" algn="l"/>
                <a:tab pos="355600" algn="l"/>
              </a:tabLst>
            </a:pPr>
            <a:r>
              <a:rPr sz="1800" spc="-5" dirty="0">
                <a:solidFill>
                  <a:srgbClr val="404040"/>
                </a:solidFill>
                <a:latin typeface="Times New Roman"/>
                <a:cs typeface="Times New Roman"/>
              </a:rPr>
              <a:t>D3.js:</a:t>
            </a:r>
            <a:r>
              <a:rPr sz="1800" dirty="0">
                <a:solidFill>
                  <a:srgbClr val="404040"/>
                </a:solidFill>
                <a:latin typeface="Times New Roman"/>
                <a:cs typeface="Times New Roman"/>
              </a:rPr>
              <a:t> </a:t>
            </a:r>
            <a:r>
              <a:rPr sz="1800" spc="-5" dirty="0">
                <a:solidFill>
                  <a:srgbClr val="404040"/>
                </a:solidFill>
                <a:latin typeface="Times New Roman"/>
                <a:cs typeface="Times New Roman"/>
              </a:rPr>
              <a:t>D3.js,</a:t>
            </a:r>
            <a:r>
              <a:rPr sz="1800" spc="10" dirty="0">
                <a:solidFill>
                  <a:srgbClr val="404040"/>
                </a:solidFill>
                <a:latin typeface="Times New Roman"/>
                <a:cs typeface="Times New Roman"/>
              </a:rPr>
              <a:t> </a:t>
            </a:r>
            <a:r>
              <a:rPr sz="1800" spc="-5" dirty="0">
                <a:solidFill>
                  <a:srgbClr val="404040"/>
                </a:solidFill>
                <a:latin typeface="Times New Roman"/>
                <a:cs typeface="Times New Roman"/>
              </a:rPr>
              <a:t>JavaScript</a:t>
            </a:r>
            <a:r>
              <a:rPr sz="1800" spc="10" dirty="0">
                <a:solidFill>
                  <a:srgbClr val="404040"/>
                </a:solidFill>
                <a:latin typeface="Times New Roman"/>
                <a:cs typeface="Times New Roman"/>
              </a:rPr>
              <a:t> </a:t>
            </a:r>
            <a:r>
              <a:rPr sz="1800" spc="-5" dirty="0">
                <a:solidFill>
                  <a:srgbClr val="404040"/>
                </a:solidFill>
                <a:latin typeface="Times New Roman"/>
                <a:cs typeface="Times New Roman"/>
              </a:rPr>
              <a:t>kütüphanesidir</a:t>
            </a:r>
            <a:r>
              <a:rPr sz="1800" spc="10" dirty="0">
                <a:solidFill>
                  <a:srgbClr val="404040"/>
                </a:solidFill>
                <a:latin typeface="Times New Roman"/>
                <a:cs typeface="Times New Roman"/>
              </a:rPr>
              <a:t> </a:t>
            </a:r>
            <a:r>
              <a:rPr sz="1800" dirty="0">
                <a:solidFill>
                  <a:srgbClr val="404040"/>
                </a:solidFill>
                <a:latin typeface="Times New Roman"/>
                <a:cs typeface="Times New Roman"/>
              </a:rPr>
              <a:t>ve</a:t>
            </a:r>
            <a:r>
              <a:rPr sz="1800" spc="10" dirty="0">
                <a:solidFill>
                  <a:srgbClr val="404040"/>
                </a:solidFill>
                <a:latin typeface="Times New Roman"/>
                <a:cs typeface="Times New Roman"/>
              </a:rPr>
              <a:t> </a:t>
            </a:r>
            <a:r>
              <a:rPr sz="1800" dirty="0">
                <a:solidFill>
                  <a:srgbClr val="404040"/>
                </a:solidFill>
                <a:latin typeface="Times New Roman"/>
                <a:cs typeface="Times New Roman"/>
              </a:rPr>
              <a:t>web</a:t>
            </a:r>
            <a:r>
              <a:rPr sz="1800" spc="10" dirty="0">
                <a:solidFill>
                  <a:srgbClr val="404040"/>
                </a:solidFill>
                <a:latin typeface="Times New Roman"/>
                <a:cs typeface="Times New Roman"/>
              </a:rPr>
              <a:t> </a:t>
            </a:r>
            <a:r>
              <a:rPr sz="1800" spc="-5" dirty="0">
                <a:solidFill>
                  <a:srgbClr val="404040"/>
                </a:solidFill>
                <a:latin typeface="Times New Roman"/>
                <a:cs typeface="Times New Roman"/>
              </a:rPr>
              <a:t>tabanlı</a:t>
            </a:r>
            <a:r>
              <a:rPr sz="1800" spc="5" dirty="0">
                <a:solidFill>
                  <a:srgbClr val="404040"/>
                </a:solidFill>
                <a:latin typeface="Times New Roman"/>
                <a:cs typeface="Times New Roman"/>
              </a:rPr>
              <a:t> </a:t>
            </a:r>
            <a:r>
              <a:rPr sz="1800" dirty="0">
                <a:solidFill>
                  <a:srgbClr val="404040"/>
                </a:solidFill>
                <a:latin typeface="Times New Roman"/>
                <a:cs typeface="Times New Roman"/>
              </a:rPr>
              <a:t>veri</a:t>
            </a:r>
            <a:r>
              <a:rPr sz="1800" spc="5" dirty="0">
                <a:solidFill>
                  <a:srgbClr val="404040"/>
                </a:solidFill>
                <a:latin typeface="Times New Roman"/>
                <a:cs typeface="Times New Roman"/>
              </a:rPr>
              <a:t> </a:t>
            </a:r>
            <a:r>
              <a:rPr sz="1800" spc="-5" dirty="0">
                <a:solidFill>
                  <a:srgbClr val="404040"/>
                </a:solidFill>
                <a:latin typeface="Times New Roman"/>
                <a:cs typeface="Times New Roman"/>
              </a:rPr>
              <a:t>görselleştirme</a:t>
            </a:r>
            <a:r>
              <a:rPr sz="1800" spc="10" dirty="0">
                <a:solidFill>
                  <a:srgbClr val="404040"/>
                </a:solidFill>
                <a:latin typeface="Times New Roman"/>
                <a:cs typeface="Times New Roman"/>
              </a:rPr>
              <a:t> </a:t>
            </a:r>
            <a:r>
              <a:rPr sz="1800" spc="-5" dirty="0">
                <a:solidFill>
                  <a:srgbClr val="404040"/>
                </a:solidFill>
                <a:latin typeface="Times New Roman"/>
                <a:cs typeface="Times New Roman"/>
              </a:rPr>
              <a:t>için</a:t>
            </a:r>
            <a:r>
              <a:rPr sz="1800" spc="10" dirty="0">
                <a:solidFill>
                  <a:srgbClr val="404040"/>
                </a:solidFill>
                <a:latin typeface="Times New Roman"/>
                <a:cs typeface="Times New Roman"/>
              </a:rPr>
              <a:t> </a:t>
            </a:r>
            <a:r>
              <a:rPr sz="1800" spc="-15" dirty="0">
                <a:solidFill>
                  <a:srgbClr val="404040"/>
                </a:solidFill>
                <a:latin typeface="Times New Roman"/>
                <a:cs typeface="Times New Roman"/>
              </a:rPr>
              <a:t>kullanılır. </a:t>
            </a:r>
            <a:r>
              <a:rPr sz="1800" spc="-10" dirty="0">
                <a:solidFill>
                  <a:srgbClr val="404040"/>
                </a:solidFill>
                <a:latin typeface="Times New Roman"/>
                <a:cs typeface="Times New Roman"/>
              </a:rPr>
              <a:t> </a:t>
            </a:r>
            <a:r>
              <a:rPr sz="1800" spc="-5" dirty="0">
                <a:solidFill>
                  <a:srgbClr val="404040"/>
                </a:solidFill>
                <a:latin typeface="Times New Roman"/>
                <a:cs typeface="Times New Roman"/>
              </a:rPr>
              <a:t>Özelleştirilebilir</a:t>
            </a:r>
            <a:r>
              <a:rPr sz="1800" spc="10" dirty="0">
                <a:solidFill>
                  <a:srgbClr val="404040"/>
                </a:solidFill>
                <a:latin typeface="Times New Roman"/>
                <a:cs typeface="Times New Roman"/>
              </a:rPr>
              <a:t> </a:t>
            </a:r>
            <a:r>
              <a:rPr sz="1800" spc="-5" dirty="0">
                <a:solidFill>
                  <a:srgbClr val="404040"/>
                </a:solidFill>
                <a:latin typeface="Times New Roman"/>
                <a:cs typeface="Times New Roman"/>
              </a:rPr>
              <a:t>çizimler</a:t>
            </a:r>
            <a:r>
              <a:rPr sz="1800" spc="15" dirty="0">
                <a:solidFill>
                  <a:srgbClr val="404040"/>
                </a:solidFill>
                <a:latin typeface="Times New Roman"/>
                <a:cs typeface="Times New Roman"/>
              </a:rPr>
              <a:t> </a:t>
            </a:r>
            <a:r>
              <a:rPr sz="1800" spc="-5" dirty="0">
                <a:solidFill>
                  <a:srgbClr val="404040"/>
                </a:solidFill>
                <a:latin typeface="Times New Roman"/>
                <a:cs typeface="Times New Roman"/>
              </a:rPr>
              <a:t>oluşturmak</a:t>
            </a:r>
            <a:r>
              <a:rPr sz="1800" spc="15" dirty="0">
                <a:solidFill>
                  <a:srgbClr val="404040"/>
                </a:solidFill>
                <a:latin typeface="Times New Roman"/>
                <a:cs typeface="Times New Roman"/>
              </a:rPr>
              <a:t> </a:t>
            </a:r>
            <a:r>
              <a:rPr sz="1800" spc="-5" dirty="0">
                <a:solidFill>
                  <a:srgbClr val="404040"/>
                </a:solidFill>
                <a:latin typeface="Times New Roman"/>
                <a:cs typeface="Times New Roman"/>
              </a:rPr>
              <a:t>için</a:t>
            </a:r>
            <a:r>
              <a:rPr sz="1800" spc="15" dirty="0">
                <a:solidFill>
                  <a:srgbClr val="404040"/>
                </a:solidFill>
                <a:latin typeface="Times New Roman"/>
                <a:cs typeface="Times New Roman"/>
              </a:rPr>
              <a:t> </a:t>
            </a:r>
            <a:r>
              <a:rPr sz="1800" spc="-5" dirty="0">
                <a:solidFill>
                  <a:srgbClr val="404040"/>
                </a:solidFill>
                <a:latin typeface="Times New Roman"/>
                <a:cs typeface="Times New Roman"/>
              </a:rPr>
              <a:t>kullanılır</a:t>
            </a:r>
            <a:r>
              <a:rPr sz="1800" spc="15" dirty="0">
                <a:solidFill>
                  <a:srgbClr val="404040"/>
                </a:solidFill>
                <a:latin typeface="Times New Roman"/>
                <a:cs typeface="Times New Roman"/>
              </a:rPr>
              <a:t> </a:t>
            </a:r>
            <a:r>
              <a:rPr sz="1800" dirty="0">
                <a:solidFill>
                  <a:srgbClr val="404040"/>
                </a:solidFill>
                <a:latin typeface="Times New Roman"/>
                <a:cs typeface="Times New Roman"/>
              </a:rPr>
              <a:t>ve</a:t>
            </a:r>
            <a:r>
              <a:rPr sz="1800" spc="15" dirty="0">
                <a:solidFill>
                  <a:srgbClr val="404040"/>
                </a:solidFill>
                <a:latin typeface="Times New Roman"/>
                <a:cs typeface="Times New Roman"/>
              </a:rPr>
              <a:t> </a:t>
            </a:r>
            <a:r>
              <a:rPr sz="1800" spc="-5" dirty="0">
                <a:solidFill>
                  <a:srgbClr val="404040"/>
                </a:solidFill>
                <a:latin typeface="Times New Roman"/>
                <a:cs typeface="Times New Roman"/>
              </a:rPr>
              <a:t>çeşitli</a:t>
            </a:r>
            <a:r>
              <a:rPr sz="1800" spc="10" dirty="0">
                <a:solidFill>
                  <a:srgbClr val="404040"/>
                </a:solidFill>
                <a:latin typeface="Times New Roman"/>
                <a:cs typeface="Times New Roman"/>
              </a:rPr>
              <a:t> </a:t>
            </a:r>
            <a:r>
              <a:rPr sz="1800" dirty="0">
                <a:solidFill>
                  <a:srgbClr val="404040"/>
                </a:solidFill>
                <a:latin typeface="Times New Roman"/>
                <a:cs typeface="Times New Roman"/>
              </a:rPr>
              <a:t>veri</a:t>
            </a:r>
            <a:r>
              <a:rPr sz="1800" spc="10" dirty="0">
                <a:solidFill>
                  <a:srgbClr val="404040"/>
                </a:solidFill>
                <a:latin typeface="Times New Roman"/>
                <a:cs typeface="Times New Roman"/>
              </a:rPr>
              <a:t> </a:t>
            </a:r>
            <a:r>
              <a:rPr sz="1800" spc="-5" dirty="0">
                <a:solidFill>
                  <a:srgbClr val="404040"/>
                </a:solidFill>
                <a:latin typeface="Times New Roman"/>
                <a:cs typeface="Times New Roman"/>
              </a:rPr>
              <a:t>kaynaklarıyla</a:t>
            </a:r>
            <a:r>
              <a:rPr sz="1800" spc="15" dirty="0">
                <a:solidFill>
                  <a:srgbClr val="404040"/>
                </a:solidFill>
                <a:latin typeface="Times New Roman"/>
                <a:cs typeface="Times New Roman"/>
              </a:rPr>
              <a:t> </a:t>
            </a:r>
            <a:r>
              <a:rPr sz="1800" spc="-15" dirty="0">
                <a:solidFill>
                  <a:srgbClr val="404040"/>
                </a:solidFill>
                <a:latin typeface="Times New Roman"/>
                <a:cs typeface="Times New Roman"/>
              </a:rPr>
              <a:t>çalışabilir.</a:t>
            </a:r>
            <a:endParaRPr sz="1800">
              <a:latin typeface="Times New Roman"/>
              <a:cs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80" dirty="0"/>
              <a:t>Py</a:t>
            </a:r>
            <a:r>
              <a:rPr spc="-105" dirty="0"/>
              <a:t>t</a:t>
            </a:r>
            <a:r>
              <a:rPr spc="-80" dirty="0"/>
              <a:t>h</a:t>
            </a:r>
            <a:r>
              <a:rPr spc="175" dirty="0"/>
              <a:t>o</a:t>
            </a:r>
            <a:r>
              <a:rPr spc="-85" dirty="0"/>
              <a:t>n</a:t>
            </a:r>
            <a:r>
              <a:rPr spc="-265" dirty="0"/>
              <a:t> </a:t>
            </a:r>
            <a:r>
              <a:rPr spc="-114" dirty="0"/>
              <a:t>ile</a:t>
            </a:r>
            <a:r>
              <a:rPr spc="-270" dirty="0"/>
              <a:t> </a:t>
            </a:r>
            <a:r>
              <a:rPr spc="-114" dirty="0"/>
              <a:t>W</a:t>
            </a:r>
            <a:r>
              <a:rPr spc="190" dirty="0"/>
              <a:t>e</a:t>
            </a:r>
            <a:r>
              <a:rPr spc="210" dirty="0"/>
              <a:t>b</a:t>
            </a:r>
            <a:r>
              <a:rPr spc="-275" dirty="0"/>
              <a:t> </a:t>
            </a:r>
            <a:r>
              <a:rPr spc="-55" dirty="0"/>
              <a:t>Ta</a:t>
            </a:r>
            <a:r>
              <a:rPr spc="-65" dirty="0"/>
              <a:t>b</a:t>
            </a:r>
            <a:r>
              <a:rPr spc="-80" dirty="0"/>
              <a:t>anlı</a:t>
            </a:r>
            <a:r>
              <a:rPr spc="-265" dirty="0"/>
              <a:t> </a:t>
            </a:r>
            <a:r>
              <a:rPr spc="60" dirty="0"/>
              <a:t>V</a:t>
            </a:r>
            <a:r>
              <a:rPr spc="190" dirty="0"/>
              <a:t>e</a:t>
            </a:r>
            <a:r>
              <a:rPr spc="-360" dirty="0"/>
              <a:t>ri</a:t>
            </a:r>
          </a:p>
        </p:txBody>
      </p:sp>
      <p:sp>
        <p:nvSpPr>
          <p:cNvPr id="3" name="object 3"/>
          <p:cNvSpPr txBox="1"/>
          <p:nvPr/>
        </p:nvSpPr>
        <p:spPr>
          <a:xfrm>
            <a:off x="1233693" y="1297940"/>
            <a:ext cx="7319009" cy="574040"/>
          </a:xfrm>
          <a:prstGeom prst="rect">
            <a:avLst/>
          </a:prstGeom>
        </p:spPr>
        <p:txBody>
          <a:bodyPr vert="horz" wrap="square" lIns="0" tIns="12700" rIns="0" bIns="0" rtlCol="0">
            <a:spAutoFit/>
          </a:bodyPr>
          <a:lstStyle/>
          <a:p>
            <a:pPr marL="12700">
              <a:lnSpc>
                <a:spcPct val="100000"/>
              </a:lnSpc>
              <a:spcBef>
                <a:spcPts val="100"/>
              </a:spcBef>
            </a:pPr>
            <a:r>
              <a:rPr sz="3600" spc="285" dirty="0">
                <a:solidFill>
                  <a:srgbClr val="EBEBEB"/>
                </a:solidFill>
                <a:latin typeface="Verdana"/>
                <a:cs typeface="Verdana"/>
              </a:rPr>
              <a:t>G</a:t>
            </a:r>
            <a:r>
              <a:rPr sz="3600" spc="229" dirty="0">
                <a:solidFill>
                  <a:srgbClr val="EBEBEB"/>
                </a:solidFill>
                <a:latin typeface="Verdana"/>
                <a:cs typeface="Verdana"/>
              </a:rPr>
              <a:t>ö</a:t>
            </a:r>
            <a:r>
              <a:rPr sz="3600" spc="-450" dirty="0">
                <a:solidFill>
                  <a:srgbClr val="EBEBEB"/>
                </a:solidFill>
                <a:latin typeface="Verdana"/>
                <a:cs typeface="Verdana"/>
              </a:rPr>
              <a:t>r</a:t>
            </a:r>
            <a:r>
              <a:rPr sz="3600" spc="-480" dirty="0">
                <a:solidFill>
                  <a:srgbClr val="EBEBEB"/>
                </a:solidFill>
                <a:latin typeface="Verdana"/>
                <a:cs typeface="Verdana"/>
              </a:rPr>
              <a:t>s</a:t>
            </a:r>
            <a:r>
              <a:rPr sz="3600" spc="-55" dirty="0">
                <a:solidFill>
                  <a:srgbClr val="EBEBEB"/>
                </a:solidFill>
                <a:latin typeface="Verdana"/>
                <a:cs typeface="Verdana"/>
              </a:rPr>
              <a:t>e</a:t>
            </a:r>
            <a:r>
              <a:rPr sz="3600" spc="-20" dirty="0">
                <a:solidFill>
                  <a:srgbClr val="EBEBEB"/>
                </a:solidFill>
                <a:latin typeface="Verdana"/>
                <a:cs typeface="Verdana"/>
              </a:rPr>
              <a:t>l</a:t>
            </a:r>
            <a:r>
              <a:rPr sz="3600" spc="-270" dirty="0">
                <a:solidFill>
                  <a:srgbClr val="EBEBEB"/>
                </a:solidFill>
                <a:latin typeface="Verdana"/>
                <a:cs typeface="Verdana"/>
              </a:rPr>
              <a:t>l</a:t>
            </a:r>
            <a:r>
              <a:rPr sz="3600" spc="190" dirty="0">
                <a:solidFill>
                  <a:srgbClr val="EBEBEB"/>
                </a:solidFill>
                <a:latin typeface="Verdana"/>
                <a:cs typeface="Verdana"/>
              </a:rPr>
              <a:t>e</a:t>
            </a:r>
            <a:r>
              <a:rPr sz="3600" spc="-480" dirty="0">
                <a:solidFill>
                  <a:srgbClr val="EBEBEB"/>
                </a:solidFill>
                <a:latin typeface="Verdana"/>
                <a:cs typeface="Verdana"/>
              </a:rPr>
              <a:t>ş</a:t>
            </a:r>
            <a:r>
              <a:rPr sz="3600" spc="-195" dirty="0">
                <a:solidFill>
                  <a:srgbClr val="EBEBEB"/>
                </a:solidFill>
                <a:latin typeface="Verdana"/>
                <a:cs typeface="Verdana"/>
              </a:rPr>
              <a:t>t</a:t>
            </a:r>
            <a:r>
              <a:rPr sz="3600" spc="-270" dirty="0">
                <a:solidFill>
                  <a:srgbClr val="EBEBEB"/>
                </a:solidFill>
                <a:latin typeface="Verdana"/>
                <a:cs typeface="Verdana"/>
              </a:rPr>
              <a:t>i</a:t>
            </a:r>
            <a:r>
              <a:rPr sz="3600" spc="-450" dirty="0">
                <a:solidFill>
                  <a:srgbClr val="EBEBEB"/>
                </a:solidFill>
                <a:latin typeface="Verdana"/>
                <a:cs typeface="Verdana"/>
              </a:rPr>
              <a:t>r</a:t>
            </a:r>
            <a:r>
              <a:rPr sz="3600" spc="35" dirty="0">
                <a:solidFill>
                  <a:srgbClr val="EBEBEB"/>
                </a:solidFill>
                <a:latin typeface="Verdana"/>
                <a:cs typeface="Verdana"/>
              </a:rPr>
              <a:t>m</a:t>
            </a:r>
            <a:r>
              <a:rPr sz="3600" spc="25" dirty="0">
                <a:solidFill>
                  <a:srgbClr val="EBEBEB"/>
                </a:solidFill>
                <a:latin typeface="Verdana"/>
                <a:cs typeface="Verdana"/>
              </a:rPr>
              <a:t>e</a:t>
            </a:r>
            <a:r>
              <a:rPr sz="3600" spc="-270" dirty="0">
                <a:solidFill>
                  <a:srgbClr val="EBEBEB"/>
                </a:solidFill>
                <a:latin typeface="Verdana"/>
                <a:cs typeface="Verdana"/>
              </a:rPr>
              <a:t> </a:t>
            </a:r>
            <a:r>
              <a:rPr sz="3600" spc="-680" dirty="0">
                <a:solidFill>
                  <a:srgbClr val="EBEBEB"/>
                </a:solidFill>
                <a:latin typeface="Verdana"/>
                <a:cs typeface="Verdana"/>
              </a:rPr>
              <a:t>S</a:t>
            </a:r>
            <a:r>
              <a:rPr sz="3600" spc="-270" dirty="0">
                <a:solidFill>
                  <a:srgbClr val="EBEBEB"/>
                </a:solidFill>
                <a:latin typeface="Verdana"/>
                <a:cs typeface="Verdana"/>
              </a:rPr>
              <a:t>i</a:t>
            </a:r>
            <a:r>
              <a:rPr sz="3600" spc="-480" dirty="0">
                <a:solidFill>
                  <a:srgbClr val="EBEBEB"/>
                </a:solidFill>
                <a:latin typeface="Verdana"/>
                <a:cs typeface="Verdana"/>
              </a:rPr>
              <a:t>s</a:t>
            </a:r>
            <a:r>
              <a:rPr sz="3600" spc="-195" dirty="0">
                <a:solidFill>
                  <a:srgbClr val="EBEBEB"/>
                </a:solidFill>
                <a:latin typeface="Verdana"/>
                <a:cs typeface="Verdana"/>
              </a:rPr>
              <a:t>t</a:t>
            </a:r>
            <a:r>
              <a:rPr sz="3600" spc="-90" dirty="0">
                <a:solidFill>
                  <a:srgbClr val="EBEBEB"/>
                </a:solidFill>
                <a:latin typeface="Verdana"/>
                <a:cs typeface="Verdana"/>
              </a:rPr>
              <a:t>em</a:t>
            </a:r>
            <a:r>
              <a:rPr sz="3600" spc="-30" dirty="0">
                <a:solidFill>
                  <a:srgbClr val="EBEBEB"/>
                </a:solidFill>
                <a:latin typeface="Verdana"/>
                <a:cs typeface="Verdana"/>
              </a:rPr>
              <a:t>i</a:t>
            </a:r>
            <a:r>
              <a:rPr sz="3600" spc="-265" dirty="0">
                <a:solidFill>
                  <a:srgbClr val="EBEBEB"/>
                </a:solidFill>
                <a:latin typeface="Verdana"/>
                <a:cs typeface="Verdana"/>
              </a:rPr>
              <a:t> </a:t>
            </a:r>
            <a:r>
              <a:rPr sz="3600" spc="15" dirty="0">
                <a:solidFill>
                  <a:srgbClr val="EBEBEB"/>
                </a:solidFill>
                <a:latin typeface="Verdana"/>
                <a:cs typeface="Verdana"/>
              </a:rPr>
              <a:t>O</a:t>
            </a:r>
            <a:r>
              <a:rPr sz="3600" spc="5" dirty="0">
                <a:solidFill>
                  <a:srgbClr val="EBEBEB"/>
                </a:solidFill>
                <a:latin typeface="Verdana"/>
                <a:cs typeface="Verdana"/>
              </a:rPr>
              <a:t>l</a:t>
            </a:r>
            <a:r>
              <a:rPr sz="3600" spc="-95" dirty="0">
                <a:solidFill>
                  <a:srgbClr val="EBEBEB"/>
                </a:solidFill>
                <a:latin typeface="Verdana"/>
                <a:cs typeface="Verdana"/>
              </a:rPr>
              <a:t>u</a:t>
            </a:r>
            <a:r>
              <a:rPr sz="3600" spc="-480" dirty="0">
                <a:solidFill>
                  <a:srgbClr val="EBEBEB"/>
                </a:solidFill>
                <a:latin typeface="Verdana"/>
                <a:cs typeface="Verdana"/>
              </a:rPr>
              <a:t>ş</a:t>
            </a:r>
            <a:r>
              <a:rPr sz="3600" spc="-195" dirty="0">
                <a:solidFill>
                  <a:srgbClr val="EBEBEB"/>
                </a:solidFill>
                <a:latin typeface="Verdana"/>
                <a:cs typeface="Verdana"/>
              </a:rPr>
              <a:t>t</a:t>
            </a:r>
            <a:r>
              <a:rPr sz="3600" spc="-330" dirty="0">
                <a:solidFill>
                  <a:srgbClr val="EBEBEB"/>
                </a:solidFill>
                <a:latin typeface="Verdana"/>
                <a:cs typeface="Verdana"/>
              </a:rPr>
              <a:t>u</a:t>
            </a:r>
            <a:r>
              <a:rPr sz="3600" spc="-215" dirty="0">
                <a:solidFill>
                  <a:srgbClr val="EBEBEB"/>
                </a:solidFill>
                <a:latin typeface="Verdana"/>
                <a:cs typeface="Verdana"/>
              </a:rPr>
              <a:t>r</a:t>
            </a:r>
            <a:r>
              <a:rPr sz="3600" spc="100" dirty="0">
                <a:solidFill>
                  <a:srgbClr val="EBEBEB"/>
                </a:solidFill>
                <a:latin typeface="Verdana"/>
                <a:cs typeface="Verdana"/>
              </a:rPr>
              <a:t>m</a:t>
            </a:r>
            <a:r>
              <a:rPr sz="3600" spc="70" dirty="0">
                <a:solidFill>
                  <a:srgbClr val="EBEBEB"/>
                </a:solidFill>
                <a:latin typeface="Verdana"/>
                <a:cs typeface="Verdana"/>
              </a:rPr>
              <a:t>a</a:t>
            </a:r>
            <a:r>
              <a:rPr sz="3600" spc="-325" dirty="0">
                <a:solidFill>
                  <a:srgbClr val="EBEBEB"/>
                </a:solidFill>
                <a:latin typeface="Verdana"/>
                <a:cs typeface="Verdana"/>
              </a:rPr>
              <a:t>k</a:t>
            </a:r>
            <a:endParaRPr sz="3600">
              <a:latin typeface="Verdana"/>
              <a:cs typeface="Verdana"/>
            </a:endParaRPr>
          </a:p>
        </p:txBody>
      </p:sp>
      <p:sp>
        <p:nvSpPr>
          <p:cNvPr id="4" name="object 4"/>
          <p:cNvSpPr txBox="1"/>
          <p:nvPr/>
        </p:nvSpPr>
        <p:spPr>
          <a:xfrm>
            <a:off x="1233693" y="2605532"/>
            <a:ext cx="8591550" cy="3326765"/>
          </a:xfrm>
          <a:prstGeom prst="rect">
            <a:avLst/>
          </a:prstGeom>
        </p:spPr>
        <p:txBody>
          <a:bodyPr vert="horz" wrap="square" lIns="0" tIns="17780" rIns="0" bIns="0" rtlCol="0">
            <a:spAutoFit/>
          </a:bodyPr>
          <a:lstStyle/>
          <a:p>
            <a:pPr marL="355600" marR="5080" indent="-342900">
              <a:lnSpc>
                <a:spcPct val="104700"/>
              </a:lnSpc>
              <a:spcBef>
                <a:spcPts val="140"/>
              </a:spcBef>
              <a:tabLst>
                <a:tab pos="354965" algn="l"/>
              </a:tabLst>
            </a:pPr>
            <a:r>
              <a:rPr sz="1400" spc="-135" dirty="0">
                <a:solidFill>
                  <a:srgbClr val="B31166"/>
                </a:solidFill>
                <a:latin typeface="Lucida Sans Unicode"/>
                <a:cs typeface="Lucida Sans Unicode"/>
              </a:rPr>
              <a:t>▶	</a:t>
            </a:r>
            <a:r>
              <a:rPr sz="1800" spc="-5" dirty="0">
                <a:solidFill>
                  <a:srgbClr val="404040"/>
                </a:solidFill>
                <a:latin typeface="Times New Roman"/>
                <a:cs typeface="Times New Roman"/>
              </a:rPr>
              <a:t>Python,</a:t>
            </a:r>
            <a:r>
              <a:rPr sz="1800" dirty="0">
                <a:solidFill>
                  <a:srgbClr val="404040"/>
                </a:solidFill>
                <a:latin typeface="Times New Roman"/>
                <a:cs typeface="Times New Roman"/>
              </a:rPr>
              <a:t> </a:t>
            </a:r>
            <a:r>
              <a:rPr sz="1800" spc="-5" dirty="0">
                <a:solidFill>
                  <a:srgbClr val="404040"/>
                </a:solidFill>
                <a:latin typeface="Times New Roman"/>
                <a:cs typeface="Times New Roman"/>
              </a:rPr>
              <a:t>yüksek</a:t>
            </a:r>
            <a:r>
              <a:rPr sz="1800" spc="5" dirty="0">
                <a:solidFill>
                  <a:srgbClr val="404040"/>
                </a:solidFill>
                <a:latin typeface="Times New Roman"/>
                <a:cs typeface="Times New Roman"/>
              </a:rPr>
              <a:t> </a:t>
            </a:r>
            <a:r>
              <a:rPr sz="1800" spc="-5" dirty="0">
                <a:solidFill>
                  <a:srgbClr val="404040"/>
                </a:solidFill>
                <a:latin typeface="Times New Roman"/>
                <a:cs typeface="Times New Roman"/>
              </a:rPr>
              <a:t>seviyeli bir</a:t>
            </a:r>
            <a:r>
              <a:rPr sz="1800" spc="5" dirty="0">
                <a:solidFill>
                  <a:srgbClr val="404040"/>
                </a:solidFill>
                <a:latin typeface="Times New Roman"/>
                <a:cs typeface="Times New Roman"/>
              </a:rPr>
              <a:t> </a:t>
            </a:r>
            <a:r>
              <a:rPr sz="1800" spc="-5" dirty="0">
                <a:solidFill>
                  <a:srgbClr val="404040"/>
                </a:solidFill>
                <a:latin typeface="Times New Roman"/>
                <a:cs typeface="Times New Roman"/>
              </a:rPr>
              <a:t>programlama</a:t>
            </a:r>
            <a:r>
              <a:rPr sz="1800" dirty="0">
                <a:solidFill>
                  <a:srgbClr val="404040"/>
                </a:solidFill>
                <a:latin typeface="Times New Roman"/>
                <a:cs typeface="Times New Roman"/>
              </a:rPr>
              <a:t> </a:t>
            </a:r>
            <a:r>
              <a:rPr sz="1800" spc="-5" dirty="0">
                <a:solidFill>
                  <a:srgbClr val="404040"/>
                </a:solidFill>
                <a:latin typeface="Times New Roman"/>
                <a:cs typeface="Times New Roman"/>
              </a:rPr>
              <a:t>dilidir</a:t>
            </a:r>
            <a:r>
              <a:rPr sz="1800" spc="5" dirty="0">
                <a:solidFill>
                  <a:srgbClr val="404040"/>
                </a:solidFill>
                <a:latin typeface="Times New Roman"/>
                <a:cs typeface="Times New Roman"/>
              </a:rPr>
              <a:t> </a:t>
            </a:r>
            <a:r>
              <a:rPr sz="1800" dirty="0">
                <a:solidFill>
                  <a:srgbClr val="404040"/>
                </a:solidFill>
                <a:latin typeface="Times New Roman"/>
                <a:cs typeface="Times New Roman"/>
              </a:rPr>
              <a:t>ve veri </a:t>
            </a:r>
            <a:r>
              <a:rPr sz="1800" spc="-5" dirty="0">
                <a:solidFill>
                  <a:srgbClr val="404040"/>
                </a:solidFill>
                <a:latin typeface="Times New Roman"/>
                <a:cs typeface="Times New Roman"/>
              </a:rPr>
              <a:t>görselleştirme</a:t>
            </a:r>
            <a:r>
              <a:rPr sz="1800" spc="5" dirty="0">
                <a:solidFill>
                  <a:srgbClr val="404040"/>
                </a:solidFill>
                <a:latin typeface="Times New Roman"/>
                <a:cs typeface="Times New Roman"/>
              </a:rPr>
              <a:t> </a:t>
            </a:r>
            <a:r>
              <a:rPr sz="1800" spc="-5" dirty="0">
                <a:solidFill>
                  <a:srgbClr val="404040"/>
                </a:solidFill>
                <a:latin typeface="Times New Roman"/>
                <a:cs typeface="Times New Roman"/>
              </a:rPr>
              <a:t>için</a:t>
            </a:r>
            <a:r>
              <a:rPr sz="1800" dirty="0">
                <a:solidFill>
                  <a:srgbClr val="404040"/>
                </a:solidFill>
                <a:latin typeface="Times New Roman"/>
                <a:cs typeface="Times New Roman"/>
              </a:rPr>
              <a:t> de </a:t>
            </a:r>
            <a:r>
              <a:rPr sz="1800" spc="5" dirty="0">
                <a:solidFill>
                  <a:srgbClr val="404040"/>
                </a:solidFill>
                <a:latin typeface="Times New Roman"/>
                <a:cs typeface="Times New Roman"/>
              </a:rPr>
              <a:t> </a:t>
            </a:r>
            <a:r>
              <a:rPr sz="1800" spc="-10" dirty="0">
                <a:solidFill>
                  <a:srgbClr val="404040"/>
                </a:solidFill>
                <a:latin typeface="Times New Roman"/>
                <a:cs typeface="Times New Roman"/>
              </a:rPr>
              <a:t>kullanılabilir.</a:t>
            </a:r>
            <a:r>
              <a:rPr sz="1800" spc="-25" dirty="0">
                <a:solidFill>
                  <a:srgbClr val="404040"/>
                </a:solidFill>
                <a:latin typeface="Times New Roman"/>
                <a:cs typeface="Times New Roman"/>
              </a:rPr>
              <a:t> </a:t>
            </a:r>
            <a:r>
              <a:rPr sz="1800" spc="-50" dirty="0">
                <a:solidFill>
                  <a:srgbClr val="404040"/>
                </a:solidFill>
                <a:latin typeface="Times New Roman"/>
                <a:cs typeface="Times New Roman"/>
              </a:rPr>
              <a:t>Web</a:t>
            </a:r>
            <a:r>
              <a:rPr sz="1800" spc="15" dirty="0">
                <a:solidFill>
                  <a:srgbClr val="404040"/>
                </a:solidFill>
                <a:latin typeface="Times New Roman"/>
                <a:cs typeface="Times New Roman"/>
              </a:rPr>
              <a:t> </a:t>
            </a:r>
            <a:r>
              <a:rPr sz="1800" spc="-5" dirty="0">
                <a:solidFill>
                  <a:srgbClr val="404040"/>
                </a:solidFill>
                <a:latin typeface="Times New Roman"/>
                <a:cs typeface="Times New Roman"/>
              </a:rPr>
              <a:t>tabanlı</a:t>
            </a:r>
            <a:r>
              <a:rPr sz="1800" spc="10" dirty="0">
                <a:solidFill>
                  <a:srgbClr val="404040"/>
                </a:solidFill>
                <a:latin typeface="Times New Roman"/>
                <a:cs typeface="Times New Roman"/>
              </a:rPr>
              <a:t> </a:t>
            </a:r>
            <a:r>
              <a:rPr sz="1800" dirty="0">
                <a:solidFill>
                  <a:srgbClr val="404040"/>
                </a:solidFill>
                <a:latin typeface="Times New Roman"/>
                <a:cs typeface="Times New Roman"/>
              </a:rPr>
              <a:t>veri</a:t>
            </a:r>
            <a:r>
              <a:rPr sz="1800" spc="10" dirty="0">
                <a:solidFill>
                  <a:srgbClr val="404040"/>
                </a:solidFill>
                <a:latin typeface="Times New Roman"/>
                <a:cs typeface="Times New Roman"/>
              </a:rPr>
              <a:t> </a:t>
            </a:r>
            <a:r>
              <a:rPr sz="1800" spc="-5" dirty="0">
                <a:solidFill>
                  <a:srgbClr val="404040"/>
                </a:solidFill>
                <a:latin typeface="Times New Roman"/>
                <a:cs typeface="Times New Roman"/>
              </a:rPr>
              <a:t>görselleştirme</a:t>
            </a:r>
            <a:r>
              <a:rPr sz="1800" spc="15" dirty="0">
                <a:solidFill>
                  <a:srgbClr val="404040"/>
                </a:solidFill>
                <a:latin typeface="Times New Roman"/>
                <a:cs typeface="Times New Roman"/>
              </a:rPr>
              <a:t> </a:t>
            </a:r>
            <a:r>
              <a:rPr sz="1800" spc="-5" dirty="0">
                <a:solidFill>
                  <a:srgbClr val="404040"/>
                </a:solidFill>
                <a:latin typeface="Times New Roman"/>
                <a:cs typeface="Times New Roman"/>
              </a:rPr>
              <a:t>sistemi</a:t>
            </a:r>
            <a:r>
              <a:rPr sz="1800" spc="5" dirty="0">
                <a:solidFill>
                  <a:srgbClr val="404040"/>
                </a:solidFill>
                <a:latin typeface="Times New Roman"/>
                <a:cs typeface="Times New Roman"/>
              </a:rPr>
              <a:t> </a:t>
            </a:r>
            <a:r>
              <a:rPr sz="1800" spc="-5" dirty="0">
                <a:solidFill>
                  <a:srgbClr val="404040"/>
                </a:solidFill>
                <a:latin typeface="Times New Roman"/>
                <a:cs typeface="Times New Roman"/>
              </a:rPr>
              <a:t>oluşturmak</a:t>
            </a:r>
            <a:r>
              <a:rPr sz="1800" spc="15" dirty="0">
                <a:solidFill>
                  <a:srgbClr val="404040"/>
                </a:solidFill>
                <a:latin typeface="Times New Roman"/>
                <a:cs typeface="Times New Roman"/>
              </a:rPr>
              <a:t> </a:t>
            </a:r>
            <a:r>
              <a:rPr sz="1800" spc="-5" dirty="0">
                <a:solidFill>
                  <a:srgbClr val="404040"/>
                </a:solidFill>
                <a:latin typeface="Times New Roman"/>
                <a:cs typeface="Times New Roman"/>
              </a:rPr>
              <a:t>için</a:t>
            </a:r>
            <a:r>
              <a:rPr sz="1800" spc="15" dirty="0">
                <a:solidFill>
                  <a:srgbClr val="404040"/>
                </a:solidFill>
                <a:latin typeface="Times New Roman"/>
                <a:cs typeface="Times New Roman"/>
              </a:rPr>
              <a:t> </a:t>
            </a:r>
            <a:r>
              <a:rPr sz="1800" spc="-5" dirty="0">
                <a:solidFill>
                  <a:srgbClr val="404040"/>
                </a:solidFill>
                <a:latin typeface="Times New Roman"/>
                <a:cs typeface="Times New Roman"/>
              </a:rPr>
              <a:t>Python </a:t>
            </a:r>
            <a:r>
              <a:rPr sz="1800" dirty="0">
                <a:solidFill>
                  <a:srgbClr val="404040"/>
                </a:solidFill>
                <a:latin typeface="Times New Roman"/>
                <a:cs typeface="Times New Roman"/>
              </a:rPr>
              <a:t> </a:t>
            </a:r>
            <a:r>
              <a:rPr sz="1800" spc="-10" dirty="0">
                <a:solidFill>
                  <a:srgbClr val="404040"/>
                </a:solidFill>
                <a:latin typeface="Times New Roman"/>
                <a:cs typeface="Times New Roman"/>
              </a:rPr>
              <a:t>kullanılabilir.</a:t>
            </a:r>
            <a:r>
              <a:rPr sz="1800" spc="5" dirty="0">
                <a:solidFill>
                  <a:srgbClr val="404040"/>
                </a:solidFill>
                <a:latin typeface="Times New Roman"/>
                <a:cs typeface="Times New Roman"/>
              </a:rPr>
              <a:t> </a:t>
            </a:r>
            <a:r>
              <a:rPr sz="1800" spc="-5" dirty="0">
                <a:solidFill>
                  <a:srgbClr val="404040"/>
                </a:solidFill>
                <a:latin typeface="Times New Roman"/>
                <a:cs typeface="Times New Roman"/>
              </a:rPr>
              <a:t>Matplotlib</a:t>
            </a:r>
            <a:r>
              <a:rPr sz="1800" spc="10" dirty="0">
                <a:solidFill>
                  <a:srgbClr val="404040"/>
                </a:solidFill>
                <a:latin typeface="Times New Roman"/>
                <a:cs typeface="Times New Roman"/>
              </a:rPr>
              <a:t> </a:t>
            </a:r>
            <a:r>
              <a:rPr sz="1800" spc="-5" dirty="0">
                <a:solidFill>
                  <a:srgbClr val="404040"/>
                </a:solidFill>
                <a:latin typeface="Times New Roman"/>
                <a:cs typeface="Times New Roman"/>
              </a:rPr>
              <a:t>ise</a:t>
            </a:r>
            <a:r>
              <a:rPr sz="1800" spc="10" dirty="0">
                <a:solidFill>
                  <a:srgbClr val="404040"/>
                </a:solidFill>
                <a:latin typeface="Times New Roman"/>
                <a:cs typeface="Times New Roman"/>
              </a:rPr>
              <a:t> </a:t>
            </a:r>
            <a:r>
              <a:rPr sz="1800" spc="-5" dirty="0">
                <a:solidFill>
                  <a:srgbClr val="404040"/>
                </a:solidFill>
                <a:latin typeface="Times New Roman"/>
                <a:cs typeface="Times New Roman"/>
              </a:rPr>
              <a:t>Python</a:t>
            </a:r>
            <a:r>
              <a:rPr sz="1800" spc="10" dirty="0">
                <a:solidFill>
                  <a:srgbClr val="404040"/>
                </a:solidFill>
                <a:latin typeface="Times New Roman"/>
                <a:cs typeface="Times New Roman"/>
              </a:rPr>
              <a:t> </a:t>
            </a:r>
            <a:r>
              <a:rPr sz="1800" spc="-5" dirty="0">
                <a:solidFill>
                  <a:srgbClr val="404040"/>
                </a:solidFill>
                <a:latin typeface="Times New Roman"/>
                <a:cs typeface="Times New Roman"/>
              </a:rPr>
              <a:t>diline</a:t>
            </a:r>
            <a:r>
              <a:rPr sz="1800" spc="10" dirty="0">
                <a:solidFill>
                  <a:srgbClr val="404040"/>
                </a:solidFill>
                <a:latin typeface="Times New Roman"/>
                <a:cs typeface="Times New Roman"/>
              </a:rPr>
              <a:t> </a:t>
            </a:r>
            <a:r>
              <a:rPr sz="1800" spc="-5" dirty="0">
                <a:solidFill>
                  <a:srgbClr val="404040"/>
                </a:solidFill>
                <a:latin typeface="Times New Roman"/>
                <a:cs typeface="Times New Roman"/>
              </a:rPr>
              <a:t>dayalı</a:t>
            </a:r>
            <a:r>
              <a:rPr sz="1800" dirty="0">
                <a:solidFill>
                  <a:srgbClr val="404040"/>
                </a:solidFill>
                <a:latin typeface="Times New Roman"/>
                <a:cs typeface="Times New Roman"/>
              </a:rPr>
              <a:t> </a:t>
            </a:r>
            <a:r>
              <a:rPr sz="1800" spc="-5" dirty="0">
                <a:solidFill>
                  <a:srgbClr val="404040"/>
                </a:solidFill>
                <a:latin typeface="Times New Roman"/>
                <a:cs typeface="Times New Roman"/>
              </a:rPr>
              <a:t>bir</a:t>
            </a:r>
            <a:r>
              <a:rPr sz="1800" spc="10" dirty="0">
                <a:solidFill>
                  <a:srgbClr val="404040"/>
                </a:solidFill>
                <a:latin typeface="Times New Roman"/>
                <a:cs typeface="Times New Roman"/>
              </a:rPr>
              <a:t> </a:t>
            </a:r>
            <a:r>
              <a:rPr sz="1800" dirty="0">
                <a:solidFill>
                  <a:srgbClr val="404040"/>
                </a:solidFill>
                <a:latin typeface="Times New Roman"/>
                <a:cs typeface="Times New Roman"/>
              </a:rPr>
              <a:t>veri</a:t>
            </a:r>
            <a:r>
              <a:rPr sz="1800" spc="5" dirty="0">
                <a:solidFill>
                  <a:srgbClr val="404040"/>
                </a:solidFill>
                <a:latin typeface="Times New Roman"/>
                <a:cs typeface="Times New Roman"/>
              </a:rPr>
              <a:t> </a:t>
            </a:r>
            <a:r>
              <a:rPr sz="1800" spc="-5" dirty="0">
                <a:solidFill>
                  <a:srgbClr val="404040"/>
                </a:solidFill>
                <a:latin typeface="Times New Roman"/>
                <a:cs typeface="Times New Roman"/>
              </a:rPr>
              <a:t>görselleştirme</a:t>
            </a:r>
            <a:r>
              <a:rPr sz="1800" spc="10" dirty="0">
                <a:solidFill>
                  <a:srgbClr val="404040"/>
                </a:solidFill>
                <a:latin typeface="Times New Roman"/>
                <a:cs typeface="Times New Roman"/>
              </a:rPr>
              <a:t> </a:t>
            </a:r>
            <a:r>
              <a:rPr sz="1800" spc="-5" dirty="0">
                <a:solidFill>
                  <a:srgbClr val="404040"/>
                </a:solidFill>
                <a:latin typeface="Times New Roman"/>
                <a:cs typeface="Times New Roman"/>
              </a:rPr>
              <a:t>kütüphanesidir</a:t>
            </a:r>
            <a:r>
              <a:rPr sz="1800" spc="10" dirty="0">
                <a:solidFill>
                  <a:srgbClr val="404040"/>
                </a:solidFill>
                <a:latin typeface="Times New Roman"/>
                <a:cs typeface="Times New Roman"/>
              </a:rPr>
              <a:t> </a:t>
            </a:r>
            <a:r>
              <a:rPr sz="1800" dirty="0">
                <a:solidFill>
                  <a:srgbClr val="404040"/>
                </a:solidFill>
                <a:latin typeface="Times New Roman"/>
                <a:cs typeface="Times New Roman"/>
              </a:rPr>
              <a:t>ve </a:t>
            </a:r>
            <a:r>
              <a:rPr sz="1800" spc="-434" dirty="0">
                <a:solidFill>
                  <a:srgbClr val="404040"/>
                </a:solidFill>
                <a:latin typeface="Times New Roman"/>
                <a:cs typeface="Times New Roman"/>
              </a:rPr>
              <a:t> </a:t>
            </a:r>
            <a:r>
              <a:rPr sz="1800" dirty="0">
                <a:solidFill>
                  <a:srgbClr val="404040"/>
                </a:solidFill>
                <a:latin typeface="Times New Roman"/>
                <a:cs typeface="Times New Roman"/>
              </a:rPr>
              <a:t>bu </a:t>
            </a:r>
            <a:r>
              <a:rPr sz="1800" spc="-5" dirty="0">
                <a:solidFill>
                  <a:srgbClr val="404040"/>
                </a:solidFill>
                <a:latin typeface="Times New Roman"/>
                <a:cs typeface="Times New Roman"/>
              </a:rPr>
              <a:t>amaçla</a:t>
            </a:r>
            <a:r>
              <a:rPr sz="1800" spc="5" dirty="0">
                <a:solidFill>
                  <a:srgbClr val="404040"/>
                </a:solidFill>
                <a:latin typeface="Times New Roman"/>
                <a:cs typeface="Times New Roman"/>
              </a:rPr>
              <a:t> </a:t>
            </a:r>
            <a:r>
              <a:rPr sz="1800" spc="-10" dirty="0">
                <a:solidFill>
                  <a:srgbClr val="404040"/>
                </a:solidFill>
                <a:latin typeface="Times New Roman"/>
                <a:cs typeface="Times New Roman"/>
              </a:rPr>
              <a:t>kullanılabilir.</a:t>
            </a:r>
            <a:r>
              <a:rPr sz="1800" spc="5" dirty="0">
                <a:solidFill>
                  <a:srgbClr val="404040"/>
                </a:solidFill>
                <a:latin typeface="Times New Roman"/>
                <a:cs typeface="Times New Roman"/>
              </a:rPr>
              <a:t> </a:t>
            </a:r>
            <a:r>
              <a:rPr sz="1800" spc="-10" dirty="0">
                <a:solidFill>
                  <a:srgbClr val="404040"/>
                </a:solidFill>
                <a:latin typeface="Times New Roman"/>
                <a:cs typeface="Times New Roman"/>
              </a:rPr>
              <a:t>Kullanıcılar,</a:t>
            </a:r>
            <a:r>
              <a:rPr sz="1800" spc="5" dirty="0">
                <a:solidFill>
                  <a:srgbClr val="404040"/>
                </a:solidFill>
                <a:latin typeface="Times New Roman"/>
                <a:cs typeface="Times New Roman"/>
              </a:rPr>
              <a:t> </a:t>
            </a:r>
            <a:r>
              <a:rPr sz="1800" spc="-5" dirty="0">
                <a:solidFill>
                  <a:srgbClr val="404040"/>
                </a:solidFill>
                <a:latin typeface="Times New Roman"/>
                <a:cs typeface="Times New Roman"/>
              </a:rPr>
              <a:t>verileri yükleyerek</a:t>
            </a:r>
            <a:r>
              <a:rPr sz="1800" spc="5" dirty="0">
                <a:solidFill>
                  <a:srgbClr val="404040"/>
                </a:solidFill>
                <a:latin typeface="Times New Roman"/>
                <a:cs typeface="Times New Roman"/>
              </a:rPr>
              <a:t> </a:t>
            </a:r>
            <a:r>
              <a:rPr sz="1800" dirty="0">
                <a:solidFill>
                  <a:srgbClr val="404040"/>
                </a:solidFill>
                <a:latin typeface="Times New Roman"/>
                <a:cs typeface="Times New Roman"/>
              </a:rPr>
              <a:t>veya</a:t>
            </a:r>
            <a:r>
              <a:rPr sz="1800" spc="5" dirty="0">
                <a:solidFill>
                  <a:srgbClr val="404040"/>
                </a:solidFill>
                <a:latin typeface="Times New Roman"/>
                <a:cs typeface="Times New Roman"/>
              </a:rPr>
              <a:t> </a:t>
            </a:r>
            <a:r>
              <a:rPr sz="1800" dirty="0">
                <a:solidFill>
                  <a:srgbClr val="404040"/>
                </a:solidFill>
                <a:latin typeface="Times New Roman"/>
                <a:cs typeface="Times New Roman"/>
              </a:rPr>
              <a:t>veri </a:t>
            </a:r>
            <a:r>
              <a:rPr sz="1800" spc="-5" dirty="0">
                <a:solidFill>
                  <a:srgbClr val="404040"/>
                </a:solidFill>
                <a:latin typeface="Times New Roman"/>
                <a:cs typeface="Times New Roman"/>
              </a:rPr>
              <a:t>kaynaklarına </a:t>
            </a:r>
            <a:r>
              <a:rPr sz="1800" dirty="0">
                <a:solidFill>
                  <a:srgbClr val="404040"/>
                </a:solidFill>
                <a:latin typeface="Times New Roman"/>
                <a:cs typeface="Times New Roman"/>
              </a:rPr>
              <a:t> </a:t>
            </a:r>
            <a:r>
              <a:rPr sz="1800" spc="-5" dirty="0">
                <a:solidFill>
                  <a:srgbClr val="404040"/>
                </a:solidFill>
                <a:latin typeface="Times New Roman"/>
                <a:cs typeface="Times New Roman"/>
              </a:rPr>
              <a:t>bağlanarak</a:t>
            </a:r>
            <a:r>
              <a:rPr sz="1800" spc="5" dirty="0">
                <a:solidFill>
                  <a:srgbClr val="404040"/>
                </a:solidFill>
                <a:latin typeface="Times New Roman"/>
                <a:cs typeface="Times New Roman"/>
              </a:rPr>
              <a:t> </a:t>
            </a:r>
            <a:r>
              <a:rPr sz="1800" spc="-5" dirty="0">
                <a:solidFill>
                  <a:srgbClr val="404040"/>
                </a:solidFill>
                <a:latin typeface="Times New Roman"/>
                <a:cs typeface="Times New Roman"/>
              </a:rPr>
              <a:t>görselleştirme</a:t>
            </a:r>
            <a:r>
              <a:rPr sz="1800" spc="5" dirty="0">
                <a:solidFill>
                  <a:srgbClr val="404040"/>
                </a:solidFill>
                <a:latin typeface="Times New Roman"/>
                <a:cs typeface="Times New Roman"/>
              </a:rPr>
              <a:t> </a:t>
            </a:r>
            <a:r>
              <a:rPr sz="1800" spc="-10" dirty="0">
                <a:solidFill>
                  <a:srgbClr val="404040"/>
                </a:solidFill>
                <a:latin typeface="Times New Roman"/>
                <a:cs typeface="Times New Roman"/>
              </a:rPr>
              <a:t>oluşturabilir.</a:t>
            </a:r>
            <a:r>
              <a:rPr sz="1800" spc="5" dirty="0">
                <a:solidFill>
                  <a:srgbClr val="404040"/>
                </a:solidFill>
                <a:latin typeface="Times New Roman"/>
                <a:cs typeface="Times New Roman"/>
              </a:rPr>
              <a:t> </a:t>
            </a:r>
            <a:r>
              <a:rPr sz="1800" spc="-5" dirty="0">
                <a:solidFill>
                  <a:srgbClr val="404040"/>
                </a:solidFill>
                <a:latin typeface="Times New Roman"/>
                <a:cs typeface="Times New Roman"/>
              </a:rPr>
              <a:t>Özelleştirilebilir</a:t>
            </a:r>
            <a:r>
              <a:rPr sz="1800" spc="5" dirty="0">
                <a:solidFill>
                  <a:srgbClr val="404040"/>
                </a:solidFill>
                <a:latin typeface="Times New Roman"/>
                <a:cs typeface="Times New Roman"/>
              </a:rPr>
              <a:t> </a:t>
            </a:r>
            <a:r>
              <a:rPr sz="1800" spc="-5" dirty="0">
                <a:solidFill>
                  <a:srgbClr val="404040"/>
                </a:solidFill>
                <a:latin typeface="Times New Roman"/>
                <a:cs typeface="Times New Roman"/>
              </a:rPr>
              <a:t>görselleştirme</a:t>
            </a:r>
            <a:r>
              <a:rPr sz="1800" spc="5" dirty="0">
                <a:solidFill>
                  <a:srgbClr val="404040"/>
                </a:solidFill>
                <a:latin typeface="Times New Roman"/>
                <a:cs typeface="Times New Roman"/>
              </a:rPr>
              <a:t> </a:t>
            </a:r>
            <a:r>
              <a:rPr sz="1800" spc="-5" dirty="0">
                <a:solidFill>
                  <a:srgbClr val="404040"/>
                </a:solidFill>
                <a:latin typeface="Times New Roman"/>
                <a:cs typeface="Times New Roman"/>
              </a:rPr>
              <a:t>tasarımları </a:t>
            </a:r>
            <a:r>
              <a:rPr sz="1800" dirty="0">
                <a:solidFill>
                  <a:srgbClr val="404040"/>
                </a:solidFill>
                <a:latin typeface="Times New Roman"/>
                <a:cs typeface="Times New Roman"/>
              </a:rPr>
              <a:t> </a:t>
            </a:r>
            <a:r>
              <a:rPr sz="1800" spc="-5" dirty="0">
                <a:solidFill>
                  <a:srgbClr val="404040"/>
                </a:solidFill>
                <a:latin typeface="Times New Roman"/>
                <a:cs typeface="Times New Roman"/>
              </a:rPr>
              <a:t>oluşturmak için</a:t>
            </a:r>
            <a:r>
              <a:rPr sz="1800" dirty="0">
                <a:solidFill>
                  <a:srgbClr val="404040"/>
                </a:solidFill>
                <a:latin typeface="Times New Roman"/>
                <a:cs typeface="Times New Roman"/>
              </a:rPr>
              <a:t> </a:t>
            </a:r>
            <a:r>
              <a:rPr sz="1800" spc="-15" dirty="0">
                <a:solidFill>
                  <a:srgbClr val="404040"/>
                </a:solidFill>
                <a:latin typeface="Times New Roman"/>
                <a:cs typeface="Times New Roman"/>
              </a:rPr>
              <a:t>kullanılır.</a:t>
            </a:r>
            <a:endParaRPr sz="1800">
              <a:latin typeface="Times New Roman"/>
              <a:cs typeface="Times New Roman"/>
            </a:endParaRPr>
          </a:p>
          <a:p>
            <a:pPr marL="355600" marR="359410" indent="-342900">
              <a:lnSpc>
                <a:spcPct val="105300"/>
              </a:lnSpc>
              <a:spcBef>
                <a:spcPts val="1015"/>
              </a:spcBef>
              <a:tabLst>
                <a:tab pos="354965" algn="l"/>
              </a:tabLst>
            </a:pPr>
            <a:r>
              <a:rPr sz="1400" spc="-135" dirty="0">
                <a:solidFill>
                  <a:srgbClr val="B31166"/>
                </a:solidFill>
                <a:latin typeface="Lucida Sans Unicode"/>
                <a:cs typeface="Lucida Sans Unicode"/>
              </a:rPr>
              <a:t>▶	</a:t>
            </a:r>
            <a:r>
              <a:rPr sz="1800" spc="-50" dirty="0">
                <a:solidFill>
                  <a:srgbClr val="404040"/>
                </a:solidFill>
                <a:latin typeface="Times New Roman"/>
                <a:cs typeface="Times New Roman"/>
              </a:rPr>
              <a:t>Web</a:t>
            </a:r>
            <a:r>
              <a:rPr sz="1800" spc="5" dirty="0">
                <a:solidFill>
                  <a:srgbClr val="404040"/>
                </a:solidFill>
                <a:latin typeface="Times New Roman"/>
                <a:cs typeface="Times New Roman"/>
              </a:rPr>
              <a:t> </a:t>
            </a:r>
            <a:r>
              <a:rPr sz="1800" spc="-5" dirty="0">
                <a:solidFill>
                  <a:srgbClr val="404040"/>
                </a:solidFill>
                <a:latin typeface="Times New Roman"/>
                <a:cs typeface="Times New Roman"/>
              </a:rPr>
              <a:t>sistemi</a:t>
            </a:r>
            <a:r>
              <a:rPr sz="1800" spc="5" dirty="0">
                <a:solidFill>
                  <a:srgbClr val="404040"/>
                </a:solidFill>
                <a:latin typeface="Times New Roman"/>
                <a:cs typeface="Times New Roman"/>
              </a:rPr>
              <a:t> </a:t>
            </a:r>
            <a:r>
              <a:rPr sz="1800" spc="-5" dirty="0">
                <a:solidFill>
                  <a:srgbClr val="404040"/>
                </a:solidFill>
                <a:latin typeface="Times New Roman"/>
                <a:cs typeface="Times New Roman"/>
              </a:rPr>
              <a:t>geliştirilmesinde</a:t>
            </a:r>
            <a:r>
              <a:rPr sz="1800" spc="5" dirty="0">
                <a:solidFill>
                  <a:srgbClr val="404040"/>
                </a:solidFill>
                <a:latin typeface="Times New Roman"/>
                <a:cs typeface="Times New Roman"/>
              </a:rPr>
              <a:t> </a:t>
            </a:r>
            <a:r>
              <a:rPr sz="1800" spc="-5" dirty="0">
                <a:solidFill>
                  <a:srgbClr val="404040"/>
                </a:solidFill>
                <a:latin typeface="Times New Roman"/>
                <a:cs typeface="Times New Roman"/>
              </a:rPr>
              <a:t>ise</a:t>
            </a:r>
            <a:r>
              <a:rPr sz="1800" spc="10" dirty="0">
                <a:solidFill>
                  <a:srgbClr val="404040"/>
                </a:solidFill>
                <a:latin typeface="Times New Roman"/>
                <a:cs typeface="Times New Roman"/>
              </a:rPr>
              <a:t> </a:t>
            </a:r>
            <a:r>
              <a:rPr sz="1800" spc="-5" dirty="0">
                <a:solidFill>
                  <a:srgbClr val="404040"/>
                </a:solidFill>
                <a:latin typeface="Times New Roman"/>
                <a:cs typeface="Times New Roman"/>
              </a:rPr>
              <a:t>Flask</a:t>
            </a:r>
            <a:r>
              <a:rPr sz="1800" spc="10" dirty="0">
                <a:solidFill>
                  <a:srgbClr val="404040"/>
                </a:solidFill>
                <a:latin typeface="Times New Roman"/>
                <a:cs typeface="Times New Roman"/>
              </a:rPr>
              <a:t> </a:t>
            </a:r>
            <a:r>
              <a:rPr sz="1800" dirty="0">
                <a:solidFill>
                  <a:srgbClr val="404040"/>
                </a:solidFill>
                <a:latin typeface="Times New Roman"/>
                <a:cs typeface="Times New Roman"/>
              </a:rPr>
              <a:t>öne</a:t>
            </a:r>
            <a:r>
              <a:rPr sz="1800" spc="10" dirty="0">
                <a:solidFill>
                  <a:srgbClr val="404040"/>
                </a:solidFill>
                <a:latin typeface="Times New Roman"/>
                <a:cs typeface="Times New Roman"/>
              </a:rPr>
              <a:t> </a:t>
            </a:r>
            <a:r>
              <a:rPr sz="1800" spc="-5" dirty="0">
                <a:solidFill>
                  <a:srgbClr val="404040"/>
                </a:solidFill>
                <a:latin typeface="Times New Roman"/>
                <a:cs typeface="Times New Roman"/>
              </a:rPr>
              <a:t>çıkan</a:t>
            </a:r>
            <a:r>
              <a:rPr sz="1800" spc="5" dirty="0">
                <a:solidFill>
                  <a:srgbClr val="404040"/>
                </a:solidFill>
                <a:latin typeface="Times New Roman"/>
                <a:cs typeface="Times New Roman"/>
              </a:rPr>
              <a:t> </a:t>
            </a:r>
            <a:r>
              <a:rPr sz="1800" spc="-5" dirty="0">
                <a:solidFill>
                  <a:srgbClr val="404040"/>
                </a:solidFill>
                <a:latin typeface="Times New Roman"/>
                <a:cs typeface="Times New Roman"/>
              </a:rPr>
              <a:t>bir</a:t>
            </a:r>
            <a:r>
              <a:rPr sz="1800" spc="10" dirty="0">
                <a:solidFill>
                  <a:srgbClr val="404040"/>
                </a:solidFill>
                <a:latin typeface="Times New Roman"/>
                <a:cs typeface="Times New Roman"/>
              </a:rPr>
              <a:t> </a:t>
            </a:r>
            <a:r>
              <a:rPr sz="1800" spc="-15" dirty="0">
                <a:solidFill>
                  <a:srgbClr val="404040"/>
                </a:solidFill>
                <a:latin typeface="Times New Roman"/>
                <a:cs typeface="Times New Roman"/>
              </a:rPr>
              <a:t>çözümdür.</a:t>
            </a:r>
            <a:r>
              <a:rPr sz="1800" spc="10" dirty="0">
                <a:solidFill>
                  <a:srgbClr val="404040"/>
                </a:solidFill>
                <a:latin typeface="Times New Roman"/>
                <a:cs typeface="Times New Roman"/>
              </a:rPr>
              <a:t> </a:t>
            </a:r>
            <a:r>
              <a:rPr sz="1800" spc="-5" dirty="0">
                <a:solidFill>
                  <a:srgbClr val="404040"/>
                </a:solidFill>
                <a:latin typeface="Times New Roman"/>
                <a:cs typeface="Times New Roman"/>
              </a:rPr>
              <a:t>Bir</a:t>
            </a:r>
            <a:r>
              <a:rPr sz="1800" spc="5" dirty="0">
                <a:solidFill>
                  <a:srgbClr val="404040"/>
                </a:solidFill>
                <a:latin typeface="Times New Roman"/>
                <a:cs typeface="Times New Roman"/>
              </a:rPr>
              <a:t> </a:t>
            </a:r>
            <a:r>
              <a:rPr sz="1800" spc="-5" dirty="0">
                <a:solidFill>
                  <a:srgbClr val="404040"/>
                </a:solidFill>
                <a:latin typeface="Times New Roman"/>
                <a:cs typeface="Times New Roman"/>
              </a:rPr>
              <a:t>sunucu</a:t>
            </a:r>
            <a:r>
              <a:rPr sz="1800" spc="10" dirty="0">
                <a:solidFill>
                  <a:srgbClr val="404040"/>
                </a:solidFill>
                <a:latin typeface="Times New Roman"/>
                <a:cs typeface="Times New Roman"/>
              </a:rPr>
              <a:t> </a:t>
            </a:r>
            <a:r>
              <a:rPr sz="1800" spc="-5" dirty="0">
                <a:solidFill>
                  <a:srgbClr val="404040"/>
                </a:solidFill>
                <a:latin typeface="Times New Roman"/>
                <a:cs typeface="Times New Roman"/>
              </a:rPr>
              <a:t>tarafından </a:t>
            </a:r>
            <a:r>
              <a:rPr sz="1800" spc="-434" dirty="0">
                <a:solidFill>
                  <a:srgbClr val="404040"/>
                </a:solidFill>
                <a:latin typeface="Times New Roman"/>
                <a:cs typeface="Times New Roman"/>
              </a:rPr>
              <a:t> </a:t>
            </a:r>
            <a:r>
              <a:rPr sz="1800" spc="-5" dirty="0">
                <a:solidFill>
                  <a:srgbClr val="404040"/>
                </a:solidFill>
                <a:latin typeface="Times New Roman"/>
                <a:cs typeface="Times New Roman"/>
              </a:rPr>
              <a:t>çalıştırılır</a:t>
            </a:r>
            <a:r>
              <a:rPr sz="1800" dirty="0">
                <a:solidFill>
                  <a:srgbClr val="404040"/>
                </a:solidFill>
                <a:latin typeface="Times New Roman"/>
                <a:cs typeface="Times New Roman"/>
              </a:rPr>
              <a:t> ve</a:t>
            </a:r>
            <a:r>
              <a:rPr sz="1800" spc="5" dirty="0">
                <a:solidFill>
                  <a:srgbClr val="404040"/>
                </a:solidFill>
                <a:latin typeface="Times New Roman"/>
                <a:cs typeface="Times New Roman"/>
              </a:rPr>
              <a:t> </a:t>
            </a:r>
            <a:r>
              <a:rPr sz="1800" dirty="0">
                <a:solidFill>
                  <a:srgbClr val="404040"/>
                </a:solidFill>
                <a:latin typeface="Times New Roman"/>
                <a:cs typeface="Times New Roman"/>
              </a:rPr>
              <a:t>HTTP</a:t>
            </a:r>
            <a:r>
              <a:rPr sz="1800" spc="-65" dirty="0">
                <a:solidFill>
                  <a:srgbClr val="404040"/>
                </a:solidFill>
                <a:latin typeface="Times New Roman"/>
                <a:cs typeface="Times New Roman"/>
              </a:rPr>
              <a:t> </a:t>
            </a:r>
            <a:r>
              <a:rPr sz="1800" spc="-5" dirty="0">
                <a:solidFill>
                  <a:srgbClr val="404040"/>
                </a:solidFill>
                <a:latin typeface="Times New Roman"/>
                <a:cs typeface="Times New Roman"/>
              </a:rPr>
              <a:t>isteklerini</a:t>
            </a:r>
            <a:r>
              <a:rPr sz="1800" dirty="0">
                <a:solidFill>
                  <a:srgbClr val="404040"/>
                </a:solidFill>
                <a:latin typeface="Times New Roman"/>
                <a:cs typeface="Times New Roman"/>
              </a:rPr>
              <a:t> </a:t>
            </a:r>
            <a:r>
              <a:rPr sz="1800" spc="-20" dirty="0">
                <a:solidFill>
                  <a:srgbClr val="404040"/>
                </a:solidFill>
                <a:latin typeface="Times New Roman"/>
                <a:cs typeface="Times New Roman"/>
              </a:rPr>
              <a:t>işler.</a:t>
            </a:r>
            <a:r>
              <a:rPr sz="1800" dirty="0">
                <a:solidFill>
                  <a:srgbClr val="404040"/>
                </a:solidFill>
                <a:latin typeface="Times New Roman"/>
                <a:cs typeface="Times New Roman"/>
              </a:rPr>
              <a:t> </a:t>
            </a:r>
            <a:r>
              <a:rPr sz="1800" spc="-5" dirty="0">
                <a:solidFill>
                  <a:srgbClr val="404040"/>
                </a:solidFill>
                <a:latin typeface="Times New Roman"/>
                <a:cs typeface="Times New Roman"/>
              </a:rPr>
              <a:t>Bu</a:t>
            </a:r>
            <a:r>
              <a:rPr sz="1800" spc="5" dirty="0">
                <a:solidFill>
                  <a:srgbClr val="404040"/>
                </a:solidFill>
                <a:latin typeface="Times New Roman"/>
                <a:cs typeface="Times New Roman"/>
              </a:rPr>
              <a:t> </a:t>
            </a:r>
            <a:r>
              <a:rPr sz="1800" spc="-5" dirty="0">
                <a:solidFill>
                  <a:srgbClr val="404040"/>
                </a:solidFill>
                <a:latin typeface="Times New Roman"/>
                <a:cs typeface="Times New Roman"/>
              </a:rPr>
              <a:t>sayede</a:t>
            </a:r>
            <a:r>
              <a:rPr sz="1800" spc="5" dirty="0">
                <a:solidFill>
                  <a:srgbClr val="404040"/>
                </a:solidFill>
                <a:latin typeface="Times New Roman"/>
                <a:cs typeface="Times New Roman"/>
              </a:rPr>
              <a:t> </a:t>
            </a:r>
            <a:r>
              <a:rPr sz="1800" spc="-5" dirty="0">
                <a:solidFill>
                  <a:srgbClr val="404040"/>
                </a:solidFill>
                <a:latin typeface="Times New Roman"/>
                <a:cs typeface="Times New Roman"/>
              </a:rPr>
              <a:t>bir</a:t>
            </a:r>
            <a:r>
              <a:rPr sz="1800" spc="5" dirty="0">
                <a:solidFill>
                  <a:srgbClr val="404040"/>
                </a:solidFill>
                <a:latin typeface="Times New Roman"/>
                <a:cs typeface="Times New Roman"/>
              </a:rPr>
              <a:t> </a:t>
            </a:r>
            <a:r>
              <a:rPr sz="1800" dirty="0">
                <a:solidFill>
                  <a:srgbClr val="404040"/>
                </a:solidFill>
                <a:latin typeface="Times New Roman"/>
                <a:cs typeface="Times New Roman"/>
              </a:rPr>
              <a:t>web</a:t>
            </a:r>
            <a:r>
              <a:rPr sz="1800" spc="5" dirty="0">
                <a:solidFill>
                  <a:srgbClr val="404040"/>
                </a:solidFill>
                <a:latin typeface="Times New Roman"/>
                <a:cs typeface="Times New Roman"/>
              </a:rPr>
              <a:t> </a:t>
            </a:r>
            <a:r>
              <a:rPr sz="1800" spc="-5" dirty="0">
                <a:solidFill>
                  <a:srgbClr val="404040"/>
                </a:solidFill>
                <a:latin typeface="Times New Roman"/>
                <a:cs typeface="Times New Roman"/>
              </a:rPr>
              <a:t>sitesinin</a:t>
            </a:r>
            <a:r>
              <a:rPr sz="1800" dirty="0">
                <a:solidFill>
                  <a:srgbClr val="404040"/>
                </a:solidFill>
                <a:latin typeface="Times New Roman"/>
                <a:cs typeface="Times New Roman"/>
              </a:rPr>
              <a:t> </a:t>
            </a:r>
            <a:r>
              <a:rPr sz="1800" spc="-5" dirty="0">
                <a:solidFill>
                  <a:srgbClr val="404040"/>
                </a:solidFill>
                <a:latin typeface="Times New Roman"/>
                <a:cs typeface="Times New Roman"/>
              </a:rPr>
              <a:t>gerektirdiği</a:t>
            </a:r>
            <a:r>
              <a:rPr sz="1800" dirty="0">
                <a:solidFill>
                  <a:srgbClr val="404040"/>
                </a:solidFill>
                <a:latin typeface="Times New Roman"/>
                <a:cs typeface="Times New Roman"/>
              </a:rPr>
              <a:t> </a:t>
            </a:r>
            <a:r>
              <a:rPr sz="1800" spc="-5" dirty="0">
                <a:solidFill>
                  <a:srgbClr val="404040"/>
                </a:solidFill>
                <a:latin typeface="Times New Roman"/>
                <a:cs typeface="Times New Roman"/>
              </a:rPr>
              <a:t>temel </a:t>
            </a:r>
            <a:r>
              <a:rPr sz="1800" dirty="0">
                <a:solidFill>
                  <a:srgbClr val="404040"/>
                </a:solidFill>
                <a:latin typeface="Times New Roman"/>
                <a:cs typeface="Times New Roman"/>
              </a:rPr>
              <a:t> </a:t>
            </a:r>
            <a:r>
              <a:rPr sz="1800" spc="-5" dirty="0">
                <a:solidFill>
                  <a:srgbClr val="404040"/>
                </a:solidFill>
                <a:latin typeface="Times New Roman"/>
                <a:cs typeface="Times New Roman"/>
              </a:rPr>
              <a:t>özellikleri</a:t>
            </a:r>
            <a:r>
              <a:rPr sz="1800" dirty="0">
                <a:solidFill>
                  <a:srgbClr val="404040"/>
                </a:solidFill>
                <a:latin typeface="Times New Roman"/>
                <a:cs typeface="Times New Roman"/>
              </a:rPr>
              <a:t> </a:t>
            </a:r>
            <a:r>
              <a:rPr sz="1800" spc="-20" dirty="0">
                <a:solidFill>
                  <a:srgbClr val="404040"/>
                </a:solidFill>
                <a:latin typeface="Times New Roman"/>
                <a:cs typeface="Times New Roman"/>
              </a:rPr>
              <a:t>sağlar.</a:t>
            </a:r>
            <a:r>
              <a:rPr sz="1800" spc="10" dirty="0">
                <a:solidFill>
                  <a:srgbClr val="404040"/>
                </a:solidFill>
                <a:latin typeface="Times New Roman"/>
                <a:cs typeface="Times New Roman"/>
              </a:rPr>
              <a:t> </a:t>
            </a:r>
            <a:r>
              <a:rPr sz="1800" spc="-5" dirty="0">
                <a:solidFill>
                  <a:srgbClr val="404040"/>
                </a:solidFill>
                <a:latin typeface="Times New Roman"/>
                <a:cs typeface="Times New Roman"/>
              </a:rPr>
              <a:t>Flask</a:t>
            </a:r>
            <a:r>
              <a:rPr sz="1800" spc="5" dirty="0">
                <a:solidFill>
                  <a:srgbClr val="404040"/>
                </a:solidFill>
                <a:latin typeface="Times New Roman"/>
                <a:cs typeface="Times New Roman"/>
              </a:rPr>
              <a:t> </a:t>
            </a:r>
            <a:r>
              <a:rPr sz="1800" spc="-5" dirty="0">
                <a:solidFill>
                  <a:srgbClr val="404040"/>
                </a:solidFill>
                <a:latin typeface="Times New Roman"/>
                <a:cs typeface="Times New Roman"/>
              </a:rPr>
              <a:t>kullanım</a:t>
            </a:r>
            <a:r>
              <a:rPr sz="1800" spc="5" dirty="0">
                <a:solidFill>
                  <a:srgbClr val="404040"/>
                </a:solidFill>
                <a:latin typeface="Times New Roman"/>
                <a:cs typeface="Times New Roman"/>
              </a:rPr>
              <a:t> </a:t>
            </a:r>
            <a:r>
              <a:rPr sz="1800" spc="-5" dirty="0">
                <a:solidFill>
                  <a:srgbClr val="404040"/>
                </a:solidFill>
                <a:latin typeface="Times New Roman"/>
                <a:cs typeface="Times New Roman"/>
              </a:rPr>
              <a:t>alanları</a:t>
            </a:r>
            <a:r>
              <a:rPr sz="1800" dirty="0">
                <a:solidFill>
                  <a:srgbClr val="404040"/>
                </a:solidFill>
                <a:latin typeface="Times New Roman"/>
                <a:cs typeface="Times New Roman"/>
              </a:rPr>
              <a:t> </a:t>
            </a:r>
            <a:r>
              <a:rPr sz="1800" spc="-5" dirty="0">
                <a:solidFill>
                  <a:srgbClr val="404040"/>
                </a:solidFill>
                <a:latin typeface="Times New Roman"/>
                <a:cs typeface="Times New Roman"/>
              </a:rPr>
              <a:t>arasında,</a:t>
            </a:r>
            <a:r>
              <a:rPr sz="1800" spc="10" dirty="0">
                <a:solidFill>
                  <a:srgbClr val="404040"/>
                </a:solidFill>
                <a:latin typeface="Times New Roman"/>
                <a:cs typeface="Times New Roman"/>
              </a:rPr>
              <a:t> </a:t>
            </a:r>
            <a:r>
              <a:rPr sz="1800" dirty="0">
                <a:solidFill>
                  <a:srgbClr val="404040"/>
                </a:solidFill>
                <a:latin typeface="Times New Roman"/>
                <a:cs typeface="Times New Roman"/>
              </a:rPr>
              <a:t>web</a:t>
            </a:r>
            <a:r>
              <a:rPr sz="1800" spc="10" dirty="0">
                <a:solidFill>
                  <a:srgbClr val="404040"/>
                </a:solidFill>
                <a:latin typeface="Times New Roman"/>
                <a:cs typeface="Times New Roman"/>
              </a:rPr>
              <a:t> </a:t>
            </a:r>
            <a:r>
              <a:rPr sz="1800" spc="-5" dirty="0">
                <a:solidFill>
                  <a:srgbClr val="404040"/>
                </a:solidFill>
                <a:latin typeface="Times New Roman"/>
                <a:cs typeface="Times New Roman"/>
              </a:rPr>
              <a:t>tabanlı</a:t>
            </a:r>
            <a:r>
              <a:rPr sz="1800" dirty="0">
                <a:solidFill>
                  <a:srgbClr val="404040"/>
                </a:solidFill>
                <a:latin typeface="Times New Roman"/>
                <a:cs typeface="Times New Roman"/>
              </a:rPr>
              <a:t> veri</a:t>
            </a:r>
            <a:r>
              <a:rPr sz="1800" spc="5" dirty="0">
                <a:solidFill>
                  <a:srgbClr val="404040"/>
                </a:solidFill>
                <a:latin typeface="Times New Roman"/>
                <a:cs typeface="Times New Roman"/>
              </a:rPr>
              <a:t> </a:t>
            </a:r>
            <a:r>
              <a:rPr sz="1800" spc="-5" dirty="0">
                <a:solidFill>
                  <a:srgbClr val="404040"/>
                </a:solidFill>
                <a:latin typeface="Times New Roman"/>
                <a:cs typeface="Times New Roman"/>
              </a:rPr>
              <a:t>görselleştirme </a:t>
            </a:r>
            <a:r>
              <a:rPr sz="1800" dirty="0">
                <a:solidFill>
                  <a:srgbClr val="404040"/>
                </a:solidFill>
                <a:latin typeface="Times New Roman"/>
                <a:cs typeface="Times New Roman"/>
              </a:rPr>
              <a:t> </a:t>
            </a:r>
            <a:r>
              <a:rPr sz="1800" spc="-5" dirty="0">
                <a:solidFill>
                  <a:srgbClr val="404040"/>
                </a:solidFill>
                <a:latin typeface="Times New Roman"/>
                <a:cs typeface="Times New Roman"/>
              </a:rPr>
              <a:t>sistemleri oluşturmak,</a:t>
            </a:r>
            <a:r>
              <a:rPr sz="1800" dirty="0">
                <a:solidFill>
                  <a:srgbClr val="404040"/>
                </a:solidFill>
                <a:latin typeface="Times New Roman"/>
                <a:cs typeface="Times New Roman"/>
              </a:rPr>
              <a:t> veri </a:t>
            </a:r>
            <a:r>
              <a:rPr sz="1800" spc="-5" dirty="0">
                <a:solidFill>
                  <a:srgbClr val="404040"/>
                </a:solidFill>
                <a:latin typeface="Times New Roman"/>
                <a:cs typeface="Times New Roman"/>
              </a:rPr>
              <a:t>işleme</a:t>
            </a:r>
            <a:r>
              <a:rPr sz="1800" dirty="0">
                <a:solidFill>
                  <a:srgbClr val="404040"/>
                </a:solidFill>
                <a:latin typeface="Times New Roman"/>
                <a:cs typeface="Times New Roman"/>
              </a:rPr>
              <a:t> ve</a:t>
            </a:r>
            <a:r>
              <a:rPr sz="1800" spc="5" dirty="0">
                <a:solidFill>
                  <a:srgbClr val="404040"/>
                </a:solidFill>
                <a:latin typeface="Times New Roman"/>
                <a:cs typeface="Times New Roman"/>
              </a:rPr>
              <a:t> </a:t>
            </a:r>
            <a:r>
              <a:rPr sz="1800" dirty="0">
                <a:solidFill>
                  <a:srgbClr val="404040"/>
                </a:solidFill>
                <a:latin typeface="Times New Roman"/>
                <a:cs typeface="Times New Roman"/>
              </a:rPr>
              <a:t>ön </a:t>
            </a:r>
            <a:r>
              <a:rPr sz="1800" spc="-5" dirty="0">
                <a:solidFill>
                  <a:srgbClr val="404040"/>
                </a:solidFill>
                <a:latin typeface="Times New Roman"/>
                <a:cs typeface="Times New Roman"/>
              </a:rPr>
              <a:t>işleme</a:t>
            </a:r>
            <a:r>
              <a:rPr sz="1800" spc="5" dirty="0">
                <a:solidFill>
                  <a:srgbClr val="404040"/>
                </a:solidFill>
                <a:latin typeface="Times New Roman"/>
                <a:cs typeface="Times New Roman"/>
              </a:rPr>
              <a:t> </a:t>
            </a:r>
            <a:r>
              <a:rPr sz="1800" spc="-5" dirty="0">
                <a:solidFill>
                  <a:srgbClr val="404040"/>
                </a:solidFill>
                <a:latin typeface="Times New Roman"/>
                <a:cs typeface="Times New Roman"/>
              </a:rPr>
              <a:t>işlemleri gerçekleştirmek</a:t>
            </a:r>
            <a:r>
              <a:rPr sz="1800" spc="5" dirty="0">
                <a:solidFill>
                  <a:srgbClr val="404040"/>
                </a:solidFill>
                <a:latin typeface="Times New Roman"/>
                <a:cs typeface="Times New Roman"/>
              </a:rPr>
              <a:t> </a:t>
            </a:r>
            <a:r>
              <a:rPr sz="1800" dirty="0">
                <a:solidFill>
                  <a:srgbClr val="404040"/>
                </a:solidFill>
                <a:latin typeface="Times New Roman"/>
                <a:cs typeface="Times New Roman"/>
              </a:rPr>
              <a:t>ve web </a:t>
            </a:r>
            <a:r>
              <a:rPr sz="1800" spc="5" dirty="0">
                <a:solidFill>
                  <a:srgbClr val="404040"/>
                </a:solidFill>
                <a:latin typeface="Times New Roman"/>
                <a:cs typeface="Times New Roman"/>
              </a:rPr>
              <a:t> </a:t>
            </a:r>
            <a:r>
              <a:rPr sz="1800" spc="-5" dirty="0">
                <a:solidFill>
                  <a:srgbClr val="404040"/>
                </a:solidFill>
                <a:latin typeface="Times New Roman"/>
                <a:cs typeface="Times New Roman"/>
              </a:rPr>
              <a:t>sunucusu</a:t>
            </a:r>
            <a:r>
              <a:rPr sz="1800" spc="5" dirty="0">
                <a:solidFill>
                  <a:srgbClr val="404040"/>
                </a:solidFill>
                <a:latin typeface="Times New Roman"/>
                <a:cs typeface="Times New Roman"/>
              </a:rPr>
              <a:t> </a:t>
            </a:r>
            <a:r>
              <a:rPr sz="1800" spc="-5" dirty="0">
                <a:solidFill>
                  <a:srgbClr val="404040"/>
                </a:solidFill>
                <a:latin typeface="Times New Roman"/>
                <a:cs typeface="Times New Roman"/>
              </a:rPr>
              <a:t>tarafından</a:t>
            </a:r>
            <a:r>
              <a:rPr sz="1800" spc="10" dirty="0">
                <a:solidFill>
                  <a:srgbClr val="404040"/>
                </a:solidFill>
                <a:latin typeface="Times New Roman"/>
                <a:cs typeface="Times New Roman"/>
              </a:rPr>
              <a:t> </a:t>
            </a:r>
            <a:r>
              <a:rPr sz="1800" spc="-5" dirty="0">
                <a:solidFill>
                  <a:srgbClr val="404040"/>
                </a:solidFill>
                <a:latin typeface="Times New Roman"/>
                <a:cs typeface="Times New Roman"/>
              </a:rPr>
              <a:t>çalıştırılan</a:t>
            </a:r>
            <a:r>
              <a:rPr sz="1800" spc="10" dirty="0">
                <a:solidFill>
                  <a:srgbClr val="404040"/>
                </a:solidFill>
                <a:latin typeface="Times New Roman"/>
                <a:cs typeface="Times New Roman"/>
              </a:rPr>
              <a:t> </a:t>
            </a:r>
            <a:r>
              <a:rPr sz="1800" spc="-5" dirty="0">
                <a:solidFill>
                  <a:srgbClr val="404040"/>
                </a:solidFill>
                <a:latin typeface="Times New Roman"/>
                <a:cs typeface="Times New Roman"/>
              </a:rPr>
              <a:t>uygulamalar</a:t>
            </a:r>
            <a:r>
              <a:rPr sz="1800" spc="5" dirty="0">
                <a:solidFill>
                  <a:srgbClr val="404040"/>
                </a:solidFill>
                <a:latin typeface="Times New Roman"/>
                <a:cs typeface="Times New Roman"/>
              </a:rPr>
              <a:t> </a:t>
            </a:r>
            <a:r>
              <a:rPr sz="1800" spc="-5" dirty="0">
                <a:solidFill>
                  <a:srgbClr val="404040"/>
                </a:solidFill>
                <a:latin typeface="Times New Roman"/>
                <a:cs typeface="Times New Roman"/>
              </a:rPr>
              <a:t>oluşturmak</a:t>
            </a:r>
            <a:r>
              <a:rPr sz="1800" spc="10" dirty="0">
                <a:solidFill>
                  <a:srgbClr val="404040"/>
                </a:solidFill>
                <a:latin typeface="Times New Roman"/>
                <a:cs typeface="Times New Roman"/>
              </a:rPr>
              <a:t> </a:t>
            </a:r>
            <a:r>
              <a:rPr sz="1800" spc="-5" dirty="0">
                <a:solidFill>
                  <a:srgbClr val="404040"/>
                </a:solidFill>
                <a:latin typeface="Times New Roman"/>
                <a:cs typeface="Times New Roman"/>
              </a:rPr>
              <a:t>gibi</a:t>
            </a:r>
            <a:r>
              <a:rPr sz="1800" spc="5" dirty="0">
                <a:solidFill>
                  <a:srgbClr val="404040"/>
                </a:solidFill>
                <a:latin typeface="Times New Roman"/>
                <a:cs typeface="Times New Roman"/>
              </a:rPr>
              <a:t> </a:t>
            </a:r>
            <a:r>
              <a:rPr sz="1800" spc="-5" dirty="0">
                <a:solidFill>
                  <a:srgbClr val="404040"/>
                </a:solidFill>
                <a:latin typeface="Times New Roman"/>
                <a:cs typeface="Times New Roman"/>
              </a:rPr>
              <a:t>seçenekler</a:t>
            </a:r>
            <a:r>
              <a:rPr sz="1800" spc="10" dirty="0">
                <a:solidFill>
                  <a:srgbClr val="404040"/>
                </a:solidFill>
                <a:latin typeface="Times New Roman"/>
                <a:cs typeface="Times New Roman"/>
              </a:rPr>
              <a:t> </a:t>
            </a:r>
            <a:r>
              <a:rPr sz="1800" spc="-15" dirty="0">
                <a:solidFill>
                  <a:srgbClr val="404040"/>
                </a:solidFill>
                <a:latin typeface="Times New Roman"/>
                <a:cs typeface="Times New Roman"/>
              </a:rPr>
              <a:t>bulunur.</a:t>
            </a:r>
            <a:endParaRPr sz="1800">
              <a:latin typeface="Times New Roman"/>
              <a:cs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692" y="752347"/>
            <a:ext cx="8062707" cy="1120820"/>
          </a:xfrm>
          <a:prstGeom prst="rect">
            <a:avLst/>
          </a:prstGeom>
        </p:spPr>
        <p:txBody>
          <a:bodyPr vert="horz" wrap="square" lIns="0" tIns="12700" rIns="0" bIns="0" rtlCol="0">
            <a:spAutoFit/>
          </a:bodyPr>
          <a:lstStyle/>
          <a:p>
            <a:pPr marL="12700">
              <a:lnSpc>
                <a:spcPct val="100000"/>
              </a:lnSpc>
              <a:spcBef>
                <a:spcPts val="100"/>
              </a:spcBef>
            </a:pPr>
            <a:r>
              <a:rPr lang="tr-TR" spc="-360" dirty="0"/>
              <a:t>Mutluluk Analizi ve Görselleştirmesi Proje İncelemesi</a:t>
            </a:r>
            <a:endParaRPr spc="-360" dirty="0"/>
          </a:p>
        </p:txBody>
      </p:sp>
    </p:spTree>
    <p:extLst>
      <p:ext uri="{BB962C8B-B14F-4D97-AF65-F5344CB8AC3E}">
        <p14:creationId xmlns:p14="http://schemas.microsoft.com/office/powerpoint/2010/main" val="15506741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692" y="752347"/>
            <a:ext cx="8062707" cy="566822"/>
          </a:xfrm>
          <a:prstGeom prst="rect">
            <a:avLst/>
          </a:prstGeom>
        </p:spPr>
        <p:txBody>
          <a:bodyPr vert="horz" wrap="square" lIns="0" tIns="12700" rIns="0" bIns="0" rtlCol="0">
            <a:spAutoFit/>
          </a:bodyPr>
          <a:lstStyle/>
          <a:p>
            <a:pPr marL="12700">
              <a:lnSpc>
                <a:spcPct val="100000"/>
              </a:lnSpc>
              <a:spcBef>
                <a:spcPts val="100"/>
              </a:spcBef>
            </a:pPr>
            <a:r>
              <a:rPr lang="tr-TR" spc="-360" dirty="0"/>
              <a:t>Genel Veri Bilgisi</a:t>
            </a:r>
            <a:endParaRPr spc="-360" dirty="0"/>
          </a:p>
        </p:txBody>
      </p:sp>
      <p:sp>
        <p:nvSpPr>
          <p:cNvPr id="4" name="object 4"/>
          <p:cNvSpPr txBox="1"/>
          <p:nvPr/>
        </p:nvSpPr>
        <p:spPr>
          <a:xfrm>
            <a:off x="1233693" y="2605532"/>
            <a:ext cx="8591550" cy="3155094"/>
          </a:xfrm>
          <a:prstGeom prst="rect">
            <a:avLst/>
          </a:prstGeom>
        </p:spPr>
        <p:txBody>
          <a:bodyPr vert="horz" wrap="square" lIns="0" tIns="17780" rIns="0" bIns="0" rtlCol="0">
            <a:spAutoFit/>
          </a:bodyPr>
          <a:lstStyle/>
          <a:p>
            <a:pPr marL="2540">
              <a:lnSpc>
                <a:spcPct val="115000"/>
              </a:lnSpc>
            </a:pPr>
            <a:r>
              <a:rPr lang="tr-TR" sz="1400" spc="-135" dirty="0">
                <a:solidFill>
                  <a:srgbClr val="B31166"/>
                </a:solidFill>
                <a:latin typeface="Lucida Sans Unicode"/>
                <a:cs typeface="Lucida Sans Unicode"/>
              </a:rPr>
              <a:t>▶	</a:t>
            </a:r>
            <a:r>
              <a:rPr lang="tr-TR" sz="1800" dirty="0">
                <a:effectLst/>
                <a:latin typeface="Times New Roman" panose="02020603050405020304" pitchFamily="18" charset="0"/>
                <a:ea typeface="Times New Roman" panose="02020603050405020304" pitchFamily="18" charset="0"/>
              </a:rPr>
              <a:t>Dünya Mutluluk Oranları Raporu ilk kez 2012’de yayınlanmıştır ve ardından 2013,2015,2016,2017,2018 ve 2019’da güncellenmiştir. Bu projede de kullanılan son rapor 20 Mart Dünya Mutluluk Gününde yayınlanmıştır. Yayınlanan bu raporlar Dünya’da gitgide daha çok ses getirmiştir ve hükümetlerden sivil toplum kuruluşlarına kadar geniş bir kullanım alanı bulmuştur. Yayınlanan bu raporlar sayesinde mutluluğun ülkelerden ülkelere göre nasıl değiştiği gözlemlenebilmekte.</a:t>
            </a:r>
          </a:p>
          <a:p>
            <a:pPr marL="2540">
              <a:lnSpc>
                <a:spcPct val="115000"/>
              </a:lnSpc>
            </a:pPr>
            <a:r>
              <a:rPr lang="tr-TR" sz="1800" dirty="0">
                <a:effectLst/>
                <a:latin typeface="Times New Roman" panose="02020603050405020304" pitchFamily="18" charset="0"/>
                <a:ea typeface="Times New Roman" panose="02020603050405020304" pitchFamily="18" charset="0"/>
              </a:rPr>
              <a:t>	Verinin amacı çeşitli kriterleri kullanarak ülkelere 0 ile 1 arasında bir mutluluk değeri atamaktır.</a:t>
            </a:r>
          </a:p>
          <a:p>
            <a:pPr marL="355600" marR="5080" indent="-342900">
              <a:lnSpc>
                <a:spcPct val="104700"/>
              </a:lnSpc>
              <a:spcBef>
                <a:spcPts val="140"/>
              </a:spcBef>
              <a:tabLst>
                <a:tab pos="354965" algn="l"/>
              </a:tabLst>
            </a:pPr>
            <a:endParaRPr lang="tr-TR" sz="1800" dirty="0">
              <a:solidFill>
                <a:srgbClr val="404040"/>
              </a:solidFill>
              <a:latin typeface="Times New Roman"/>
              <a:cs typeface="Times New Roman"/>
            </a:endParaRPr>
          </a:p>
          <a:p>
            <a:pPr marL="355600" marR="5080" indent="-342900">
              <a:lnSpc>
                <a:spcPct val="104700"/>
              </a:lnSpc>
              <a:spcBef>
                <a:spcPts val="140"/>
              </a:spcBef>
              <a:tabLst>
                <a:tab pos="354965" algn="l"/>
              </a:tabLst>
            </a:pPr>
            <a:endParaRPr lang="tr-TR" sz="1800" dirty="0">
              <a:latin typeface="Times New Roman"/>
              <a:cs typeface="Times New Roman"/>
            </a:endParaRPr>
          </a:p>
        </p:txBody>
      </p:sp>
    </p:spTree>
    <p:extLst>
      <p:ext uri="{BB962C8B-B14F-4D97-AF65-F5344CB8AC3E}">
        <p14:creationId xmlns:p14="http://schemas.microsoft.com/office/powerpoint/2010/main" val="25077392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692" y="752347"/>
            <a:ext cx="8062707" cy="566822"/>
          </a:xfrm>
          <a:prstGeom prst="rect">
            <a:avLst/>
          </a:prstGeom>
        </p:spPr>
        <p:txBody>
          <a:bodyPr vert="horz" wrap="square" lIns="0" tIns="12700" rIns="0" bIns="0" rtlCol="0">
            <a:spAutoFit/>
          </a:bodyPr>
          <a:lstStyle/>
          <a:p>
            <a:pPr marL="12700">
              <a:lnSpc>
                <a:spcPct val="100000"/>
              </a:lnSpc>
              <a:spcBef>
                <a:spcPts val="100"/>
              </a:spcBef>
            </a:pPr>
            <a:r>
              <a:rPr lang="tr-TR" spc="-360" dirty="0"/>
              <a:t>Kriterler</a:t>
            </a:r>
            <a:endParaRPr spc="-360" dirty="0"/>
          </a:p>
        </p:txBody>
      </p:sp>
      <p:sp>
        <p:nvSpPr>
          <p:cNvPr id="4" name="object 4"/>
          <p:cNvSpPr txBox="1"/>
          <p:nvPr/>
        </p:nvSpPr>
        <p:spPr>
          <a:xfrm>
            <a:off x="1233693" y="2605532"/>
            <a:ext cx="8591550" cy="1866024"/>
          </a:xfrm>
          <a:prstGeom prst="rect">
            <a:avLst/>
          </a:prstGeom>
        </p:spPr>
        <p:txBody>
          <a:bodyPr vert="horz" wrap="square" lIns="0" tIns="17780" rIns="0" bIns="0" rtlCol="0">
            <a:spAutoFit/>
          </a:bodyPr>
          <a:lstStyle/>
          <a:p>
            <a:pPr marL="2540">
              <a:lnSpc>
                <a:spcPct val="115000"/>
              </a:lnSpc>
            </a:pPr>
            <a:r>
              <a:rPr lang="tr-TR" sz="1400" spc="-135" dirty="0">
                <a:solidFill>
                  <a:srgbClr val="B31166"/>
                </a:solidFill>
                <a:latin typeface="Lucida Sans Unicode"/>
                <a:cs typeface="Lucida Sans Unicode"/>
              </a:rPr>
              <a:t>▶</a:t>
            </a:r>
            <a:r>
              <a:rPr lang="tr-TR" sz="1800" dirty="0">
                <a:effectLst/>
                <a:latin typeface="Times New Roman" panose="02020603050405020304" pitchFamily="18" charset="0"/>
                <a:ea typeface="Times New Roman" panose="02020603050405020304" pitchFamily="18" charset="0"/>
              </a:rPr>
              <a:t>Bu değerlerin hesaplanmasında kişi başına düşen GDP, sosyal destekler, sağlıklı hayat beklentisi, seçim yapma özgürlükleri, insanların hayır kurumlarına olan cömertliği ve yolsuzluklar kriter olarak alınmıştır</a:t>
            </a:r>
          </a:p>
          <a:p>
            <a:pPr marL="355600" marR="5080" indent="-342900">
              <a:lnSpc>
                <a:spcPct val="104700"/>
              </a:lnSpc>
              <a:spcBef>
                <a:spcPts val="140"/>
              </a:spcBef>
              <a:tabLst>
                <a:tab pos="354965" algn="l"/>
              </a:tabLst>
            </a:pPr>
            <a:endParaRPr lang="tr-TR" spc="-5" dirty="0">
              <a:solidFill>
                <a:srgbClr val="404040"/>
              </a:solidFill>
              <a:latin typeface="Times New Roman"/>
              <a:cs typeface="Times New Roman"/>
            </a:endParaRPr>
          </a:p>
          <a:p>
            <a:pPr marL="355600" marR="5080" indent="-342900">
              <a:lnSpc>
                <a:spcPct val="104700"/>
              </a:lnSpc>
              <a:spcBef>
                <a:spcPts val="140"/>
              </a:spcBef>
              <a:tabLst>
                <a:tab pos="354965" algn="l"/>
              </a:tabLst>
            </a:pPr>
            <a:endParaRPr lang="tr-TR" sz="1800" dirty="0">
              <a:solidFill>
                <a:srgbClr val="404040"/>
              </a:solidFill>
              <a:latin typeface="Times New Roman"/>
              <a:cs typeface="Times New Roman"/>
            </a:endParaRPr>
          </a:p>
          <a:p>
            <a:pPr marL="355600" marR="5080" indent="-342900">
              <a:lnSpc>
                <a:spcPct val="104700"/>
              </a:lnSpc>
              <a:spcBef>
                <a:spcPts val="140"/>
              </a:spcBef>
              <a:tabLst>
                <a:tab pos="354965" algn="l"/>
              </a:tabLst>
            </a:pPr>
            <a:endParaRPr lang="tr-TR" sz="1800" dirty="0">
              <a:latin typeface="Times New Roman"/>
              <a:cs typeface="Times New Roman"/>
            </a:endParaRPr>
          </a:p>
        </p:txBody>
      </p:sp>
    </p:spTree>
    <p:extLst>
      <p:ext uri="{BB962C8B-B14F-4D97-AF65-F5344CB8AC3E}">
        <p14:creationId xmlns:p14="http://schemas.microsoft.com/office/powerpoint/2010/main" val="38344644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692" y="752347"/>
            <a:ext cx="8062707" cy="566822"/>
          </a:xfrm>
          <a:prstGeom prst="rect">
            <a:avLst/>
          </a:prstGeom>
        </p:spPr>
        <p:txBody>
          <a:bodyPr vert="horz" wrap="square" lIns="0" tIns="12700" rIns="0" bIns="0" rtlCol="0">
            <a:spAutoFit/>
          </a:bodyPr>
          <a:lstStyle/>
          <a:p>
            <a:pPr marL="12700">
              <a:lnSpc>
                <a:spcPct val="100000"/>
              </a:lnSpc>
              <a:spcBef>
                <a:spcPts val="100"/>
              </a:spcBef>
            </a:pPr>
            <a:r>
              <a:rPr lang="tr-TR" spc="-360" dirty="0"/>
              <a:t>Verilerin İşlenmesi</a:t>
            </a:r>
            <a:endParaRPr spc="-360" dirty="0"/>
          </a:p>
        </p:txBody>
      </p:sp>
      <p:pic>
        <p:nvPicPr>
          <p:cNvPr id="1026" name="Picture 2" descr="json-logo - dbaonTap">
            <a:extLst>
              <a:ext uri="{FF2B5EF4-FFF2-40B4-BE49-F238E27FC236}">
                <a16:creationId xmlns:a16="http://schemas.microsoft.com/office/drawing/2014/main" id="{D8350577-73C0-E11E-94E3-89443094086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783" y="5180916"/>
            <a:ext cx="1676400" cy="80175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1B6B124-3F7E-BDA7-9419-E6254123E47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04466" y="3606159"/>
            <a:ext cx="586014" cy="64220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ython-Pandas-logo | cilans.net">
            <a:extLst>
              <a:ext uri="{FF2B5EF4-FFF2-40B4-BE49-F238E27FC236}">
                <a16:creationId xmlns:a16="http://schemas.microsoft.com/office/drawing/2014/main" id="{F2774F56-A126-168D-2B41-4769FC1974F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538418" y="3253951"/>
            <a:ext cx="714522" cy="9429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SV File Format Icon PNG vector in SVG, PDF, AI, CDR format">
            <a:extLst>
              <a:ext uri="{FF2B5EF4-FFF2-40B4-BE49-F238E27FC236}">
                <a16:creationId xmlns:a16="http://schemas.microsoft.com/office/drawing/2014/main" id="{2BA24EB0-A6F5-D627-A043-0134B30FB6A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062865" y="5010862"/>
            <a:ext cx="1475553" cy="110751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MySQL logo and symbol, meaning, history, PNG">
            <a:extLst>
              <a:ext uri="{FF2B5EF4-FFF2-40B4-BE49-F238E27FC236}">
                <a16:creationId xmlns:a16="http://schemas.microsoft.com/office/drawing/2014/main" id="{02CDD822-2293-D231-C9A3-8DBF7CF51A5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72059" y="4984954"/>
            <a:ext cx="1462617"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PHP Logo PNG Vector (EPS) Free Download">
            <a:extLst>
              <a:ext uri="{FF2B5EF4-FFF2-40B4-BE49-F238E27FC236}">
                <a16:creationId xmlns:a16="http://schemas.microsoft.com/office/drawing/2014/main" id="{BBFD7281-1E18-C88E-45BE-9D8E6A82E07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35921" y="5094181"/>
            <a:ext cx="1676400" cy="88849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SS3 HTML5 Logo PNG vector in SVG, PDF, AI, CDR format">
            <a:extLst>
              <a:ext uri="{FF2B5EF4-FFF2-40B4-BE49-F238E27FC236}">
                <a16:creationId xmlns:a16="http://schemas.microsoft.com/office/drawing/2014/main" id="{70AA4E8D-635E-3993-7907-946265E02DC3}"/>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544811" y="2597553"/>
            <a:ext cx="2350817" cy="176447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1C2DE980-8DA6-AA66-3DC7-5BFB50C92BFE}"/>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197502" y="2870188"/>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Left arrow - icon by Adioma">
            <a:extLst>
              <a:ext uri="{FF2B5EF4-FFF2-40B4-BE49-F238E27FC236}">
                <a16:creationId xmlns:a16="http://schemas.microsoft.com/office/drawing/2014/main" id="{3CA9D0C9-073C-6744-09AB-93D348DF6548}"/>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235972" y="3657600"/>
            <a:ext cx="539326" cy="53932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0" descr="Left arrow - icon by Adioma">
            <a:extLst>
              <a:ext uri="{FF2B5EF4-FFF2-40B4-BE49-F238E27FC236}">
                <a16:creationId xmlns:a16="http://schemas.microsoft.com/office/drawing/2014/main" id="{BF760203-03E2-24A0-3F45-8CE159C5EE88}"/>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rot="10800000">
            <a:off x="9753600" y="3657600"/>
            <a:ext cx="539326" cy="53932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0" descr="Left arrow - icon by Adioma">
            <a:extLst>
              <a:ext uri="{FF2B5EF4-FFF2-40B4-BE49-F238E27FC236}">
                <a16:creationId xmlns:a16="http://schemas.microsoft.com/office/drawing/2014/main" id="{8A7D318D-1C28-7765-20AC-A2E929D1BDFD}"/>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rot="16200000">
            <a:off x="9505635" y="4362023"/>
            <a:ext cx="539326" cy="53932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0" descr="Left arrow - icon by Adioma">
            <a:extLst>
              <a:ext uri="{FF2B5EF4-FFF2-40B4-BE49-F238E27FC236}">
                <a16:creationId xmlns:a16="http://schemas.microsoft.com/office/drawing/2014/main" id="{4C394EA8-8A04-F91F-5FC8-24DAF856B54C}"/>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523539" y="5312131"/>
            <a:ext cx="539326" cy="53932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0" descr="Left arrow - icon by Adioma">
            <a:extLst>
              <a:ext uri="{FF2B5EF4-FFF2-40B4-BE49-F238E27FC236}">
                <a16:creationId xmlns:a16="http://schemas.microsoft.com/office/drawing/2014/main" id="{6A288097-1BFB-D2DE-4F17-9BA7D2FB79CD}"/>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921028" y="5360028"/>
            <a:ext cx="539326" cy="53932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0" descr="Left arrow - icon by Adioma">
            <a:extLst>
              <a:ext uri="{FF2B5EF4-FFF2-40B4-BE49-F238E27FC236}">
                <a16:creationId xmlns:a16="http://schemas.microsoft.com/office/drawing/2014/main" id="{ADEAA723-D492-98AA-CCE9-3842A2D2AC15}"/>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084890" y="5294957"/>
            <a:ext cx="539326" cy="53932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0" descr="Left arrow - icon by Adioma">
            <a:extLst>
              <a:ext uri="{FF2B5EF4-FFF2-40B4-BE49-F238E27FC236}">
                <a16:creationId xmlns:a16="http://schemas.microsoft.com/office/drawing/2014/main" id="{E094A7CA-E41F-2A83-7EFF-CDF5264308F7}"/>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rot="5400000">
            <a:off x="4508623" y="4248366"/>
            <a:ext cx="539326" cy="53932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0" descr="Left arrow - icon by Adioma">
            <a:extLst>
              <a:ext uri="{FF2B5EF4-FFF2-40B4-BE49-F238E27FC236}">
                <a16:creationId xmlns:a16="http://schemas.microsoft.com/office/drawing/2014/main" id="{40D1B9FA-C1DC-C250-F3D6-2443DF0AF929}"/>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rot="5400000">
            <a:off x="1537439" y="4362023"/>
            <a:ext cx="539326" cy="53932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0" descr="Left arrow - icon by Adioma">
            <a:extLst>
              <a:ext uri="{FF2B5EF4-FFF2-40B4-BE49-F238E27FC236}">
                <a16:creationId xmlns:a16="http://schemas.microsoft.com/office/drawing/2014/main" id="{6AC100B6-2CE9-B51B-D829-E24EB77AC9DB}"/>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rot="10800000">
            <a:off x="3084890" y="3253951"/>
            <a:ext cx="539326" cy="53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61931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692" y="752347"/>
            <a:ext cx="8062707" cy="566822"/>
          </a:xfrm>
          <a:prstGeom prst="rect">
            <a:avLst/>
          </a:prstGeom>
        </p:spPr>
        <p:txBody>
          <a:bodyPr vert="horz" wrap="square" lIns="0" tIns="12700" rIns="0" bIns="0" rtlCol="0">
            <a:spAutoFit/>
          </a:bodyPr>
          <a:lstStyle/>
          <a:p>
            <a:pPr marL="12700">
              <a:lnSpc>
                <a:spcPct val="100000"/>
              </a:lnSpc>
              <a:spcBef>
                <a:spcPts val="100"/>
              </a:spcBef>
            </a:pPr>
            <a:r>
              <a:rPr lang="tr-TR" spc="-360" dirty="0"/>
              <a:t>Verinin İşlenmesi (</a:t>
            </a:r>
            <a:r>
              <a:rPr lang="tr-TR" spc="-360" dirty="0" err="1"/>
              <a:t>Python,Pandas</a:t>
            </a:r>
            <a:r>
              <a:rPr lang="tr-TR" spc="-360" dirty="0"/>
              <a:t>)</a:t>
            </a:r>
            <a:endParaRPr spc="-360" dirty="0"/>
          </a:p>
        </p:txBody>
      </p:sp>
      <p:sp>
        <p:nvSpPr>
          <p:cNvPr id="4" name="object 4"/>
          <p:cNvSpPr txBox="1"/>
          <p:nvPr/>
        </p:nvSpPr>
        <p:spPr>
          <a:xfrm>
            <a:off x="1233693" y="2605532"/>
            <a:ext cx="8591550" cy="2503121"/>
          </a:xfrm>
          <a:prstGeom prst="rect">
            <a:avLst/>
          </a:prstGeom>
        </p:spPr>
        <p:txBody>
          <a:bodyPr vert="horz" wrap="square" lIns="0" tIns="17780" rIns="0" bIns="0" rtlCol="0">
            <a:spAutoFit/>
          </a:bodyPr>
          <a:lstStyle/>
          <a:p>
            <a:pPr marL="2540">
              <a:lnSpc>
                <a:spcPct val="115000"/>
              </a:lnSpc>
            </a:pPr>
            <a:r>
              <a:rPr lang="tr-TR" sz="1400" spc="-135" dirty="0">
                <a:solidFill>
                  <a:srgbClr val="B31166"/>
                </a:solidFill>
                <a:latin typeface="Lucida Sans Unicode"/>
                <a:cs typeface="Lucida Sans Unicode"/>
              </a:rPr>
              <a:t>▶	</a:t>
            </a:r>
            <a:r>
              <a:rPr lang="tr-TR" sz="1800" dirty="0">
                <a:effectLst/>
                <a:latin typeface="Times New Roman" panose="02020603050405020304" pitchFamily="18" charset="0"/>
                <a:ea typeface="Times New Roman" panose="02020603050405020304" pitchFamily="18" charset="0"/>
              </a:rPr>
              <a:t>Veriler çeşitli noktalardan alınabileceği için bunların birbiriyle uyumsuz veya alakasız, kısacası dağınık durumda olmaları olasıdır. Bu dağınıklıktan kurtularak düzen oluşturmak için ise en iyi yollardan biri Python’daki </a:t>
            </a:r>
            <a:r>
              <a:rPr lang="tr-TR" sz="1800" dirty="0" err="1">
                <a:effectLst/>
                <a:latin typeface="Times New Roman" panose="02020603050405020304" pitchFamily="18" charset="0"/>
                <a:ea typeface="Times New Roman" panose="02020603050405020304" pitchFamily="18" charset="0"/>
              </a:rPr>
              <a:t>Pandas</a:t>
            </a:r>
            <a:r>
              <a:rPr lang="tr-TR" sz="1800" dirty="0">
                <a:effectLst/>
                <a:latin typeface="Times New Roman" panose="02020603050405020304" pitchFamily="18" charset="0"/>
                <a:ea typeface="Times New Roman" panose="02020603050405020304" pitchFamily="18" charset="0"/>
              </a:rPr>
              <a:t> kütüphanesidir. </a:t>
            </a:r>
            <a:r>
              <a:rPr lang="tr-TR" sz="1800" dirty="0" err="1">
                <a:effectLst/>
                <a:latin typeface="Times New Roman" panose="02020603050405020304" pitchFamily="18" charset="0"/>
                <a:ea typeface="Times New Roman" panose="02020603050405020304" pitchFamily="18" charset="0"/>
              </a:rPr>
              <a:t>Read_csv</a:t>
            </a:r>
            <a:r>
              <a:rPr lang="tr-TR" sz="1800" dirty="0">
                <a:effectLst/>
                <a:latin typeface="Times New Roman" panose="02020603050405020304" pitchFamily="18" charset="0"/>
                <a:ea typeface="Times New Roman" panose="02020603050405020304" pitchFamily="18" charset="0"/>
              </a:rPr>
              <a:t>() fonksiyonu ile çeşitli veriler okunur ve belirli düzenlemelerin ardından bu veriler birleştirilerek tek bir noktada toplanır. </a:t>
            </a:r>
          </a:p>
          <a:p>
            <a:pPr marL="355600" marR="5080" indent="-342900">
              <a:lnSpc>
                <a:spcPct val="104700"/>
              </a:lnSpc>
              <a:spcBef>
                <a:spcPts val="140"/>
              </a:spcBef>
              <a:tabLst>
                <a:tab pos="354965" algn="l"/>
              </a:tabLst>
            </a:pPr>
            <a:endParaRPr lang="tr-TR" spc="-5" dirty="0">
              <a:solidFill>
                <a:srgbClr val="404040"/>
              </a:solidFill>
              <a:latin typeface="Times New Roman"/>
              <a:cs typeface="Times New Roman"/>
            </a:endParaRPr>
          </a:p>
          <a:p>
            <a:pPr marL="355600" marR="5080" indent="-342900">
              <a:lnSpc>
                <a:spcPct val="104700"/>
              </a:lnSpc>
              <a:spcBef>
                <a:spcPts val="140"/>
              </a:spcBef>
              <a:tabLst>
                <a:tab pos="354965" algn="l"/>
              </a:tabLst>
            </a:pPr>
            <a:endParaRPr lang="tr-TR" sz="1800" dirty="0">
              <a:solidFill>
                <a:srgbClr val="404040"/>
              </a:solidFill>
              <a:latin typeface="Times New Roman"/>
              <a:cs typeface="Times New Roman"/>
            </a:endParaRPr>
          </a:p>
          <a:p>
            <a:pPr marL="355600" marR="5080" indent="-342900">
              <a:lnSpc>
                <a:spcPct val="104700"/>
              </a:lnSpc>
              <a:spcBef>
                <a:spcPts val="140"/>
              </a:spcBef>
              <a:tabLst>
                <a:tab pos="354965" algn="l"/>
              </a:tabLst>
            </a:pPr>
            <a:endParaRPr lang="tr-TR" sz="1800" dirty="0">
              <a:latin typeface="Times New Roman"/>
              <a:cs typeface="Times New Roman"/>
            </a:endParaRPr>
          </a:p>
        </p:txBody>
      </p:sp>
      <p:pic>
        <p:nvPicPr>
          <p:cNvPr id="5" name="Resim 4">
            <a:extLst>
              <a:ext uri="{FF2B5EF4-FFF2-40B4-BE49-F238E27FC236}">
                <a16:creationId xmlns:a16="http://schemas.microsoft.com/office/drawing/2014/main" id="{DCFA8C1D-D1F6-21E2-178D-8F9AEDE7DB0D}"/>
              </a:ext>
            </a:extLst>
          </p:cNvPr>
          <p:cNvPicPr>
            <a:picLocks noChangeAspect="1"/>
          </p:cNvPicPr>
          <p:nvPr/>
        </p:nvPicPr>
        <p:blipFill>
          <a:blip r:embed="rId2"/>
          <a:stretch>
            <a:fillRect/>
          </a:stretch>
        </p:blipFill>
        <p:spPr>
          <a:xfrm>
            <a:off x="5105400" y="4114800"/>
            <a:ext cx="3505200" cy="2338513"/>
          </a:xfrm>
          <a:prstGeom prst="rect">
            <a:avLst/>
          </a:prstGeom>
        </p:spPr>
      </p:pic>
    </p:spTree>
    <p:extLst>
      <p:ext uri="{BB962C8B-B14F-4D97-AF65-F5344CB8AC3E}">
        <p14:creationId xmlns:p14="http://schemas.microsoft.com/office/powerpoint/2010/main" val="3862442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692" y="752347"/>
            <a:ext cx="8062707" cy="566822"/>
          </a:xfrm>
          <a:prstGeom prst="rect">
            <a:avLst/>
          </a:prstGeom>
        </p:spPr>
        <p:txBody>
          <a:bodyPr vert="horz" wrap="square" lIns="0" tIns="12700" rIns="0" bIns="0" rtlCol="0">
            <a:spAutoFit/>
          </a:bodyPr>
          <a:lstStyle/>
          <a:p>
            <a:pPr marL="12700">
              <a:lnSpc>
                <a:spcPct val="100000"/>
              </a:lnSpc>
              <a:spcBef>
                <a:spcPts val="100"/>
              </a:spcBef>
            </a:pPr>
            <a:r>
              <a:rPr lang="tr-TR" spc="-360" dirty="0"/>
              <a:t>Verinin İşlenmesi (</a:t>
            </a:r>
            <a:r>
              <a:rPr lang="tr-TR" spc="-360" dirty="0" err="1"/>
              <a:t>Python,Pandas</a:t>
            </a:r>
            <a:r>
              <a:rPr lang="tr-TR" spc="-360" dirty="0"/>
              <a:t>)</a:t>
            </a:r>
            <a:endParaRPr spc="-360" dirty="0"/>
          </a:p>
        </p:txBody>
      </p:sp>
      <p:sp>
        <p:nvSpPr>
          <p:cNvPr id="4" name="object 4"/>
          <p:cNvSpPr txBox="1"/>
          <p:nvPr/>
        </p:nvSpPr>
        <p:spPr>
          <a:xfrm>
            <a:off x="1233693" y="2605532"/>
            <a:ext cx="8591550" cy="897553"/>
          </a:xfrm>
          <a:prstGeom prst="rect">
            <a:avLst/>
          </a:prstGeom>
        </p:spPr>
        <p:txBody>
          <a:bodyPr vert="horz" wrap="square" lIns="0" tIns="17780" rIns="0" bIns="0" rtlCol="0">
            <a:spAutoFit/>
          </a:bodyPr>
          <a:lstStyle/>
          <a:p>
            <a:pPr marL="355600" marR="5080" indent="-342900">
              <a:lnSpc>
                <a:spcPct val="104700"/>
              </a:lnSpc>
              <a:spcBef>
                <a:spcPts val="140"/>
              </a:spcBef>
              <a:tabLst>
                <a:tab pos="354965" algn="l"/>
              </a:tabLst>
            </a:pPr>
            <a:endParaRPr lang="tr-TR" spc="-5" dirty="0">
              <a:solidFill>
                <a:srgbClr val="404040"/>
              </a:solidFill>
              <a:latin typeface="Times New Roman"/>
              <a:cs typeface="Times New Roman"/>
            </a:endParaRPr>
          </a:p>
          <a:p>
            <a:pPr marL="355600" marR="5080" indent="-342900">
              <a:lnSpc>
                <a:spcPct val="104700"/>
              </a:lnSpc>
              <a:spcBef>
                <a:spcPts val="140"/>
              </a:spcBef>
              <a:tabLst>
                <a:tab pos="354965" algn="l"/>
              </a:tabLst>
            </a:pPr>
            <a:endParaRPr lang="tr-TR" sz="1800" dirty="0">
              <a:solidFill>
                <a:srgbClr val="404040"/>
              </a:solidFill>
              <a:latin typeface="Times New Roman"/>
              <a:cs typeface="Times New Roman"/>
            </a:endParaRPr>
          </a:p>
          <a:p>
            <a:pPr marL="355600" marR="5080" indent="-342900">
              <a:lnSpc>
                <a:spcPct val="104700"/>
              </a:lnSpc>
              <a:spcBef>
                <a:spcPts val="140"/>
              </a:spcBef>
              <a:tabLst>
                <a:tab pos="354965" algn="l"/>
              </a:tabLst>
            </a:pPr>
            <a:endParaRPr lang="tr-TR" sz="1800" dirty="0">
              <a:latin typeface="Times New Roman"/>
              <a:cs typeface="Times New Roman"/>
            </a:endParaRPr>
          </a:p>
        </p:txBody>
      </p:sp>
      <p:pic>
        <p:nvPicPr>
          <p:cNvPr id="6" name="Resim 5">
            <a:extLst>
              <a:ext uri="{FF2B5EF4-FFF2-40B4-BE49-F238E27FC236}">
                <a16:creationId xmlns:a16="http://schemas.microsoft.com/office/drawing/2014/main" id="{12BBF83C-77C1-1E49-B9F2-DCFA1507DCE0}"/>
              </a:ext>
            </a:extLst>
          </p:cNvPr>
          <p:cNvPicPr>
            <a:picLocks noChangeAspect="1"/>
          </p:cNvPicPr>
          <p:nvPr/>
        </p:nvPicPr>
        <p:blipFill>
          <a:blip r:embed="rId2"/>
          <a:stretch>
            <a:fillRect/>
          </a:stretch>
        </p:blipFill>
        <p:spPr>
          <a:xfrm>
            <a:off x="3048000" y="3200400"/>
            <a:ext cx="6591300" cy="2647950"/>
          </a:xfrm>
          <a:prstGeom prst="rect">
            <a:avLst/>
          </a:prstGeom>
        </p:spPr>
      </p:pic>
    </p:spTree>
    <p:extLst>
      <p:ext uri="{BB962C8B-B14F-4D97-AF65-F5344CB8AC3E}">
        <p14:creationId xmlns:p14="http://schemas.microsoft.com/office/powerpoint/2010/main" val="16326680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692" y="752347"/>
            <a:ext cx="8062707" cy="566822"/>
          </a:xfrm>
          <a:prstGeom prst="rect">
            <a:avLst/>
          </a:prstGeom>
        </p:spPr>
        <p:txBody>
          <a:bodyPr vert="horz" wrap="square" lIns="0" tIns="12700" rIns="0" bIns="0" rtlCol="0">
            <a:spAutoFit/>
          </a:bodyPr>
          <a:lstStyle/>
          <a:p>
            <a:pPr marL="12700">
              <a:lnSpc>
                <a:spcPct val="100000"/>
              </a:lnSpc>
              <a:spcBef>
                <a:spcPts val="100"/>
              </a:spcBef>
            </a:pPr>
            <a:r>
              <a:rPr lang="tr-TR" spc="-360" dirty="0"/>
              <a:t>Verinin İşlenmesi (CSV)</a:t>
            </a:r>
            <a:endParaRPr spc="-360" dirty="0"/>
          </a:p>
        </p:txBody>
      </p:sp>
      <p:sp>
        <p:nvSpPr>
          <p:cNvPr id="4" name="object 4"/>
          <p:cNvSpPr txBox="1"/>
          <p:nvPr/>
        </p:nvSpPr>
        <p:spPr>
          <a:xfrm>
            <a:off x="1233693" y="2605532"/>
            <a:ext cx="8591550" cy="897553"/>
          </a:xfrm>
          <a:prstGeom prst="rect">
            <a:avLst/>
          </a:prstGeom>
        </p:spPr>
        <p:txBody>
          <a:bodyPr vert="horz" wrap="square" lIns="0" tIns="17780" rIns="0" bIns="0" rtlCol="0">
            <a:spAutoFit/>
          </a:bodyPr>
          <a:lstStyle/>
          <a:p>
            <a:pPr marL="355600" marR="5080" indent="-342900">
              <a:lnSpc>
                <a:spcPct val="104700"/>
              </a:lnSpc>
              <a:spcBef>
                <a:spcPts val="140"/>
              </a:spcBef>
              <a:tabLst>
                <a:tab pos="354965" algn="l"/>
              </a:tabLst>
            </a:pPr>
            <a:endParaRPr lang="tr-TR" spc="-5" dirty="0">
              <a:solidFill>
                <a:srgbClr val="404040"/>
              </a:solidFill>
              <a:latin typeface="Times New Roman"/>
              <a:cs typeface="Times New Roman"/>
            </a:endParaRPr>
          </a:p>
          <a:p>
            <a:pPr marL="355600" marR="5080" indent="-342900">
              <a:lnSpc>
                <a:spcPct val="104700"/>
              </a:lnSpc>
              <a:spcBef>
                <a:spcPts val="140"/>
              </a:spcBef>
              <a:tabLst>
                <a:tab pos="354965" algn="l"/>
              </a:tabLst>
            </a:pPr>
            <a:endParaRPr lang="tr-TR" sz="1800" dirty="0">
              <a:solidFill>
                <a:srgbClr val="404040"/>
              </a:solidFill>
              <a:latin typeface="Times New Roman"/>
              <a:cs typeface="Times New Roman"/>
            </a:endParaRPr>
          </a:p>
          <a:p>
            <a:pPr marL="355600" marR="5080" indent="-342900">
              <a:lnSpc>
                <a:spcPct val="104700"/>
              </a:lnSpc>
              <a:spcBef>
                <a:spcPts val="140"/>
              </a:spcBef>
              <a:tabLst>
                <a:tab pos="354965" algn="l"/>
              </a:tabLst>
            </a:pPr>
            <a:endParaRPr lang="tr-TR" sz="1800" dirty="0">
              <a:latin typeface="Times New Roman"/>
              <a:cs typeface="Times New Roman"/>
            </a:endParaRPr>
          </a:p>
        </p:txBody>
      </p:sp>
      <p:sp>
        <p:nvSpPr>
          <p:cNvPr id="5" name="Metin kutusu 4">
            <a:extLst>
              <a:ext uri="{FF2B5EF4-FFF2-40B4-BE49-F238E27FC236}">
                <a16:creationId xmlns:a16="http://schemas.microsoft.com/office/drawing/2014/main" id="{8C635832-ACCA-56B4-D1C3-5A754FBB31B2}"/>
              </a:ext>
            </a:extLst>
          </p:cNvPr>
          <p:cNvSpPr txBox="1"/>
          <p:nvPr/>
        </p:nvSpPr>
        <p:spPr>
          <a:xfrm>
            <a:off x="1233692" y="2895599"/>
            <a:ext cx="9815308" cy="2258952"/>
          </a:xfrm>
          <a:prstGeom prst="rect">
            <a:avLst/>
          </a:prstGeom>
          <a:noFill/>
        </p:spPr>
        <p:txBody>
          <a:bodyPr wrap="square">
            <a:spAutoFit/>
          </a:bodyPr>
          <a:lstStyle/>
          <a:p>
            <a:pPr marR="12700">
              <a:lnSpc>
                <a:spcPct val="115000"/>
              </a:lnSpc>
            </a:pPr>
            <a:r>
              <a:rPr lang="tr-TR" sz="1400" spc="-135" dirty="0">
                <a:solidFill>
                  <a:srgbClr val="B31166"/>
                </a:solidFill>
                <a:latin typeface="Lucida Sans Unicode"/>
                <a:cs typeface="Lucida Sans Unicode"/>
              </a:rPr>
              <a:t>▶</a:t>
            </a:r>
            <a:r>
              <a:rPr lang="tr-TR" sz="1800" dirty="0">
                <a:effectLst/>
                <a:latin typeface="Times New Roman" panose="02020603050405020304" pitchFamily="18" charset="0"/>
                <a:ea typeface="Times New Roman" panose="02020603050405020304" pitchFamily="18" charset="0"/>
              </a:rPr>
              <a:t>Python’da elde edilen veriler </a:t>
            </a:r>
            <a:r>
              <a:rPr lang="tr-TR" sz="1800" dirty="0" err="1">
                <a:effectLst/>
                <a:latin typeface="Times New Roman" panose="02020603050405020304" pitchFamily="18" charset="0"/>
                <a:ea typeface="Times New Roman" panose="02020603050405020304" pitchFamily="18" charset="0"/>
              </a:rPr>
              <a:t>to_csv</a:t>
            </a:r>
            <a:r>
              <a:rPr lang="tr-TR" sz="1800" dirty="0">
                <a:effectLst/>
                <a:latin typeface="Times New Roman" panose="02020603050405020304" pitchFamily="18" charset="0"/>
                <a:ea typeface="Times New Roman" panose="02020603050405020304" pitchFamily="18" charset="0"/>
              </a:rPr>
              <a:t>() fonksiyonu sayesinde CSV dosyasına aktarılır. Burada CSV kullanılmasının asıl amacı 4.2.3 bölümünde de bahsedileceği üzere verilerin MySQL ile ilişkilendirilebilmesidir. Ayrıca; CSV, Python listelerine göre çok daha görsel odaklı olduğu için oluşan veriler MySQL’e gönderilmeden önce kullanıcıya göz gezdirme imkanı sunar.</a:t>
            </a:r>
          </a:p>
          <a:p>
            <a:pPr marL="355600" marR="5080" indent="-342900">
              <a:lnSpc>
                <a:spcPct val="104700"/>
              </a:lnSpc>
              <a:spcBef>
                <a:spcPts val="140"/>
              </a:spcBef>
              <a:tabLst>
                <a:tab pos="354965" algn="l"/>
              </a:tabLst>
            </a:pPr>
            <a:endParaRPr lang="tr-TR" spc="-5" dirty="0">
              <a:solidFill>
                <a:srgbClr val="404040"/>
              </a:solidFill>
              <a:latin typeface="Times New Roman"/>
              <a:cs typeface="Times New Roman"/>
            </a:endParaRPr>
          </a:p>
          <a:p>
            <a:pPr marL="355600" marR="5080" indent="-342900">
              <a:lnSpc>
                <a:spcPct val="104700"/>
              </a:lnSpc>
              <a:spcBef>
                <a:spcPts val="140"/>
              </a:spcBef>
              <a:tabLst>
                <a:tab pos="354965" algn="l"/>
              </a:tabLst>
            </a:pPr>
            <a:endParaRPr lang="tr-TR" sz="1800" dirty="0">
              <a:solidFill>
                <a:srgbClr val="404040"/>
              </a:solidFill>
              <a:latin typeface="Times New Roman"/>
              <a:cs typeface="Times New Roman"/>
            </a:endParaRPr>
          </a:p>
          <a:p>
            <a:pPr marL="355600" marR="5080" indent="-342900">
              <a:lnSpc>
                <a:spcPct val="104700"/>
              </a:lnSpc>
              <a:spcBef>
                <a:spcPts val="140"/>
              </a:spcBef>
              <a:tabLst>
                <a:tab pos="354965" algn="l"/>
              </a:tabLst>
            </a:pPr>
            <a:endParaRPr lang="tr-TR" sz="1800" dirty="0">
              <a:latin typeface="Times New Roman"/>
              <a:cs typeface="Times New Roman"/>
            </a:endParaRPr>
          </a:p>
        </p:txBody>
      </p:sp>
    </p:spTree>
    <p:extLst>
      <p:ext uri="{BB962C8B-B14F-4D97-AF65-F5344CB8AC3E}">
        <p14:creationId xmlns:p14="http://schemas.microsoft.com/office/powerpoint/2010/main" val="2742834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81957" y="756743"/>
            <a:ext cx="9033080" cy="504496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692" y="752347"/>
            <a:ext cx="8062707" cy="566822"/>
          </a:xfrm>
          <a:prstGeom prst="rect">
            <a:avLst/>
          </a:prstGeom>
        </p:spPr>
        <p:txBody>
          <a:bodyPr vert="horz" wrap="square" lIns="0" tIns="12700" rIns="0" bIns="0" rtlCol="0">
            <a:spAutoFit/>
          </a:bodyPr>
          <a:lstStyle/>
          <a:p>
            <a:pPr marL="12700">
              <a:lnSpc>
                <a:spcPct val="100000"/>
              </a:lnSpc>
              <a:spcBef>
                <a:spcPts val="100"/>
              </a:spcBef>
            </a:pPr>
            <a:r>
              <a:rPr lang="tr-TR" spc="-360" dirty="0"/>
              <a:t>Verinin İşlenmesi (MySQL)</a:t>
            </a:r>
            <a:endParaRPr spc="-360" dirty="0"/>
          </a:p>
        </p:txBody>
      </p:sp>
      <p:sp>
        <p:nvSpPr>
          <p:cNvPr id="4" name="object 4"/>
          <p:cNvSpPr txBox="1"/>
          <p:nvPr/>
        </p:nvSpPr>
        <p:spPr>
          <a:xfrm>
            <a:off x="1233693" y="2605532"/>
            <a:ext cx="8591550" cy="897553"/>
          </a:xfrm>
          <a:prstGeom prst="rect">
            <a:avLst/>
          </a:prstGeom>
        </p:spPr>
        <p:txBody>
          <a:bodyPr vert="horz" wrap="square" lIns="0" tIns="17780" rIns="0" bIns="0" rtlCol="0">
            <a:spAutoFit/>
          </a:bodyPr>
          <a:lstStyle/>
          <a:p>
            <a:pPr marL="355600" marR="5080" indent="-342900">
              <a:lnSpc>
                <a:spcPct val="104700"/>
              </a:lnSpc>
              <a:spcBef>
                <a:spcPts val="140"/>
              </a:spcBef>
              <a:tabLst>
                <a:tab pos="354965" algn="l"/>
              </a:tabLst>
            </a:pPr>
            <a:endParaRPr lang="tr-TR" spc="-5" dirty="0">
              <a:solidFill>
                <a:srgbClr val="404040"/>
              </a:solidFill>
              <a:latin typeface="Times New Roman"/>
              <a:cs typeface="Times New Roman"/>
            </a:endParaRPr>
          </a:p>
          <a:p>
            <a:pPr marL="355600" marR="5080" indent="-342900">
              <a:lnSpc>
                <a:spcPct val="104700"/>
              </a:lnSpc>
              <a:spcBef>
                <a:spcPts val="140"/>
              </a:spcBef>
              <a:tabLst>
                <a:tab pos="354965" algn="l"/>
              </a:tabLst>
            </a:pPr>
            <a:endParaRPr lang="tr-TR" sz="1800" dirty="0">
              <a:solidFill>
                <a:srgbClr val="404040"/>
              </a:solidFill>
              <a:latin typeface="Times New Roman"/>
              <a:cs typeface="Times New Roman"/>
            </a:endParaRPr>
          </a:p>
          <a:p>
            <a:pPr marL="355600" marR="5080" indent="-342900">
              <a:lnSpc>
                <a:spcPct val="104700"/>
              </a:lnSpc>
              <a:spcBef>
                <a:spcPts val="140"/>
              </a:spcBef>
              <a:tabLst>
                <a:tab pos="354965" algn="l"/>
              </a:tabLst>
            </a:pPr>
            <a:endParaRPr lang="tr-TR" sz="1800" dirty="0">
              <a:latin typeface="Times New Roman"/>
              <a:cs typeface="Times New Roman"/>
            </a:endParaRPr>
          </a:p>
        </p:txBody>
      </p:sp>
      <p:sp>
        <p:nvSpPr>
          <p:cNvPr id="5" name="Metin kutusu 4">
            <a:extLst>
              <a:ext uri="{FF2B5EF4-FFF2-40B4-BE49-F238E27FC236}">
                <a16:creationId xmlns:a16="http://schemas.microsoft.com/office/drawing/2014/main" id="{8C635832-ACCA-56B4-D1C3-5A754FBB31B2}"/>
              </a:ext>
            </a:extLst>
          </p:cNvPr>
          <p:cNvSpPr txBox="1"/>
          <p:nvPr/>
        </p:nvSpPr>
        <p:spPr>
          <a:xfrm>
            <a:off x="1240042" y="2643632"/>
            <a:ext cx="9815308" cy="1333057"/>
          </a:xfrm>
          <a:prstGeom prst="rect">
            <a:avLst/>
          </a:prstGeom>
          <a:noFill/>
        </p:spPr>
        <p:txBody>
          <a:bodyPr wrap="square">
            <a:spAutoFit/>
          </a:bodyPr>
          <a:lstStyle/>
          <a:p>
            <a:pPr marL="2540">
              <a:lnSpc>
                <a:spcPct val="115000"/>
              </a:lnSpc>
            </a:pPr>
            <a:r>
              <a:rPr lang="tr-TR" sz="1400" spc="-135" dirty="0">
                <a:solidFill>
                  <a:srgbClr val="B31166"/>
                </a:solidFill>
                <a:latin typeface="Lucida Sans Unicode"/>
                <a:cs typeface="Lucida Sans Unicode"/>
              </a:rPr>
              <a:t>▶	</a:t>
            </a:r>
            <a:r>
              <a:rPr lang="tr-TR" sz="1800" dirty="0">
                <a:effectLst/>
                <a:latin typeface="Times New Roman" panose="02020603050405020304" pitchFamily="18" charset="0"/>
                <a:ea typeface="Times New Roman" panose="02020603050405020304" pitchFamily="18" charset="0"/>
              </a:rPr>
              <a:t>Oluşturulan CSV dosyasının MySQL </a:t>
            </a:r>
            <a:r>
              <a:rPr lang="tr-TR" sz="1800" dirty="0" err="1">
                <a:effectLst/>
                <a:latin typeface="Times New Roman" panose="02020603050405020304" pitchFamily="18" charset="0"/>
                <a:ea typeface="Times New Roman" panose="02020603050405020304" pitchFamily="18" charset="0"/>
              </a:rPr>
              <a:t>serverına</a:t>
            </a:r>
            <a:r>
              <a:rPr lang="tr-TR" sz="1800" dirty="0">
                <a:effectLst/>
                <a:latin typeface="Times New Roman" panose="02020603050405020304" pitchFamily="18" charset="0"/>
                <a:ea typeface="Times New Roman" panose="02020603050405020304" pitchFamily="18" charset="0"/>
              </a:rPr>
              <a:t> aktarılabilmesi için MySQL Workbench isimli veri işleme aracı kullanılır. Bu araç CSV dosyalarının MySQL tablosuna dönüştürülmesini desteklemektedir ve şekil 18’de görünen MySQL tablosu oluşturulur.</a:t>
            </a:r>
          </a:p>
          <a:p>
            <a:pPr marL="355600" marR="5080" indent="-342900">
              <a:lnSpc>
                <a:spcPct val="104700"/>
              </a:lnSpc>
              <a:spcBef>
                <a:spcPts val="140"/>
              </a:spcBef>
              <a:tabLst>
                <a:tab pos="354965" algn="l"/>
              </a:tabLst>
            </a:pPr>
            <a:endParaRPr lang="tr-TR" sz="1800" dirty="0">
              <a:latin typeface="Times New Roman"/>
              <a:cs typeface="Times New Roman"/>
            </a:endParaRPr>
          </a:p>
        </p:txBody>
      </p:sp>
      <p:pic>
        <p:nvPicPr>
          <p:cNvPr id="8" name="Resim 7">
            <a:extLst>
              <a:ext uri="{FF2B5EF4-FFF2-40B4-BE49-F238E27FC236}">
                <a16:creationId xmlns:a16="http://schemas.microsoft.com/office/drawing/2014/main" id="{8C99EF79-4597-105E-30EF-3CFFF92D255A}"/>
              </a:ext>
            </a:extLst>
          </p:cNvPr>
          <p:cNvPicPr>
            <a:picLocks noChangeAspect="1"/>
          </p:cNvPicPr>
          <p:nvPr/>
        </p:nvPicPr>
        <p:blipFill>
          <a:blip r:embed="rId2"/>
          <a:stretch>
            <a:fillRect/>
          </a:stretch>
        </p:blipFill>
        <p:spPr>
          <a:xfrm>
            <a:off x="2514600" y="4096964"/>
            <a:ext cx="6934200" cy="1343025"/>
          </a:xfrm>
          <a:prstGeom prst="rect">
            <a:avLst/>
          </a:prstGeom>
        </p:spPr>
      </p:pic>
    </p:spTree>
    <p:extLst>
      <p:ext uri="{BB962C8B-B14F-4D97-AF65-F5344CB8AC3E}">
        <p14:creationId xmlns:p14="http://schemas.microsoft.com/office/powerpoint/2010/main" val="13648850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692" y="752347"/>
            <a:ext cx="8062707" cy="566822"/>
          </a:xfrm>
          <a:prstGeom prst="rect">
            <a:avLst/>
          </a:prstGeom>
        </p:spPr>
        <p:txBody>
          <a:bodyPr vert="horz" wrap="square" lIns="0" tIns="12700" rIns="0" bIns="0" rtlCol="0">
            <a:spAutoFit/>
          </a:bodyPr>
          <a:lstStyle/>
          <a:p>
            <a:pPr marL="12700">
              <a:lnSpc>
                <a:spcPct val="100000"/>
              </a:lnSpc>
              <a:spcBef>
                <a:spcPts val="100"/>
              </a:spcBef>
            </a:pPr>
            <a:r>
              <a:rPr lang="tr-TR" spc="-360" dirty="0"/>
              <a:t>Verinin İşlenmesi (PHP)</a:t>
            </a:r>
            <a:endParaRPr spc="-360" dirty="0"/>
          </a:p>
        </p:txBody>
      </p:sp>
      <p:sp>
        <p:nvSpPr>
          <p:cNvPr id="4" name="object 4"/>
          <p:cNvSpPr txBox="1"/>
          <p:nvPr/>
        </p:nvSpPr>
        <p:spPr>
          <a:xfrm>
            <a:off x="1233693" y="2605532"/>
            <a:ext cx="8591550" cy="897553"/>
          </a:xfrm>
          <a:prstGeom prst="rect">
            <a:avLst/>
          </a:prstGeom>
        </p:spPr>
        <p:txBody>
          <a:bodyPr vert="horz" wrap="square" lIns="0" tIns="17780" rIns="0" bIns="0" rtlCol="0">
            <a:spAutoFit/>
          </a:bodyPr>
          <a:lstStyle/>
          <a:p>
            <a:pPr marL="355600" marR="5080" indent="-342900">
              <a:lnSpc>
                <a:spcPct val="104700"/>
              </a:lnSpc>
              <a:spcBef>
                <a:spcPts val="140"/>
              </a:spcBef>
              <a:tabLst>
                <a:tab pos="354965" algn="l"/>
              </a:tabLst>
            </a:pPr>
            <a:endParaRPr lang="tr-TR" spc="-5" dirty="0">
              <a:solidFill>
                <a:srgbClr val="404040"/>
              </a:solidFill>
              <a:latin typeface="Times New Roman"/>
              <a:cs typeface="Times New Roman"/>
            </a:endParaRPr>
          </a:p>
          <a:p>
            <a:pPr marL="355600" marR="5080" indent="-342900">
              <a:lnSpc>
                <a:spcPct val="104700"/>
              </a:lnSpc>
              <a:spcBef>
                <a:spcPts val="140"/>
              </a:spcBef>
              <a:tabLst>
                <a:tab pos="354965" algn="l"/>
              </a:tabLst>
            </a:pPr>
            <a:endParaRPr lang="tr-TR" sz="1800" dirty="0">
              <a:solidFill>
                <a:srgbClr val="404040"/>
              </a:solidFill>
              <a:latin typeface="Times New Roman"/>
              <a:cs typeface="Times New Roman"/>
            </a:endParaRPr>
          </a:p>
          <a:p>
            <a:pPr marL="355600" marR="5080" indent="-342900">
              <a:lnSpc>
                <a:spcPct val="104700"/>
              </a:lnSpc>
              <a:spcBef>
                <a:spcPts val="140"/>
              </a:spcBef>
              <a:tabLst>
                <a:tab pos="354965" algn="l"/>
              </a:tabLst>
            </a:pPr>
            <a:endParaRPr lang="tr-TR" sz="1800" dirty="0">
              <a:latin typeface="Times New Roman"/>
              <a:cs typeface="Times New Roman"/>
            </a:endParaRPr>
          </a:p>
        </p:txBody>
      </p:sp>
      <p:sp>
        <p:nvSpPr>
          <p:cNvPr id="5" name="Metin kutusu 4">
            <a:extLst>
              <a:ext uri="{FF2B5EF4-FFF2-40B4-BE49-F238E27FC236}">
                <a16:creationId xmlns:a16="http://schemas.microsoft.com/office/drawing/2014/main" id="{8C635832-ACCA-56B4-D1C3-5A754FBB31B2}"/>
              </a:ext>
            </a:extLst>
          </p:cNvPr>
          <p:cNvSpPr txBox="1"/>
          <p:nvPr/>
        </p:nvSpPr>
        <p:spPr>
          <a:xfrm>
            <a:off x="1302851" y="2514600"/>
            <a:ext cx="9815308" cy="1318181"/>
          </a:xfrm>
          <a:prstGeom prst="rect">
            <a:avLst/>
          </a:prstGeom>
          <a:noFill/>
        </p:spPr>
        <p:txBody>
          <a:bodyPr wrap="square">
            <a:spAutoFit/>
          </a:bodyPr>
          <a:lstStyle/>
          <a:p>
            <a:pPr marL="2540">
              <a:lnSpc>
                <a:spcPct val="115000"/>
              </a:lnSpc>
            </a:pPr>
            <a:r>
              <a:rPr lang="tr-TR" dirty="0">
                <a:latin typeface="Times New Roman" panose="02020603050405020304" pitchFamily="18" charset="0"/>
                <a:ea typeface="Times New Roman" panose="02020603050405020304" pitchFamily="18" charset="0"/>
              </a:rPr>
              <a:t>O</a:t>
            </a:r>
            <a:r>
              <a:rPr lang="tr-TR" sz="1800" dirty="0">
                <a:effectLst/>
                <a:latin typeface="Times New Roman" panose="02020603050405020304" pitchFamily="18" charset="0"/>
                <a:ea typeface="Times New Roman" panose="02020603050405020304" pitchFamily="18" charset="0"/>
              </a:rPr>
              <a:t>luşturulan MySQL tablosuna erişim için PHP programlama dili kullanıldı. 19. Şekilde görüleceği üzere MySQL </a:t>
            </a:r>
            <a:r>
              <a:rPr lang="tr-TR" sz="1800" dirty="0" err="1">
                <a:effectLst/>
                <a:latin typeface="Times New Roman" panose="02020603050405020304" pitchFamily="18" charset="0"/>
                <a:ea typeface="Times New Roman" panose="02020603050405020304" pitchFamily="18" charset="0"/>
              </a:rPr>
              <a:t>serverına</a:t>
            </a:r>
            <a:r>
              <a:rPr lang="tr-TR" sz="1800" dirty="0">
                <a:effectLst/>
                <a:latin typeface="Times New Roman" panose="02020603050405020304" pitchFamily="18" charset="0"/>
                <a:ea typeface="Times New Roman" panose="02020603050405020304" pitchFamily="18" charset="0"/>
              </a:rPr>
              <a:t> bağlantı oluşturuldu ve tablonun verilerine ulaşmamız için sorgu gönderildi.</a:t>
            </a:r>
          </a:p>
          <a:p>
            <a:pPr marL="355600" marR="5080" indent="-342900">
              <a:lnSpc>
                <a:spcPct val="104700"/>
              </a:lnSpc>
              <a:spcBef>
                <a:spcPts val="140"/>
              </a:spcBef>
              <a:tabLst>
                <a:tab pos="354965" algn="l"/>
              </a:tabLst>
            </a:pPr>
            <a:endParaRPr lang="tr-TR" sz="1800" dirty="0">
              <a:solidFill>
                <a:srgbClr val="404040"/>
              </a:solidFill>
              <a:latin typeface="Times New Roman"/>
              <a:cs typeface="Times New Roman"/>
            </a:endParaRPr>
          </a:p>
          <a:p>
            <a:pPr marL="355600" marR="5080" indent="-342900">
              <a:lnSpc>
                <a:spcPct val="104700"/>
              </a:lnSpc>
              <a:spcBef>
                <a:spcPts val="140"/>
              </a:spcBef>
              <a:tabLst>
                <a:tab pos="354965" algn="l"/>
              </a:tabLst>
            </a:pPr>
            <a:endParaRPr lang="tr-TR" sz="1800" dirty="0">
              <a:latin typeface="Times New Roman"/>
              <a:cs typeface="Times New Roman"/>
            </a:endParaRPr>
          </a:p>
        </p:txBody>
      </p:sp>
      <p:pic>
        <p:nvPicPr>
          <p:cNvPr id="6" name="Resim 5">
            <a:extLst>
              <a:ext uri="{FF2B5EF4-FFF2-40B4-BE49-F238E27FC236}">
                <a16:creationId xmlns:a16="http://schemas.microsoft.com/office/drawing/2014/main" id="{F680356C-BE85-9890-EE8B-F26124503CBD}"/>
              </a:ext>
            </a:extLst>
          </p:cNvPr>
          <p:cNvPicPr>
            <a:picLocks noChangeAspect="1"/>
          </p:cNvPicPr>
          <p:nvPr/>
        </p:nvPicPr>
        <p:blipFill>
          <a:blip r:embed="rId2"/>
          <a:stretch>
            <a:fillRect/>
          </a:stretch>
        </p:blipFill>
        <p:spPr>
          <a:xfrm>
            <a:off x="2595768" y="3775035"/>
            <a:ext cx="7229475" cy="2028825"/>
          </a:xfrm>
          <a:prstGeom prst="rect">
            <a:avLst/>
          </a:prstGeom>
        </p:spPr>
      </p:pic>
    </p:spTree>
    <p:extLst>
      <p:ext uri="{BB962C8B-B14F-4D97-AF65-F5344CB8AC3E}">
        <p14:creationId xmlns:p14="http://schemas.microsoft.com/office/powerpoint/2010/main" val="14768603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692" y="752347"/>
            <a:ext cx="8062707" cy="566822"/>
          </a:xfrm>
          <a:prstGeom prst="rect">
            <a:avLst/>
          </a:prstGeom>
        </p:spPr>
        <p:txBody>
          <a:bodyPr vert="horz" wrap="square" lIns="0" tIns="12700" rIns="0" bIns="0" rtlCol="0">
            <a:spAutoFit/>
          </a:bodyPr>
          <a:lstStyle/>
          <a:p>
            <a:pPr marL="12700">
              <a:lnSpc>
                <a:spcPct val="100000"/>
              </a:lnSpc>
              <a:spcBef>
                <a:spcPts val="100"/>
              </a:spcBef>
            </a:pPr>
            <a:r>
              <a:rPr lang="tr-TR" spc="-360" dirty="0"/>
              <a:t>Verinin İşlenmesi (PHP)</a:t>
            </a:r>
            <a:endParaRPr spc="-360" dirty="0"/>
          </a:p>
        </p:txBody>
      </p:sp>
      <p:sp>
        <p:nvSpPr>
          <p:cNvPr id="4" name="object 4"/>
          <p:cNvSpPr txBox="1"/>
          <p:nvPr/>
        </p:nvSpPr>
        <p:spPr>
          <a:xfrm>
            <a:off x="1233693" y="2605532"/>
            <a:ext cx="8591550" cy="897553"/>
          </a:xfrm>
          <a:prstGeom prst="rect">
            <a:avLst/>
          </a:prstGeom>
        </p:spPr>
        <p:txBody>
          <a:bodyPr vert="horz" wrap="square" lIns="0" tIns="17780" rIns="0" bIns="0" rtlCol="0">
            <a:spAutoFit/>
          </a:bodyPr>
          <a:lstStyle/>
          <a:p>
            <a:pPr marL="355600" marR="5080" indent="-342900">
              <a:lnSpc>
                <a:spcPct val="104700"/>
              </a:lnSpc>
              <a:spcBef>
                <a:spcPts val="140"/>
              </a:spcBef>
              <a:tabLst>
                <a:tab pos="354965" algn="l"/>
              </a:tabLst>
            </a:pPr>
            <a:endParaRPr lang="tr-TR" spc="-5" dirty="0">
              <a:solidFill>
                <a:srgbClr val="404040"/>
              </a:solidFill>
              <a:latin typeface="Times New Roman"/>
              <a:cs typeface="Times New Roman"/>
            </a:endParaRPr>
          </a:p>
          <a:p>
            <a:pPr marL="355600" marR="5080" indent="-342900">
              <a:lnSpc>
                <a:spcPct val="104700"/>
              </a:lnSpc>
              <a:spcBef>
                <a:spcPts val="140"/>
              </a:spcBef>
              <a:tabLst>
                <a:tab pos="354965" algn="l"/>
              </a:tabLst>
            </a:pPr>
            <a:endParaRPr lang="tr-TR" sz="1800" dirty="0">
              <a:solidFill>
                <a:srgbClr val="404040"/>
              </a:solidFill>
              <a:latin typeface="Times New Roman"/>
              <a:cs typeface="Times New Roman"/>
            </a:endParaRPr>
          </a:p>
          <a:p>
            <a:pPr marL="355600" marR="5080" indent="-342900">
              <a:lnSpc>
                <a:spcPct val="104700"/>
              </a:lnSpc>
              <a:spcBef>
                <a:spcPts val="140"/>
              </a:spcBef>
              <a:tabLst>
                <a:tab pos="354965" algn="l"/>
              </a:tabLst>
            </a:pPr>
            <a:endParaRPr lang="tr-TR" sz="1800" dirty="0">
              <a:latin typeface="Times New Roman"/>
              <a:cs typeface="Times New Roman"/>
            </a:endParaRPr>
          </a:p>
        </p:txBody>
      </p:sp>
      <p:pic>
        <p:nvPicPr>
          <p:cNvPr id="7" name="Resim 6">
            <a:extLst>
              <a:ext uri="{FF2B5EF4-FFF2-40B4-BE49-F238E27FC236}">
                <a16:creationId xmlns:a16="http://schemas.microsoft.com/office/drawing/2014/main" id="{E7C3E419-B935-F935-B222-59DF5CCD6880}"/>
              </a:ext>
            </a:extLst>
          </p:cNvPr>
          <p:cNvPicPr>
            <a:picLocks noChangeAspect="1"/>
          </p:cNvPicPr>
          <p:nvPr/>
        </p:nvPicPr>
        <p:blipFill>
          <a:blip r:embed="rId2"/>
          <a:stretch>
            <a:fillRect/>
          </a:stretch>
        </p:blipFill>
        <p:spPr>
          <a:xfrm>
            <a:off x="2209800" y="2514600"/>
            <a:ext cx="7391400" cy="4049431"/>
          </a:xfrm>
          <a:prstGeom prst="rect">
            <a:avLst/>
          </a:prstGeom>
        </p:spPr>
      </p:pic>
    </p:spTree>
    <p:extLst>
      <p:ext uri="{BB962C8B-B14F-4D97-AF65-F5344CB8AC3E}">
        <p14:creationId xmlns:p14="http://schemas.microsoft.com/office/powerpoint/2010/main" val="5780156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F3BB5F97-2C90-92CD-5CE7-B4CEFB760F02}"/>
              </a:ext>
            </a:extLst>
          </p:cNvPr>
          <p:cNvPicPr>
            <a:picLocks noChangeAspect="1"/>
          </p:cNvPicPr>
          <p:nvPr/>
        </p:nvPicPr>
        <p:blipFill>
          <a:blip r:embed="rId2"/>
          <a:stretch>
            <a:fillRect/>
          </a:stretch>
        </p:blipFill>
        <p:spPr>
          <a:xfrm>
            <a:off x="3124200" y="0"/>
            <a:ext cx="5943600" cy="6858000"/>
          </a:xfrm>
          <a:prstGeom prst="rect">
            <a:avLst/>
          </a:prstGeom>
        </p:spPr>
      </p:pic>
    </p:spTree>
    <p:extLst>
      <p:ext uri="{BB962C8B-B14F-4D97-AF65-F5344CB8AC3E}">
        <p14:creationId xmlns:p14="http://schemas.microsoft.com/office/powerpoint/2010/main" val="34814493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692" y="752347"/>
            <a:ext cx="8062707" cy="566822"/>
          </a:xfrm>
          <a:prstGeom prst="rect">
            <a:avLst/>
          </a:prstGeom>
        </p:spPr>
        <p:txBody>
          <a:bodyPr vert="horz" wrap="square" lIns="0" tIns="12700" rIns="0" bIns="0" rtlCol="0">
            <a:spAutoFit/>
          </a:bodyPr>
          <a:lstStyle/>
          <a:p>
            <a:pPr marL="12700">
              <a:lnSpc>
                <a:spcPct val="100000"/>
              </a:lnSpc>
              <a:spcBef>
                <a:spcPts val="100"/>
              </a:spcBef>
            </a:pPr>
            <a:r>
              <a:rPr lang="tr-TR" spc="-360" dirty="0"/>
              <a:t>Verinin İşlenmesi (JSON)</a:t>
            </a:r>
            <a:endParaRPr spc="-360" dirty="0"/>
          </a:p>
        </p:txBody>
      </p:sp>
      <p:sp>
        <p:nvSpPr>
          <p:cNvPr id="4" name="object 4"/>
          <p:cNvSpPr txBox="1"/>
          <p:nvPr/>
        </p:nvSpPr>
        <p:spPr>
          <a:xfrm>
            <a:off x="1233693" y="2605532"/>
            <a:ext cx="8591550" cy="897553"/>
          </a:xfrm>
          <a:prstGeom prst="rect">
            <a:avLst/>
          </a:prstGeom>
        </p:spPr>
        <p:txBody>
          <a:bodyPr vert="horz" wrap="square" lIns="0" tIns="17780" rIns="0" bIns="0" rtlCol="0">
            <a:spAutoFit/>
          </a:bodyPr>
          <a:lstStyle/>
          <a:p>
            <a:pPr marL="355600" marR="5080" indent="-342900">
              <a:lnSpc>
                <a:spcPct val="104700"/>
              </a:lnSpc>
              <a:spcBef>
                <a:spcPts val="140"/>
              </a:spcBef>
              <a:tabLst>
                <a:tab pos="354965" algn="l"/>
              </a:tabLst>
            </a:pPr>
            <a:endParaRPr lang="tr-TR" spc="-5" dirty="0">
              <a:solidFill>
                <a:srgbClr val="404040"/>
              </a:solidFill>
              <a:latin typeface="Times New Roman"/>
              <a:cs typeface="Times New Roman"/>
            </a:endParaRPr>
          </a:p>
          <a:p>
            <a:pPr marL="355600" marR="5080" indent="-342900">
              <a:lnSpc>
                <a:spcPct val="104700"/>
              </a:lnSpc>
              <a:spcBef>
                <a:spcPts val="140"/>
              </a:spcBef>
              <a:tabLst>
                <a:tab pos="354965" algn="l"/>
              </a:tabLst>
            </a:pPr>
            <a:endParaRPr lang="tr-TR" sz="1800" dirty="0">
              <a:solidFill>
                <a:srgbClr val="404040"/>
              </a:solidFill>
              <a:latin typeface="Times New Roman"/>
              <a:cs typeface="Times New Roman"/>
            </a:endParaRPr>
          </a:p>
          <a:p>
            <a:pPr marL="355600" marR="5080" indent="-342900">
              <a:lnSpc>
                <a:spcPct val="104700"/>
              </a:lnSpc>
              <a:spcBef>
                <a:spcPts val="140"/>
              </a:spcBef>
              <a:tabLst>
                <a:tab pos="354965" algn="l"/>
              </a:tabLst>
            </a:pPr>
            <a:endParaRPr lang="tr-TR" sz="1800" dirty="0">
              <a:latin typeface="Times New Roman"/>
              <a:cs typeface="Times New Roman"/>
            </a:endParaRPr>
          </a:p>
        </p:txBody>
      </p:sp>
      <p:sp>
        <p:nvSpPr>
          <p:cNvPr id="5" name="Metin kutusu 4">
            <a:extLst>
              <a:ext uri="{FF2B5EF4-FFF2-40B4-BE49-F238E27FC236}">
                <a16:creationId xmlns:a16="http://schemas.microsoft.com/office/drawing/2014/main" id="{8C635832-ACCA-56B4-D1C3-5A754FBB31B2}"/>
              </a:ext>
            </a:extLst>
          </p:cNvPr>
          <p:cNvSpPr txBox="1"/>
          <p:nvPr/>
        </p:nvSpPr>
        <p:spPr>
          <a:xfrm>
            <a:off x="1233692" y="2895599"/>
            <a:ext cx="9815308" cy="2148152"/>
          </a:xfrm>
          <a:prstGeom prst="rect">
            <a:avLst/>
          </a:prstGeom>
          <a:noFill/>
        </p:spPr>
        <p:txBody>
          <a:bodyPr wrap="square">
            <a:spAutoFit/>
          </a:bodyPr>
          <a:lstStyle/>
          <a:p>
            <a:pPr marL="355600" marR="5080" indent="-342900">
              <a:lnSpc>
                <a:spcPct val="104700"/>
              </a:lnSpc>
              <a:spcBef>
                <a:spcPts val="140"/>
              </a:spcBef>
              <a:tabLst>
                <a:tab pos="354965" algn="l"/>
              </a:tabLst>
            </a:pPr>
            <a:r>
              <a:rPr lang="tr-TR" sz="1400" spc="-135" dirty="0">
                <a:solidFill>
                  <a:srgbClr val="B31166"/>
                </a:solidFill>
                <a:latin typeface="Lucida Sans Unicode"/>
                <a:cs typeface="Lucida Sans Unicode"/>
              </a:rPr>
              <a:t>▶	</a:t>
            </a:r>
            <a:r>
              <a:rPr lang="tr-TR" sz="1800" dirty="0">
                <a:effectLst/>
                <a:latin typeface="Times New Roman" panose="02020603050405020304" pitchFamily="18" charset="0"/>
                <a:ea typeface="Times New Roman" panose="02020603050405020304" pitchFamily="18" charset="0"/>
              </a:rPr>
              <a:t>PHP ile MySQL’den çekilen veriler Şekil 22’de de görüldüğü üzere </a:t>
            </a:r>
            <a:r>
              <a:rPr lang="tr-TR" sz="1800" dirty="0" err="1">
                <a:effectLst/>
                <a:latin typeface="Times New Roman" panose="02020603050405020304" pitchFamily="18" charset="0"/>
                <a:ea typeface="Times New Roman" panose="02020603050405020304" pitchFamily="18" charset="0"/>
              </a:rPr>
              <a:t>json_encode</a:t>
            </a:r>
            <a:r>
              <a:rPr lang="tr-TR" sz="1800" dirty="0">
                <a:effectLst/>
                <a:latin typeface="Times New Roman" panose="02020603050405020304" pitchFamily="18" charset="0"/>
                <a:ea typeface="Times New Roman" panose="02020603050405020304" pitchFamily="18" charset="0"/>
              </a:rPr>
              <a:t>() fonksiyonu ile JSON formatına dönüştürüldü ve </a:t>
            </a:r>
            <a:r>
              <a:rPr lang="tr-TR" sz="1800" dirty="0" err="1">
                <a:effectLst/>
                <a:latin typeface="Times New Roman" panose="02020603050405020304" pitchFamily="18" charset="0"/>
                <a:ea typeface="Times New Roman" panose="02020603050405020304" pitchFamily="18" charset="0"/>
              </a:rPr>
              <a:t>fopen</a:t>
            </a:r>
            <a:r>
              <a:rPr lang="tr-TR" sz="1800" dirty="0">
                <a:effectLst/>
                <a:latin typeface="Times New Roman" panose="02020603050405020304" pitchFamily="18" charset="0"/>
                <a:ea typeface="Times New Roman" panose="02020603050405020304" pitchFamily="18" charset="0"/>
              </a:rPr>
              <a:t>() ardından da </a:t>
            </a:r>
            <a:r>
              <a:rPr lang="tr-TR" sz="1800" dirty="0" err="1">
                <a:effectLst/>
                <a:latin typeface="Times New Roman" panose="02020603050405020304" pitchFamily="18" charset="0"/>
                <a:ea typeface="Times New Roman" panose="02020603050405020304" pitchFamily="18" charset="0"/>
              </a:rPr>
              <a:t>fwrite</a:t>
            </a:r>
            <a:r>
              <a:rPr lang="tr-TR" sz="1800" dirty="0">
                <a:effectLst/>
                <a:latin typeface="Times New Roman" panose="02020603050405020304" pitchFamily="18" charset="0"/>
                <a:ea typeface="Times New Roman" panose="02020603050405020304" pitchFamily="18" charset="0"/>
              </a:rPr>
              <a:t>() fonksiyonu ile </a:t>
            </a:r>
            <a:r>
              <a:rPr lang="tr-TR" sz="1800" dirty="0" err="1">
                <a:effectLst/>
                <a:latin typeface="Times New Roman" panose="02020603050405020304" pitchFamily="18" charset="0"/>
                <a:ea typeface="Times New Roman" panose="02020603050405020304" pitchFamily="18" charset="0"/>
              </a:rPr>
              <a:t>countryList.json</a:t>
            </a:r>
            <a:r>
              <a:rPr lang="tr-TR" sz="1800" dirty="0">
                <a:effectLst/>
                <a:latin typeface="Times New Roman" panose="02020603050405020304" pitchFamily="18" charset="0"/>
                <a:ea typeface="Times New Roman" panose="02020603050405020304" pitchFamily="18" charset="0"/>
              </a:rPr>
              <a:t> dosyasına kaydedildi. Oluşturulan dosya ( Şekil 23), artık çoğu programlama dili tarafından kullanılabilir durumdadır</a:t>
            </a:r>
            <a:endParaRPr lang="tr-TR" sz="1800" spc="-5" dirty="0">
              <a:solidFill>
                <a:srgbClr val="404040"/>
              </a:solidFill>
              <a:latin typeface="Times New Roman"/>
              <a:cs typeface="Times New Roman"/>
            </a:endParaRPr>
          </a:p>
          <a:p>
            <a:pPr marL="355600" marR="5080" indent="-342900">
              <a:lnSpc>
                <a:spcPct val="104700"/>
              </a:lnSpc>
              <a:spcBef>
                <a:spcPts val="140"/>
              </a:spcBef>
              <a:tabLst>
                <a:tab pos="354965" algn="l"/>
              </a:tabLst>
            </a:pPr>
            <a:endParaRPr lang="tr-TR" spc="-5" dirty="0">
              <a:solidFill>
                <a:srgbClr val="404040"/>
              </a:solidFill>
              <a:latin typeface="Times New Roman"/>
              <a:cs typeface="Times New Roman"/>
            </a:endParaRPr>
          </a:p>
          <a:p>
            <a:pPr marL="355600" marR="5080" indent="-342900">
              <a:lnSpc>
                <a:spcPct val="104700"/>
              </a:lnSpc>
              <a:spcBef>
                <a:spcPts val="140"/>
              </a:spcBef>
              <a:tabLst>
                <a:tab pos="354965" algn="l"/>
              </a:tabLst>
            </a:pPr>
            <a:endParaRPr lang="tr-TR" sz="1800" dirty="0">
              <a:solidFill>
                <a:srgbClr val="404040"/>
              </a:solidFill>
              <a:latin typeface="Times New Roman"/>
              <a:cs typeface="Times New Roman"/>
            </a:endParaRPr>
          </a:p>
          <a:p>
            <a:pPr marL="355600" marR="5080" indent="-342900">
              <a:lnSpc>
                <a:spcPct val="104700"/>
              </a:lnSpc>
              <a:spcBef>
                <a:spcPts val="140"/>
              </a:spcBef>
              <a:tabLst>
                <a:tab pos="354965" algn="l"/>
              </a:tabLst>
            </a:pPr>
            <a:endParaRPr lang="tr-TR" sz="1800" dirty="0">
              <a:latin typeface="Times New Roman"/>
              <a:cs typeface="Times New Roman"/>
            </a:endParaRPr>
          </a:p>
        </p:txBody>
      </p:sp>
      <p:pic>
        <p:nvPicPr>
          <p:cNvPr id="6" name="Resim 5">
            <a:extLst>
              <a:ext uri="{FF2B5EF4-FFF2-40B4-BE49-F238E27FC236}">
                <a16:creationId xmlns:a16="http://schemas.microsoft.com/office/drawing/2014/main" id="{F5603EE5-186B-9DED-F40E-DC2CE940E6FD}"/>
              </a:ext>
            </a:extLst>
          </p:cNvPr>
          <p:cNvPicPr>
            <a:picLocks noChangeAspect="1"/>
          </p:cNvPicPr>
          <p:nvPr/>
        </p:nvPicPr>
        <p:blipFill>
          <a:blip r:embed="rId2"/>
          <a:stretch>
            <a:fillRect/>
          </a:stretch>
        </p:blipFill>
        <p:spPr>
          <a:xfrm>
            <a:off x="2876550" y="4736615"/>
            <a:ext cx="6438900" cy="685800"/>
          </a:xfrm>
          <a:prstGeom prst="rect">
            <a:avLst/>
          </a:prstGeom>
        </p:spPr>
      </p:pic>
    </p:spTree>
    <p:extLst>
      <p:ext uri="{BB962C8B-B14F-4D97-AF65-F5344CB8AC3E}">
        <p14:creationId xmlns:p14="http://schemas.microsoft.com/office/powerpoint/2010/main" val="36752118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E127FD48-FCB4-D1F1-EFD7-F706F15FE4C7}"/>
              </a:ext>
            </a:extLst>
          </p:cNvPr>
          <p:cNvPicPr>
            <a:picLocks noChangeAspect="1"/>
          </p:cNvPicPr>
          <p:nvPr/>
        </p:nvPicPr>
        <p:blipFill>
          <a:blip r:embed="rId2"/>
          <a:stretch>
            <a:fillRect/>
          </a:stretch>
        </p:blipFill>
        <p:spPr>
          <a:xfrm>
            <a:off x="1337388" y="0"/>
            <a:ext cx="9517224" cy="6858000"/>
          </a:xfrm>
          <a:prstGeom prst="rect">
            <a:avLst/>
          </a:prstGeom>
        </p:spPr>
      </p:pic>
    </p:spTree>
    <p:extLst>
      <p:ext uri="{BB962C8B-B14F-4D97-AF65-F5344CB8AC3E}">
        <p14:creationId xmlns:p14="http://schemas.microsoft.com/office/powerpoint/2010/main" val="13764374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692" y="752347"/>
            <a:ext cx="8062707" cy="1120820"/>
          </a:xfrm>
          <a:prstGeom prst="rect">
            <a:avLst/>
          </a:prstGeom>
        </p:spPr>
        <p:txBody>
          <a:bodyPr vert="horz" wrap="square" lIns="0" tIns="12700" rIns="0" bIns="0" rtlCol="0">
            <a:spAutoFit/>
          </a:bodyPr>
          <a:lstStyle/>
          <a:p>
            <a:pPr marL="12700">
              <a:lnSpc>
                <a:spcPct val="100000"/>
              </a:lnSpc>
              <a:spcBef>
                <a:spcPts val="100"/>
              </a:spcBef>
            </a:pPr>
            <a:r>
              <a:rPr lang="tr-TR" spc="-360" dirty="0"/>
              <a:t>Verinin Görselleştirilmesi (</a:t>
            </a:r>
            <a:r>
              <a:rPr lang="tr-TR" spc="-360" dirty="0" err="1"/>
              <a:t>JS,Worldmap</a:t>
            </a:r>
            <a:r>
              <a:rPr lang="tr-TR" spc="-360" dirty="0"/>
              <a:t> API)</a:t>
            </a:r>
            <a:endParaRPr spc="-360" dirty="0"/>
          </a:p>
        </p:txBody>
      </p:sp>
      <p:sp>
        <p:nvSpPr>
          <p:cNvPr id="4" name="object 4"/>
          <p:cNvSpPr txBox="1"/>
          <p:nvPr/>
        </p:nvSpPr>
        <p:spPr>
          <a:xfrm>
            <a:off x="1233693" y="2605532"/>
            <a:ext cx="8591550" cy="897553"/>
          </a:xfrm>
          <a:prstGeom prst="rect">
            <a:avLst/>
          </a:prstGeom>
        </p:spPr>
        <p:txBody>
          <a:bodyPr vert="horz" wrap="square" lIns="0" tIns="17780" rIns="0" bIns="0" rtlCol="0">
            <a:spAutoFit/>
          </a:bodyPr>
          <a:lstStyle/>
          <a:p>
            <a:pPr marL="355600" marR="5080" indent="-342900">
              <a:lnSpc>
                <a:spcPct val="104700"/>
              </a:lnSpc>
              <a:spcBef>
                <a:spcPts val="140"/>
              </a:spcBef>
              <a:tabLst>
                <a:tab pos="354965" algn="l"/>
              </a:tabLst>
            </a:pPr>
            <a:endParaRPr lang="tr-TR" spc="-5" dirty="0">
              <a:solidFill>
                <a:srgbClr val="404040"/>
              </a:solidFill>
              <a:latin typeface="Times New Roman"/>
              <a:cs typeface="Times New Roman"/>
            </a:endParaRPr>
          </a:p>
          <a:p>
            <a:pPr marL="355600" marR="5080" indent="-342900">
              <a:lnSpc>
                <a:spcPct val="104700"/>
              </a:lnSpc>
              <a:spcBef>
                <a:spcPts val="140"/>
              </a:spcBef>
              <a:tabLst>
                <a:tab pos="354965" algn="l"/>
              </a:tabLst>
            </a:pPr>
            <a:endParaRPr lang="tr-TR" sz="1800" dirty="0">
              <a:solidFill>
                <a:srgbClr val="404040"/>
              </a:solidFill>
              <a:latin typeface="Times New Roman"/>
              <a:cs typeface="Times New Roman"/>
            </a:endParaRPr>
          </a:p>
          <a:p>
            <a:pPr marL="355600" marR="5080" indent="-342900">
              <a:lnSpc>
                <a:spcPct val="104700"/>
              </a:lnSpc>
              <a:spcBef>
                <a:spcPts val="140"/>
              </a:spcBef>
              <a:tabLst>
                <a:tab pos="354965" algn="l"/>
              </a:tabLst>
            </a:pPr>
            <a:endParaRPr lang="tr-TR" sz="1800" dirty="0">
              <a:latin typeface="Times New Roman"/>
              <a:cs typeface="Times New Roman"/>
            </a:endParaRPr>
          </a:p>
        </p:txBody>
      </p:sp>
      <p:sp>
        <p:nvSpPr>
          <p:cNvPr id="5" name="Metin kutusu 4">
            <a:extLst>
              <a:ext uri="{FF2B5EF4-FFF2-40B4-BE49-F238E27FC236}">
                <a16:creationId xmlns:a16="http://schemas.microsoft.com/office/drawing/2014/main" id="{8C635832-ACCA-56B4-D1C3-5A754FBB31B2}"/>
              </a:ext>
            </a:extLst>
          </p:cNvPr>
          <p:cNvSpPr txBox="1"/>
          <p:nvPr/>
        </p:nvSpPr>
        <p:spPr>
          <a:xfrm>
            <a:off x="1283596" y="2865282"/>
            <a:ext cx="9815308" cy="1940403"/>
          </a:xfrm>
          <a:prstGeom prst="rect">
            <a:avLst/>
          </a:prstGeom>
          <a:noFill/>
        </p:spPr>
        <p:txBody>
          <a:bodyPr wrap="square">
            <a:spAutoFit/>
          </a:bodyPr>
          <a:lstStyle/>
          <a:p>
            <a:pPr marR="12700">
              <a:lnSpc>
                <a:spcPct val="115000"/>
              </a:lnSpc>
            </a:pPr>
            <a:r>
              <a:rPr lang="tr-TR" sz="1400" spc="-135" dirty="0">
                <a:solidFill>
                  <a:srgbClr val="B31166"/>
                </a:solidFill>
                <a:latin typeface="Lucida Sans Unicode"/>
                <a:cs typeface="Lucida Sans Unicode"/>
              </a:rPr>
              <a:t>▶</a:t>
            </a:r>
            <a:r>
              <a:rPr lang="tr-TR" sz="1800" dirty="0">
                <a:effectLst/>
                <a:latin typeface="Times New Roman" panose="02020603050405020304" pitchFamily="18" charset="0"/>
                <a:ea typeface="Times New Roman" panose="02020603050405020304" pitchFamily="18" charset="0"/>
              </a:rPr>
              <a:t>Oluşturulan JSON dosyası Şekil 23’te de görünen </a:t>
            </a:r>
            <a:r>
              <a:rPr lang="tr-TR" sz="1800" dirty="0" err="1">
                <a:effectLst/>
                <a:latin typeface="Times New Roman" panose="02020603050405020304" pitchFamily="18" charset="0"/>
                <a:ea typeface="Times New Roman" panose="02020603050405020304" pitchFamily="18" charset="0"/>
              </a:rPr>
              <a:t>JSON.parse</a:t>
            </a:r>
            <a:r>
              <a:rPr lang="tr-TR" sz="1800" dirty="0">
                <a:effectLst/>
                <a:latin typeface="Times New Roman" panose="02020603050405020304" pitchFamily="18" charset="0"/>
                <a:ea typeface="Times New Roman" panose="02020603050405020304" pitchFamily="18" charset="0"/>
              </a:rPr>
              <a:t>() fonksiyonu ile JavaScript’e aktarıldı. Burada verilerin harita üzerinde etkileşimli incelenebilmesi için </a:t>
            </a:r>
            <a:r>
              <a:rPr lang="tr-TR" sz="1800" dirty="0" err="1">
                <a:effectLst/>
                <a:latin typeface="Times New Roman" panose="02020603050405020304" pitchFamily="18" charset="0"/>
                <a:ea typeface="Times New Roman" panose="02020603050405020304" pitchFamily="18" charset="0"/>
              </a:rPr>
              <a:t>WorldMap</a:t>
            </a:r>
            <a:r>
              <a:rPr lang="tr-TR" sz="1800" dirty="0">
                <a:effectLst/>
                <a:latin typeface="Times New Roman" panose="02020603050405020304" pitchFamily="18" charset="0"/>
                <a:ea typeface="Times New Roman" panose="02020603050405020304" pitchFamily="18" charset="0"/>
              </a:rPr>
              <a:t> API kullanıldı ve bu aslında JSON sayesinde API ile MySQL verilerimizin iletişimi sağlanmış oldu. </a:t>
            </a:r>
          </a:p>
          <a:p>
            <a:pPr marL="355600" marR="5080" indent="-342900">
              <a:lnSpc>
                <a:spcPct val="104700"/>
              </a:lnSpc>
              <a:spcBef>
                <a:spcPts val="140"/>
              </a:spcBef>
              <a:tabLst>
                <a:tab pos="354965" algn="l"/>
              </a:tabLst>
            </a:pPr>
            <a:endParaRPr lang="tr-TR" spc="-5" dirty="0">
              <a:solidFill>
                <a:srgbClr val="404040"/>
              </a:solidFill>
              <a:latin typeface="Times New Roman"/>
              <a:cs typeface="Times New Roman"/>
            </a:endParaRPr>
          </a:p>
          <a:p>
            <a:pPr marL="355600" marR="5080" indent="-342900">
              <a:lnSpc>
                <a:spcPct val="104700"/>
              </a:lnSpc>
              <a:spcBef>
                <a:spcPts val="140"/>
              </a:spcBef>
              <a:tabLst>
                <a:tab pos="354965" algn="l"/>
              </a:tabLst>
            </a:pPr>
            <a:endParaRPr lang="tr-TR" sz="1800" dirty="0">
              <a:solidFill>
                <a:srgbClr val="404040"/>
              </a:solidFill>
              <a:latin typeface="Times New Roman"/>
              <a:cs typeface="Times New Roman"/>
            </a:endParaRPr>
          </a:p>
          <a:p>
            <a:pPr marL="355600" marR="5080" indent="-342900">
              <a:lnSpc>
                <a:spcPct val="104700"/>
              </a:lnSpc>
              <a:spcBef>
                <a:spcPts val="140"/>
              </a:spcBef>
              <a:tabLst>
                <a:tab pos="354965" algn="l"/>
              </a:tabLst>
            </a:pPr>
            <a:endParaRPr lang="tr-TR" sz="1800" dirty="0">
              <a:latin typeface="Times New Roman"/>
              <a:cs typeface="Times New Roman"/>
            </a:endParaRPr>
          </a:p>
        </p:txBody>
      </p:sp>
    </p:spTree>
    <p:extLst>
      <p:ext uri="{BB962C8B-B14F-4D97-AF65-F5344CB8AC3E}">
        <p14:creationId xmlns:p14="http://schemas.microsoft.com/office/powerpoint/2010/main" val="14738876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692" y="752347"/>
            <a:ext cx="8062707" cy="566822"/>
          </a:xfrm>
          <a:prstGeom prst="rect">
            <a:avLst/>
          </a:prstGeom>
        </p:spPr>
        <p:txBody>
          <a:bodyPr vert="horz" wrap="square" lIns="0" tIns="12700" rIns="0" bIns="0" rtlCol="0">
            <a:spAutoFit/>
          </a:bodyPr>
          <a:lstStyle/>
          <a:p>
            <a:pPr marL="12700">
              <a:lnSpc>
                <a:spcPct val="100000"/>
              </a:lnSpc>
              <a:spcBef>
                <a:spcPts val="100"/>
              </a:spcBef>
            </a:pPr>
            <a:r>
              <a:rPr lang="tr-TR" spc="-360" dirty="0"/>
              <a:t>Verinin Görselleştirilmesi (HTML)</a:t>
            </a:r>
            <a:endParaRPr spc="-360" dirty="0"/>
          </a:p>
        </p:txBody>
      </p:sp>
      <p:sp>
        <p:nvSpPr>
          <p:cNvPr id="4" name="object 4"/>
          <p:cNvSpPr txBox="1"/>
          <p:nvPr/>
        </p:nvSpPr>
        <p:spPr>
          <a:xfrm>
            <a:off x="1233693" y="2605532"/>
            <a:ext cx="8591550" cy="897553"/>
          </a:xfrm>
          <a:prstGeom prst="rect">
            <a:avLst/>
          </a:prstGeom>
        </p:spPr>
        <p:txBody>
          <a:bodyPr vert="horz" wrap="square" lIns="0" tIns="17780" rIns="0" bIns="0" rtlCol="0">
            <a:spAutoFit/>
          </a:bodyPr>
          <a:lstStyle/>
          <a:p>
            <a:pPr marL="355600" marR="5080" indent="-342900">
              <a:lnSpc>
                <a:spcPct val="104700"/>
              </a:lnSpc>
              <a:spcBef>
                <a:spcPts val="140"/>
              </a:spcBef>
              <a:tabLst>
                <a:tab pos="354965" algn="l"/>
              </a:tabLst>
            </a:pPr>
            <a:endParaRPr lang="tr-TR" spc="-5" dirty="0">
              <a:solidFill>
                <a:srgbClr val="404040"/>
              </a:solidFill>
              <a:latin typeface="Times New Roman"/>
              <a:cs typeface="Times New Roman"/>
            </a:endParaRPr>
          </a:p>
          <a:p>
            <a:pPr marL="355600" marR="5080" indent="-342900">
              <a:lnSpc>
                <a:spcPct val="104700"/>
              </a:lnSpc>
              <a:spcBef>
                <a:spcPts val="140"/>
              </a:spcBef>
              <a:tabLst>
                <a:tab pos="354965" algn="l"/>
              </a:tabLst>
            </a:pPr>
            <a:endParaRPr lang="tr-TR" sz="1800" dirty="0">
              <a:solidFill>
                <a:srgbClr val="404040"/>
              </a:solidFill>
              <a:latin typeface="Times New Roman"/>
              <a:cs typeface="Times New Roman"/>
            </a:endParaRPr>
          </a:p>
          <a:p>
            <a:pPr marL="355600" marR="5080" indent="-342900">
              <a:lnSpc>
                <a:spcPct val="104700"/>
              </a:lnSpc>
              <a:spcBef>
                <a:spcPts val="140"/>
              </a:spcBef>
              <a:tabLst>
                <a:tab pos="354965" algn="l"/>
              </a:tabLst>
            </a:pPr>
            <a:endParaRPr lang="tr-TR" sz="1800" dirty="0">
              <a:latin typeface="Times New Roman"/>
              <a:cs typeface="Times New Roman"/>
            </a:endParaRPr>
          </a:p>
        </p:txBody>
      </p:sp>
      <p:sp>
        <p:nvSpPr>
          <p:cNvPr id="5" name="Metin kutusu 4">
            <a:extLst>
              <a:ext uri="{FF2B5EF4-FFF2-40B4-BE49-F238E27FC236}">
                <a16:creationId xmlns:a16="http://schemas.microsoft.com/office/drawing/2014/main" id="{8C635832-ACCA-56B4-D1C3-5A754FBB31B2}"/>
              </a:ext>
            </a:extLst>
          </p:cNvPr>
          <p:cNvSpPr txBox="1"/>
          <p:nvPr/>
        </p:nvSpPr>
        <p:spPr>
          <a:xfrm>
            <a:off x="1265442" y="2514600"/>
            <a:ext cx="9815308" cy="1318181"/>
          </a:xfrm>
          <a:prstGeom prst="rect">
            <a:avLst/>
          </a:prstGeom>
          <a:noFill/>
        </p:spPr>
        <p:txBody>
          <a:bodyPr wrap="square">
            <a:spAutoFit/>
          </a:bodyPr>
          <a:lstStyle/>
          <a:p>
            <a:pPr>
              <a:lnSpc>
                <a:spcPct val="115000"/>
              </a:lnSpc>
            </a:pPr>
            <a:r>
              <a:rPr lang="tr-TR" sz="1400" spc="-135" dirty="0">
                <a:solidFill>
                  <a:srgbClr val="B31166"/>
                </a:solidFill>
                <a:latin typeface="Lucida Sans Unicode"/>
                <a:cs typeface="Lucida Sans Unicode"/>
              </a:rPr>
              <a:t>▶</a:t>
            </a:r>
            <a:r>
              <a:rPr lang="tr-TR" sz="1800" dirty="0">
                <a:effectLst/>
                <a:latin typeface="Times New Roman" panose="02020603050405020304" pitchFamily="18" charset="0"/>
                <a:ea typeface="Times New Roman" panose="02020603050405020304" pitchFamily="18" charset="0"/>
              </a:rPr>
              <a:t>JavaScript’ten gelen harita </a:t>
            </a:r>
            <a:r>
              <a:rPr lang="tr-TR" sz="1800" dirty="0" err="1">
                <a:effectLst/>
                <a:latin typeface="Times New Roman" panose="02020603050405020304" pitchFamily="18" charset="0"/>
                <a:ea typeface="Times New Roman" panose="02020603050405020304" pitchFamily="18" charset="0"/>
              </a:rPr>
              <a:t>API’si</a:t>
            </a:r>
            <a:r>
              <a:rPr lang="tr-TR" sz="1800" dirty="0">
                <a:effectLst/>
                <a:latin typeface="Times New Roman" panose="02020603050405020304" pitchFamily="18" charset="0"/>
                <a:ea typeface="Times New Roman" panose="02020603050405020304" pitchFamily="18" charset="0"/>
              </a:rPr>
              <a:t> ve PHP aracılığı ile </a:t>
            </a:r>
            <a:r>
              <a:rPr lang="tr-TR" sz="1800" dirty="0" err="1">
                <a:effectLst/>
                <a:latin typeface="Times New Roman" panose="02020603050405020304" pitchFamily="18" charset="0"/>
                <a:ea typeface="Times New Roman" panose="02020603050405020304" pitchFamily="18" charset="0"/>
              </a:rPr>
              <a:t>file_Get_get_contents</a:t>
            </a:r>
            <a:r>
              <a:rPr lang="tr-TR" sz="1800" dirty="0">
                <a:effectLst/>
                <a:latin typeface="Times New Roman" panose="02020603050405020304" pitchFamily="18" charset="0"/>
                <a:ea typeface="Times New Roman" panose="02020603050405020304" pitchFamily="18" charset="0"/>
              </a:rPr>
              <a:t>() ve </a:t>
            </a:r>
            <a:r>
              <a:rPr lang="tr-TR" sz="1800" dirty="0" err="1">
                <a:effectLst/>
                <a:latin typeface="Times New Roman" panose="02020603050405020304" pitchFamily="18" charset="0"/>
                <a:ea typeface="Times New Roman" panose="02020603050405020304" pitchFamily="18" charset="0"/>
              </a:rPr>
              <a:t>java_decode</a:t>
            </a:r>
            <a:r>
              <a:rPr lang="tr-TR" sz="1800" dirty="0">
                <a:effectLst/>
                <a:latin typeface="Times New Roman" panose="02020603050405020304" pitchFamily="18" charset="0"/>
                <a:ea typeface="Times New Roman" panose="02020603050405020304" pitchFamily="18" charset="0"/>
              </a:rPr>
              <a:t>() fonksiyonları kullanılarak </a:t>
            </a:r>
            <a:r>
              <a:rPr lang="tr-TR" sz="1800" dirty="0" err="1">
                <a:effectLst/>
                <a:latin typeface="Times New Roman" panose="02020603050405020304" pitchFamily="18" charset="0"/>
                <a:ea typeface="Times New Roman" panose="02020603050405020304" pitchFamily="18" charset="0"/>
              </a:rPr>
              <a:t>JSON’dan</a:t>
            </a:r>
            <a:r>
              <a:rPr lang="tr-TR" sz="1800" dirty="0">
                <a:effectLst/>
                <a:latin typeface="Times New Roman" panose="02020603050405020304" pitchFamily="18" charset="0"/>
                <a:ea typeface="Times New Roman" panose="02020603050405020304" pitchFamily="18" charset="0"/>
              </a:rPr>
              <a:t> gelen veriler birleştirilerek web sitesinin ana hatları oluşturuldu.</a:t>
            </a:r>
          </a:p>
          <a:p>
            <a:pPr marL="355600" marR="5080" indent="-342900">
              <a:lnSpc>
                <a:spcPct val="104700"/>
              </a:lnSpc>
              <a:spcBef>
                <a:spcPts val="140"/>
              </a:spcBef>
              <a:tabLst>
                <a:tab pos="354965" algn="l"/>
              </a:tabLst>
            </a:pPr>
            <a:endParaRPr lang="tr-TR" sz="1800" dirty="0">
              <a:solidFill>
                <a:srgbClr val="404040"/>
              </a:solidFill>
              <a:latin typeface="Times New Roman"/>
              <a:cs typeface="Times New Roman"/>
            </a:endParaRPr>
          </a:p>
          <a:p>
            <a:pPr marL="355600" marR="5080" indent="-342900">
              <a:lnSpc>
                <a:spcPct val="104700"/>
              </a:lnSpc>
              <a:spcBef>
                <a:spcPts val="140"/>
              </a:spcBef>
              <a:tabLst>
                <a:tab pos="354965" algn="l"/>
              </a:tabLst>
            </a:pPr>
            <a:endParaRPr lang="tr-TR" sz="1800" dirty="0">
              <a:latin typeface="Times New Roman"/>
              <a:cs typeface="Times New Roman"/>
            </a:endParaRPr>
          </a:p>
        </p:txBody>
      </p:sp>
      <p:pic>
        <p:nvPicPr>
          <p:cNvPr id="6" name="Resim 5">
            <a:extLst>
              <a:ext uri="{FF2B5EF4-FFF2-40B4-BE49-F238E27FC236}">
                <a16:creationId xmlns:a16="http://schemas.microsoft.com/office/drawing/2014/main" id="{DE387F41-8BF3-E52F-F2A1-B9FE7BFF921C}"/>
              </a:ext>
            </a:extLst>
          </p:cNvPr>
          <p:cNvPicPr>
            <a:picLocks noChangeAspect="1"/>
          </p:cNvPicPr>
          <p:nvPr/>
        </p:nvPicPr>
        <p:blipFill>
          <a:blip r:embed="rId2"/>
          <a:stretch>
            <a:fillRect/>
          </a:stretch>
        </p:blipFill>
        <p:spPr>
          <a:xfrm>
            <a:off x="3886200" y="3322070"/>
            <a:ext cx="4780352" cy="3416241"/>
          </a:xfrm>
          <a:prstGeom prst="rect">
            <a:avLst/>
          </a:prstGeom>
        </p:spPr>
      </p:pic>
    </p:spTree>
    <p:extLst>
      <p:ext uri="{BB962C8B-B14F-4D97-AF65-F5344CB8AC3E}">
        <p14:creationId xmlns:p14="http://schemas.microsoft.com/office/powerpoint/2010/main" val="30995040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692" y="752347"/>
            <a:ext cx="8062707" cy="566822"/>
          </a:xfrm>
          <a:prstGeom prst="rect">
            <a:avLst/>
          </a:prstGeom>
        </p:spPr>
        <p:txBody>
          <a:bodyPr vert="horz" wrap="square" lIns="0" tIns="12700" rIns="0" bIns="0" rtlCol="0">
            <a:spAutoFit/>
          </a:bodyPr>
          <a:lstStyle/>
          <a:p>
            <a:pPr marL="12700">
              <a:lnSpc>
                <a:spcPct val="100000"/>
              </a:lnSpc>
              <a:spcBef>
                <a:spcPts val="100"/>
              </a:spcBef>
            </a:pPr>
            <a:r>
              <a:rPr lang="tr-TR" spc="-360" dirty="0"/>
              <a:t>Verinin Görselleştirilmesi (CSS)</a:t>
            </a:r>
            <a:endParaRPr spc="-360" dirty="0"/>
          </a:p>
        </p:txBody>
      </p:sp>
      <p:sp>
        <p:nvSpPr>
          <p:cNvPr id="4" name="object 4"/>
          <p:cNvSpPr txBox="1"/>
          <p:nvPr/>
        </p:nvSpPr>
        <p:spPr>
          <a:xfrm>
            <a:off x="1233693" y="2605532"/>
            <a:ext cx="8591550" cy="897553"/>
          </a:xfrm>
          <a:prstGeom prst="rect">
            <a:avLst/>
          </a:prstGeom>
        </p:spPr>
        <p:txBody>
          <a:bodyPr vert="horz" wrap="square" lIns="0" tIns="17780" rIns="0" bIns="0" rtlCol="0">
            <a:spAutoFit/>
          </a:bodyPr>
          <a:lstStyle/>
          <a:p>
            <a:pPr marL="355600" marR="5080" indent="-342900">
              <a:lnSpc>
                <a:spcPct val="104700"/>
              </a:lnSpc>
              <a:spcBef>
                <a:spcPts val="140"/>
              </a:spcBef>
              <a:tabLst>
                <a:tab pos="354965" algn="l"/>
              </a:tabLst>
            </a:pPr>
            <a:endParaRPr lang="tr-TR" spc="-5" dirty="0">
              <a:solidFill>
                <a:srgbClr val="404040"/>
              </a:solidFill>
              <a:latin typeface="Times New Roman"/>
              <a:cs typeface="Times New Roman"/>
            </a:endParaRPr>
          </a:p>
          <a:p>
            <a:pPr marL="355600" marR="5080" indent="-342900">
              <a:lnSpc>
                <a:spcPct val="104700"/>
              </a:lnSpc>
              <a:spcBef>
                <a:spcPts val="140"/>
              </a:spcBef>
              <a:tabLst>
                <a:tab pos="354965" algn="l"/>
              </a:tabLst>
            </a:pPr>
            <a:endParaRPr lang="tr-TR" sz="1800" dirty="0">
              <a:solidFill>
                <a:srgbClr val="404040"/>
              </a:solidFill>
              <a:latin typeface="Times New Roman"/>
              <a:cs typeface="Times New Roman"/>
            </a:endParaRPr>
          </a:p>
          <a:p>
            <a:pPr marL="355600" marR="5080" indent="-342900">
              <a:lnSpc>
                <a:spcPct val="104700"/>
              </a:lnSpc>
              <a:spcBef>
                <a:spcPts val="140"/>
              </a:spcBef>
              <a:tabLst>
                <a:tab pos="354965" algn="l"/>
              </a:tabLst>
            </a:pPr>
            <a:endParaRPr lang="tr-TR" sz="1800" dirty="0">
              <a:latin typeface="Times New Roman"/>
              <a:cs typeface="Times New Roman"/>
            </a:endParaRPr>
          </a:p>
        </p:txBody>
      </p:sp>
      <p:sp>
        <p:nvSpPr>
          <p:cNvPr id="5" name="Metin kutusu 4">
            <a:extLst>
              <a:ext uri="{FF2B5EF4-FFF2-40B4-BE49-F238E27FC236}">
                <a16:creationId xmlns:a16="http://schemas.microsoft.com/office/drawing/2014/main" id="{8C635832-ACCA-56B4-D1C3-5A754FBB31B2}"/>
              </a:ext>
            </a:extLst>
          </p:cNvPr>
          <p:cNvSpPr txBox="1"/>
          <p:nvPr/>
        </p:nvSpPr>
        <p:spPr>
          <a:xfrm>
            <a:off x="1283596" y="2865282"/>
            <a:ext cx="7022204" cy="2096343"/>
          </a:xfrm>
          <a:prstGeom prst="rect">
            <a:avLst/>
          </a:prstGeom>
          <a:noFill/>
        </p:spPr>
        <p:txBody>
          <a:bodyPr wrap="square">
            <a:spAutoFit/>
          </a:bodyPr>
          <a:lstStyle/>
          <a:p>
            <a:pPr marL="355600" marR="5080" indent="-342900">
              <a:lnSpc>
                <a:spcPct val="104700"/>
              </a:lnSpc>
              <a:spcBef>
                <a:spcPts val="140"/>
              </a:spcBef>
              <a:tabLst>
                <a:tab pos="354965" algn="l"/>
              </a:tabLst>
            </a:pPr>
            <a:r>
              <a:rPr lang="tr-TR" sz="1400" spc="-135" dirty="0">
                <a:solidFill>
                  <a:srgbClr val="B31166"/>
                </a:solidFill>
                <a:latin typeface="Lucida Sans Unicode"/>
                <a:cs typeface="Lucida Sans Unicode"/>
              </a:rPr>
              <a:t>▶	</a:t>
            </a:r>
            <a:r>
              <a:rPr lang="tr-TR" sz="1800" dirty="0">
                <a:effectLst/>
                <a:latin typeface="Times New Roman" panose="02020603050405020304" pitchFamily="18" charset="0"/>
                <a:ea typeface="Times New Roman" panose="02020603050405020304" pitchFamily="18" charset="0"/>
              </a:rPr>
              <a:t>Son olarak da </a:t>
            </a:r>
            <a:r>
              <a:rPr lang="tr-TR" sz="1800" dirty="0" err="1">
                <a:effectLst/>
                <a:latin typeface="Times New Roman" panose="02020603050405020304" pitchFamily="18" charset="0"/>
                <a:ea typeface="Times New Roman" panose="02020603050405020304" pitchFamily="18" charset="0"/>
              </a:rPr>
              <a:t>HTML’de</a:t>
            </a:r>
            <a:r>
              <a:rPr lang="tr-TR" sz="1800" dirty="0">
                <a:effectLst/>
                <a:latin typeface="Times New Roman" panose="02020603050405020304" pitchFamily="18" charset="0"/>
                <a:ea typeface="Times New Roman" panose="02020603050405020304" pitchFamily="18" charset="0"/>
              </a:rPr>
              <a:t> elde edilen temele Şekil 26’da da gözüken CSS aracılığı ile ‘süsleme’ yapıldı. Elde ettiğimiz verilerin düz bir yazı olarak değil de görsel bir değerinin olması sağlandı.</a:t>
            </a:r>
          </a:p>
          <a:p>
            <a:pPr marL="355600" marR="5080" indent="-342900">
              <a:lnSpc>
                <a:spcPct val="104700"/>
              </a:lnSpc>
              <a:spcBef>
                <a:spcPts val="140"/>
              </a:spcBef>
              <a:tabLst>
                <a:tab pos="354965" algn="l"/>
              </a:tabLst>
            </a:pPr>
            <a:r>
              <a:rPr lang="tr-TR" sz="1400" spc="-5" dirty="0">
                <a:solidFill>
                  <a:srgbClr val="404040"/>
                </a:solidFill>
                <a:latin typeface="Times New Roman"/>
                <a:cs typeface="Times New Roman"/>
              </a:rPr>
              <a:t> </a:t>
            </a:r>
            <a:endParaRPr lang="tr-TR" sz="1800" spc="-5" dirty="0">
              <a:solidFill>
                <a:srgbClr val="404040"/>
              </a:solidFill>
              <a:latin typeface="Times New Roman"/>
              <a:cs typeface="Times New Roman"/>
            </a:endParaRPr>
          </a:p>
          <a:p>
            <a:pPr marL="355600" marR="5080" indent="-342900">
              <a:lnSpc>
                <a:spcPct val="104700"/>
              </a:lnSpc>
              <a:spcBef>
                <a:spcPts val="140"/>
              </a:spcBef>
              <a:tabLst>
                <a:tab pos="354965" algn="l"/>
              </a:tabLst>
            </a:pPr>
            <a:endParaRPr lang="tr-TR" spc="-5" dirty="0">
              <a:solidFill>
                <a:srgbClr val="404040"/>
              </a:solidFill>
              <a:latin typeface="Times New Roman"/>
              <a:cs typeface="Times New Roman"/>
            </a:endParaRPr>
          </a:p>
          <a:p>
            <a:pPr marL="355600" marR="5080" indent="-342900">
              <a:lnSpc>
                <a:spcPct val="104700"/>
              </a:lnSpc>
              <a:spcBef>
                <a:spcPts val="140"/>
              </a:spcBef>
              <a:tabLst>
                <a:tab pos="354965" algn="l"/>
              </a:tabLst>
            </a:pPr>
            <a:endParaRPr lang="tr-TR" sz="1800" dirty="0">
              <a:solidFill>
                <a:srgbClr val="404040"/>
              </a:solidFill>
              <a:latin typeface="Times New Roman"/>
              <a:cs typeface="Times New Roman"/>
            </a:endParaRPr>
          </a:p>
          <a:p>
            <a:pPr marL="355600" marR="5080" indent="-342900">
              <a:lnSpc>
                <a:spcPct val="104700"/>
              </a:lnSpc>
              <a:spcBef>
                <a:spcPts val="140"/>
              </a:spcBef>
              <a:tabLst>
                <a:tab pos="354965" algn="l"/>
              </a:tabLst>
            </a:pPr>
            <a:endParaRPr lang="tr-TR" sz="1800" dirty="0">
              <a:latin typeface="Times New Roman"/>
              <a:cs typeface="Times New Roman"/>
            </a:endParaRPr>
          </a:p>
        </p:txBody>
      </p:sp>
      <p:pic>
        <p:nvPicPr>
          <p:cNvPr id="7" name="Resim 6">
            <a:extLst>
              <a:ext uri="{FF2B5EF4-FFF2-40B4-BE49-F238E27FC236}">
                <a16:creationId xmlns:a16="http://schemas.microsoft.com/office/drawing/2014/main" id="{A077BF6E-07D3-4BA0-42B2-0248192BD58E}"/>
              </a:ext>
            </a:extLst>
          </p:cNvPr>
          <p:cNvPicPr>
            <a:picLocks noChangeAspect="1"/>
          </p:cNvPicPr>
          <p:nvPr/>
        </p:nvPicPr>
        <p:blipFill>
          <a:blip r:embed="rId2"/>
          <a:stretch>
            <a:fillRect/>
          </a:stretch>
        </p:blipFill>
        <p:spPr>
          <a:xfrm>
            <a:off x="8563501" y="2514600"/>
            <a:ext cx="1292595" cy="3887325"/>
          </a:xfrm>
          <a:prstGeom prst="rect">
            <a:avLst/>
          </a:prstGeom>
        </p:spPr>
      </p:pic>
    </p:spTree>
    <p:extLst>
      <p:ext uri="{BB962C8B-B14F-4D97-AF65-F5344CB8AC3E}">
        <p14:creationId xmlns:p14="http://schemas.microsoft.com/office/powerpoint/2010/main" val="17972882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692" y="752347"/>
            <a:ext cx="8062707" cy="566822"/>
          </a:xfrm>
          <a:prstGeom prst="rect">
            <a:avLst/>
          </a:prstGeom>
        </p:spPr>
        <p:txBody>
          <a:bodyPr vert="horz" wrap="square" lIns="0" tIns="12700" rIns="0" bIns="0" rtlCol="0">
            <a:spAutoFit/>
          </a:bodyPr>
          <a:lstStyle/>
          <a:p>
            <a:pPr marL="12700">
              <a:lnSpc>
                <a:spcPct val="100000"/>
              </a:lnSpc>
              <a:spcBef>
                <a:spcPts val="100"/>
              </a:spcBef>
            </a:pPr>
            <a:r>
              <a:rPr lang="tr-TR" spc="-360" dirty="0"/>
              <a:t>Verinin Görselleştirilmesi Sonucu</a:t>
            </a:r>
            <a:endParaRPr spc="-360" dirty="0"/>
          </a:p>
        </p:txBody>
      </p:sp>
      <p:sp>
        <p:nvSpPr>
          <p:cNvPr id="4" name="object 4"/>
          <p:cNvSpPr txBox="1"/>
          <p:nvPr/>
        </p:nvSpPr>
        <p:spPr>
          <a:xfrm>
            <a:off x="1233693" y="2605532"/>
            <a:ext cx="8591550" cy="897553"/>
          </a:xfrm>
          <a:prstGeom prst="rect">
            <a:avLst/>
          </a:prstGeom>
        </p:spPr>
        <p:txBody>
          <a:bodyPr vert="horz" wrap="square" lIns="0" tIns="17780" rIns="0" bIns="0" rtlCol="0">
            <a:spAutoFit/>
          </a:bodyPr>
          <a:lstStyle/>
          <a:p>
            <a:pPr marL="355600" marR="5080" indent="-342900">
              <a:lnSpc>
                <a:spcPct val="104700"/>
              </a:lnSpc>
              <a:spcBef>
                <a:spcPts val="140"/>
              </a:spcBef>
              <a:tabLst>
                <a:tab pos="354965" algn="l"/>
              </a:tabLst>
            </a:pPr>
            <a:endParaRPr lang="tr-TR" spc="-5" dirty="0">
              <a:solidFill>
                <a:srgbClr val="404040"/>
              </a:solidFill>
              <a:latin typeface="Times New Roman"/>
              <a:cs typeface="Times New Roman"/>
            </a:endParaRPr>
          </a:p>
          <a:p>
            <a:pPr marL="355600" marR="5080" indent="-342900">
              <a:lnSpc>
                <a:spcPct val="104700"/>
              </a:lnSpc>
              <a:spcBef>
                <a:spcPts val="140"/>
              </a:spcBef>
              <a:tabLst>
                <a:tab pos="354965" algn="l"/>
              </a:tabLst>
            </a:pPr>
            <a:endParaRPr lang="tr-TR" sz="1800" dirty="0">
              <a:solidFill>
                <a:srgbClr val="404040"/>
              </a:solidFill>
              <a:latin typeface="Times New Roman"/>
              <a:cs typeface="Times New Roman"/>
            </a:endParaRPr>
          </a:p>
          <a:p>
            <a:pPr marL="355600" marR="5080" indent="-342900">
              <a:lnSpc>
                <a:spcPct val="104700"/>
              </a:lnSpc>
              <a:spcBef>
                <a:spcPts val="140"/>
              </a:spcBef>
              <a:tabLst>
                <a:tab pos="354965" algn="l"/>
              </a:tabLst>
            </a:pPr>
            <a:endParaRPr lang="tr-TR" sz="1800" dirty="0">
              <a:latin typeface="Times New Roman"/>
              <a:cs typeface="Times New Roman"/>
            </a:endParaRPr>
          </a:p>
        </p:txBody>
      </p:sp>
      <p:sp>
        <p:nvSpPr>
          <p:cNvPr id="5" name="Metin kutusu 4">
            <a:extLst>
              <a:ext uri="{FF2B5EF4-FFF2-40B4-BE49-F238E27FC236}">
                <a16:creationId xmlns:a16="http://schemas.microsoft.com/office/drawing/2014/main" id="{8C635832-ACCA-56B4-D1C3-5A754FBB31B2}"/>
              </a:ext>
            </a:extLst>
          </p:cNvPr>
          <p:cNvSpPr txBox="1"/>
          <p:nvPr/>
        </p:nvSpPr>
        <p:spPr>
          <a:xfrm>
            <a:off x="1283596" y="2865282"/>
            <a:ext cx="9815308" cy="971933"/>
          </a:xfrm>
          <a:prstGeom prst="rect">
            <a:avLst/>
          </a:prstGeom>
          <a:noFill/>
        </p:spPr>
        <p:txBody>
          <a:bodyPr wrap="square">
            <a:spAutoFit/>
          </a:bodyPr>
          <a:lstStyle/>
          <a:p>
            <a:pPr marL="355600" marR="5080" indent="-342900">
              <a:lnSpc>
                <a:spcPct val="104700"/>
              </a:lnSpc>
              <a:spcBef>
                <a:spcPts val="140"/>
              </a:spcBef>
              <a:tabLst>
                <a:tab pos="354965" algn="l"/>
              </a:tabLst>
            </a:pPr>
            <a:endParaRPr lang="tr-TR" spc="-5" dirty="0">
              <a:solidFill>
                <a:srgbClr val="404040"/>
              </a:solidFill>
              <a:latin typeface="Times New Roman"/>
              <a:cs typeface="Times New Roman"/>
            </a:endParaRPr>
          </a:p>
          <a:p>
            <a:pPr marL="355600" marR="5080" indent="-342900">
              <a:lnSpc>
                <a:spcPct val="104700"/>
              </a:lnSpc>
              <a:spcBef>
                <a:spcPts val="140"/>
              </a:spcBef>
              <a:tabLst>
                <a:tab pos="354965" algn="l"/>
              </a:tabLst>
            </a:pPr>
            <a:endParaRPr lang="tr-TR" sz="1800" dirty="0">
              <a:solidFill>
                <a:srgbClr val="404040"/>
              </a:solidFill>
              <a:latin typeface="Times New Roman"/>
              <a:cs typeface="Times New Roman"/>
            </a:endParaRPr>
          </a:p>
          <a:p>
            <a:pPr marL="355600" marR="5080" indent="-342900">
              <a:lnSpc>
                <a:spcPct val="104700"/>
              </a:lnSpc>
              <a:spcBef>
                <a:spcPts val="140"/>
              </a:spcBef>
              <a:tabLst>
                <a:tab pos="354965" algn="l"/>
              </a:tabLst>
            </a:pPr>
            <a:endParaRPr lang="tr-TR" sz="1800" dirty="0">
              <a:latin typeface="Times New Roman"/>
              <a:cs typeface="Times New Roman"/>
            </a:endParaRPr>
          </a:p>
        </p:txBody>
      </p:sp>
    </p:spTree>
    <p:extLst>
      <p:ext uri="{BB962C8B-B14F-4D97-AF65-F5344CB8AC3E}">
        <p14:creationId xmlns:p14="http://schemas.microsoft.com/office/powerpoint/2010/main" val="2130671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77526" y="718819"/>
            <a:ext cx="9645650" cy="1589405"/>
          </a:xfrm>
          <a:prstGeom prst="rect">
            <a:avLst/>
          </a:prstGeom>
        </p:spPr>
        <p:txBody>
          <a:bodyPr vert="horz" wrap="square" lIns="0" tIns="2540" rIns="0" bIns="0" rtlCol="0">
            <a:spAutoFit/>
          </a:bodyPr>
          <a:lstStyle/>
          <a:p>
            <a:pPr marL="12700" marR="5080">
              <a:lnSpc>
                <a:spcPct val="114700"/>
              </a:lnSpc>
              <a:spcBef>
                <a:spcPts val="20"/>
              </a:spcBef>
            </a:pPr>
            <a:r>
              <a:rPr sz="1800" dirty="0">
                <a:latin typeface="Times New Roman"/>
                <a:cs typeface="Times New Roman"/>
              </a:rPr>
              <a:t>Ancak bu</a:t>
            </a:r>
            <a:r>
              <a:rPr sz="1800" spc="5" dirty="0">
                <a:latin typeface="Times New Roman"/>
                <a:cs typeface="Times New Roman"/>
              </a:rPr>
              <a:t> </a:t>
            </a:r>
            <a:r>
              <a:rPr sz="1800" spc="-5" dirty="0">
                <a:latin typeface="Times New Roman"/>
                <a:cs typeface="Times New Roman"/>
              </a:rPr>
              <a:t>sistemlerin</a:t>
            </a:r>
            <a:r>
              <a:rPr sz="1800" spc="5" dirty="0">
                <a:latin typeface="Times New Roman"/>
                <a:cs typeface="Times New Roman"/>
              </a:rPr>
              <a:t> </a:t>
            </a:r>
            <a:r>
              <a:rPr sz="1800" spc="-5" dirty="0">
                <a:latin typeface="Times New Roman"/>
                <a:cs typeface="Times New Roman"/>
              </a:rPr>
              <a:t>temel</a:t>
            </a:r>
            <a:r>
              <a:rPr sz="1800" dirty="0">
                <a:latin typeface="Times New Roman"/>
                <a:cs typeface="Times New Roman"/>
              </a:rPr>
              <a:t> </a:t>
            </a:r>
            <a:r>
              <a:rPr sz="1800" spc="-5" dirty="0">
                <a:latin typeface="Times New Roman"/>
                <a:cs typeface="Times New Roman"/>
              </a:rPr>
              <a:t>amacı,</a:t>
            </a:r>
            <a:r>
              <a:rPr sz="1800" spc="5" dirty="0">
                <a:latin typeface="Times New Roman"/>
                <a:cs typeface="Times New Roman"/>
              </a:rPr>
              <a:t> </a:t>
            </a:r>
            <a:r>
              <a:rPr sz="1800" spc="-5" dirty="0">
                <a:latin typeface="Times New Roman"/>
                <a:cs typeface="Times New Roman"/>
              </a:rPr>
              <a:t>olabildiğince</a:t>
            </a:r>
            <a:r>
              <a:rPr sz="1800" spc="5" dirty="0">
                <a:latin typeface="Times New Roman"/>
                <a:cs typeface="Times New Roman"/>
              </a:rPr>
              <a:t> </a:t>
            </a:r>
            <a:r>
              <a:rPr sz="1800" dirty="0">
                <a:latin typeface="Times New Roman"/>
                <a:cs typeface="Times New Roman"/>
              </a:rPr>
              <a:t>çok</a:t>
            </a:r>
            <a:r>
              <a:rPr sz="1800" spc="5" dirty="0">
                <a:latin typeface="Times New Roman"/>
                <a:cs typeface="Times New Roman"/>
              </a:rPr>
              <a:t> </a:t>
            </a:r>
            <a:r>
              <a:rPr sz="1800" spc="-5" dirty="0">
                <a:latin typeface="Times New Roman"/>
                <a:cs typeface="Times New Roman"/>
              </a:rPr>
              <a:t>kişiye</a:t>
            </a:r>
            <a:r>
              <a:rPr sz="1800" spc="5" dirty="0">
                <a:latin typeface="Times New Roman"/>
                <a:cs typeface="Times New Roman"/>
              </a:rPr>
              <a:t> </a:t>
            </a:r>
            <a:r>
              <a:rPr sz="1800" dirty="0">
                <a:latin typeface="Times New Roman"/>
                <a:cs typeface="Times New Roman"/>
              </a:rPr>
              <a:t>yarar</a:t>
            </a:r>
            <a:r>
              <a:rPr sz="1800" spc="5" dirty="0">
                <a:latin typeface="Times New Roman"/>
                <a:cs typeface="Times New Roman"/>
              </a:rPr>
              <a:t> </a:t>
            </a:r>
            <a:r>
              <a:rPr sz="1800" spc="-10" dirty="0">
                <a:latin typeface="Times New Roman"/>
                <a:cs typeface="Times New Roman"/>
              </a:rPr>
              <a:t>sağlamasıdır.</a:t>
            </a:r>
            <a:r>
              <a:rPr sz="1800" spc="5" dirty="0">
                <a:latin typeface="Times New Roman"/>
                <a:cs typeface="Times New Roman"/>
              </a:rPr>
              <a:t> </a:t>
            </a:r>
            <a:r>
              <a:rPr sz="1800" spc="-5" dirty="0">
                <a:latin typeface="Times New Roman"/>
                <a:cs typeface="Times New Roman"/>
              </a:rPr>
              <a:t>Bu</a:t>
            </a:r>
            <a:r>
              <a:rPr sz="1800" spc="5" dirty="0">
                <a:latin typeface="Times New Roman"/>
                <a:cs typeface="Times New Roman"/>
              </a:rPr>
              <a:t> </a:t>
            </a:r>
            <a:r>
              <a:rPr sz="1800" spc="-5" dirty="0">
                <a:latin typeface="Times New Roman"/>
                <a:cs typeface="Times New Roman"/>
              </a:rPr>
              <a:t>nedenle</a:t>
            </a:r>
            <a:r>
              <a:rPr sz="1800" spc="5" dirty="0">
                <a:latin typeface="Times New Roman"/>
                <a:cs typeface="Times New Roman"/>
              </a:rPr>
              <a:t> </a:t>
            </a:r>
            <a:r>
              <a:rPr sz="1800" dirty="0">
                <a:latin typeface="Times New Roman"/>
                <a:cs typeface="Times New Roman"/>
              </a:rPr>
              <a:t>de</a:t>
            </a:r>
            <a:r>
              <a:rPr sz="1800" spc="5" dirty="0">
                <a:latin typeface="Times New Roman"/>
                <a:cs typeface="Times New Roman"/>
              </a:rPr>
              <a:t> </a:t>
            </a:r>
            <a:r>
              <a:rPr sz="1800" spc="-5" dirty="0">
                <a:latin typeface="Times New Roman"/>
                <a:cs typeface="Times New Roman"/>
              </a:rPr>
              <a:t>sistemlerin </a:t>
            </a:r>
            <a:r>
              <a:rPr sz="1800" spc="-434" dirty="0">
                <a:latin typeface="Times New Roman"/>
                <a:cs typeface="Times New Roman"/>
              </a:rPr>
              <a:t> </a:t>
            </a:r>
            <a:r>
              <a:rPr sz="1800" spc="-5" dirty="0">
                <a:latin typeface="Times New Roman"/>
                <a:cs typeface="Times New Roman"/>
              </a:rPr>
              <a:t>içerikleri</a:t>
            </a:r>
            <a:r>
              <a:rPr sz="1800" spc="10" dirty="0">
                <a:latin typeface="Times New Roman"/>
                <a:cs typeface="Times New Roman"/>
              </a:rPr>
              <a:t> </a:t>
            </a:r>
            <a:r>
              <a:rPr sz="1800" spc="-5" dirty="0">
                <a:latin typeface="Times New Roman"/>
                <a:cs typeface="Times New Roman"/>
              </a:rPr>
              <a:t>“genel”</a:t>
            </a:r>
            <a:r>
              <a:rPr sz="1800" spc="15" dirty="0">
                <a:latin typeface="Times New Roman"/>
                <a:cs typeface="Times New Roman"/>
              </a:rPr>
              <a:t> </a:t>
            </a:r>
            <a:r>
              <a:rPr sz="1800" spc="-15" dirty="0">
                <a:latin typeface="Times New Roman"/>
                <a:cs typeface="Times New Roman"/>
              </a:rPr>
              <a:t>kalmıştır.</a:t>
            </a:r>
            <a:r>
              <a:rPr sz="1800" spc="15" dirty="0">
                <a:latin typeface="Times New Roman"/>
                <a:cs typeface="Times New Roman"/>
              </a:rPr>
              <a:t> </a:t>
            </a:r>
            <a:r>
              <a:rPr sz="1800" spc="-5" dirty="0">
                <a:latin typeface="Times New Roman"/>
                <a:cs typeface="Times New Roman"/>
              </a:rPr>
              <a:t>Örneğin,</a:t>
            </a:r>
            <a:r>
              <a:rPr sz="1800" spc="15" dirty="0">
                <a:latin typeface="Times New Roman"/>
                <a:cs typeface="Times New Roman"/>
              </a:rPr>
              <a:t> </a:t>
            </a:r>
            <a:r>
              <a:rPr sz="1800" spc="-5" dirty="0">
                <a:latin typeface="Times New Roman"/>
                <a:cs typeface="Times New Roman"/>
              </a:rPr>
              <a:t>şirketinizin</a:t>
            </a:r>
            <a:r>
              <a:rPr sz="1800" spc="15" dirty="0">
                <a:latin typeface="Times New Roman"/>
                <a:cs typeface="Times New Roman"/>
              </a:rPr>
              <a:t> </a:t>
            </a:r>
            <a:r>
              <a:rPr sz="1800" spc="-5" dirty="0">
                <a:latin typeface="Times New Roman"/>
                <a:cs typeface="Times New Roman"/>
              </a:rPr>
              <a:t>aylık</a:t>
            </a:r>
            <a:r>
              <a:rPr sz="1800" spc="15" dirty="0">
                <a:latin typeface="Times New Roman"/>
                <a:cs typeface="Times New Roman"/>
              </a:rPr>
              <a:t> </a:t>
            </a:r>
            <a:r>
              <a:rPr sz="1800" spc="-5" dirty="0">
                <a:latin typeface="Times New Roman"/>
                <a:cs typeface="Times New Roman"/>
              </a:rPr>
              <a:t>bilançosunu</a:t>
            </a:r>
            <a:r>
              <a:rPr sz="1800" spc="20" dirty="0">
                <a:latin typeface="Times New Roman"/>
                <a:cs typeface="Times New Roman"/>
              </a:rPr>
              <a:t> </a:t>
            </a:r>
            <a:r>
              <a:rPr sz="1800" spc="-5" dirty="0">
                <a:latin typeface="Times New Roman"/>
                <a:cs typeface="Times New Roman"/>
              </a:rPr>
              <a:t>hesaplamak</a:t>
            </a:r>
            <a:r>
              <a:rPr sz="1800" spc="15" dirty="0">
                <a:latin typeface="Times New Roman"/>
                <a:cs typeface="Times New Roman"/>
              </a:rPr>
              <a:t> </a:t>
            </a:r>
            <a:r>
              <a:rPr sz="1800" spc="-5" dirty="0">
                <a:latin typeface="Times New Roman"/>
                <a:cs typeface="Times New Roman"/>
              </a:rPr>
              <a:t>istediğinizde</a:t>
            </a:r>
            <a:r>
              <a:rPr sz="1800" spc="15" dirty="0">
                <a:latin typeface="Times New Roman"/>
                <a:cs typeface="Times New Roman"/>
              </a:rPr>
              <a:t> </a:t>
            </a:r>
            <a:r>
              <a:rPr sz="1800" dirty="0">
                <a:latin typeface="Times New Roman"/>
                <a:cs typeface="Times New Roman"/>
              </a:rPr>
              <a:t>Excel</a:t>
            </a:r>
            <a:r>
              <a:rPr sz="1800" spc="10" dirty="0">
                <a:latin typeface="Times New Roman"/>
                <a:cs typeface="Times New Roman"/>
              </a:rPr>
              <a:t> </a:t>
            </a:r>
            <a:r>
              <a:rPr sz="1800" spc="-5" dirty="0">
                <a:latin typeface="Times New Roman"/>
                <a:cs typeface="Times New Roman"/>
              </a:rPr>
              <a:t>sizin </a:t>
            </a:r>
            <a:r>
              <a:rPr sz="1800" dirty="0">
                <a:latin typeface="Times New Roman"/>
                <a:cs typeface="Times New Roman"/>
              </a:rPr>
              <a:t> </a:t>
            </a:r>
            <a:r>
              <a:rPr sz="1800" spc="-5" dirty="0">
                <a:latin typeface="Times New Roman"/>
                <a:cs typeface="Times New Roman"/>
              </a:rPr>
              <a:t>için</a:t>
            </a:r>
            <a:r>
              <a:rPr sz="1800" spc="5" dirty="0">
                <a:latin typeface="Times New Roman"/>
                <a:cs typeface="Times New Roman"/>
              </a:rPr>
              <a:t> </a:t>
            </a:r>
            <a:r>
              <a:rPr sz="1800" dirty="0">
                <a:latin typeface="Times New Roman"/>
                <a:cs typeface="Times New Roman"/>
              </a:rPr>
              <a:t>çok</a:t>
            </a:r>
            <a:r>
              <a:rPr sz="1800" spc="5" dirty="0">
                <a:latin typeface="Times New Roman"/>
                <a:cs typeface="Times New Roman"/>
              </a:rPr>
              <a:t> </a:t>
            </a:r>
            <a:r>
              <a:rPr sz="1800" dirty="0">
                <a:latin typeface="Times New Roman"/>
                <a:cs typeface="Times New Roman"/>
              </a:rPr>
              <a:t>uygun</a:t>
            </a:r>
            <a:r>
              <a:rPr sz="1800" spc="5" dirty="0">
                <a:latin typeface="Times New Roman"/>
                <a:cs typeface="Times New Roman"/>
              </a:rPr>
              <a:t> </a:t>
            </a:r>
            <a:r>
              <a:rPr sz="1800" spc="-5" dirty="0">
                <a:latin typeface="Times New Roman"/>
                <a:cs typeface="Times New Roman"/>
              </a:rPr>
              <a:t>bir</a:t>
            </a:r>
            <a:r>
              <a:rPr sz="1800" spc="5" dirty="0">
                <a:latin typeface="Times New Roman"/>
                <a:cs typeface="Times New Roman"/>
              </a:rPr>
              <a:t> </a:t>
            </a:r>
            <a:r>
              <a:rPr sz="1800" spc="-10" dirty="0">
                <a:latin typeface="Times New Roman"/>
                <a:cs typeface="Times New Roman"/>
              </a:rPr>
              <a:t>programdır.</a:t>
            </a:r>
            <a:r>
              <a:rPr sz="1800" spc="5" dirty="0">
                <a:latin typeface="Times New Roman"/>
                <a:cs typeface="Times New Roman"/>
              </a:rPr>
              <a:t> </a:t>
            </a:r>
            <a:r>
              <a:rPr sz="1800" spc="-5" dirty="0">
                <a:latin typeface="Times New Roman"/>
                <a:cs typeface="Times New Roman"/>
              </a:rPr>
              <a:t>Fakat,</a:t>
            </a:r>
            <a:r>
              <a:rPr sz="1800" spc="5" dirty="0">
                <a:latin typeface="Times New Roman"/>
                <a:cs typeface="Times New Roman"/>
              </a:rPr>
              <a:t> </a:t>
            </a:r>
            <a:r>
              <a:rPr sz="1800" spc="-5" dirty="0">
                <a:latin typeface="Times New Roman"/>
                <a:cs typeface="Times New Roman"/>
              </a:rPr>
              <a:t>COVID-19’a</a:t>
            </a:r>
            <a:r>
              <a:rPr sz="1800" spc="5" dirty="0">
                <a:latin typeface="Times New Roman"/>
                <a:cs typeface="Times New Roman"/>
              </a:rPr>
              <a:t> </a:t>
            </a:r>
            <a:r>
              <a:rPr sz="1800" spc="-5" dirty="0">
                <a:latin typeface="Times New Roman"/>
                <a:cs typeface="Times New Roman"/>
              </a:rPr>
              <a:t>yakalanan</a:t>
            </a:r>
            <a:r>
              <a:rPr sz="1800" spc="5" dirty="0">
                <a:latin typeface="Times New Roman"/>
                <a:cs typeface="Times New Roman"/>
              </a:rPr>
              <a:t> </a:t>
            </a:r>
            <a:r>
              <a:rPr sz="1800" dirty="0">
                <a:latin typeface="Times New Roman"/>
                <a:cs typeface="Times New Roman"/>
              </a:rPr>
              <a:t>veya</a:t>
            </a:r>
            <a:r>
              <a:rPr sz="1800" spc="5" dirty="0">
                <a:latin typeface="Times New Roman"/>
                <a:cs typeface="Times New Roman"/>
              </a:rPr>
              <a:t> </a:t>
            </a:r>
            <a:r>
              <a:rPr sz="1800" spc="-5" dirty="0">
                <a:latin typeface="Times New Roman"/>
                <a:cs typeface="Times New Roman"/>
              </a:rPr>
              <a:t>hayatını</a:t>
            </a:r>
            <a:r>
              <a:rPr sz="1800" dirty="0">
                <a:latin typeface="Times New Roman"/>
                <a:cs typeface="Times New Roman"/>
              </a:rPr>
              <a:t> </a:t>
            </a:r>
            <a:r>
              <a:rPr sz="1800" spc="-5" dirty="0">
                <a:latin typeface="Times New Roman"/>
                <a:cs typeface="Times New Roman"/>
              </a:rPr>
              <a:t>COVID-19</a:t>
            </a:r>
            <a:r>
              <a:rPr sz="1800" spc="5" dirty="0">
                <a:latin typeface="Times New Roman"/>
                <a:cs typeface="Times New Roman"/>
              </a:rPr>
              <a:t> </a:t>
            </a:r>
            <a:r>
              <a:rPr sz="1800" spc="-5" dirty="0">
                <a:latin typeface="Times New Roman"/>
                <a:cs typeface="Times New Roman"/>
              </a:rPr>
              <a:t>sebebiyle </a:t>
            </a:r>
            <a:r>
              <a:rPr sz="1800" dirty="0">
                <a:latin typeface="Times New Roman"/>
                <a:cs typeface="Times New Roman"/>
              </a:rPr>
              <a:t> kaybeden</a:t>
            </a:r>
            <a:r>
              <a:rPr sz="1800" spc="15" dirty="0">
                <a:latin typeface="Times New Roman"/>
                <a:cs typeface="Times New Roman"/>
              </a:rPr>
              <a:t> </a:t>
            </a:r>
            <a:r>
              <a:rPr sz="1800" spc="-5" dirty="0">
                <a:latin typeface="Times New Roman"/>
                <a:cs typeface="Times New Roman"/>
              </a:rPr>
              <a:t>insanların</a:t>
            </a:r>
            <a:r>
              <a:rPr sz="1800" spc="20" dirty="0">
                <a:latin typeface="Times New Roman"/>
                <a:cs typeface="Times New Roman"/>
              </a:rPr>
              <a:t> </a:t>
            </a:r>
            <a:r>
              <a:rPr sz="1800" spc="-5" dirty="0">
                <a:latin typeface="Times New Roman"/>
                <a:cs typeface="Times New Roman"/>
              </a:rPr>
              <a:t>sayılarını</a:t>
            </a:r>
            <a:r>
              <a:rPr sz="1800" spc="10" dirty="0">
                <a:latin typeface="Times New Roman"/>
                <a:cs typeface="Times New Roman"/>
              </a:rPr>
              <a:t> </a:t>
            </a:r>
            <a:r>
              <a:rPr sz="1800" spc="-5" dirty="0">
                <a:latin typeface="Times New Roman"/>
                <a:cs typeface="Times New Roman"/>
              </a:rPr>
              <a:t>bir</a:t>
            </a:r>
            <a:r>
              <a:rPr sz="1800" spc="20" dirty="0">
                <a:latin typeface="Times New Roman"/>
                <a:cs typeface="Times New Roman"/>
              </a:rPr>
              <a:t> </a:t>
            </a:r>
            <a:r>
              <a:rPr sz="1800" spc="-5" dirty="0">
                <a:latin typeface="Times New Roman"/>
                <a:cs typeface="Times New Roman"/>
              </a:rPr>
              <a:t>harita</a:t>
            </a:r>
            <a:r>
              <a:rPr sz="1800" spc="15" dirty="0">
                <a:latin typeface="Times New Roman"/>
                <a:cs typeface="Times New Roman"/>
              </a:rPr>
              <a:t> </a:t>
            </a:r>
            <a:r>
              <a:rPr sz="1800" spc="-5" dirty="0">
                <a:latin typeface="Times New Roman"/>
                <a:cs typeface="Times New Roman"/>
              </a:rPr>
              <a:t>üzerinden</a:t>
            </a:r>
            <a:r>
              <a:rPr sz="1800" spc="20" dirty="0">
                <a:latin typeface="Times New Roman"/>
                <a:cs typeface="Times New Roman"/>
              </a:rPr>
              <a:t> </a:t>
            </a:r>
            <a:r>
              <a:rPr sz="1800" spc="-5" dirty="0">
                <a:latin typeface="Times New Roman"/>
                <a:cs typeface="Times New Roman"/>
              </a:rPr>
              <a:t>inceleyebileceğiniz</a:t>
            </a:r>
            <a:r>
              <a:rPr sz="1800" spc="20" dirty="0">
                <a:latin typeface="Times New Roman"/>
                <a:cs typeface="Times New Roman"/>
              </a:rPr>
              <a:t> </a:t>
            </a:r>
            <a:r>
              <a:rPr sz="1800" spc="-5" dirty="0">
                <a:latin typeface="Times New Roman"/>
                <a:cs typeface="Times New Roman"/>
              </a:rPr>
              <a:t>bir</a:t>
            </a:r>
            <a:r>
              <a:rPr sz="1800" spc="15" dirty="0">
                <a:latin typeface="Times New Roman"/>
                <a:cs typeface="Times New Roman"/>
              </a:rPr>
              <a:t> </a:t>
            </a:r>
            <a:r>
              <a:rPr sz="1800" spc="-5" dirty="0">
                <a:latin typeface="Times New Roman"/>
                <a:cs typeface="Times New Roman"/>
              </a:rPr>
              <a:t>sistem</a:t>
            </a:r>
            <a:r>
              <a:rPr sz="1800" spc="15" dirty="0">
                <a:latin typeface="Times New Roman"/>
                <a:cs typeface="Times New Roman"/>
              </a:rPr>
              <a:t> </a:t>
            </a:r>
            <a:r>
              <a:rPr sz="1800" spc="-5" dirty="0">
                <a:latin typeface="Times New Roman"/>
                <a:cs typeface="Times New Roman"/>
              </a:rPr>
              <a:t>istediğinizde</a:t>
            </a:r>
            <a:r>
              <a:rPr sz="1800" spc="15" dirty="0">
                <a:latin typeface="Times New Roman"/>
                <a:cs typeface="Times New Roman"/>
              </a:rPr>
              <a:t> </a:t>
            </a:r>
            <a:r>
              <a:rPr sz="1800" spc="-5" dirty="0">
                <a:latin typeface="Times New Roman"/>
                <a:cs typeface="Times New Roman"/>
              </a:rPr>
              <a:t>geleneksel </a:t>
            </a:r>
            <a:r>
              <a:rPr sz="1800" spc="-434" dirty="0">
                <a:latin typeface="Times New Roman"/>
                <a:cs typeface="Times New Roman"/>
              </a:rPr>
              <a:t> </a:t>
            </a:r>
            <a:r>
              <a:rPr sz="1800" spc="-5" dirty="0">
                <a:latin typeface="Times New Roman"/>
                <a:cs typeface="Times New Roman"/>
              </a:rPr>
              <a:t>programlar</a:t>
            </a:r>
            <a:r>
              <a:rPr sz="1800" dirty="0">
                <a:latin typeface="Times New Roman"/>
                <a:cs typeface="Times New Roman"/>
              </a:rPr>
              <a:t> </a:t>
            </a:r>
            <a:r>
              <a:rPr sz="1800" spc="-5" dirty="0">
                <a:latin typeface="Times New Roman"/>
                <a:cs typeface="Times New Roman"/>
              </a:rPr>
              <a:t>yetersiz</a:t>
            </a:r>
            <a:r>
              <a:rPr sz="1800" dirty="0">
                <a:latin typeface="Times New Roman"/>
                <a:cs typeface="Times New Roman"/>
              </a:rPr>
              <a:t> </a:t>
            </a:r>
            <a:r>
              <a:rPr sz="1800" spc="-15" dirty="0">
                <a:latin typeface="Times New Roman"/>
                <a:cs typeface="Times New Roman"/>
              </a:rPr>
              <a:t>kalacaktır.</a:t>
            </a:r>
            <a:endParaRPr sz="1800">
              <a:latin typeface="Times New Roman"/>
              <a:cs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28C4FE2D-FFAF-6C5B-6258-AA8E9D9B040B}"/>
              </a:ext>
            </a:extLst>
          </p:cNvPr>
          <p:cNvPicPr>
            <a:picLocks noChangeAspect="1"/>
          </p:cNvPicPr>
          <p:nvPr/>
        </p:nvPicPr>
        <p:blipFill>
          <a:blip r:embed="rId2"/>
          <a:stretch>
            <a:fillRect/>
          </a:stretch>
        </p:blipFill>
        <p:spPr>
          <a:xfrm>
            <a:off x="64890" y="806038"/>
            <a:ext cx="12062220" cy="5245923"/>
          </a:xfrm>
          <a:prstGeom prst="rect">
            <a:avLst/>
          </a:prstGeom>
        </p:spPr>
      </p:pic>
    </p:spTree>
    <p:extLst>
      <p:ext uri="{BB962C8B-B14F-4D97-AF65-F5344CB8AC3E}">
        <p14:creationId xmlns:p14="http://schemas.microsoft.com/office/powerpoint/2010/main" val="38446580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693" y="1026667"/>
            <a:ext cx="2218055" cy="574040"/>
          </a:xfrm>
          <a:prstGeom prst="rect">
            <a:avLst/>
          </a:prstGeom>
        </p:spPr>
        <p:txBody>
          <a:bodyPr vert="horz" wrap="square" lIns="0" tIns="12700" rIns="0" bIns="0" rtlCol="0">
            <a:spAutoFit/>
          </a:bodyPr>
          <a:lstStyle/>
          <a:p>
            <a:pPr marL="12700">
              <a:lnSpc>
                <a:spcPct val="100000"/>
              </a:lnSpc>
              <a:spcBef>
                <a:spcPts val="100"/>
              </a:spcBef>
            </a:pPr>
            <a:r>
              <a:rPr spc="-45" dirty="0"/>
              <a:t>K</a:t>
            </a:r>
            <a:r>
              <a:rPr spc="-30" dirty="0"/>
              <a:t>a</a:t>
            </a:r>
            <a:r>
              <a:rPr spc="-215" dirty="0"/>
              <a:t>y</a:t>
            </a:r>
            <a:r>
              <a:rPr spc="-80" dirty="0"/>
              <a:t>n</a:t>
            </a:r>
            <a:r>
              <a:rPr spc="295" dirty="0"/>
              <a:t>a</a:t>
            </a:r>
            <a:r>
              <a:rPr spc="-325" dirty="0"/>
              <a:t>k</a:t>
            </a:r>
            <a:r>
              <a:rPr spc="-270" dirty="0"/>
              <a:t>l</a:t>
            </a:r>
            <a:r>
              <a:rPr spc="295" dirty="0"/>
              <a:t>a</a:t>
            </a:r>
            <a:r>
              <a:rPr spc="-455" dirty="0"/>
              <a:t>r</a:t>
            </a:r>
          </a:p>
        </p:txBody>
      </p:sp>
      <p:sp>
        <p:nvSpPr>
          <p:cNvPr id="3" name="object 3"/>
          <p:cNvSpPr txBox="1"/>
          <p:nvPr/>
        </p:nvSpPr>
        <p:spPr>
          <a:xfrm>
            <a:off x="1233693" y="2622296"/>
            <a:ext cx="8644255" cy="3277870"/>
          </a:xfrm>
          <a:prstGeom prst="rect">
            <a:avLst/>
          </a:prstGeom>
        </p:spPr>
        <p:txBody>
          <a:bodyPr vert="horz" wrap="square" lIns="0" tIns="30480" rIns="0" bIns="0" rtlCol="0">
            <a:spAutoFit/>
          </a:bodyPr>
          <a:lstStyle/>
          <a:p>
            <a:pPr marL="355600" marR="1201420" indent="-342900">
              <a:lnSpc>
                <a:spcPts val="1700"/>
              </a:lnSpc>
              <a:spcBef>
                <a:spcPts val="240"/>
              </a:spcBef>
              <a:buClr>
                <a:srgbClr val="B31166"/>
              </a:buClr>
              <a:buSzPct val="80000"/>
              <a:buAutoNum type="arabicPeriod"/>
              <a:tabLst>
                <a:tab pos="354965" algn="l"/>
                <a:tab pos="355600" algn="l"/>
              </a:tabLst>
            </a:pPr>
            <a:r>
              <a:rPr sz="1500" spc="-5" dirty="0">
                <a:solidFill>
                  <a:srgbClr val="404040"/>
                </a:solidFill>
                <a:latin typeface="Times New Roman"/>
                <a:cs typeface="Times New Roman"/>
              </a:rPr>
              <a:t>Learn</a:t>
            </a:r>
            <a:r>
              <a:rPr sz="1500" dirty="0">
                <a:solidFill>
                  <a:srgbClr val="404040"/>
                </a:solidFill>
                <a:latin typeface="Times New Roman"/>
                <a:cs typeface="Times New Roman"/>
              </a:rPr>
              <a:t> </a:t>
            </a:r>
            <a:r>
              <a:rPr sz="1500" spc="-5" dirty="0">
                <a:solidFill>
                  <a:srgbClr val="404040"/>
                </a:solidFill>
                <a:latin typeface="Times New Roman"/>
                <a:cs typeface="Times New Roman"/>
              </a:rPr>
              <a:t>Python,</a:t>
            </a:r>
            <a:r>
              <a:rPr sz="1500" spc="5" dirty="0">
                <a:solidFill>
                  <a:srgbClr val="404040"/>
                </a:solidFill>
                <a:latin typeface="Times New Roman"/>
                <a:cs typeface="Times New Roman"/>
              </a:rPr>
              <a:t> </a:t>
            </a:r>
            <a:r>
              <a:rPr sz="1500" spc="-5" dirty="0">
                <a:solidFill>
                  <a:srgbClr val="404040"/>
                </a:solidFill>
                <a:latin typeface="Times New Roman"/>
                <a:cs typeface="Times New Roman"/>
              </a:rPr>
              <a:t>Data</a:t>
            </a:r>
            <a:r>
              <a:rPr sz="1500" spc="-30" dirty="0">
                <a:solidFill>
                  <a:srgbClr val="404040"/>
                </a:solidFill>
                <a:latin typeface="Times New Roman"/>
                <a:cs typeface="Times New Roman"/>
              </a:rPr>
              <a:t> </a:t>
            </a:r>
            <a:r>
              <a:rPr sz="1500" spc="-25" dirty="0">
                <a:solidFill>
                  <a:srgbClr val="404040"/>
                </a:solidFill>
                <a:latin typeface="Times New Roman"/>
                <a:cs typeface="Times New Roman"/>
              </a:rPr>
              <a:t>Viz,</a:t>
            </a:r>
            <a:r>
              <a:rPr sz="1500" spc="5" dirty="0">
                <a:solidFill>
                  <a:srgbClr val="404040"/>
                </a:solidFill>
                <a:latin typeface="Times New Roman"/>
                <a:cs typeface="Times New Roman"/>
              </a:rPr>
              <a:t> </a:t>
            </a:r>
            <a:r>
              <a:rPr sz="1500" spc="-5" dirty="0">
                <a:solidFill>
                  <a:srgbClr val="404040"/>
                </a:solidFill>
                <a:latin typeface="Times New Roman"/>
                <a:cs typeface="Times New Roman"/>
              </a:rPr>
              <a:t>pandas</a:t>
            </a:r>
            <a:r>
              <a:rPr sz="1500" spc="5" dirty="0">
                <a:solidFill>
                  <a:srgbClr val="404040"/>
                </a:solidFill>
                <a:latin typeface="Times New Roman"/>
                <a:cs typeface="Times New Roman"/>
              </a:rPr>
              <a:t> </a:t>
            </a:r>
            <a:r>
              <a:rPr sz="1500" spc="-5" dirty="0">
                <a:solidFill>
                  <a:srgbClr val="404040"/>
                </a:solidFill>
                <a:latin typeface="Times New Roman"/>
                <a:cs typeface="Times New Roman"/>
              </a:rPr>
              <a:t>&amp;amp;</a:t>
            </a:r>
            <a:r>
              <a:rPr sz="1500" dirty="0">
                <a:solidFill>
                  <a:srgbClr val="404040"/>
                </a:solidFill>
                <a:latin typeface="Times New Roman"/>
                <a:cs typeface="Times New Roman"/>
              </a:rPr>
              <a:t> </a:t>
            </a:r>
            <a:r>
              <a:rPr sz="1500" spc="-5" dirty="0">
                <a:solidFill>
                  <a:srgbClr val="404040"/>
                </a:solidFill>
                <a:latin typeface="Times New Roman"/>
                <a:cs typeface="Times New Roman"/>
              </a:rPr>
              <a:t>more:</a:t>
            </a:r>
            <a:r>
              <a:rPr sz="1500" spc="-30" dirty="0">
                <a:solidFill>
                  <a:srgbClr val="404040"/>
                </a:solidFill>
                <a:latin typeface="Times New Roman"/>
                <a:cs typeface="Times New Roman"/>
              </a:rPr>
              <a:t> </a:t>
            </a:r>
            <a:r>
              <a:rPr sz="1500" spc="-10" dirty="0">
                <a:solidFill>
                  <a:srgbClr val="404040"/>
                </a:solidFill>
                <a:latin typeface="Times New Roman"/>
                <a:cs typeface="Times New Roman"/>
              </a:rPr>
              <a:t>Tutorials.</a:t>
            </a:r>
            <a:r>
              <a:rPr sz="1500" spc="5" dirty="0">
                <a:solidFill>
                  <a:srgbClr val="404040"/>
                </a:solidFill>
                <a:latin typeface="Times New Roman"/>
                <a:cs typeface="Times New Roman"/>
              </a:rPr>
              <a:t> </a:t>
            </a:r>
            <a:r>
              <a:rPr sz="1500" spc="-5" dirty="0">
                <a:solidFill>
                  <a:srgbClr val="404040"/>
                </a:solidFill>
                <a:latin typeface="Times New Roman"/>
                <a:cs typeface="Times New Roman"/>
              </a:rPr>
              <a:t>Kaggle.</a:t>
            </a:r>
            <a:r>
              <a:rPr sz="1500" spc="5" dirty="0">
                <a:solidFill>
                  <a:srgbClr val="404040"/>
                </a:solidFill>
                <a:latin typeface="Times New Roman"/>
                <a:cs typeface="Times New Roman"/>
              </a:rPr>
              <a:t> </a:t>
            </a:r>
            <a:r>
              <a:rPr sz="1500" dirty="0">
                <a:solidFill>
                  <a:srgbClr val="404040"/>
                </a:solidFill>
                <a:latin typeface="Times New Roman"/>
                <a:cs typeface="Times New Roman"/>
              </a:rPr>
              <a:t>(n.d.).</a:t>
            </a:r>
            <a:r>
              <a:rPr sz="1500" spc="5" dirty="0">
                <a:solidFill>
                  <a:srgbClr val="404040"/>
                </a:solidFill>
                <a:latin typeface="Times New Roman"/>
                <a:cs typeface="Times New Roman"/>
              </a:rPr>
              <a:t> </a:t>
            </a:r>
            <a:r>
              <a:rPr sz="1500" spc="-5" dirty="0">
                <a:solidFill>
                  <a:srgbClr val="404040"/>
                </a:solidFill>
                <a:latin typeface="Times New Roman"/>
                <a:cs typeface="Times New Roman"/>
              </a:rPr>
              <a:t>Erişim: </a:t>
            </a:r>
            <a:r>
              <a:rPr sz="1500" dirty="0">
                <a:solidFill>
                  <a:srgbClr val="404040"/>
                </a:solidFill>
                <a:latin typeface="Times New Roman"/>
                <a:cs typeface="Times New Roman"/>
              </a:rPr>
              <a:t>7</a:t>
            </a:r>
            <a:r>
              <a:rPr sz="1500" spc="5" dirty="0">
                <a:solidFill>
                  <a:srgbClr val="404040"/>
                </a:solidFill>
                <a:latin typeface="Times New Roman"/>
                <a:cs typeface="Times New Roman"/>
              </a:rPr>
              <a:t> </a:t>
            </a:r>
            <a:r>
              <a:rPr sz="1500" spc="-5" dirty="0">
                <a:solidFill>
                  <a:srgbClr val="404040"/>
                </a:solidFill>
                <a:latin typeface="Times New Roman"/>
                <a:cs typeface="Times New Roman"/>
              </a:rPr>
              <a:t>Ocak</a:t>
            </a:r>
            <a:r>
              <a:rPr sz="1500" spc="5" dirty="0">
                <a:solidFill>
                  <a:srgbClr val="404040"/>
                </a:solidFill>
                <a:latin typeface="Times New Roman"/>
                <a:cs typeface="Times New Roman"/>
              </a:rPr>
              <a:t> </a:t>
            </a:r>
            <a:r>
              <a:rPr sz="1500" dirty="0">
                <a:solidFill>
                  <a:srgbClr val="404040"/>
                </a:solidFill>
                <a:latin typeface="Times New Roman"/>
                <a:cs typeface="Times New Roman"/>
              </a:rPr>
              <a:t>2023, </a:t>
            </a:r>
            <a:r>
              <a:rPr sz="1500" spc="-360" dirty="0">
                <a:solidFill>
                  <a:srgbClr val="8F8F8F"/>
                </a:solidFill>
                <a:latin typeface="Times New Roman"/>
                <a:cs typeface="Times New Roman"/>
              </a:rPr>
              <a:t> </a:t>
            </a:r>
            <a:r>
              <a:rPr sz="1500" u="sng" spc="-5" dirty="0">
                <a:solidFill>
                  <a:srgbClr val="8F8F8F"/>
                </a:solidFill>
                <a:uFill>
                  <a:solidFill>
                    <a:srgbClr val="8F8F8F"/>
                  </a:solidFill>
                </a:uFill>
                <a:latin typeface="Times New Roman"/>
                <a:cs typeface="Times New Roman"/>
              </a:rPr>
              <a:t>https://</a:t>
            </a:r>
            <a:r>
              <a:rPr sz="1500" u="sng" spc="-5" dirty="0">
                <a:solidFill>
                  <a:srgbClr val="8F8F8F"/>
                </a:solidFill>
                <a:uFill>
                  <a:solidFill>
                    <a:srgbClr val="8F8F8F"/>
                  </a:solidFill>
                </a:uFill>
                <a:latin typeface="Times New Roman"/>
                <a:cs typeface="Times New Roman"/>
                <a:hlinkClick r:id="rId2"/>
              </a:rPr>
              <a:t>www.kaggle.com/learn/data-analysis</a:t>
            </a:r>
            <a:endParaRPr sz="1500">
              <a:latin typeface="Times New Roman"/>
              <a:cs typeface="Times New Roman"/>
            </a:endParaRPr>
          </a:p>
          <a:p>
            <a:pPr marL="355600" marR="441959" indent="-342900">
              <a:lnSpc>
                <a:spcPts val="1700"/>
              </a:lnSpc>
              <a:spcBef>
                <a:spcPts val="1015"/>
              </a:spcBef>
              <a:buClr>
                <a:srgbClr val="B31166"/>
              </a:buClr>
              <a:buSzPct val="80000"/>
              <a:buAutoNum type="arabicPeriod"/>
              <a:tabLst>
                <a:tab pos="354965" algn="l"/>
                <a:tab pos="355600" algn="l"/>
              </a:tabLst>
            </a:pPr>
            <a:r>
              <a:rPr sz="1500" spc="-30" dirty="0">
                <a:solidFill>
                  <a:srgbClr val="404040"/>
                </a:solidFill>
                <a:latin typeface="Times New Roman"/>
                <a:cs typeface="Times New Roman"/>
              </a:rPr>
              <a:t>Wang,</a:t>
            </a:r>
            <a:r>
              <a:rPr sz="1500" dirty="0">
                <a:solidFill>
                  <a:srgbClr val="404040"/>
                </a:solidFill>
                <a:latin typeface="Times New Roman"/>
                <a:cs typeface="Times New Roman"/>
              </a:rPr>
              <a:t> </a:t>
            </a:r>
            <a:r>
              <a:rPr sz="1500" spc="-5" dirty="0">
                <a:solidFill>
                  <a:srgbClr val="404040"/>
                </a:solidFill>
                <a:latin typeface="Times New Roman"/>
                <a:cs typeface="Times New Roman"/>
              </a:rPr>
              <a:t>L.,</a:t>
            </a:r>
            <a:r>
              <a:rPr sz="1500" spc="-25" dirty="0">
                <a:solidFill>
                  <a:srgbClr val="404040"/>
                </a:solidFill>
                <a:latin typeface="Times New Roman"/>
                <a:cs typeface="Times New Roman"/>
              </a:rPr>
              <a:t> </a:t>
            </a:r>
            <a:r>
              <a:rPr sz="1500" spc="-30" dirty="0">
                <a:solidFill>
                  <a:srgbClr val="404040"/>
                </a:solidFill>
                <a:latin typeface="Times New Roman"/>
                <a:cs typeface="Times New Roman"/>
              </a:rPr>
              <a:t>Wang,</a:t>
            </a:r>
            <a:r>
              <a:rPr sz="1500" spc="5" dirty="0">
                <a:solidFill>
                  <a:srgbClr val="404040"/>
                </a:solidFill>
                <a:latin typeface="Times New Roman"/>
                <a:cs typeface="Times New Roman"/>
              </a:rPr>
              <a:t> </a:t>
            </a:r>
            <a:r>
              <a:rPr sz="1500" dirty="0">
                <a:solidFill>
                  <a:srgbClr val="404040"/>
                </a:solidFill>
                <a:latin typeface="Times New Roman"/>
                <a:cs typeface="Times New Roman"/>
              </a:rPr>
              <a:t>G., &amp;</a:t>
            </a:r>
            <a:r>
              <a:rPr sz="1500" spc="-85" dirty="0">
                <a:solidFill>
                  <a:srgbClr val="404040"/>
                </a:solidFill>
                <a:latin typeface="Times New Roman"/>
                <a:cs typeface="Times New Roman"/>
              </a:rPr>
              <a:t> </a:t>
            </a:r>
            <a:r>
              <a:rPr sz="1500" spc="-10" dirty="0">
                <a:solidFill>
                  <a:srgbClr val="404040"/>
                </a:solidFill>
                <a:latin typeface="Times New Roman"/>
                <a:cs typeface="Times New Roman"/>
              </a:rPr>
              <a:t>Alexander,</a:t>
            </a:r>
            <a:r>
              <a:rPr sz="1500" dirty="0">
                <a:solidFill>
                  <a:srgbClr val="404040"/>
                </a:solidFill>
                <a:latin typeface="Times New Roman"/>
                <a:cs typeface="Times New Roman"/>
              </a:rPr>
              <a:t> </a:t>
            </a:r>
            <a:r>
              <a:rPr sz="1500" spc="-5" dirty="0">
                <a:solidFill>
                  <a:srgbClr val="404040"/>
                </a:solidFill>
                <a:latin typeface="Times New Roman"/>
                <a:cs typeface="Times New Roman"/>
              </a:rPr>
              <a:t>C.</a:t>
            </a:r>
            <a:r>
              <a:rPr sz="1500" spc="-80" dirty="0">
                <a:solidFill>
                  <a:srgbClr val="404040"/>
                </a:solidFill>
                <a:latin typeface="Times New Roman"/>
                <a:cs typeface="Times New Roman"/>
              </a:rPr>
              <a:t> </a:t>
            </a:r>
            <a:r>
              <a:rPr sz="1500" dirty="0">
                <a:solidFill>
                  <a:srgbClr val="404040"/>
                </a:solidFill>
                <a:latin typeface="Times New Roman"/>
                <a:cs typeface="Times New Roman"/>
              </a:rPr>
              <a:t>A.</a:t>
            </a:r>
            <a:r>
              <a:rPr sz="1500" spc="5" dirty="0">
                <a:solidFill>
                  <a:srgbClr val="404040"/>
                </a:solidFill>
                <a:latin typeface="Times New Roman"/>
                <a:cs typeface="Times New Roman"/>
              </a:rPr>
              <a:t> </a:t>
            </a:r>
            <a:r>
              <a:rPr sz="1500" dirty="0">
                <a:solidFill>
                  <a:srgbClr val="404040"/>
                </a:solidFill>
                <a:latin typeface="Times New Roman"/>
                <a:cs typeface="Times New Roman"/>
              </a:rPr>
              <a:t>(2015). </a:t>
            </a:r>
            <a:r>
              <a:rPr sz="1500" spc="-5" dirty="0">
                <a:solidFill>
                  <a:srgbClr val="404040"/>
                </a:solidFill>
                <a:latin typeface="Times New Roman"/>
                <a:cs typeface="Times New Roman"/>
              </a:rPr>
              <a:t>Big</a:t>
            </a:r>
            <a:r>
              <a:rPr sz="1500" spc="5" dirty="0">
                <a:solidFill>
                  <a:srgbClr val="404040"/>
                </a:solidFill>
                <a:latin typeface="Times New Roman"/>
                <a:cs typeface="Times New Roman"/>
              </a:rPr>
              <a:t> </a:t>
            </a:r>
            <a:r>
              <a:rPr sz="1500" spc="-5" dirty="0">
                <a:solidFill>
                  <a:srgbClr val="404040"/>
                </a:solidFill>
                <a:latin typeface="Times New Roman"/>
                <a:cs typeface="Times New Roman"/>
              </a:rPr>
              <a:t>Data</a:t>
            </a:r>
            <a:r>
              <a:rPr sz="1500" spc="-85" dirty="0">
                <a:solidFill>
                  <a:srgbClr val="404040"/>
                </a:solidFill>
                <a:latin typeface="Times New Roman"/>
                <a:cs typeface="Times New Roman"/>
              </a:rPr>
              <a:t> </a:t>
            </a:r>
            <a:r>
              <a:rPr sz="1500" dirty="0">
                <a:solidFill>
                  <a:srgbClr val="404040"/>
                </a:solidFill>
                <a:latin typeface="Times New Roman"/>
                <a:cs typeface="Times New Roman"/>
              </a:rPr>
              <a:t>And</a:t>
            </a:r>
            <a:r>
              <a:rPr sz="1500" spc="-30" dirty="0">
                <a:solidFill>
                  <a:srgbClr val="404040"/>
                </a:solidFill>
                <a:latin typeface="Times New Roman"/>
                <a:cs typeface="Times New Roman"/>
              </a:rPr>
              <a:t> </a:t>
            </a:r>
            <a:r>
              <a:rPr sz="1500" spc="-10" dirty="0">
                <a:solidFill>
                  <a:srgbClr val="404040"/>
                </a:solidFill>
                <a:latin typeface="Times New Roman"/>
                <a:cs typeface="Times New Roman"/>
              </a:rPr>
              <a:t>Visualization:</a:t>
            </a:r>
            <a:r>
              <a:rPr sz="1500" dirty="0">
                <a:solidFill>
                  <a:srgbClr val="404040"/>
                </a:solidFill>
                <a:latin typeface="Times New Roman"/>
                <a:cs typeface="Times New Roman"/>
              </a:rPr>
              <a:t> </a:t>
            </a:r>
            <a:r>
              <a:rPr sz="1500" spc="-5" dirty="0">
                <a:solidFill>
                  <a:srgbClr val="404040"/>
                </a:solidFill>
                <a:latin typeface="Times New Roman"/>
                <a:cs typeface="Times New Roman"/>
              </a:rPr>
              <a:t>Methods,</a:t>
            </a:r>
            <a:r>
              <a:rPr sz="1500" spc="5" dirty="0">
                <a:solidFill>
                  <a:srgbClr val="404040"/>
                </a:solidFill>
                <a:latin typeface="Times New Roman"/>
                <a:cs typeface="Times New Roman"/>
              </a:rPr>
              <a:t> </a:t>
            </a:r>
            <a:r>
              <a:rPr sz="1500" spc="-5" dirty="0">
                <a:solidFill>
                  <a:srgbClr val="404040"/>
                </a:solidFill>
                <a:latin typeface="Times New Roman"/>
                <a:cs typeface="Times New Roman"/>
              </a:rPr>
              <a:t>Challenges</a:t>
            </a:r>
            <a:r>
              <a:rPr sz="1500" dirty="0">
                <a:solidFill>
                  <a:srgbClr val="404040"/>
                </a:solidFill>
                <a:latin typeface="Times New Roman"/>
                <a:cs typeface="Times New Roman"/>
              </a:rPr>
              <a:t> </a:t>
            </a:r>
            <a:r>
              <a:rPr sz="1500" spc="-5" dirty="0">
                <a:solidFill>
                  <a:srgbClr val="404040"/>
                </a:solidFill>
                <a:latin typeface="Times New Roman"/>
                <a:cs typeface="Times New Roman"/>
              </a:rPr>
              <a:t>and </a:t>
            </a:r>
            <a:r>
              <a:rPr sz="1500" spc="-360" dirty="0">
                <a:solidFill>
                  <a:srgbClr val="404040"/>
                </a:solidFill>
                <a:latin typeface="Times New Roman"/>
                <a:cs typeface="Times New Roman"/>
              </a:rPr>
              <a:t> </a:t>
            </a:r>
            <a:r>
              <a:rPr sz="1500" spc="-15" dirty="0">
                <a:solidFill>
                  <a:srgbClr val="404040"/>
                </a:solidFill>
                <a:latin typeface="Times New Roman"/>
                <a:cs typeface="Times New Roman"/>
              </a:rPr>
              <a:t>Technology</a:t>
            </a:r>
            <a:r>
              <a:rPr sz="1500" dirty="0">
                <a:solidFill>
                  <a:srgbClr val="404040"/>
                </a:solidFill>
                <a:latin typeface="Times New Roman"/>
                <a:cs typeface="Times New Roman"/>
              </a:rPr>
              <a:t> </a:t>
            </a:r>
            <a:r>
              <a:rPr sz="1500" spc="-5" dirty="0">
                <a:solidFill>
                  <a:srgbClr val="404040"/>
                </a:solidFill>
                <a:latin typeface="Times New Roman"/>
                <a:cs typeface="Times New Roman"/>
              </a:rPr>
              <a:t>Progress.</a:t>
            </a:r>
            <a:r>
              <a:rPr sz="1500" dirty="0">
                <a:solidFill>
                  <a:srgbClr val="404040"/>
                </a:solidFill>
                <a:latin typeface="Times New Roman"/>
                <a:cs typeface="Times New Roman"/>
              </a:rPr>
              <a:t> </a:t>
            </a:r>
            <a:r>
              <a:rPr sz="1500" spc="-5" dirty="0">
                <a:solidFill>
                  <a:srgbClr val="404040"/>
                </a:solidFill>
                <a:latin typeface="Times New Roman"/>
                <a:cs typeface="Times New Roman"/>
              </a:rPr>
              <a:t>Digital</a:t>
            </a:r>
            <a:r>
              <a:rPr sz="1500" spc="-35" dirty="0">
                <a:solidFill>
                  <a:srgbClr val="404040"/>
                </a:solidFill>
                <a:latin typeface="Times New Roman"/>
                <a:cs typeface="Times New Roman"/>
              </a:rPr>
              <a:t> </a:t>
            </a:r>
            <a:r>
              <a:rPr sz="1500" spc="-15" dirty="0">
                <a:solidFill>
                  <a:srgbClr val="404040"/>
                </a:solidFill>
                <a:latin typeface="Times New Roman"/>
                <a:cs typeface="Times New Roman"/>
              </a:rPr>
              <a:t>Technologies,</a:t>
            </a:r>
            <a:r>
              <a:rPr sz="1500" dirty="0">
                <a:solidFill>
                  <a:srgbClr val="404040"/>
                </a:solidFill>
                <a:latin typeface="Times New Roman"/>
                <a:cs typeface="Times New Roman"/>
              </a:rPr>
              <a:t> 1(1), 33-38.</a:t>
            </a:r>
            <a:endParaRPr sz="1500">
              <a:latin typeface="Times New Roman"/>
              <a:cs typeface="Times New Roman"/>
            </a:endParaRPr>
          </a:p>
          <a:p>
            <a:pPr marL="355600" marR="829944" indent="-342900">
              <a:lnSpc>
                <a:spcPts val="1700"/>
              </a:lnSpc>
              <a:spcBef>
                <a:spcPts val="990"/>
              </a:spcBef>
              <a:buClr>
                <a:srgbClr val="B31166"/>
              </a:buClr>
              <a:buSzPct val="80000"/>
              <a:buAutoNum type="arabicPeriod"/>
              <a:tabLst>
                <a:tab pos="354965" algn="l"/>
                <a:tab pos="355600" algn="l"/>
              </a:tabLst>
            </a:pPr>
            <a:r>
              <a:rPr sz="1500" spc="-5" dirty="0">
                <a:latin typeface="Times New Roman"/>
                <a:cs typeface="Times New Roman"/>
              </a:rPr>
              <a:t>Frankenfield,</a:t>
            </a:r>
            <a:r>
              <a:rPr sz="1500" spc="5" dirty="0">
                <a:latin typeface="Times New Roman"/>
                <a:cs typeface="Times New Roman"/>
              </a:rPr>
              <a:t> </a:t>
            </a:r>
            <a:r>
              <a:rPr sz="1500" dirty="0">
                <a:latin typeface="Times New Roman"/>
                <a:cs typeface="Times New Roman"/>
              </a:rPr>
              <a:t>J.</a:t>
            </a:r>
            <a:r>
              <a:rPr sz="1500" spc="5" dirty="0">
                <a:latin typeface="Times New Roman"/>
                <a:cs typeface="Times New Roman"/>
              </a:rPr>
              <a:t> </a:t>
            </a:r>
            <a:r>
              <a:rPr sz="1500" dirty="0">
                <a:latin typeface="Times New Roman"/>
                <a:cs typeface="Times New Roman"/>
              </a:rPr>
              <a:t>(21</a:t>
            </a:r>
            <a:r>
              <a:rPr sz="1500" spc="5" dirty="0">
                <a:latin typeface="Times New Roman"/>
                <a:cs typeface="Times New Roman"/>
              </a:rPr>
              <a:t> </a:t>
            </a:r>
            <a:r>
              <a:rPr sz="1500" spc="-5" dirty="0">
                <a:latin typeface="Times New Roman"/>
                <a:cs typeface="Times New Roman"/>
              </a:rPr>
              <a:t>Eylül</a:t>
            </a:r>
            <a:r>
              <a:rPr sz="1500" dirty="0">
                <a:latin typeface="Times New Roman"/>
                <a:cs typeface="Times New Roman"/>
              </a:rPr>
              <a:t> 2022).</a:t>
            </a:r>
            <a:r>
              <a:rPr sz="1500" spc="5" dirty="0">
                <a:latin typeface="Times New Roman"/>
                <a:cs typeface="Times New Roman"/>
              </a:rPr>
              <a:t> </a:t>
            </a:r>
            <a:r>
              <a:rPr sz="1500" i="1" spc="-5" dirty="0">
                <a:latin typeface="Times New Roman"/>
                <a:cs typeface="Times New Roman"/>
              </a:rPr>
              <a:t>Data</a:t>
            </a:r>
            <a:r>
              <a:rPr sz="1500" i="1" spc="5" dirty="0">
                <a:latin typeface="Times New Roman"/>
                <a:cs typeface="Times New Roman"/>
              </a:rPr>
              <a:t> </a:t>
            </a:r>
            <a:r>
              <a:rPr sz="1500" i="1" spc="-5" dirty="0">
                <a:latin typeface="Times New Roman"/>
                <a:cs typeface="Times New Roman"/>
              </a:rPr>
              <a:t>analytics:</a:t>
            </a:r>
            <a:r>
              <a:rPr sz="1500" i="1" spc="5" dirty="0">
                <a:latin typeface="Times New Roman"/>
                <a:cs typeface="Times New Roman"/>
              </a:rPr>
              <a:t> </a:t>
            </a:r>
            <a:r>
              <a:rPr sz="1500" i="1" dirty="0">
                <a:latin typeface="Times New Roman"/>
                <a:cs typeface="Times New Roman"/>
              </a:rPr>
              <a:t>What </a:t>
            </a:r>
            <a:r>
              <a:rPr sz="1500" i="1" spc="-5" dirty="0">
                <a:latin typeface="Times New Roman"/>
                <a:cs typeface="Times New Roman"/>
              </a:rPr>
              <a:t>it</a:t>
            </a:r>
            <a:r>
              <a:rPr sz="1500" i="1" dirty="0">
                <a:latin typeface="Times New Roman"/>
                <a:cs typeface="Times New Roman"/>
              </a:rPr>
              <a:t> </a:t>
            </a:r>
            <a:r>
              <a:rPr sz="1500" i="1" spc="-5" dirty="0">
                <a:latin typeface="Times New Roman"/>
                <a:cs typeface="Times New Roman"/>
              </a:rPr>
              <a:t>is,</a:t>
            </a:r>
            <a:r>
              <a:rPr sz="1500" i="1" spc="5" dirty="0">
                <a:latin typeface="Times New Roman"/>
                <a:cs typeface="Times New Roman"/>
              </a:rPr>
              <a:t> </a:t>
            </a:r>
            <a:r>
              <a:rPr sz="1500" i="1" dirty="0">
                <a:latin typeface="Times New Roman"/>
                <a:cs typeface="Times New Roman"/>
              </a:rPr>
              <a:t>how </a:t>
            </a:r>
            <a:r>
              <a:rPr sz="1500" i="1" spc="-5" dirty="0">
                <a:latin typeface="Times New Roman"/>
                <a:cs typeface="Times New Roman"/>
              </a:rPr>
              <a:t>it's</a:t>
            </a:r>
            <a:r>
              <a:rPr sz="1500" i="1" spc="5" dirty="0">
                <a:latin typeface="Times New Roman"/>
                <a:cs typeface="Times New Roman"/>
              </a:rPr>
              <a:t> </a:t>
            </a:r>
            <a:r>
              <a:rPr sz="1500" i="1" spc="-5" dirty="0">
                <a:latin typeface="Times New Roman"/>
                <a:cs typeface="Times New Roman"/>
              </a:rPr>
              <a:t>used,</a:t>
            </a:r>
            <a:r>
              <a:rPr sz="1500" i="1" spc="5" dirty="0">
                <a:latin typeface="Times New Roman"/>
                <a:cs typeface="Times New Roman"/>
              </a:rPr>
              <a:t> </a:t>
            </a:r>
            <a:r>
              <a:rPr sz="1500" i="1" dirty="0">
                <a:latin typeface="Times New Roman"/>
                <a:cs typeface="Times New Roman"/>
              </a:rPr>
              <a:t>and</a:t>
            </a:r>
            <a:r>
              <a:rPr sz="1500" i="1" spc="5" dirty="0">
                <a:latin typeface="Times New Roman"/>
                <a:cs typeface="Times New Roman"/>
              </a:rPr>
              <a:t> </a:t>
            </a:r>
            <a:r>
              <a:rPr sz="1500" i="1" dirty="0">
                <a:latin typeface="Times New Roman"/>
                <a:cs typeface="Times New Roman"/>
              </a:rPr>
              <a:t>4</a:t>
            </a:r>
            <a:r>
              <a:rPr sz="1500" i="1" spc="5" dirty="0">
                <a:latin typeface="Times New Roman"/>
                <a:cs typeface="Times New Roman"/>
              </a:rPr>
              <a:t> </a:t>
            </a:r>
            <a:r>
              <a:rPr sz="1500" i="1" spc="-5" dirty="0">
                <a:latin typeface="Times New Roman"/>
                <a:cs typeface="Times New Roman"/>
              </a:rPr>
              <a:t>basic</a:t>
            </a:r>
            <a:r>
              <a:rPr sz="1500" i="1" dirty="0">
                <a:latin typeface="Times New Roman"/>
                <a:cs typeface="Times New Roman"/>
              </a:rPr>
              <a:t> </a:t>
            </a:r>
            <a:r>
              <a:rPr sz="1500" i="1" spc="-5" dirty="0">
                <a:latin typeface="Times New Roman"/>
                <a:cs typeface="Times New Roman"/>
              </a:rPr>
              <a:t>techniques</a:t>
            </a:r>
            <a:r>
              <a:rPr sz="1500" spc="-5" dirty="0">
                <a:latin typeface="Times New Roman"/>
                <a:cs typeface="Times New Roman"/>
              </a:rPr>
              <a:t>. </a:t>
            </a:r>
            <a:r>
              <a:rPr sz="1500" spc="-360" dirty="0">
                <a:latin typeface="Times New Roman"/>
                <a:cs typeface="Times New Roman"/>
              </a:rPr>
              <a:t> </a:t>
            </a:r>
            <a:r>
              <a:rPr sz="1500" spc="-5" dirty="0">
                <a:latin typeface="Times New Roman"/>
                <a:cs typeface="Times New Roman"/>
              </a:rPr>
              <a:t>Investopedia.</a:t>
            </a:r>
            <a:r>
              <a:rPr sz="1500" dirty="0">
                <a:latin typeface="Times New Roman"/>
                <a:cs typeface="Times New Roman"/>
              </a:rPr>
              <a:t> </a:t>
            </a:r>
            <a:r>
              <a:rPr sz="1500" spc="-5" dirty="0">
                <a:latin typeface="Times New Roman"/>
                <a:cs typeface="Times New Roman"/>
              </a:rPr>
              <a:t>Erişim: </a:t>
            </a:r>
            <a:r>
              <a:rPr sz="1500" dirty="0">
                <a:latin typeface="Times New Roman"/>
                <a:cs typeface="Times New Roman"/>
              </a:rPr>
              <a:t>7 </a:t>
            </a:r>
            <a:r>
              <a:rPr sz="1500" spc="-5" dirty="0">
                <a:latin typeface="Times New Roman"/>
                <a:cs typeface="Times New Roman"/>
              </a:rPr>
              <a:t>Ocak</a:t>
            </a:r>
            <a:r>
              <a:rPr sz="1500" dirty="0">
                <a:latin typeface="Times New Roman"/>
                <a:cs typeface="Times New Roman"/>
              </a:rPr>
              <a:t> 2023,</a:t>
            </a:r>
            <a:r>
              <a:rPr sz="1500" spc="-5" dirty="0">
                <a:latin typeface="Times New Roman"/>
                <a:cs typeface="Times New Roman"/>
              </a:rPr>
              <a:t> https://</a:t>
            </a:r>
            <a:r>
              <a:rPr sz="1500" spc="-5" dirty="0">
                <a:latin typeface="Times New Roman"/>
                <a:cs typeface="Times New Roman"/>
                <a:hlinkClick r:id="rId3"/>
              </a:rPr>
              <a:t>www.investopedia.com/terms/d/data-analytics.asp</a:t>
            </a:r>
            <a:endParaRPr sz="1500">
              <a:latin typeface="Times New Roman"/>
              <a:cs typeface="Times New Roman"/>
            </a:endParaRPr>
          </a:p>
          <a:p>
            <a:pPr marL="355600" marR="790575" indent="-342900">
              <a:lnSpc>
                <a:spcPts val="1700"/>
              </a:lnSpc>
              <a:spcBef>
                <a:spcPts val="995"/>
              </a:spcBef>
              <a:buClr>
                <a:srgbClr val="B31166"/>
              </a:buClr>
              <a:buSzPct val="80000"/>
              <a:buAutoNum type="arabicPeriod"/>
              <a:tabLst>
                <a:tab pos="354965" algn="l"/>
                <a:tab pos="355600" algn="l"/>
              </a:tabLst>
            </a:pPr>
            <a:r>
              <a:rPr sz="1500" dirty="0">
                <a:solidFill>
                  <a:srgbClr val="404040"/>
                </a:solidFill>
                <a:latin typeface="Times New Roman"/>
                <a:cs typeface="Times New Roman"/>
              </a:rPr>
              <a:t>Doğuş</a:t>
            </a:r>
            <a:r>
              <a:rPr sz="1500" spc="10" dirty="0">
                <a:solidFill>
                  <a:srgbClr val="404040"/>
                </a:solidFill>
                <a:latin typeface="Times New Roman"/>
                <a:cs typeface="Times New Roman"/>
              </a:rPr>
              <a:t> </a:t>
            </a:r>
            <a:r>
              <a:rPr sz="1500" spc="-5" dirty="0">
                <a:solidFill>
                  <a:srgbClr val="404040"/>
                </a:solidFill>
                <a:latin typeface="Times New Roman"/>
                <a:cs typeface="Times New Roman"/>
              </a:rPr>
              <a:t>Marketing,</a:t>
            </a:r>
            <a:r>
              <a:rPr sz="1500" spc="5" dirty="0">
                <a:solidFill>
                  <a:srgbClr val="404040"/>
                </a:solidFill>
                <a:latin typeface="Times New Roman"/>
                <a:cs typeface="Times New Roman"/>
              </a:rPr>
              <a:t> </a:t>
            </a:r>
            <a:r>
              <a:rPr sz="1500" spc="-35" dirty="0">
                <a:solidFill>
                  <a:srgbClr val="404040"/>
                </a:solidFill>
                <a:latin typeface="Times New Roman"/>
                <a:cs typeface="Times New Roman"/>
              </a:rPr>
              <a:t>”Veri</a:t>
            </a:r>
            <a:r>
              <a:rPr sz="1500" spc="5" dirty="0">
                <a:solidFill>
                  <a:srgbClr val="404040"/>
                </a:solidFill>
                <a:latin typeface="Times New Roman"/>
                <a:cs typeface="Times New Roman"/>
              </a:rPr>
              <a:t> </a:t>
            </a:r>
            <a:r>
              <a:rPr sz="1500" spc="-5" dirty="0">
                <a:solidFill>
                  <a:srgbClr val="404040"/>
                </a:solidFill>
                <a:latin typeface="Times New Roman"/>
                <a:cs typeface="Times New Roman"/>
              </a:rPr>
              <a:t>Görselleştirme</a:t>
            </a:r>
            <a:r>
              <a:rPr sz="1500" spc="5" dirty="0">
                <a:solidFill>
                  <a:srgbClr val="404040"/>
                </a:solidFill>
                <a:latin typeface="Times New Roman"/>
                <a:cs typeface="Times New Roman"/>
              </a:rPr>
              <a:t> </a:t>
            </a:r>
            <a:r>
              <a:rPr sz="1500" spc="-5" dirty="0">
                <a:solidFill>
                  <a:srgbClr val="404040"/>
                </a:solidFill>
                <a:latin typeface="Times New Roman"/>
                <a:cs typeface="Times New Roman"/>
              </a:rPr>
              <a:t>Nedir?”,</a:t>
            </a:r>
            <a:r>
              <a:rPr sz="1500" spc="10" dirty="0">
                <a:solidFill>
                  <a:srgbClr val="404040"/>
                </a:solidFill>
                <a:latin typeface="Times New Roman"/>
                <a:cs typeface="Times New Roman"/>
              </a:rPr>
              <a:t> </a:t>
            </a:r>
            <a:r>
              <a:rPr sz="1500" spc="-5" dirty="0">
                <a:solidFill>
                  <a:srgbClr val="404040"/>
                </a:solidFill>
                <a:latin typeface="Times New Roman"/>
                <a:cs typeface="Times New Roman"/>
              </a:rPr>
              <a:t>erişim:</a:t>
            </a:r>
            <a:r>
              <a:rPr sz="1500" spc="5" dirty="0">
                <a:solidFill>
                  <a:srgbClr val="404040"/>
                </a:solidFill>
                <a:latin typeface="Times New Roman"/>
                <a:cs typeface="Times New Roman"/>
              </a:rPr>
              <a:t> </a:t>
            </a:r>
            <a:r>
              <a:rPr sz="1500" dirty="0">
                <a:solidFill>
                  <a:srgbClr val="404040"/>
                </a:solidFill>
                <a:latin typeface="Times New Roman"/>
                <a:cs typeface="Times New Roman"/>
              </a:rPr>
              <a:t>30</a:t>
            </a:r>
            <a:r>
              <a:rPr sz="1500" spc="-75" dirty="0">
                <a:solidFill>
                  <a:srgbClr val="404040"/>
                </a:solidFill>
                <a:latin typeface="Times New Roman"/>
                <a:cs typeface="Times New Roman"/>
              </a:rPr>
              <a:t> </a:t>
            </a:r>
            <a:r>
              <a:rPr sz="1500" spc="-5" dirty="0">
                <a:solidFill>
                  <a:srgbClr val="404040"/>
                </a:solidFill>
                <a:latin typeface="Times New Roman"/>
                <a:cs typeface="Times New Roman"/>
              </a:rPr>
              <a:t>Aralık</a:t>
            </a:r>
            <a:r>
              <a:rPr sz="1500" spc="10" dirty="0">
                <a:solidFill>
                  <a:srgbClr val="404040"/>
                </a:solidFill>
                <a:latin typeface="Times New Roman"/>
                <a:cs typeface="Times New Roman"/>
              </a:rPr>
              <a:t> </a:t>
            </a:r>
            <a:r>
              <a:rPr sz="1500" dirty="0">
                <a:solidFill>
                  <a:srgbClr val="404040"/>
                </a:solidFill>
                <a:latin typeface="Times New Roman"/>
                <a:cs typeface="Times New Roman"/>
              </a:rPr>
              <a:t>2022,</a:t>
            </a:r>
            <a:r>
              <a:rPr sz="1500" spc="5" dirty="0">
                <a:solidFill>
                  <a:srgbClr val="8F8F8F"/>
                </a:solidFill>
                <a:latin typeface="Times New Roman"/>
                <a:cs typeface="Times New Roman"/>
              </a:rPr>
              <a:t> </a:t>
            </a:r>
            <a:r>
              <a:rPr sz="1500" u="sng" spc="-5" dirty="0">
                <a:solidFill>
                  <a:srgbClr val="8F8F8F"/>
                </a:solidFill>
                <a:uFill>
                  <a:solidFill>
                    <a:srgbClr val="8F8F8F"/>
                  </a:solidFill>
                </a:uFill>
                <a:latin typeface="Times New Roman"/>
                <a:cs typeface="Times New Roman"/>
              </a:rPr>
              <a:t>https://dogus.com.tr/veri- </a:t>
            </a:r>
            <a:r>
              <a:rPr sz="1500" spc="-360" dirty="0">
                <a:solidFill>
                  <a:srgbClr val="8F8F8F"/>
                </a:solidFill>
                <a:latin typeface="Times New Roman"/>
                <a:cs typeface="Times New Roman"/>
              </a:rPr>
              <a:t> </a:t>
            </a:r>
            <a:r>
              <a:rPr sz="1500" u="sng" spc="-5" dirty="0">
                <a:solidFill>
                  <a:srgbClr val="8F8F8F"/>
                </a:solidFill>
                <a:uFill>
                  <a:solidFill>
                    <a:srgbClr val="8F8F8F"/>
                  </a:solidFill>
                </a:uFill>
                <a:latin typeface="Times New Roman"/>
                <a:cs typeface="Times New Roman"/>
              </a:rPr>
              <a:t>gorsellestirme-nedir/</a:t>
            </a:r>
            <a:endParaRPr sz="1500">
              <a:latin typeface="Times New Roman"/>
              <a:cs typeface="Times New Roman"/>
            </a:endParaRPr>
          </a:p>
          <a:p>
            <a:pPr marL="355600" marR="5080" indent="-342900">
              <a:lnSpc>
                <a:spcPct val="97300"/>
              </a:lnSpc>
              <a:spcBef>
                <a:spcPts val="925"/>
              </a:spcBef>
              <a:buClr>
                <a:srgbClr val="B31166"/>
              </a:buClr>
              <a:buSzPct val="80000"/>
              <a:buAutoNum type="arabicPeriod"/>
              <a:tabLst>
                <a:tab pos="354965" algn="l"/>
                <a:tab pos="355600" algn="l"/>
              </a:tabLst>
            </a:pPr>
            <a:r>
              <a:rPr sz="1500" spc="-5" dirty="0">
                <a:solidFill>
                  <a:srgbClr val="404040"/>
                </a:solidFill>
                <a:latin typeface="Times New Roman"/>
                <a:cs typeface="Times New Roman"/>
              </a:rPr>
              <a:t>KILINÇ,</a:t>
            </a:r>
            <a:r>
              <a:rPr sz="1500" spc="5" dirty="0">
                <a:solidFill>
                  <a:srgbClr val="404040"/>
                </a:solidFill>
                <a:latin typeface="Times New Roman"/>
                <a:cs typeface="Times New Roman"/>
              </a:rPr>
              <a:t> </a:t>
            </a:r>
            <a:r>
              <a:rPr sz="1500" dirty="0">
                <a:solidFill>
                  <a:srgbClr val="404040"/>
                </a:solidFill>
                <a:latin typeface="Times New Roman"/>
                <a:cs typeface="Times New Roman"/>
              </a:rPr>
              <a:t>M.,</a:t>
            </a:r>
            <a:r>
              <a:rPr sz="1500" spc="5" dirty="0">
                <a:solidFill>
                  <a:srgbClr val="404040"/>
                </a:solidFill>
                <a:latin typeface="Times New Roman"/>
                <a:cs typeface="Times New Roman"/>
              </a:rPr>
              <a:t> </a:t>
            </a:r>
            <a:r>
              <a:rPr sz="1500" dirty="0">
                <a:solidFill>
                  <a:srgbClr val="404040"/>
                </a:solidFill>
                <a:latin typeface="Times New Roman"/>
                <a:cs typeface="Times New Roman"/>
              </a:rPr>
              <a:t>&amp;</a:t>
            </a:r>
            <a:r>
              <a:rPr sz="1500" spc="-30" dirty="0">
                <a:solidFill>
                  <a:srgbClr val="404040"/>
                </a:solidFill>
                <a:latin typeface="Times New Roman"/>
                <a:cs typeface="Times New Roman"/>
              </a:rPr>
              <a:t> </a:t>
            </a:r>
            <a:r>
              <a:rPr sz="1500" spc="-5" dirty="0">
                <a:solidFill>
                  <a:srgbClr val="404040"/>
                </a:solidFill>
                <a:latin typeface="Times New Roman"/>
                <a:cs typeface="Times New Roman"/>
              </a:rPr>
              <a:t>TEKE,</a:t>
            </a:r>
            <a:r>
              <a:rPr sz="1500" spc="5" dirty="0">
                <a:solidFill>
                  <a:srgbClr val="404040"/>
                </a:solidFill>
                <a:latin typeface="Times New Roman"/>
                <a:cs typeface="Times New Roman"/>
              </a:rPr>
              <a:t> </a:t>
            </a:r>
            <a:r>
              <a:rPr sz="1500" dirty="0">
                <a:solidFill>
                  <a:srgbClr val="404040"/>
                </a:solidFill>
                <a:latin typeface="Times New Roman"/>
                <a:cs typeface="Times New Roman"/>
              </a:rPr>
              <a:t>İ.</a:t>
            </a:r>
            <a:r>
              <a:rPr sz="1500" spc="10" dirty="0">
                <a:solidFill>
                  <a:srgbClr val="404040"/>
                </a:solidFill>
                <a:latin typeface="Times New Roman"/>
                <a:cs typeface="Times New Roman"/>
              </a:rPr>
              <a:t> </a:t>
            </a:r>
            <a:r>
              <a:rPr sz="1500" dirty="0">
                <a:solidFill>
                  <a:srgbClr val="404040"/>
                </a:solidFill>
                <a:latin typeface="Times New Roman"/>
                <a:cs typeface="Times New Roman"/>
              </a:rPr>
              <a:t>(2020).</a:t>
            </a:r>
            <a:r>
              <a:rPr sz="1500" spc="-25" dirty="0">
                <a:solidFill>
                  <a:srgbClr val="404040"/>
                </a:solidFill>
                <a:latin typeface="Times New Roman"/>
                <a:cs typeface="Times New Roman"/>
              </a:rPr>
              <a:t> </a:t>
            </a:r>
            <a:r>
              <a:rPr sz="1500" spc="-45" dirty="0">
                <a:solidFill>
                  <a:srgbClr val="404040"/>
                </a:solidFill>
                <a:latin typeface="Times New Roman"/>
                <a:cs typeface="Times New Roman"/>
              </a:rPr>
              <a:t>Veri</a:t>
            </a:r>
            <a:r>
              <a:rPr sz="1500" dirty="0">
                <a:solidFill>
                  <a:srgbClr val="404040"/>
                </a:solidFill>
                <a:latin typeface="Times New Roman"/>
                <a:cs typeface="Times New Roman"/>
              </a:rPr>
              <a:t> </a:t>
            </a:r>
            <a:r>
              <a:rPr sz="1500" spc="-5" dirty="0">
                <a:solidFill>
                  <a:srgbClr val="404040"/>
                </a:solidFill>
                <a:latin typeface="Times New Roman"/>
                <a:cs typeface="Times New Roman"/>
              </a:rPr>
              <a:t>Görselleştirmenin</a:t>
            </a:r>
            <a:r>
              <a:rPr sz="1500" spc="5" dirty="0">
                <a:solidFill>
                  <a:srgbClr val="404040"/>
                </a:solidFill>
                <a:latin typeface="Times New Roman"/>
                <a:cs typeface="Times New Roman"/>
              </a:rPr>
              <a:t> </a:t>
            </a:r>
            <a:r>
              <a:rPr sz="1500" spc="-5" dirty="0">
                <a:solidFill>
                  <a:srgbClr val="404040"/>
                </a:solidFill>
                <a:latin typeface="Times New Roman"/>
                <a:cs typeface="Times New Roman"/>
              </a:rPr>
              <a:t>Bilgi</a:t>
            </a:r>
            <a:r>
              <a:rPr sz="1500" dirty="0">
                <a:solidFill>
                  <a:srgbClr val="404040"/>
                </a:solidFill>
                <a:latin typeface="Times New Roman"/>
                <a:cs typeface="Times New Roman"/>
              </a:rPr>
              <a:t> </a:t>
            </a:r>
            <a:r>
              <a:rPr sz="1500" spc="-5" dirty="0">
                <a:solidFill>
                  <a:srgbClr val="404040"/>
                </a:solidFill>
                <a:latin typeface="Times New Roman"/>
                <a:cs typeface="Times New Roman"/>
              </a:rPr>
              <a:t>Sistemlerinde</a:t>
            </a:r>
            <a:r>
              <a:rPr sz="1500" spc="5" dirty="0">
                <a:solidFill>
                  <a:srgbClr val="404040"/>
                </a:solidFill>
                <a:latin typeface="Times New Roman"/>
                <a:cs typeface="Times New Roman"/>
              </a:rPr>
              <a:t> </a:t>
            </a:r>
            <a:r>
              <a:rPr sz="1500" spc="-5" dirty="0">
                <a:solidFill>
                  <a:srgbClr val="404040"/>
                </a:solidFill>
                <a:latin typeface="Times New Roman"/>
                <a:cs typeface="Times New Roman"/>
              </a:rPr>
              <a:t>Kullanımı:</a:t>
            </a:r>
            <a:r>
              <a:rPr sz="1500" spc="-30" dirty="0">
                <a:solidFill>
                  <a:srgbClr val="404040"/>
                </a:solidFill>
                <a:latin typeface="Times New Roman"/>
                <a:cs typeface="Times New Roman"/>
              </a:rPr>
              <a:t> </a:t>
            </a:r>
            <a:r>
              <a:rPr sz="1500" spc="-45" dirty="0">
                <a:solidFill>
                  <a:srgbClr val="404040"/>
                </a:solidFill>
                <a:latin typeface="Times New Roman"/>
                <a:cs typeface="Times New Roman"/>
              </a:rPr>
              <a:t>Web</a:t>
            </a:r>
            <a:r>
              <a:rPr sz="1500" spc="-25" dirty="0">
                <a:solidFill>
                  <a:srgbClr val="404040"/>
                </a:solidFill>
                <a:latin typeface="Times New Roman"/>
                <a:cs typeface="Times New Roman"/>
              </a:rPr>
              <a:t> </a:t>
            </a:r>
            <a:r>
              <a:rPr sz="1500" spc="-20" dirty="0">
                <a:solidFill>
                  <a:srgbClr val="404040"/>
                </a:solidFill>
                <a:latin typeface="Times New Roman"/>
                <a:cs typeface="Times New Roman"/>
              </a:rPr>
              <a:t>Tabanlı</a:t>
            </a:r>
            <a:r>
              <a:rPr sz="1500" dirty="0">
                <a:solidFill>
                  <a:srgbClr val="404040"/>
                </a:solidFill>
                <a:latin typeface="Times New Roman"/>
                <a:cs typeface="Times New Roman"/>
              </a:rPr>
              <a:t> </a:t>
            </a:r>
            <a:r>
              <a:rPr sz="1500" spc="-5" dirty="0">
                <a:solidFill>
                  <a:srgbClr val="404040"/>
                </a:solidFill>
                <a:latin typeface="Times New Roman"/>
                <a:cs typeface="Times New Roman"/>
              </a:rPr>
              <a:t>Mezun </a:t>
            </a:r>
            <a:r>
              <a:rPr sz="1500" spc="-360" dirty="0">
                <a:solidFill>
                  <a:srgbClr val="404040"/>
                </a:solidFill>
                <a:latin typeface="Times New Roman"/>
                <a:cs typeface="Times New Roman"/>
              </a:rPr>
              <a:t> </a:t>
            </a:r>
            <a:r>
              <a:rPr sz="1500" spc="-5" dirty="0">
                <a:solidFill>
                  <a:srgbClr val="404040"/>
                </a:solidFill>
                <a:latin typeface="Times New Roman"/>
                <a:cs typeface="Times New Roman"/>
              </a:rPr>
              <a:t>Bilgi Sistemi Örneği.</a:t>
            </a:r>
            <a:r>
              <a:rPr sz="1500" dirty="0">
                <a:solidFill>
                  <a:srgbClr val="404040"/>
                </a:solidFill>
                <a:latin typeface="Times New Roman"/>
                <a:cs typeface="Times New Roman"/>
              </a:rPr>
              <a:t> </a:t>
            </a:r>
            <a:r>
              <a:rPr sz="1500" spc="-5" dirty="0">
                <a:solidFill>
                  <a:srgbClr val="404040"/>
                </a:solidFill>
                <a:latin typeface="Times New Roman"/>
                <a:cs typeface="Times New Roman"/>
              </a:rPr>
              <a:t>Celal Bayar</a:t>
            </a:r>
            <a:r>
              <a:rPr sz="1500" spc="5" dirty="0">
                <a:solidFill>
                  <a:srgbClr val="404040"/>
                </a:solidFill>
                <a:latin typeface="Times New Roman"/>
                <a:cs typeface="Times New Roman"/>
              </a:rPr>
              <a:t> </a:t>
            </a:r>
            <a:r>
              <a:rPr sz="1500" spc="-5" dirty="0">
                <a:solidFill>
                  <a:srgbClr val="404040"/>
                </a:solidFill>
                <a:latin typeface="Times New Roman"/>
                <a:cs typeface="Times New Roman"/>
              </a:rPr>
              <a:t>Üniversitesi Sosyal Bilimler</a:t>
            </a:r>
            <a:r>
              <a:rPr sz="1500" dirty="0">
                <a:solidFill>
                  <a:srgbClr val="404040"/>
                </a:solidFill>
                <a:latin typeface="Times New Roman"/>
                <a:cs typeface="Times New Roman"/>
              </a:rPr>
              <a:t> </a:t>
            </a:r>
            <a:r>
              <a:rPr sz="1500" spc="-10" dirty="0">
                <a:solidFill>
                  <a:srgbClr val="404040"/>
                </a:solidFill>
                <a:latin typeface="Times New Roman"/>
                <a:cs typeface="Times New Roman"/>
              </a:rPr>
              <a:t>Dergisi,</a:t>
            </a:r>
            <a:r>
              <a:rPr sz="1500" spc="5" dirty="0">
                <a:solidFill>
                  <a:srgbClr val="404040"/>
                </a:solidFill>
                <a:latin typeface="Times New Roman"/>
                <a:cs typeface="Times New Roman"/>
              </a:rPr>
              <a:t> </a:t>
            </a:r>
            <a:r>
              <a:rPr sz="1500" dirty="0">
                <a:solidFill>
                  <a:srgbClr val="404040"/>
                </a:solidFill>
                <a:latin typeface="Times New Roman"/>
                <a:cs typeface="Times New Roman"/>
              </a:rPr>
              <a:t>69–109. </a:t>
            </a:r>
            <a:r>
              <a:rPr sz="1500" spc="5" dirty="0">
                <a:solidFill>
                  <a:srgbClr val="8F8F8F"/>
                </a:solidFill>
                <a:latin typeface="Times New Roman"/>
                <a:cs typeface="Times New Roman"/>
              </a:rPr>
              <a:t> </a:t>
            </a:r>
            <a:r>
              <a:rPr sz="1500" u="sng" spc="-10" dirty="0">
                <a:solidFill>
                  <a:srgbClr val="8F8F8F"/>
                </a:solidFill>
                <a:uFill>
                  <a:solidFill>
                    <a:srgbClr val="8F8F8F"/>
                  </a:solidFill>
                </a:uFill>
                <a:latin typeface="Times New Roman"/>
                <a:cs typeface="Times New Roman"/>
              </a:rPr>
              <a:t>https://doi.org/10.18026/CBAYARSOS.584804</a:t>
            </a:r>
            <a:endParaRPr sz="1500">
              <a:latin typeface="Times New Roman"/>
              <a:cs typeface="Times New Roman"/>
            </a:endParaRPr>
          </a:p>
          <a:p>
            <a:pPr marL="355600" indent="-342900">
              <a:lnSpc>
                <a:spcPct val="100000"/>
              </a:lnSpc>
              <a:spcBef>
                <a:spcPts val="885"/>
              </a:spcBef>
              <a:buClr>
                <a:srgbClr val="B31166"/>
              </a:buClr>
              <a:buSzPct val="80000"/>
              <a:buAutoNum type="arabicPeriod"/>
              <a:tabLst>
                <a:tab pos="354965" algn="l"/>
                <a:tab pos="355600" algn="l"/>
              </a:tabLst>
            </a:pPr>
            <a:r>
              <a:rPr sz="1500" spc="-15" dirty="0">
                <a:solidFill>
                  <a:srgbClr val="404040"/>
                </a:solidFill>
                <a:latin typeface="Times New Roman"/>
                <a:cs typeface="Times New Roman"/>
              </a:rPr>
              <a:t>Murray,</a:t>
            </a:r>
            <a:r>
              <a:rPr sz="1500" dirty="0">
                <a:solidFill>
                  <a:srgbClr val="404040"/>
                </a:solidFill>
                <a:latin typeface="Times New Roman"/>
                <a:cs typeface="Times New Roman"/>
              </a:rPr>
              <a:t> S.</a:t>
            </a:r>
            <a:r>
              <a:rPr sz="1500" spc="5" dirty="0">
                <a:solidFill>
                  <a:srgbClr val="404040"/>
                </a:solidFill>
                <a:latin typeface="Times New Roman"/>
                <a:cs typeface="Times New Roman"/>
              </a:rPr>
              <a:t> </a:t>
            </a:r>
            <a:r>
              <a:rPr sz="1500" dirty="0">
                <a:solidFill>
                  <a:srgbClr val="404040"/>
                </a:solidFill>
                <a:latin typeface="Times New Roman"/>
                <a:cs typeface="Times New Roman"/>
              </a:rPr>
              <a:t>(2017).</a:t>
            </a:r>
            <a:r>
              <a:rPr sz="1500" spc="5" dirty="0">
                <a:solidFill>
                  <a:srgbClr val="404040"/>
                </a:solidFill>
                <a:latin typeface="Times New Roman"/>
                <a:cs typeface="Times New Roman"/>
              </a:rPr>
              <a:t> </a:t>
            </a:r>
            <a:r>
              <a:rPr sz="1500" dirty="0">
                <a:solidFill>
                  <a:srgbClr val="404040"/>
                </a:solidFill>
                <a:latin typeface="Times New Roman"/>
                <a:cs typeface="Times New Roman"/>
              </a:rPr>
              <a:t>In</a:t>
            </a:r>
            <a:r>
              <a:rPr sz="1500" spc="5" dirty="0">
                <a:solidFill>
                  <a:srgbClr val="404040"/>
                </a:solidFill>
                <a:latin typeface="Times New Roman"/>
                <a:cs typeface="Times New Roman"/>
              </a:rPr>
              <a:t> </a:t>
            </a:r>
            <a:r>
              <a:rPr sz="1500" i="1" spc="-5" dirty="0">
                <a:solidFill>
                  <a:srgbClr val="404040"/>
                </a:solidFill>
                <a:latin typeface="Times New Roman"/>
                <a:cs typeface="Times New Roman"/>
              </a:rPr>
              <a:t>Interactive</a:t>
            </a:r>
            <a:r>
              <a:rPr sz="1500" i="1" dirty="0">
                <a:solidFill>
                  <a:srgbClr val="404040"/>
                </a:solidFill>
                <a:latin typeface="Times New Roman"/>
                <a:cs typeface="Times New Roman"/>
              </a:rPr>
              <a:t> </a:t>
            </a:r>
            <a:r>
              <a:rPr sz="1500" i="1" spc="-5" dirty="0">
                <a:solidFill>
                  <a:srgbClr val="404040"/>
                </a:solidFill>
                <a:latin typeface="Times New Roman"/>
                <a:cs typeface="Times New Roman"/>
              </a:rPr>
              <a:t>data</a:t>
            </a:r>
            <a:r>
              <a:rPr sz="1500" i="1" spc="5" dirty="0">
                <a:solidFill>
                  <a:srgbClr val="404040"/>
                </a:solidFill>
                <a:latin typeface="Times New Roman"/>
                <a:cs typeface="Times New Roman"/>
              </a:rPr>
              <a:t> </a:t>
            </a:r>
            <a:r>
              <a:rPr sz="1500" i="1" spc="-5" dirty="0">
                <a:solidFill>
                  <a:srgbClr val="404040"/>
                </a:solidFill>
                <a:latin typeface="Times New Roman"/>
                <a:cs typeface="Times New Roman"/>
              </a:rPr>
              <a:t>visualization</a:t>
            </a:r>
            <a:r>
              <a:rPr sz="1500" i="1" spc="5" dirty="0">
                <a:solidFill>
                  <a:srgbClr val="404040"/>
                </a:solidFill>
                <a:latin typeface="Times New Roman"/>
                <a:cs typeface="Times New Roman"/>
              </a:rPr>
              <a:t> </a:t>
            </a:r>
            <a:r>
              <a:rPr sz="1500" i="1" spc="-5" dirty="0">
                <a:solidFill>
                  <a:srgbClr val="404040"/>
                </a:solidFill>
                <a:latin typeface="Times New Roman"/>
                <a:cs typeface="Times New Roman"/>
              </a:rPr>
              <a:t>for</a:t>
            </a:r>
            <a:r>
              <a:rPr sz="1500" i="1" spc="5" dirty="0">
                <a:solidFill>
                  <a:srgbClr val="404040"/>
                </a:solidFill>
                <a:latin typeface="Times New Roman"/>
                <a:cs typeface="Times New Roman"/>
              </a:rPr>
              <a:t> </a:t>
            </a:r>
            <a:r>
              <a:rPr sz="1500" i="1" spc="-5" dirty="0">
                <a:solidFill>
                  <a:srgbClr val="404040"/>
                </a:solidFill>
                <a:latin typeface="Times New Roman"/>
                <a:cs typeface="Times New Roman"/>
              </a:rPr>
              <a:t>the</a:t>
            </a:r>
            <a:r>
              <a:rPr sz="1500" i="1" dirty="0">
                <a:solidFill>
                  <a:srgbClr val="404040"/>
                </a:solidFill>
                <a:latin typeface="Times New Roman"/>
                <a:cs typeface="Times New Roman"/>
              </a:rPr>
              <a:t> </a:t>
            </a:r>
            <a:r>
              <a:rPr sz="1500" i="1" spc="-5" dirty="0">
                <a:solidFill>
                  <a:srgbClr val="404040"/>
                </a:solidFill>
                <a:latin typeface="Times New Roman"/>
                <a:cs typeface="Times New Roman"/>
              </a:rPr>
              <a:t>web,</a:t>
            </a:r>
            <a:r>
              <a:rPr sz="1500" i="1" spc="5" dirty="0">
                <a:solidFill>
                  <a:srgbClr val="404040"/>
                </a:solidFill>
                <a:latin typeface="Times New Roman"/>
                <a:cs typeface="Times New Roman"/>
              </a:rPr>
              <a:t> </a:t>
            </a:r>
            <a:r>
              <a:rPr sz="1500" i="1" dirty="0">
                <a:solidFill>
                  <a:srgbClr val="404040"/>
                </a:solidFill>
                <a:latin typeface="Times New Roman"/>
                <a:cs typeface="Times New Roman"/>
              </a:rPr>
              <a:t>2nd </a:t>
            </a:r>
            <a:r>
              <a:rPr sz="1500" i="1" spc="-5" dirty="0">
                <a:solidFill>
                  <a:srgbClr val="404040"/>
                </a:solidFill>
                <a:latin typeface="Times New Roman"/>
                <a:cs typeface="Times New Roman"/>
              </a:rPr>
              <a:t>edition</a:t>
            </a:r>
            <a:r>
              <a:rPr sz="1500" spc="-5" dirty="0">
                <a:solidFill>
                  <a:srgbClr val="404040"/>
                </a:solidFill>
                <a:latin typeface="Times New Roman"/>
                <a:cs typeface="Times New Roman"/>
              </a:rPr>
              <a:t>.</a:t>
            </a:r>
            <a:r>
              <a:rPr sz="1500" spc="5" dirty="0">
                <a:solidFill>
                  <a:srgbClr val="404040"/>
                </a:solidFill>
                <a:latin typeface="Times New Roman"/>
                <a:cs typeface="Times New Roman"/>
              </a:rPr>
              <a:t> </a:t>
            </a:r>
            <a:r>
              <a:rPr sz="1500" spc="-20" dirty="0">
                <a:solidFill>
                  <a:srgbClr val="404040"/>
                </a:solidFill>
                <a:latin typeface="Times New Roman"/>
                <a:cs typeface="Times New Roman"/>
              </a:rPr>
              <a:t>essay,</a:t>
            </a:r>
            <a:r>
              <a:rPr sz="1500" spc="5" dirty="0">
                <a:solidFill>
                  <a:srgbClr val="404040"/>
                </a:solidFill>
                <a:latin typeface="Times New Roman"/>
                <a:cs typeface="Times New Roman"/>
              </a:rPr>
              <a:t> </a:t>
            </a:r>
            <a:r>
              <a:rPr sz="1500" spc="-5" dirty="0">
                <a:solidFill>
                  <a:srgbClr val="404040"/>
                </a:solidFill>
                <a:latin typeface="Times New Roman"/>
                <a:cs typeface="Times New Roman"/>
              </a:rPr>
              <a:t>O'Reilly</a:t>
            </a:r>
            <a:r>
              <a:rPr sz="1500" dirty="0">
                <a:solidFill>
                  <a:srgbClr val="404040"/>
                </a:solidFill>
                <a:latin typeface="Times New Roman"/>
                <a:cs typeface="Times New Roman"/>
              </a:rPr>
              <a:t> </a:t>
            </a:r>
            <a:r>
              <a:rPr sz="1500" spc="-5" dirty="0">
                <a:solidFill>
                  <a:srgbClr val="404040"/>
                </a:solidFill>
                <a:latin typeface="Times New Roman"/>
                <a:cs typeface="Times New Roman"/>
              </a:rPr>
              <a:t>Media,</a:t>
            </a:r>
            <a:r>
              <a:rPr sz="1500" spc="5" dirty="0">
                <a:solidFill>
                  <a:srgbClr val="404040"/>
                </a:solidFill>
                <a:latin typeface="Times New Roman"/>
                <a:cs typeface="Times New Roman"/>
              </a:rPr>
              <a:t> </a:t>
            </a:r>
            <a:r>
              <a:rPr sz="1500" spc="-5" dirty="0">
                <a:solidFill>
                  <a:srgbClr val="404040"/>
                </a:solidFill>
                <a:latin typeface="Times New Roman"/>
                <a:cs typeface="Times New Roman"/>
              </a:rPr>
              <a:t>Inc.</a:t>
            </a:r>
            <a:endParaRPr sz="1500">
              <a:latin typeface="Times New Roman"/>
              <a:cs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695" y="3059683"/>
            <a:ext cx="6650990" cy="1674495"/>
          </a:xfrm>
          <a:prstGeom prst="rect">
            <a:avLst/>
          </a:prstGeom>
        </p:spPr>
        <p:txBody>
          <a:bodyPr vert="horz" wrap="square" lIns="0" tIns="9525" rIns="0" bIns="0" rtlCol="0">
            <a:spAutoFit/>
          </a:bodyPr>
          <a:lstStyle/>
          <a:p>
            <a:pPr marL="12700" marR="5080">
              <a:lnSpc>
                <a:spcPct val="100400"/>
              </a:lnSpc>
              <a:spcBef>
                <a:spcPts val="75"/>
              </a:spcBef>
            </a:pPr>
            <a:r>
              <a:rPr sz="5400" spc="-150" dirty="0"/>
              <a:t>Be</a:t>
            </a:r>
            <a:r>
              <a:rPr sz="5400" spc="-155" dirty="0"/>
              <a:t>n</a:t>
            </a:r>
            <a:r>
              <a:rPr sz="5400" spc="-405" dirty="0"/>
              <a:t>i </a:t>
            </a:r>
            <a:r>
              <a:rPr sz="5400" spc="-160" dirty="0"/>
              <a:t>Dinl</a:t>
            </a:r>
            <a:r>
              <a:rPr sz="5400" spc="-190" dirty="0"/>
              <a:t>e</a:t>
            </a:r>
            <a:r>
              <a:rPr sz="5400" spc="330" dirty="0"/>
              <a:t>d</a:t>
            </a:r>
            <a:r>
              <a:rPr sz="5400" spc="-415" dirty="0"/>
              <a:t>i</a:t>
            </a:r>
            <a:r>
              <a:rPr sz="5400" spc="270" dirty="0"/>
              <a:t>ğ</a:t>
            </a:r>
            <a:r>
              <a:rPr sz="5400" spc="-350" dirty="0"/>
              <a:t>ini</a:t>
            </a:r>
            <a:r>
              <a:rPr sz="5400" spc="-455" dirty="0"/>
              <a:t>z</a:t>
            </a:r>
            <a:r>
              <a:rPr sz="5400" spc="-395" dirty="0"/>
              <a:t> </a:t>
            </a:r>
            <a:r>
              <a:rPr sz="5400" spc="-1055" dirty="0"/>
              <a:t>İ</a:t>
            </a:r>
            <a:r>
              <a:rPr sz="5400" spc="670" dirty="0"/>
              <a:t>ç</a:t>
            </a:r>
            <a:r>
              <a:rPr sz="5400" spc="-415" dirty="0"/>
              <a:t>i</a:t>
            </a:r>
            <a:r>
              <a:rPr sz="5400" spc="-90" dirty="0"/>
              <a:t>n  </a:t>
            </a:r>
            <a:r>
              <a:rPr sz="5400" spc="-340" dirty="0"/>
              <a:t>Teşekkürler</a:t>
            </a:r>
            <a:endParaRPr sz="5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69275" y="713011"/>
            <a:ext cx="9053447" cy="561421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56202" y="2931667"/>
            <a:ext cx="9826625" cy="955040"/>
          </a:xfrm>
          <a:prstGeom prst="rect">
            <a:avLst/>
          </a:prstGeom>
        </p:spPr>
        <p:txBody>
          <a:bodyPr vert="horz" wrap="square" lIns="0" tIns="5080" rIns="0" bIns="0" rtlCol="0">
            <a:spAutoFit/>
          </a:bodyPr>
          <a:lstStyle/>
          <a:p>
            <a:pPr marL="12700" marR="5080" algn="just">
              <a:lnSpc>
                <a:spcPct val="113900"/>
              </a:lnSpc>
              <a:spcBef>
                <a:spcPts val="40"/>
              </a:spcBef>
            </a:pPr>
            <a:r>
              <a:rPr sz="1800" spc="-5" dirty="0">
                <a:latin typeface="Times New Roman"/>
                <a:cs typeface="Times New Roman"/>
              </a:rPr>
              <a:t>Çalışmanın amacı, Rüzgar Sönmez’ın </a:t>
            </a:r>
            <a:r>
              <a:rPr sz="1800" spc="-40" dirty="0">
                <a:latin typeface="Times New Roman"/>
                <a:cs typeface="Times New Roman"/>
              </a:rPr>
              <a:t>“Veri </a:t>
            </a:r>
            <a:r>
              <a:rPr sz="1800" spc="-5" dirty="0">
                <a:latin typeface="Times New Roman"/>
                <a:cs typeface="Times New Roman"/>
              </a:rPr>
              <a:t>Yönetimi, Makine Öğrenmesi </a:t>
            </a:r>
            <a:r>
              <a:rPr sz="1800" dirty="0">
                <a:latin typeface="Times New Roman"/>
                <a:cs typeface="Times New Roman"/>
              </a:rPr>
              <a:t>ve </a:t>
            </a:r>
            <a:r>
              <a:rPr sz="1800" spc="-50" dirty="0">
                <a:latin typeface="Times New Roman"/>
                <a:cs typeface="Times New Roman"/>
              </a:rPr>
              <a:t>Veri </a:t>
            </a:r>
            <a:r>
              <a:rPr sz="1800" spc="-5" dirty="0">
                <a:latin typeface="Times New Roman"/>
                <a:cs typeface="Times New Roman"/>
              </a:rPr>
              <a:t>Analizi” çalışmasından </a:t>
            </a:r>
            <a:r>
              <a:rPr sz="1800" dirty="0">
                <a:latin typeface="Times New Roman"/>
                <a:cs typeface="Times New Roman"/>
              </a:rPr>
              <a:t> </a:t>
            </a:r>
            <a:r>
              <a:rPr sz="1800" spc="-5" dirty="0">
                <a:latin typeface="Times New Roman"/>
                <a:cs typeface="Times New Roman"/>
              </a:rPr>
              <a:t>elde</a:t>
            </a:r>
            <a:r>
              <a:rPr sz="1800" dirty="0">
                <a:latin typeface="Times New Roman"/>
                <a:cs typeface="Times New Roman"/>
              </a:rPr>
              <a:t> edeceği</a:t>
            </a:r>
            <a:r>
              <a:rPr sz="1800" spc="5" dirty="0">
                <a:latin typeface="Times New Roman"/>
                <a:cs typeface="Times New Roman"/>
              </a:rPr>
              <a:t> </a:t>
            </a:r>
            <a:r>
              <a:rPr sz="1800" spc="-5" dirty="0">
                <a:latin typeface="Times New Roman"/>
                <a:cs typeface="Times New Roman"/>
              </a:rPr>
              <a:t>analiz</a:t>
            </a:r>
            <a:r>
              <a:rPr sz="1800" dirty="0">
                <a:latin typeface="Times New Roman"/>
                <a:cs typeface="Times New Roman"/>
              </a:rPr>
              <a:t> </a:t>
            </a:r>
            <a:r>
              <a:rPr sz="1800" spc="-5" dirty="0">
                <a:latin typeface="Times New Roman"/>
                <a:cs typeface="Times New Roman"/>
              </a:rPr>
              <a:t>sonuçlarının</a:t>
            </a:r>
            <a:r>
              <a:rPr sz="1800" dirty="0">
                <a:latin typeface="Times New Roman"/>
                <a:cs typeface="Times New Roman"/>
              </a:rPr>
              <a:t> ve</a:t>
            </a:r>
            <a:r>
              <a:rPr sz="1800" spc="5" dirty="0">
                <a:latin typeface="Times New Roman"/>
                <a:cs typeface="Times New Roman"/>
              </a:rPr>
              <a:t> </a:t>
            </a:r>
            <a:r>
              <a:rPr sz="1800" spc="-5" dirty="0">
                <a:latin typeface="Times New Roman"/>
                <a:cs typeface="Times New Roman"/>
              </a:rPr>
              <a:t>verilerin</a:t>
            </a:r>
            <a:r>
              <a:rPr sz="1800" dirty="0">
                <a:latin typeface="Times New Roman"/>
                <a:cs typeface="Times New Roman"/>
              </a:rPr>
              <a:t> </a:t>
            </a:r>
            <a:r>
              <a:rPr sz="1800" spc="-5" dirty="0">
                <a:latin typeface="Times New Roman"/>
                <a:cs typeface="Times New Roman"/>
              </a:rPr>
              <a:t>anlaşılır</a:t>
            </a:r>
            <a:r>
              <a:rPr sz="1800" dirty="0">
                <a:latin typeface="Times New Roman"/>
                <a:cs typeface="Times New Roman"/>
              </a:rPr>
              <a:t> </a:t>
            </a:r>
            <a:r>
              <a:rPr sz="1800" spc="-5" dirty="0">
                <a:latin typeface="Times New Roman"/>
                <a:cs typeface="Times New Roman"/>
              </a:rPr>
              <a:t>şekilde</a:t>
            </a:r>
            <a:r>
              <a:rPr sz="1800" dirty="0">
                <a:latin typeface="Times New Roman"/>
                <a:cs typeface="Times New Roman"/>
              </a:rPr>
              <a:t> </a:t>
            </a:r>
            <a:r>
              <a:rPr sz="1800" spc="-5" dirty="0">
                <a:latin typeface="Times New Roman"/>
                <a:cs typeface="Times New Roman"/>
              </a:rPr>
              <a:t>bir</a:t>
            </a:r>
            <a:r>
              <a:rPr sz="1800" dirty="0">
                <a:latin typeface="Times New Roman"/>
                <a:cs typeface="Times New Roman"/>
              </a:rPr>
              <a:t> web</a:t>
            </a:r>
            <a:r>
              <a:rPr sz="1800" spc="5" dirty="0">
                <a:latin typeface="Times New Roman"/>
                <a:cs typeface="Times New Roman"/>
              </a:rPr>
              <a:t> </a:t>
            </a:r>
            <a:r>
              <a:rPr sz="1800" spc="-5" dirty="0">
                <a:latin typeface="Times New Roman"/>
                <a:cs typeface="Times New Roman"/>
              </a:rPr>
              <a:t>sistemi</a:t>
            </a:r>
            <a:r>
              <a:rPr sz="1800" dirty="0">
                <a:latin typeface="Times New Roman"/>
                <a:cs typeface="Times New Roman"/>
              </a:rPr>
              <a:t> </a:t>
            </a:r>
            <a:r>
              <a:rPr sz="1800" spc="-5" dirty="0">
                <a:latin typeface="Times New Roman"/>
                <a:cs typeface="Times New Roman"/>
              </a:rPr>
              <a:t>aracılığıyla </a:t>
            </a:r>
            <a:r>
              <a:rPr sz="1800" dirty="0">
                <a:latin typeface="Times New Roman"/>
                <a:cs typeface="Times New Roman"/>
              </a:rPr>
              <a:t> </a:t>
            </a:r>
            <a:r>
              <a:rPr sz="1800" spc="-10" dirty="0">
                <a:latin typeface="Times New Roman"/>
                <a:cs typeface="Times New Roman"/>
              </a:rPr>
              <a:t>görselleştirilmesidir.</a:t>
            </a:r>
            <a:endParaRPr sz="180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693" y="1026667"/>
            <a:ext cx="8519795" cy="574040"/>
          </a:xfrm>
          <a:prstGeom prst="rect">
            <a:avLst/>
          </a:prstGeom>
        </p:spPr>
        <p:txBody>
          <a:bodyPr vert="horz" wrap="square" lIns="0" tIns="12700" rIns="0" bIns="0" rtlCol="0">
            <a:spAutoFit/>
          </a:bodyPr>
          <a:lstStyle/>
          <a:p>
            <a:pPr marL="12700">
              <a:lnSpc>
                <a:spcPct val="100000"/>
              </a:lnSpc>
              <a:spcBef>
                <a:spcPts val="100"/>
              </a:spcBef>
            </a:pPr>
            <a:r>
              <a:rPr spc="-200" dirty="0"/>
              <a:t>Tasarımın</a:t>
            </a:r>
            <a:r>
              <a:rPr spc="-265" dirty="0"/>
              <a:t> </a:t>
            </a:r>
            <a:r>
              <a:rPr spc="-65" dirty="0"/>
              <a:t>Kapsamı</a:t>
            </a:r>
            <a:r>
              <a:rPr spc="-260" dirty="0"/>
              <a:t> </a:t>
            </a:r>
            <a:r>
              <a:rPr spc="25" dirty="0"/>
              <a:t>ve</a:t>
            </a:r>
            <a:r>
              <a:rPr spc="-265" dirty="0"/>
              <a:t> </a:t>
            </a:r>
            <a:r>
              <a:rPr spc="-150" dirty="0"/>
              <a:t>Kullanım</a:t>
            </a:r>
            <a:r>
              <a:rPr spc="-280" dirty="0"/>
              <a:t> </a:t>
            </a:r>
            <a:r>
              <a:rPr spc="-70" dirty="0"/>
              <a:t>Alanları</a:t>
            </a:r>
          </a:p>
        </p:txBody>
      </p:sp>
      <p:sp>
        <p:nvSpPr>
          <p:cNvPr id="3" name="object 3"/>
          <p:cNvSpPr txBox="1"/>
          <p:nvPr/>
        </p:nvSpPr>
        <p:spPr>
          <a:xfrm>
            <a:off x="1233693" y="3038348"/>
            <a:ext cx="8629650" cy="976630"/>
          </a:xfrm>
          <a:prstGeom prst="rect">
            <a:avLst/>
          </a:prstGeom>
        </p:spPr>
        <p:txBody>
          <a:bodyPr vert="horz" wrap="square" lIns="0" tIns="12700" rIns="0" bIns="0" rtlCol="0">
            <a:spAutoFit/>
          </a:bodyPr>
          <a:lstStyle/>
          <a:p>
            <a:pPr marL="12700" marR="5080">
              <a:lnSpc>
                <a:spcPct val="115599"/>
              </a:lnSpc>
              <a:spcBef>
                <a:spcPts val="100"/>
              </a:spcBef>
            </a:pPr>
            <a:r>
              <a:rPr sz="1800" spc="-5" dirty="0">
                <a:solidFill>
                  <a:srgbClr val="404040"/>
                </a:solidFill>
                <a:latin typeface="Times New Roman"/>
                <a:cs typeface="Times New Roman"/>
              </a:rPr>
              <a:t>Çalışmamız</a:t>
            </a:r>
            <a:r>
              <a:rPr sz="1800" spc="5" dirty="0">
                <a:solidFill>
                  <a:srgbClr val="404040"/>
                </a:solidFill>
                <a:latin typeface="Times New Roman"/>
                <a:cs typeface="Times New Roman"/>
              </a:rPr>
              <a:t> </a:t>
            </a:r>
            <a:r>
              <a:rPr sz="1800" spc="-5" dirty="0">
                <a:solidFill>
                  <a:srgbClr val="404040"/>
                </a:solidFill>
                <a:latin typeface="Times New Roman"/>
                <a:cs typeface="Times New Roman"/>
              </a:rPr>
              <a:t>ile</a:t>
            </a:r>
            <a:r>
              <a:rPr sz="1800" spc="5" dirty="0">
                <a:solidFill>
                  <a:srgbClr val="404040"/>
                </a:solidFill>
                <a:latin typeface="Times New Roman"/>
                <a:cs typeface="Times New Roman"/>
              </a:rPr>
              <a:t> </a:t>
            </a:r>
            <a:r>
              <a:rPr sz="1800" spc="-5" dirty="0">
                <a:solidFill>
                  <a:srgbClr val="404040"/>
                </a:solidFill>
                <a:latin typeface="Times New Roman"/>
                <a:cs typeface="Times New Roman"/>
              </a:rPr>
              <a:t>birlikte</a:t>
            </a:r>
            <a:r>
              <a:rPr sz="1800" spc="10" dirty="0">
                <a:solidFill>
                  <a:srgbClr val="404040"/>
                </a:solidFill>
                <a:latin typeface="Times New Roman"/>
                <a:cs typeface="Times New Roman"/>
              </a:rPr>
              <a:t> </a:t>
            </a:r>
            <a:r>
              <a:rPr sz="1800" spc="-5" dirty="0">
                <a:solidFill>
                  <a:srgbClr val="404040"/>
                </a:solidFill>
                <a:latin typeface="Times New Roman"/>
                <a:cs typeface="Times New Roman"/>
              </a:rPr>
              <a:t>aktif</a:t>
            </a:r>
            <a:r>
              <a:rPr sz="1800" spc="5" dirty="0">
                <a:solidFill>
                  <a:srgbClr val="404040"/>
                </a:solidFill>
                <a:latin typeface="Times New Roman"/>
                <a:cs typeface="Times New Roman"/>
              </a:rPr>
              <a:t> </a:t>
            </a:r>
            <a:r>
              <a:rPr sz="1800" spc="-5" dirty="0">
                <a:solidFill>
                  <a:srgbClr val="404040"/>
                </a:solidFill>
                <a:latin typeface="Times New Roman"/>
                <a:cs typeface="Times New Roman"/>
              </a:rPr>
              <a:t>kullanılan</a:t>
            </a:r>
            <a:r>
              <a:rPr sz="1800" spc="5" dirty="0">
                <a:solidFill>
                  <a:srgbClr val="404040"/>
                </a:solidFill>
                <a:latin typeface="Times New Roman"/>
                <a:cs typeface="Times New Roman"/>
              </a:rPr>
              <a:t> </a:t>
            </a:r>
            <a:r>
              <a:rPr sz="1800" dirty="0">
                <a:solidFill>
                  <a:srgbClr val="404040"/>
                </a:solidFill>
                <a:latin typeface="Times New Roman"/>
                <a:cs typeface="Times New Roman"/>
              </a:rPr>
              <a:t>veri</a:t>
            </a:r>
            <a:r>
              <a:rPr sz="1800" spc="5" dirty="0">
                <a:solidFill>
                  <a:srgbClr val="404040"/>
                </a:solidFill>
                <a:latin typeface="Times New Roman"/>
                <a:cs typeface="Times New Roman"/>
              </a:rPr>
              <a:t> </a:t>
            </a:r>
            <a:r>
              <a:rPr sz="1800" spc="-5" dirty="0">
                <a:solidFill>
                  <a:srgbClr val="404040"/>
                </a:solidFill>
                <a:latin typeface="Times New Roman"/>
                <a:cs typeface="Times New Roman"/>
              </a:rPr>
              <a:t>görselleştirme</a:t>
            </a:r>
            <a:r>
              <a:rPr sz="1800" spc="5" dirty="0">
                <a:solidFill>
                  <a:srgbClr val="404040"/>
                </a:solidFill>
                <a:latin typeface="Times New Roman"/>
                <a:cs typeface="Times New Roman"/>
              </a:rPr>
              <a:t> </a:t>
            </a:r>
            <a:r>
              <a:rPr sz="1800" spc="-5" dirty="0">
                <a:solidFill>
                  <a:srgbClr val="404040"/>
                </a:solidFill>
                <a:latin typeface="Times New Roman"/>
                <a:cs typeface="Times New Roman"/>
              </a:rPr>
              <a:t>sistemlerini</a:t>
            </a:r>
            <a:r>
              <a:rPr sz="1800" dirty="0">
                <a:solidFill>
                  <a:srgbClr val="404040"/>
                </a:solidFill>
                <a:latin typeface="Times New Roman"/>
                <a:cs typeface="Times New Roman"/>
              </a:rPr>
              <a:t> ,</a:t>
            </a:r>
            <a:r>
              <a:rPr sz="1800" spc="10" dirty="0">
                <a:solidFill>
                  <a:srgbClr val="404040"/>
                </a:solidFill>
                <a:latin typeface="Times New Roman"/>
                <a:cs typeface="Times New Roman"/>
              </a:rPr>
              <a:t> </a:t>
            </a:r>
            <a:r>
              <a:rPr sz="1800" spc="-5" dirty="0">
                <a:solidFill>
                  <a:srgbClr val="404040"/>
                </a:solidFill>
                <a:latin typeface="Times New Roman"/>
                <a:cs typeface="Times New Roman"/>
              </a:rPr>
              <a:t>bir</a:t>
            </a:r>
            <a:r>
              <a:rPr sz="1800" spc="5" dirty="0">
                <a:solidFill>
                  <a:srgbClr val="404040"/>
                </a:solidFill>
                <a:latin typeface="Times New Roman"/>
                <a:cs typeface="Times New Roman"/>
              </a:rPr>
              <a:t> </a:t>
            </a:r>
            <a:r>
              <a:rPr sz="1800" dirty="0">
                <a:solidFill>
                  <a:srgbClr val="404040"/>
                </a:solidFill>
                <a:latin typeface="Times New Roman"/>
                <a:cs typeface="Times New Roman"/>
              </a:rPr>
              <a:t>web</a:t>
            </a:r>
            <a:r>
              <a:rPr sz="1800" spc="5" dirty="0">
                <a:solidFill>
                  <a:srgbClr val="404040"/>
                </a:solidFill>
                <a:latin typeface="Times New Roman"/>
                <a:cs typeface="Times New Roman"/>
              </a:rPr>
              <a:t> </a:t>
            </a:r>
            <a:r>
              <a:rPr sz="1800" spc="-5" dirty="0">
                <a:solidFill>
                  <a:srgbClr val="404040"/>
                </a:solidFill>
                <a:latin typeface="Times New Roman"/>
                <a:cs typeface="Times New Roman"/>
              </a:rPr>
              <a:t>sitesinin</a:t>
            </a:r>
            <a:r>
              <a:rPr sz="1800" spc="10" dirty="0">
                <a:solidFill>
                  <a:srgbClr val="404040"/>
                </a:solidFill>
                <a:latin typeface="Times New Roman"/>
                <a:cs typeface="Times New Roman"/>
              </a:rPr>
              <a:t> </a:t>
            </a:r>
            <a:r>
              <a:rPr sz="1800" spc="-5" dirty="0">
                <a:solidFill>
                  <a:srgbClr val="404040"/>
                </a:solidFill>
                <a:latin typeface="Times New Roman"/>
                <a:cs typeface="Times New Roman"/>
              </a:rPr>
              <a:t>nasıl </a:t>
            </a:r>
            <a:r>
              <a:rPr sz="1800" spc="-434" dirty="0">
                <a:solidFill>
                  <a:srgbClr val="404040"/>
                </a:solidFill>
                <a:latin typeface="Times New Roman"/>
                <a:cs typeface="Times New Roman"/>
              </a:rPr>
              <a:t> </a:t>
            </a:r>
            <a:r>
              <a:rPr sz="1800" spc="-5" dirty="0">
                <a:solidFill>
                  <a:srgbClr val="404040"/>
                </a:solidFill>
                <a:latin typeface="Times New Roman"/>
                <a:cs typeface="Times New Roman"/>
              </a:rPr>
              <a:t>hazırlandığını,</a:t>
            </a:r>
            <a:r>
              <a:rPr sz="1800" dirty="0">
                <a:solidFill>
                  <a:srgbClr val="404040"/>
                </a:solidFill>
                <a:latin typeface="Times New Roman"/>
                <a:cs typeface="Times New Roman"/>
              </a:rPr>
              <a:t> bu</a:t>
            </a:r>
            <a:r>
              <a:rPr sz="1800" spc="5" dirty="0">
                <a:solidFill>
                  <a:srgbClr val="404040"/>
                </a:solidFill>
                <a:latin typeface="Times New Roman"/>
                <a:cs typeface="Times New Roman"/>
              </a:rPr>
              <a:t> </a:t>
            </a:r>
            <a:r>
              <a:rPr sz="1800" dirty="0">
                <a:solidFill>
                  <a:srgbClr val="404040"/>
                </a:solidFill>
                <a:latin typeface="Times New Roman"/>
                <a:cs typeface="Times New Roman"/>
              </a:rPr>
              <a:t>web</a:t>
            </a:r>
            <a:r>
              <a:rPr sz="1800" spc="5" dirty="0">
                <a:solidFill>
                  <a:srgbClr val="404040"/>
                </a:solidFill>
                <a:latin typeface="Times New Roman"/>
                <a:cs typeface="Times New Roman"/>
              </a:rPr>
              <a:t> </a:t>
            </a:r>
            <a:r>
              <a:rPr sz="1800" spc="-5" dirty="0">
                <a:solidFill>
                  <a:srgbClr val="404040"/>
                </a:solidFill>
                <a:latin typeface="Times New Roman"/>
                <a:cs typeface="Times New Roman"/>
              </a:rPr>
              <a:t>sitesinin</a:t>
            </a:r>
            <a:r>
              <a:rPr sz="1800" dirty="0">
                <a:solidFill>
                  <a:srgbClr val="404040"/>
                </a:solidFill>
                <a:latin typeface="Times New Roman"/>
                <a:cs typeface="Times New Roman"/>
              </a:rPr>
              <a:t> veri </a:t>
            </a:r>
            <a:r>
              <a:rPr sz="1800" spc="-5" dirty="0">
                <a:solidFill>
                  <a:srgbClr val="404040"/>
                </a:solidFill>
                <a:latin typeface="Times New Roman"/>
                <a:cs typeface="Times New Roman"/>
              </a:rPr>
              <a:t>görselleştirme</a:t>
            </a:r>
            <a:r>
              <a:rPr sz="1800" dirty="0">
                <a:solidFill>
                  <a:srgbClr val="404040"/>
                </a:solidFill>
                <a:latin typeface="Times New Roman"/>
                <a:cs typeface="Times New Roman"/>
              </a:rPr>
              <a:t> </a:t>
            </a:r>
            <a:r>
              <a:rPr sz="1800" spc="-5" dirty="0">
                <a:solidFill>
                  <a:srgbClr val="404040"/>
                </a:solidFill>
                <a:latin typeface="Times New Roman"/>
                <a:cs typeface="Times New Roman"/>
              </a:rPr>
              <a:t>amacımızda</a:t>
            </a:r>
            <a:r>
              <a:rPr sz="1800" spc="5" dirty="0">
                <a:solidFill>
                  <a:srgbClr val="404040"/>
                </a:solidFill>
                <a:latin typeface="Times New Roman"/>
                <a:cs typeface="Times New Roman"/>
              </a:rPr>
              <a:t> </a:t>
            </a:r>
            <a:r>
              <a:rPr sz="1800" spc="-5" dirty="0">
                <a:solidFill>
                  <a:srgbClr val="404040"/>
                </a:solidFill>
                <a:latin typeface="Times New Roman"/>
                <a:cs typeface="Times New Roman"/>
              </a:rPr>
              <a:t>bize</a:t>
            </a:r>
            <a:r>
              <a:rPr sz="1800" spc="5" dirty="0">
                <a:solidFill>
                  <a:srgbClr val="404040"/>
                </a:solidFill>
                <a:latin typeface="Times New Roman"/>
                <a:cs typeface="Times New Roman"/>
              </a:rPr>
              <a:t> </a:t>
            </a:r>
            <a:r>
              <a:rPr sz="1800" spc="-5" dirty="0">
                <a:solidFill>
                  <a:srgbClr val="404040"/>
                </a:solidFill>
                <a:latin typeface="Times New Roman"/>
                <a:cs typeface="Times New Roman"/>
              </a:rPr>
              <a:t>nasıl yardımcı </a:t>
            </a:r>
            <a:r>
              <a:rPr sz="1800" dirty="0">
                <a:solidFill>
                  <a:srgbClr val="404040"/>
                </a:solidFill>
                <a:latin typeface="Times New Roman"/>
                <a:cs typeface="Times New Roman"/>
              </a:rPr>
              <a:t> </a:t>
            </a:r>
            <a:r>
              <a:rPr sz="1800" spc="-5" dirty="0">
                <a:solidFill>
                  <a:srgbClr val="404040"/>
                </a:solidFill>
                <a:latin typeface="Times New Roman"/>
                <a:cs typeface="Times New Roman"/>
              </a:rPr>
              <a:t>olabileceğini araştıracağız.</a:t>
            </a:r>
            <a:endParaRPr sz="180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693" y="1026667"/>
            <a:ext cx="2400300" cy="574040"/>
          </a:xfrm>
          <a:prstGeom prst="rect">
            <a:avLst/>
          </a:prstGeom>
        </p:spPr>
        <p:txBody>
          <a:bodyPr vert="horz" wrap="square" lIns="0" tIns="12700" rIns="0" bIns="0" rtlCol="0">
            <a:spAutoFit/>
          </a:bodyPr>
          <a:lstStyle/>
          <a:p>
            <a:pPr marL="12700">
              <a:lnSpc>
                <a:spcPct val="100000"/>
              </a:lnSpc>
              <a:spcBef>
                <a:spcPts val="100"/>
              </a:spcBef>
            </a:pPr>
            <a:r>
              <a:rPr spc="-80" dirty="0"/>
              <a:t>Ve</a:t>
            </a:r>
            <a:r>
              <a:rPr spc="-50" dirty="0"/>
              <a:t>r</a:t>
            </a:r>
            <a:r>
              <a:rPr spc="-270" dirty="0"/>
              <a:t>i</a:t>
            </a:r>
            <a:r>
              <a:rPr spc="-265" dirty="0"/>
              <a:t> </a:t>
            </a:r>
            <a:r>
              <a:rPr spc="55" dirty="0"/>
              <a:t>A</a:t>
            </a:r>
            <a:r>
              <a:rPr spc="60" dirty="0"/>
              <a:t>n</a:t>
            </a:r>
            <a:r>
              <a:rPr spc="295" dirty="0"/>
              <a:t>a</a:t>
            </a:r>
            <a:r>
              <a:rPr spc="-270" dirty="0"/>
              <a:t>li</a:t>
            </a:r>
            <a:r>
              <a:rPr spc="-375" dirty="0"/>
              <a:t>z</a:t>
            </a:r>
            <a:r>
              <a:rPr spc="-270" dirty="0"/>
              <a:t>i</a:t>
            </a:r>
          </a:p>
        </p:txBody>
      </p:sp>
      <p:sp>
        <p:nvSpPr>
          <p:cNvPr id="3" name="object 3"/>
          <p:cNvSpPr txBox="1"/>
          <p:nvPr/>
        </p:nvSpPr>
        <p:spPr>
          <a:xfrm>
            <a:off x="1233693" y="2610103"/>
            <a:ext cx="9379585" cy="3899535"/>
          </a:xfrm>
          <a:prstGeom prst="rect">
            <a:avLst/>
          </a:prstGeom>
        </p:spPr>
        <p:txBody>
          <a:bodyPr vert="horz" wrap="square" lIns="0" tIns="39370" rIns="0" bIns="0" rtlCol="0">
            <a:spAutoFit/>
          </a:bodyPr>
          <a:lstStyle/>
          <a:p>
            <a:pPr marL="355600" marR="26034" indent="-342900">
              <a:lnSpc>
                <a:spcPts val="1610"/>
              </a:lnSpc>
              <a:spcBef>
                <a:spcPts val="310"/>
              </a:spcBef>
              <a:tabLst>
                <a:tab pos="354965" algn="l"/>
              </a:tabLst>
            </a:pPr>
            <a:r>
              <a:rPr sz="1200" spc="-120" dirty="0">
                <a:solidFill>
                  <a:srgbClr val="B31166"/>
                </a:solidFill>
                <a:latin typeface="Lucida Sans Unicode"/>
                <a:cs typeface="Lucida Sans Unicode"/>
              </a:rPr>
              <a:t>▶	</a:t>
            </a:r>
            <a:r>
              <a:rPr sz="1500" spc="-55" dirty="0">
                <a:solidFill>
                  <a:srgbClr val="404040"/>
                </a:solidFill>
                <a:latin typeface="Verdana"/>
                <a:cs typeface="Verdana"/>
              </a:rPr>
              <a:t>Veri</a:t>
            </a:r>
            <a:r>
              <a:rPr sz="1500" spc="-110" dirty="0">
                <a:solidFill>
                  <a:srgbClr val="404040"/>
                </a:solidFill>
                <a:latin typeface="Verdana"/>
                <a:cs typeface="Verdana"/>
              </a:rPr>
              <a:t> </a:t>
            </a:r>
            <a:r>
              <a:rPr sz="1500" spc="-55" dirty="0">
                <a:solidFill>
                  <a:srgbClr val="404040"/>
                </a:solidFill>
                <a:latin typeface="Verdana"/>
                <a:cs typeface="Verdana"/>
              </a:rPr>
              <a:t>analizi,</a:t>
            </a:r>
            <a:r>
              <a:rPr sz="1500" spc="-110" dirty="0">
                <a:solidFill>
                  <a:srgbClr val="404040"/>
                </a:solidFill>
                <a:latin typeface="Verdana"/>
                <a:cs typeface="Verdana"/>
              </a:rPr>
              <a:t> </a:t>
            </a:r>
            <a:r>
              <a:rPr sz="1500" spc="-80" dirty="0">
                <a:solidFill>
                  <a:srgbClr val="404040"/>
                </a:solidFill>
                <a:latin typeface="Verdana"/>
                <a:cs typeface="Verdana"/>
              </a:rPr>
              <a:t>verileri</a:t>
            </a:r>
            <a:r>
              <a:rPr sz="1500" spc="-105" dirty="0">
                <a:solidFill>
                  <a:srgbClr val="404040"/>
                </a:solidFill>
                <a:latin typeface="Verdana"/>
                <a:cs typeface="Verdana"/>
              </a:rPr>
              <a:t> </a:t>
            </a:r>
            <a:r>
              <a:rPr sz="1500" dirty="0">
                <a:solidFill>
                  <a:srgbClr val="404040"/>
                </a:solidFill>
                <a:latin typeface="Verdana"/>
                <a:cs typeface="Verdana"/>
              </a:rPr>
              <a:t>toplama,</a:t>
            </a:r>
            <a:r>
              <a:rPr sz="1500" spc="-110" dirty="0">
                <a:solidFill>
                  <a:srgbClr val="404040"/>
                </a:solidFill>
                <a:latin typeface="Verdana"/>
                <a:cs typeface="Verdana"/>
              </a:rPr>
              <a:t> </a:t>
            </a:r>
            <a:r>
              <a:rPr sz="1500" spc="-60" dirty="0">
                <a:solidFill>
                  <a:srgbClr val="404040"/>
                </a:solidFill>
                <a:latin typeface="Verdana"/>
                <a:cs typeface="Verdana"/>
              </a:rPr>
              <a:t>sınıflandırma,</a:t>
            </a:r>
            <a:r>
              <a:rPr sz="1500" spc="-110" dirty="0">
                <a:solidFill>
                  <a:srgbClr val="404040"/>
                </a:solidFill>
                <a:latin typeface="Verdana"/>
                <a:cs typeface="Verdana"/>
              </a:rPr>
              <a:t> </a:t>
            </a:r>
            <a:r>
              <a:rPr sz="1500" spc="-15" dirty="0">
                <a:solidFill>
                  <a:srgbClr val="404040"/>
                </a:solidFill>
                <a:latin typeface="Verdana"/>
                <a:cs typeface="Verdana"/>
              </a:rPr>
              <a:t>özetleme</a:t>
            </a:r>
            <a:r>
              <a:rPr sz="1500" spc="-100" dirty="0">
                <a:solidFill>
                  <a:srgbClr val="404040"/>
                </a:solidFill>
                <a:latin typeface="Verdana"/>
                <a:cs typeface="Verdana"/>
              </a:rPr>
              <a:t> </a:t>
            </a:r>
            <a:r>
              <a:rPr sz="1500" spc="15" dirty="0">
                <a:solidFill>
                  <a:srgbClr val="404040"/>
                </a:solidFill>
                <a:latin typeface="Verdana"/>
                <a:cs typeface="Verdana"/>
              </a:rPr>
              <a:t>ve</a:t>
            </a:r>
            <a:r>
              <a:rPr sz="1500" spc="-105" dirty="0">
                <a:solidFill>
                  <a:srgbClr val="404040"/>
                </a:solidFill>
                <a:latin typeface="Verdana"/>
                <a:cs typeface="Verdana"/>
              </a:rPr>
              <a:t> </a:t>
            </a:r>
            <a:r>
              <a:rPr sz="1500" spc="-25" dirty="0">
                <a:solidFill>
                  <a:srgbClr val="404040"/>
                </a:solidFill>
                <a:latin typeface="Verdana"/>
                <a:cs typeface="Verdana"/>
              </a:rPr>
              <a:t>yorumlama</a:t>
            </a:r>
            <a:r>
              <a:rPr sz="1500" spc="-105" dirty="0">
                <a:solidFill>
                  <a:srgbClr val="404040"/>
                </a:solidFill>
                <a:latin typeface="Verdana"/>
                <a:cs typeface="Verdana"/>
              </a:rPr>
              <a:t> </a:t>
            </a:r>
            <a:r>
              <a:rPr sz="1500" spc="-85" dirty="0">
                <a:solidFill>
                  <a:srgbClr val="404040"/>
                </a:solidFill>
                <a:latin typeface="Verdana"/>
                <a:cs typeface="Verdana"/>
              </a:rPr>
              <a:t>işlemlerini</a:t>
            </a:r>
            <a:r>
              <a:rPr sz="1500" spc="-105" dirty="0">
                <a:solidFill>
                  <a:srgbClr val="404040"/>
                </a:solidFill>
                <a:latin typeface="Verdana"/>
                <a:cs typeface="Verdana"/>
              </a:rPr>
              <a:t> </a:t>
            </a:r>
            <a:r>
              <a:rPr sz="1500" dirty="0">
                <a:solidFill>
                  <a:srgbClr val="404040"/>
                </a:solidFill>
                <a:latin typeface="Verdana"/>
                <a:cs typeface="Verdana"/>
              </a:rPr>
              <a:t>içeren</a:t>
            </a:r>
            <a:r>
              <a:rPr sz="1500" spc="-110" dirty="0">
                <a:solidFill>
                  <a:srgbClr val="404040"/>
                </a:solidFill>
                <a:latin typeface="Verdana"/>
                <a:cs typeface="Verdana"/>
              </a:rPr>
              <a:t> </a:t>
            </a:r>
            <a:r>
              <a:rPr sz="1500" spc="-75" dirty="0">
                <a:solidFill>
                  <a:srgbClr val="404040"/>
                </a:solidFill>
                <a:latin typeface="Verdana"/>
                <a:cs typeface="Verdana"/>
              </a:rPr>
              <a:t>bir</a:t>
            </a:r>
            <a:r>
              <a:rPr sz="1500" spc="-110" dirty="0">
                <a:solidFill>
                  <a:srgbClr val="404040"/>
                </a:solidFill>
                <a:latin typeface="Verdana"/>
                <a:cs typeface="Verdana"/>
              </a:rPr>
              <a:t> </a:t>
            </a:r>
            <a:r>
              <a:rPr sz="1500" spc="-80" dirty="0">
                <a:solidFill>
                  <a:srgbClr val="404040"/>
                </a:solidFill>
                <a:latin typeface="Verdana"/>
                <a:cs typeface="Verdana"/>
              </a:rPr>
              <a:t>süreçtir.</a:t>
            </a:r>
            <a:r>
              <a:rPr sz="1500" spc="-105" dirty="0">
                <a:solidFill>
                  <a:srgbClr val="404040"/>
                </a:solidFill>
                <a:latin typeface="Verdana"/>
                <a:cs typeface="Verdana"/>
              </a:rPr>
              <a:t> Bu </a:t>
            </a:r>
            <a:r>
              <a:rPr sz="1500" spc="-515" dirty="0">
                <a:solidFill>
                  <a:srgbClr val="404040"/>
                </a:solidFill>
                <a:latin typeface="Verdana"/>
                <a:cs typeface="Verdana"/>
              </a:rPr>
              <a:t> </a:t>
            </a:r>
            <a:r>
              <a:rPr sz="1500" spc="-85" dirty="0">
                <a:solidFill>
                  <a:srgbClr val="404040"/>
                </a:solidFill>
                <a:latin typeface="Verdana"/>
                <a:cs typeface="Verdana"/>
              </a:rPr>
              <a:t>işlemler, </a:t>
            </a:r>
            <a:r>
              <a:rPr sz="1500" spc="-40" dirty="0">
                <a:solidFill>
                  <a:srgbClr val="404040"/>
                </a:solidFill>
                <a:latin typeface="Verdana"/>
                <a:cs typeface="Verdana"/>
              </a:rPr>
              <a:t>verilerden </a:t>
            </a:r>
            <a:r>
              <a:rPr sz="1500" spc="70" dirty="0">
                <a:solidFill>
                  <a:srgbClr val="404040"/>
                </a:solidFill>
                <a:latin typeface="Verdana"/>
                <a:cs typeface="Verdana"/>
              </a:rPr>
              <a:t>daha </a:t>
            </a:r>
            <a:r>
              <a:rPr sz="1500" spc="-110" dirty="0">
                <a:solidFill>
                  <a:srgbClr val="404040"/>
                </a:solidFill>
                <a:latin typeface="Verdana"/>
                <a:cs typeface="Verdana"/>
              </a:rPr>
              <a:t>iyi </a:t>
            </a:r>
            <a:r>
              <a:rPr sz="1500" spc="5" dirty="0">
                <a:solidFill>
                  <a:srgbClr val="404040"/>
                </a:solidFill>
                <a:latin typeface="Verdana"/>
                <a:cs typeface="Verdana"/>
              </a:rPr>
              <a:t>anlam </a:t>
            </a:r>
            <a:r>
              <a:rPr sz="1500" spc="-30" dirty="0">
                <a:solidFill>
                  <a:srgbClr val="404040"/>
                </a:solidFill>
                <a:latin typeface="Verdana"/>
                <a:cs typeface="Verdana"/>
              </a:rPr>
              <a:t>çıkarmayı </a:t>
            </a:r>
            <a:r>
              <a:rPr sz="1500" spc="15" dirty="0">
                <a:solidFill>
                  <a:srgbClr val="404040"/>
                </a:solidFill>
                <a:latin typeface="Verdana"/>
                <a:cs typeface="Verdana"/>
              </a:rPr>
              <a:t>ve </a:t>
            </a:r>
            <a:r>
              <a:rPr sz="1500" spc="-55" dirty="0">
                <a:solidFill>
                  <a:srgbClr val="404040"/>
                </a:solidFill>
                <a:latin typeface="Verdana"/>
                <a:cs typeface="Verdana"/>
              </a:rPr>
              <a:t>verilere </a:t>
            </a:r>
            <a:r>
              <a:rPr sz="1500" dirty="0">
                <a:solidFill>
                  <a:srgbClr val="404040"/>
                </a:solidFill>
                <a:latin typeface="Verdana"/>
                <a:cs typeface="Verdana"/>
              </a:rPr>
              <a:t>dayalı </a:t>
            </a:r>
            <a:r>
              <a:rPr sz="1500" spc="-60" dirty="0">
                <a:solidFill>
                  <a:srgbClr val="404040"/>
                </a:solidFill>
                <a:latin typeface="Verdana"/>
                <a:cs typeface="Verdana"/>
              </a:rPr>
              <a:t>kararlar </a:t>
            </a:r>
            <a:r>
              <a:rPr sz="1500" spc="-20" dirty="0">
                <a:solidFill>
                  <a:srgbClr val="404040"/>
                </a:solidFill>
                <a:latin typeface="Verdana"/>
                <a:cs typeface="Verdana"/>
              </a:rPr>
              <a:t>almayı </a:t>
            </a:r>
            <a:r>
              <a:rPr sz="1500" spc="-60" dirty="0">
                <a:solidFill>
                  <a:srgbClr val="404040"/>
                </a:solidFill>
                <a:latin typeface="Verdana"/>
                <a:cs typeface="Verdana"/>
              </a:rPr>
              <a:t>mümkün </a:t>
            </a:r>
            <a:r>
              <a:rPr sz="1500" spc="-100" dirty="0">
                <a:solidFill>
                  <a:srgbClr val="404040"/>
                </a:solidFill>
                <a:latin typeface="Verdana"/>
                <a:cs typeface="Verdana"/>
              </a:rPr>
              <a:t>kılar. </a:t>
            </a:r>
            <a:r>
              <a:rPr sz="1500" spc="-55" dirty="0">
                <a:solidFill>
                  <a:srgbClr val="404040"/>
                </a:solidFill>
                <a:latin typeface="Verdana"/>
                <a:cs typeface="Verdana"/>
              </a:rPr>
              <a:t>Veri </a:t>
            </a:r>
            <a:r>
              <a:rPr sz="1500" spc="-515" dirty="0">
                <a:solidFill>
                  <a:srgbClr val="404040"/>
                </a:solidFill>
                <a:latin typeface="Verdana"/>
                <a:cs typeface="Verdana"/>
              </a:rPr>
              <a:t> </a:t>
            </a:r>
            <a:r>
              <a:rPr sz="1500" spc="-55" dirty="0">
                <a:solidFill>
                  <a:srgbClr val="404040"/>
                </a:solidFill>
                <a:latin typeface="Verdana"/>
                <a:cs typeface="Verdana"/>
              </a:rPr>
              <a:t>analizi,</a:t>
            </a:r>
            <a:r>
              <a:rPr sz="1500" spc="-120" dirty="0">
                <a:solidFill>
                  <a:srgbClr val="404040"/>
                </a:solidFill>
                <a:latin typeface="Verdana"/>
                <a:cs typeface="Verdana"/>
              </a:rPr>
              <a:t> </a:t>
            </a:r>
            <a:r>
              <a:rPr sz="1500" spc="-20" dirty="0">
                <a:solidFill>
                  <a:srgbClr val="404040"/>
                </a:solidFill>
                <a:latin typeface="Verdana"/>
                <a:cs typeface="Verdana"/>
              </a:rPr>
              <a:t>birçok</a:t>
            </a:r>
            <a:r>
              <a:rPr sz="1500" spc="-120" dirty="0">
                <a:solidFill>
                  <a:srgbClr val="404040"/>
                </a:solidFill>
                <a:latin typeface="Verdana"/>
                <a:cs typeface="Verdana"/>
              </a:rPr>
              <a:t> </a:t>
            </a:r>
            <a:r>
              <a:rPr sz="1500" spc="50" dirty="0">
                <a:solidFill>
                  <a:srgbClr val="404040"/>
                </a:solidFill>
                <a:latin typeface="Verdana"/>
                <a:cs typeface="Verdana"/>
              </a:rPr>
              <a:t>alanda</a:t>
            </a:r>
            <a:r>
              <a:rPr sz="1500" spc="-114" dirty="0">
                <a:solidFill>
                  <a:srgbClr val="404040"/>
                </a:solidFill>
                <a:latin typeface="Verdana"/>
                <a:cs typeface="Verdana"/>
              </a:rPr>
              <a:t> </a:t>
            </a:r>
            <a:r>
              <a:rPr sz="1500" spc="-70" dirty="0">
                <a:solidFill>
                  <a:srgbClr val="404040"/>
                </a:solidFill>
                <a:latin typeface="Verdana"/>
                <a:cs typeface="Verdana"/>
              </a:rPr>
              <a:t>kullanılabilir,</a:t>
            </a:r>
            <a:r>
              <a:rPr sz="1500" spc="-120" dirty="0">
                <a:solidFill>
                  <a:srgbClr val="404040"/>
                </a:solidFill>
                <a:latin typeface="Verdana"/>
                <a:cs typeface="Verdana"/>
              </a:rPr>
              <a:t> </a:t>
            </a:r>
            <a:r>
              <a:rPr sz="1500" spc="50" dirty="0">
                <a:solidFill>
                  <a:srgbClr val="404040"/>
                </a:solidFill>
                <a:latin typeface="Verdana"/>
                <a:cs typeface="Verdana"/>
              </a:rPr>
              <a:t>ancak</a:t>
            </a:r>
            <a:r>
              <a:rPr sz="1500" spc="-114" dirty="0">
                <a:solidFill>
                  <a:srgbClr val="404040"/>
                </a:solidFill>
                <a:latin typeface="Verdana"/>
                <a:cs typeface="Verdana"/>
              </a:rPr>
              <a:t> </a:t>
            </a:r>
            <a:r>
              <a:rPr sz="1500" spc="20" dirty="0">
                <a:solidFill>
                  <a:srgbClr val="404040"/>
                </a:solidFill>
                <a:latin typeface="Verdana"/>
                <a:cs typeface="Verdana"/>
              </a:rPr>
              <a:t>en</a:t>
            </a:r>
            <a:r>
              <a:rPr sz="1500" spc="-120" dirty="0">
                <a:solidFill>
                  <a:srgbClr val="404040"/>
                </a:solidFill>
                <a:latin typeface="Verdana"/>
                <a:cs typeface="Verdana"/>
              </a:rPr>
              <a:t> </a:t>
            </a:r>
            <a:r>
              <a:rPr sz="1500" spc="-150" dirty="0">
                <a:solidFill>
                  <a:srgbClr val="404040"/>
                </a:solidFill>
                <a:latin typeface="Verdana"/>
                <a:cs typeface="Verdana"/>
              </a:rPr>
              <a:t>sık</a:t>
            </a:r>
            <a:r>
              <a:rPr sz="1500" spc="-120" dirty="0">
                <a:solidFill>
                  <a:srgbClr val="404040"/>
                </a:solidFill>
                <a:latin typeface="Verdana"/>
                <a:cs typeface="Verdana"/>
              </a:rPr>
              <a:t> </a:t>
            </a:r>
            <a:r>
              <a:rPr sz="1500" spc="-65" dirty="0">
                <a:solidFill>
                  <a:srgbClr val="404040"/>
                </a:solidFill>
                <a:latin typeface="Verdana"/>
                <a:cs typeface="Verdana"/>
              </a:rPr>
              <a:t>kullanım</a:t>
            </a:r>
            <a:r>
              <a:rPr sz="1500" spc="-110" dirty="0">
                <a:solidFill>
                  <a:srgbClr val="404040"/>
                </a:solidFill>
                <a:latin typeface="Verdana"/>
                <a:cs typeface="Verdana"/>
              </a:rPr>
              <a:t> </a:t>
            </a:r>
            <a:r>
              <a:rPr sz="1500" spc="-30" dirty="0">
                <a:solidFill>
                  <a:srgbClr val="404040"/>
                </a:solidFill>
                <a:latin typeface="Verdana"/>
                <a:cs typeface="Verdana"/>
              </a:rPr>
              <a:t>alanları</a:t>
            </a:r>
            <a:r>
              <a:rPr sz="1500" spc="-114" dirty="0">
                <a:solidFill>
                  <a:srgbClr val="404040"/>
                </a:solidFill>
                <a:latin typeface="Verdana"/>
                <a:cs typeface="Verdana"/>
              </a:rPr>
              <a:t> </a:t>
            </a:r>
            <a:r>
              <a:rPr sz="1500" spc="-95" dirty="0">
                <a:solidFill>
                  <a:srgbClr val="404040"/>
                </a:solidFill>
                <a:latin typeface="Verdana"/>
                <a:cs typeface="Verdana"/>
              </a:rPr>
              <a:t>şunlardır:</a:t>
            </a:r>
            <a:endParaRPr sz="1500">
              <a:latin typeface="Verdana"/>
              <a:cs typeface="Verdana"/>
            </a:endParaRPr>
          </a:p>
          <a:p>
            <a:pPr>
              <a:lnSpc>
                <a:spcPct val="100000"/>
              </a:lnSpc>
            </a:pPr>
            <a:endParaRPr sz="1800">
              <a:latin typeface="Verdana"/>
              <a:cs typeface="Verdana"/>
            </a:endParaRPr>
          </a:p>
          <a:p>
            <a:pPr marL="355600" marR="288925" indent="-342900">
              <a:lnSpc>
                <a:spcPts val="1610"/>
              </a:lnSpc>
              <a:spcBef>
                <a:spcPts val="1480"/>
              </a:spcBef>
              <a:tabLst>
                <a:tab pos="354965" algn="l"/>
              </a:tabLst>
            </a:pPr>
            <a:r>
              <a:rPr sz="1200" spc="-120" dirty="0">
                <a:solidFill>
                  <a:srgbClr val="B31166"/>
                </a:solidFill>
                <a:latin typeface="Lucida Sans Unicode"/>
                <a:cs typeface="Lucida Sans Unicode"/>
              </a:rPr>
              <a:t>▶	</a:t>
            </a:r>
            <a:r>
              <a:rPr sz="1500" spc="-110" dirty="0">
                <a:solidFill>
                  <a:srgbClr val="404040"/>
                </a:solidFill>
                <a:latin typeface="Verdana"/>
                <a:cs typeface="Verdana"/>
              </a:rPr>
              <a:t>İşletme:</a:t>
            </a:r>
            <a:r>
              <a:rPr sz="1500" spc="-114" dirty="0">
                <a:solidFill>
                  <a:srgbClr val="404040"/>
                </a:solidFill>
                <a:latin typeface="Verdana"/>
                <a:cs typeface="Verdana"/>
              </a:rPr>
              <a:t> </a:t>
            </a:r>
            <a:r>
              <a:rPr sz="1500" spc="-55" dirty="0">
                <a:solidFill>
                  <a:srgbClr val="404040"/>
                </a:solidFill>
                <a:latin typeface="Verdana"/>
                <a:cs typeface="Verdana"/>
              </a:rPr>
              <a:t>Veri</a:t>
            </a:r>
            <a:r>
              <a:rPr sz="1500" spc="-114" dirty="0">
                <a:solidFill>
                  <a:srgbClr val="404040"/>
                </a:solidFill>
                <a:latin typeface="Verdana"/>
                <a:cs typeface="Verdana"/>
              </a:rPr>
              <a:t> </a:t>
            </a:r>
            <a:r>
              <a:rPr sz="1500" spc="-55" dirty="0">
                <a:solidFill>
                  <a:srgbClr val="404040"/>
                </a:solidFill>
                <a:latin typeface="Verdana"/>
                <a:cs typeface="Verdana"/>
              </a:rPr>
              <a:t>analizi,</a:t>
            </a:r>
            <a:r>
              <a:rPr sz="1500" spc="-110" dirty="0">
                <a:solidFill>
                  <a:srgbClr val="404040"/>
                </a:solidFill>
                <a:latin typeface="Verdana"/>
                <a:cs typeface="Verdana"/>
              </a:rPr>
              <a:t> </a:t>
            </a:r>
            <a:r>
              <a:rPr sz="1500" spc="-65" dirty="0">
                <a:solidFill>
                  <a:srgbClr val="404040"/>
                </a:solidFill>
                <a:latin typeface="Verdana"/>
                <a:cs typeface="Verdana"/>
              </a:rPr>
              <a:t>işletmelerin</a:t>
            </a:r>
            <a:r>
              <a:rPr sz="1500" spc="-114" dirty="0">
                <a:solidFill>
                  <a:srgbClr val="404040"/>
                </a:solidFill>
                <a:latin typeface="Verdana"/>
                <a:cs typeface="Verdana"/>
              </a:rPr>
              <a:t> </a:t>
            </a:r>
            <a:r>
              <a:rPr sz="1500" spc="5" dirty="0">
                <a:solidFill>
                  <a:srgbClr val="404040"/>
                </a:solidFill>
                <a:latin typeface="Verdana"/>
                <a:cs typeface="Verdana"/>
              </a:rPr>
              <a:t>pazarlama</a:t>
            </a:r>
            <a:r>
              <a:rPr sz="1500" spc="-110" dirty="0">
                <a:solidFill>
                  <a:srgbClr val="404040"/>
                </a:solidFill>
                <a:latin typeface="Verdana"/>
                <a:cs typeface="Verdana"/>
              </a:rPr>
              <a:t> </a:t>
            </a:r>
            <a:r>
              <a:rPr sz="1500" spc="-85" dirty="0">
                <a:solidFill>
                  <a:srgbClr val="404040"/>
                </a:solidFill>
                <a:latin typeface="Verdana"/>
                <a:cs typeface="Verdana"/>
              </a:rPr>
              <a:t>stratejilerini</a:t>
            </a:r>
            <a:r>
              <a:rPr sz="1500" spc="-110" dirty="0">
                <a:solidFill>
                  <a:srgbClr val="404040"/>
                </a:solidFill>
                <a:latin typeface="Verdana"/>
                <a:cs typeface="Verdana"/>
              </a:rPr>
              <a:t> </a:t>
            </a:r>
            <a:r>
              <a:rPr sz="1500" spc="-75" dirty="0">
                <a:solidFill>
                  <a:srgbClr val="404040"/>
                </a:solidFill>
                <a:latin typeface="Verdana"/>
                <a:cs typeface="Verdana"/>
              </a:rPr>
              <a:t>geliştirmek,</a:t>
            </a:r>
            <a:r>
              <a:rPr sz="1500" spc="-114" dirty="0">
                <a:solidFill>
                  <a:srgbClr val="404040"/>
                </a:solidFill>
                <a:latin typeface="Verdana"/>
                <a:cs typeface="Verdana"/>
              </a:rPr>
              <a:t> </a:t>
            </a:r>
            <a:r>
              <a:rPr sz="1500" spc="-80" dirty="0">
                <a:solidFill>
                  <a:srgbClr val="404040"/>
                </a:solidFill>
                <a:latin typeface="Verdana"/>
                <a:cs typeface="Verdana"/>
              </a:rPr>
              <a:t>ürünlerin</a:t>
            </a:r>
            <a:r>
              <a:rPr sz="1500" spc="-114" dirty="0">
                <a:solidFill>
                  <a:srgbClr val="404040"/>
                </a:solidFill>
                <a:latin typeface="Verdana"/>
                <a:cs typeface="Verdana"/>
              </a:rPr>
              <a:t> </a:t>
            </a:r>
            <a:r>
              <a:rPr sz="1500" spc="-85" dirty="0">
                <a:solidFill>
                  <a:srgbClr val="404040"/>
                </a:solidFill>
                <a:latin typeface="Verdana"/>
                <a:cs typeface="Verdana"/>
              </a:rPr>
              <a:t>satışlarını</a:t>
            </a:r>
            <a:r>
              <a:rPr sz="1500" spc="-110" dirty="0">
                <a:solidFill>
                  <a:srgbClr val="404040"/>
                </a:solidFill>
                <a:latin typeface="Verdana"/>
                <a:cs typeface="Verdana"/>
              </a:rPr>
              <a:t> </a:t>
            </a:r>
            <a:r>
              <a:rPr sz="1500" spc="-60" dirty="0">
                <a:solidFill>
                  <a:srgbClr val="404040"/>
                </a:solidFill>
                <a:latin typeface="Verdana"/>
                <a:cs typeface="Verdana"/>
              </a:rPr>
              <a:t>izlemek</a:t>
            </a:r>
            <a:r>
              <a:rPr sz="1500" spc="-114" dirty="0">
                <a:solidFill>
                  <a:srgbClr val="404040"/>
                </a:solidFill>
                <a:latin typeface="Verdana"/>
                <a:cs typeface="Verdana"/>
              </a:rPr>
              <a:t> </a:t>
            </a:r>
            <a:r>
              <a:rPr sz="1500" spc="15" dirty="0">
                <a:solidFill>
                  <a:srgbClr val="404040"/>
                </a:solidFill>
                <a:latin typeface="Verdana"/>
                <a:cs typeface="Verdana"/>
              </a:rPr>
              <a:t>ve </a:t>
            </a:r>
            <a:r>
              <a:rPr sz="1500" spc="-509" dirty="0">
                <a:solidFill>
                  <a:srgbClr val="404040"/>
                </a:solidFill>
                <a:latin typeface="Verdana"/>
                <a:cs typeface="Verdana"/>
              </a:rPr>
              <a:t> </a:t>
            </a:r>
            <a:r>
              <a:rPr sz="1500" spc="-50" dirty="0">
                <a:solidFill>
                  <a:srgbClr val="404040"/>
                </a:solidFill>
                <a:latin typeface="Verdana"/>
                <a:cs typeface="Verdana"/>
              </a:rPr>
              <a:t>m</a:t>
            </a:r>
            <a:r>
              <a:rPr sz="1500" spc="-40" dirty="0">
                <a:solidFill>
                  <a:srgbClr val="404040"/>
                </a:solidFill>
                <a:latin typeface="Verdana"/>
                <a:cs typeface="Verdana"/>
              </a:rPr>
              <a:t>ü</a:t>
            </a:r>
            <a:r>
              <a:rPr sz="1500" spc="-195" dirty="0">
                <a:solidFill>
                  <a:srgbClr val="404040"/>
                </a:solidFill>
                <a:latin typeface="Verdana"/>
                <a:cs typeface="Verdana"/>
              </a:rPr>
              <a:t>ş</a:t>
            </a:r>
            <a:r>
              <a:rPr sz="1500" spc="-85" dirty="0">
                <a:solidFill>
                  <a:srgbClr val="404040"/>
                </a:solidFill>
                <a:latin typeface="Verdana"/>
                <a:cs typeface="Verdana"/>
              </a:rPr>
              <a:t>t</a:t>
            </a:r>
            <a:r>
              <a:rPr sz="1500" spc="-65" dirty="0">
                <a:solidFill>
                  <a:srgbClr val="404040"/>
                </a:solidFill>
                <a:latin typeface="Verdana"/>
                <a:cs typeface="Verdana"/>
              </a:rPr>
              <a:t>e</a:t>
            </a:r>
            <a:r>
              <a:rPr sz="1500" spc="-50" dirty="0">
                <a:solidFill>
                  <a:srgbClr val="404040"/>
                </a:solidFill>
                <a:latin typeface="Verdana"/>
                <a:cs typeface="Verdana"/>
              </a:rPr>
              <a:t>r</a:t>
            </a:r>
            <a:r>
              <a:rPr sz="1500" spc="-114" dirty="0">
                <a:solidFill>
                  <a:srgbClr val="404040"/>
                </a:solidFill>
                <a:latin typeface="Verdana"/>
                <a:cs typeface="Verdana"/>
              </a:rPr>
              <a:t>i</a:t>
            </a:r>
            <a:r>
              <a:rPr sz="1500" spc="-120" dirty="0">
                <a:solidFill>
                  <a:srgbClr val="404040"/>
                </a:solidFill>
                <a:latin typeface="Verdana"/>
                <a:cs typeface="Verdana"/>
              </a:rPr>
              <a:t> </a:t>
            </a:r>
            <a:r>
              <a:rPr sz="1500" spc="85" dirty="0">
                <a:solidFill>
                  <a:srgbClr val="404040"/>
                </a:solidFill>
                <a:latin typeface="Verdana"/>
                <a:cs typeface="Verdana"/>
              </a:rPr>
              <a:t>d</a:t>
            </a:r>
            <a:r>
              <a:rPr sz="1500" spc="120" dirty="0">
                <a:solidFill>
                  <a:srgbClr val="404040"/>
                </a:solidFill>
                <a:latin typeface="Verdana"/>
                <a:cs typeface="Verdana"/>
              </a:rPr>
              <a:t>a</a:t>
            </a:r>
            <a:r>
              <a:rPr sz="1500" spc="-55" dirty="0">
                <a:solidFill>
                  <a:srgbClr val="404040"/>
                </a:solidFill>
                <a:latin typeface="Verdana"/>
                <a:cs typeface="Verdana"/>
              </a:rPr>
              <a:t>v</a:t>
            </a:r>
            <a:r>
              <a:rPr sz="1500" spc="-195" dirty="0">
                <a:solidFill>
                  <a:srgbClr val="404040"/>
                </a:solidFill>
                <a:latin typeface="Verdana"/>
                <a:cs typeface="Verdana"/>
              </a:rPr>
              <a:t>r</a:t>
            </a:r>
            <a:r>
              <a:rPr sz="1500" spc="120" dirty="0">
                <a:solidFill>
                  <a:srgbClr val="404040"/>
                </a:solidFill>
                <a:latin typeface="Verdana"/>
                <a:cs typeface="Verdana"/>
              </a:rPr>
              <a:t>a</a:t>
            </a:r>
            <a:r>
              <a:rPr sz="1500" spc="-40" dirty="0">
                <a:solidFill>
                  <a:srgbClr val="404040"/>
                </a:solidFill>
                <a:latin typeface="Verdana"/>
                <a:cs typeface="Verdana"/>
              </a:rPr>
              <a:t>n</a:t>
            </a:r>
            <a:r>
              <a:rPr sz="1500" spc="-120" dirty="0">
                <a:solidFill>
                  <a:srgbClr val="404040"/>
                </a:solidFill>
                <a:latin typeface="Verdana"/>
                <a:cs typeface="Verdana"/>
              </a:rPr>
              <a:t>ı</a:t>
            </a:r>
            <a:r>
              <a:rPr sz="1500" spc="-195" dirty="0">
                <a:solidFill>
                  <a:srgbClr val="404040"/>
                </a:solidFill>
                <a:latin typeface="Verdana"/>
                <a:cs typeface="Verdana"/>
              </a:rPr>
              <a:t>ş</a:t>
            </a:r>
            <a:r>
              <a:rPr sz="1500" spc="-5" dirty="0">
                <a:solidFill>
                  <a:srgbClr val="404040"/>
                </a:solidFill>
                <a:latin typeface="Verdana"/>
                <a:cs typeface="Verdana"/>
              </a:rPr>
              <a:t>l</a:t>
            </a:r>
            <a:r>
              <a:rPr sz="1500" spc="5" dirty="0">
                <a:solidFill>
                  <a:srgbClr val="404040"/>
                </a:solidFill>
                <a:latin typeface="Verdana"/>
                <a:cs typeface="Verdana"/>
              </a:rPr>
              <a:t>a</a:t>
            </a:r>
            <a:r>
              <a:rPr sz="1500" spc="-195" dirty="0">
                <a:solidFill>
                  <a:srgbClr val="404040"/>
                </a:solidFill>
                <a:latin typeface="Verdana"/>
                <a:cs typeface="Verdana"/>
              </a:rPr>
              <a:t>r</a:t>
            </a:r>
            <a:r>
              <a:rPr sz="1500" spc="-80" dirty="0">
                <a:solidFill>
                  <a:srgbClr val="404040"/>
                </a:solidFill>
                <a:latin typeface="Verdana"/>
                <a:cs typeface="Verdana"/>
              </a:rPr>
              <a:t>ın</a:t>
            </a:r>
            <a:r>
              <a:rPr sz="1500" spc="-114" dirty="0">
                <a:solidFill>
                  <a:srgbClr val="404040"/>
                </a:solidFill>
                <a:latin typeface="Verdana"/>
                <a:cs typeface="Verdana"/>
              </a:rPr>
              <a:t>ı</a:t>
            </a:r>
            <a:r>
              <a:rPr sz="1500" spc="-120" dirty="0">
                <a:solidFill>
                  <a:srgbClr val="404040"/>
                </a:solidFill>
                <a:latin typeface="Verdana"/>
                <a:cs typeface="Verdana"/>
              </a:rPr>
              <a:t> </a:t>
            </a:r>
            <a:r>
              <a:rPr sz="1500" spc="120" dirty="0">
                <a:solidFill>
                  <a:srgbClr val="404040"/>
                </a:solidFill>
                <a:latin typeface="Verdana"/>
                <a:cs typeface="Verdana"/>
              </a:rPr>
              <a:t>a</a:t>
            </a:r>
            <a:r>
              <a:rPr sz="1500" spc="-40" dirty="0">
                <a:solidFill>
                  <a:srgbClr val="404040"/>
                </a:solidFill>
                <a:latin typeface="Verdana"/>
                <a:cs typeface="Verdana"/>
              </a:rPr>
              <a:t>n</a:t>
            </a:r>
            <a:r>
              <a:rPr sz="1500" spc="-5" dirty="0">
                <a:solidFill>
                  <a:srgbClr val="404040"/>
                </a:solidFill>
                <a:latin typeface="Verdana"/>
                <a:cs typeface="Verdana"/>
              </a:rPr>
              <a:t>l</a:t>
            </a:r>
            <a:r>
              <a:rPr sz="1500" spc="5" dirty="0">
                <a:solidFill>
                  <a:srgbClr val="404040"/>
                </a:solidFill>
                <a:latin typeface="Verdana"/>
                <a:cs typeface="Verdana"/>
              </a:rPr>
              <a:t>a</a:t>
            </a:r>
            <a:r>
              <a:rPr sz="1500" spc="-50" dirty="0">
                <a:solidFill>
                  <a:srgbClr val="404040"/>
                </a:solidFill>
                <a:latin typeface="Verdana"/>
                <a:cs typeface="Verdana"/>
              </a:rPr>
              <a:t>m</a:t>
            </a:r>
            <a:r>
              <a:rPr sz="1500" spc="120" dirty="0">
                <a:solidFill>
                  <a:srgbClr val="404040"/>
                </a:solidFill>
                <a:latin typeface="Verdana"/>
                <a:cs typeface="Verdana"/>
              </a:rPr>
              <a:t>a</a:t>
            </a:r>
            <a:r>
              <a:rPr sz="1500" spc="-90" dirty="0">
                <a:solidFill>
                  <a:srgbClr val="404040"/>
                </a:solidFill>
                <a:latin typeface="Verdana"/>
                <a:cs typeface="Verdana"/>
              </a:rPr>
              <a:t>y</a:t>
            </a:r>
            <a:r>
              <a:rPr sz="1500" spc="120" dirty="0">
                <a:solidFill>
                  <a:srgbClr val="404040"/>
                </a:solidFill>
                <a:latin typeface="Verdana"/>
                <a:cs typeface="Verdana"/>
              </a:rPr>
              <a:t>a</a:t>
            </a:r>
            <a:r>
              <a:rPr sz="1500" spc="-114" dirty="0">
                <a:solidFill>
                  <a:srgbClr val="404040"/>
                </a:solidFill>
                <a:latin typeface="Verdana"/>
                <a:cs typeface="Verdana"/>
              </a:rPr>
              <a:t> </a:t>
            </a:r>
            <a:r>
              <a:rPr sz="1500" spc="-90" dirty="0">
                <a:solidFill>
                  <a:srgbClr val="404040"/>
                </a:solidFill>
                <a:latin typeface="Verdana"/>
                <a:cs typeface="Verdana"/>
              </a:rPr>
              <a:t>y</a:t>
            </a:r>
            <a:r>
              <a:rPr sz="1500" spc="120" dirty="0">
                <a:solidFill>
                  <a:srgbClr val="404040"/>
                </a:solidFill>
                <a:latin typeface="Verdana"/>
                <a:cs typeface="Verdana"/>
              </a:rPr>
              <a:t>a</a:t>
            </a:r>
            <a:r>
              <a:rPr sz="1500" spc="-195" dirty="0">
                <a:solidFill>
                  <a:srgbClr val="404040"/>
                </a:solidFill>
                <a:latin typeface="Verdana"/>
                <a:cs typeface="Verdana"/>
              </a:rPr>
              <a:t>r</a:t>
            </a:r>
            <a:r>
              <a:rPr sz="1500" spc="85" dirty="0">
                <a:solidFill>
                  <a:srgbClr val="404040"/>
                </a:solidFill>
                <a:latin typeface="Verdana"/>
                <a:cs typeface="Verdana"/>
              </a:rPr>
              <a:t>d</a:t>
            </a:r>
            <a:r>
              <a:rPr sz="1500" spc="-45" dirty="0">
                <a:solidFill>
                  <a:srgbClr val="404040"/>
                </a:solidFill>
                <a:latin typeface="Verdana"/>
                <a:cs typeface="Verdana"/>
              </a:rPr>
              <a:t>ı</a:t>
            </a:r>
            <a:r>
              <a:rPr sz="1500" spc="-125" dirty="0">
                <a:solidFill>
                  <a:srgbClr val="404040"/>
                </a:solidFill>
                <a:latin typeface="Verdana"/>
                <a:cs typeface="Verdana"/>
              </a:rPr>
              <a:t>m</a:t>
            </a:r>
            <a:r>
              <a:rPr sz="1500" spc="185" dirty="0">
                <a:solidFill>
                  <a:srgbClr val="404040"/>
                </a:solidFill>
                <a:latin typeface="Verdana"/>
                <a:cs typeface="Verdana"/>
              </a:rPr>
              <a:t>c</a:t>
            </a:r>
            <a:r>
              <a:rPr sz="1500" spc="-114" dirty="0">
                <a:solidFill>
                  <a:srgbClr val="404040"/>
                </a:solidFill>
                <a:latin typeface="Verdana"/>
                <a:cs typeface="Verdana"/>
              </a:rPr>
              <a:t>ı</a:t>
            </a:r>
            <a:r>
              <a:rPr sz="1500" spc="-120" dirty="0">
                <a:solidFill>
                  <a:srgbClr val="404040"/>
                </a:solidFill>
                <a:latin typeface="Verdana"/>
                <a:cs typeface="Verdana"/>
              </a:rPr>
              <a:t> </a:t>
            </a:r>
            <a:r>
              <a:rPr sz="1500" spc="75" dirty="0">
                <a:solidFill>
                  <a:srgbClr val="404040"/>
                </a:solidFill>
                <a:latin typeface="Verdana"/>
                <a:cs typeface="Verdana"/>
              </a:rPr>
              <a:t>o</a:t>
            </a:r>
            <a:r>
              <a:rPr sz="1500" spc="-50" dirty="0">
                <a:solidFill>
                  <a:srgbClr val="404040"/>
                </a:solidFill>
                <a:latin typeface="Verdana"/>
                <a:cs typeface="Verdana"/>
              </a:rPr>
              <a:t>l</a:t>
            </a:r>
            <a:r>
              <a:rPr sz="1500" spc="-105" dirty="0">
                <a:solidFill>
                  <a:srgbClr val="404040"/>
                </a:solidFill>
                <a:latin typeface="Verdana"/>
                <a:cs typeface="Verdana"/>
              </a:rPr>
              <a:t>u</a:t>
            </a:r>
            <a:r>
              <a:rPr sz="1500" spc="-195" dirty="0">
                <a:solidFill>
                  <a:srgbClr val="404040"/>
                </a:solidFill>
                <a:latin typeface="Verdana"/>
                <a:cs typeface="Verdana"/>
              </a:rPr>
              <a:t>r</a:t>
            </a:r>
            <a:r>
              <a:rPr sz="1500" spc="-135" dirty="0">
                <a:solidFill>
                  <a:srgbClr val="404040"/>
                </a:solidFill>
                <a:latin typeface="Verdana"/>
                <a:cs typeface="Verdana"/>
              </a:rPr>
              <a:t>.</a:t>
            </a:r>
            <a:endParaRPr sz="1500">
              <a:latin typeface="Verdana"/>
              <a:cs typeface="Verdana"/>
            </a:endParaRPr>
          </a:p>
          <a:p>
            <a:pPr marL="355600" marR="149225" indent="-342900">
              <a:lnSpc>
                <a:spcPts val="1610"/>
              </a:lnSpc>
              <a:spcBef>
                <a:spcPts val="980"/>
              </a:spcBef>
              <a:tabLst>
                <a:tab pos="354965" algn="l"/>
              </a:tabLst>
            </a:pPr>
            <a:r>
              <a:rPr sz="1200" spc="-120" dirty="0">
                <a:solidFill>
                  <a:srgbClr val="B31166"/>
                </a:solidFill>
                <a:latin typeface="Lucida Sans Unicode"/>
                <a:cs typeface="Lucida Sans Unicode"/>
              </a:rPr>
              <a:t>▶	</a:t>
            </a:r>
            <a:r>
              <a:rPr sz="1500" spc="-105" dirty="0">
                <a:solidFill>
                  <a:srgbClr val="404040"/>
                </a:solidFill>
                <a:latin typeface="Verdana"/>
                <a:cs typeface="Verdana"/>
              </a:rPr>
              <a:t>Sağlık:</a:t>
            </a:r>
            <a:r>
              <a:rPr sz="1500" spc="-110" dirty="0">
                <a:solidFill>
                  <a:srgbClr val="404040"/>
                </a:solidFill>
                <a:latin typeface="Verdana"/>
                <a:cs typeface="Verdana"/>
              </a:rPr>
              <a:t> </a:t>
            </a:r>
            <a:r>
              <a:rPr sz="1500" spc="-55" dirty="0">
                <a:solidFill>
                  <a:srgbClr val="404040"/>
                </a:solidFill>
                <a:latin typeface="Verdana"/>
                <a:cs typeface="Verdana"/>
              </a:rPr>
              <a:t>Veri</a:t>
            </a:r>
            <a:r>
              <a:rPr sz="1500" spc="-110" dirty="0">
                <a:solidFill>
                  <a:srgbClr val="404040"/>
                </a:solidFill>
                <a:latin typeface="Verdana"/>
                <a:cs typeface="Verdana"/>
              </a:rPr>
              <a:t> </a:t>
            </a:r>
            <a:r>
              <a:rPr sz="1500" spc="-55" dirty="0">
                <a:solidFill>
                  <a:srgbClr val="404040"/>
                </a:solidFill>
                <a:latin typeface="Verdana"/>
                <a:cs typeface="Verdana"/>
              </a:rPr>
              <a:t>analizi,</a:t>
            </a:r>
            <a:r>
              <a:rPr sz="1500" spc="-110" dirty="0">
                <a:solidFill>
                  <a:srgbClr val="404040"/>
                </a:solidFill>
                <a:latin typeface="Verdana"/>
                <a:cs typeface="Verdana"/>
              </a:rPr>
              <a:t> </a:t>
            </a:r>
            <a:r>
              <a:rPr sz="1500" spc="-65" dirty="0">
                <a:solidFill>
                  <a:srgbClr val="404040"/>
                </a:solidFill>
                <a:latin typeface="Verdana"/>
                <a:cs typeface="Verdana"/>
              </a:rPr>
              <a:t>sağlık</a:t>
            </a:r>
            <a:r>
              <a:rPr sz="1500" spc="-110" dirty="0">
                <a:solidFill>
                  <a:srgbClr val="404040"/>
                </a:solidFill>
                <a:latin typeface="Verdana"/>
                <a:cs typeface="Verdana"/>
              </a:rPr>
              <a:t> </a:t>
            </a:r>
            <a:r>
              <a:rPr sz="1500" spc="-80" dirty="0">
                <a:solidFill>
                  <a:srgbClr val="404040"/>
                </a:solidFill>
                <a:latin typeface="Verdana"/>
                <a:cs typeface="Verdana"/>
              </a:rPr>
              <a:t>verilerini</a:t>
            </a:r>
            <a:r>
              <a:rPr sz="1500" spc="-110" dirty="0">
                <a:solidFill>
                  <a:srgbClr val="404040"/>
                </a:solidFill>
                <a:latin typeface="Verdana"/>
                <a:cs typeface="Verdana"/>
              </a:rPr>
              <a:t> </a:t>
            </a:r>
            <a:r>
              <a:rPr sz="1500" spc="-20" dirty="0">
                <a:solidFill>
                  <a:srgbClr val="404040"/>
                </a:solidFill>
                <a:latin typeface="Verdana"/>
                <a:cs typeface="Verdana"/>
              </a:rPr>
              <a:t>inceleyerek</a:t>
            </a:r>
            <a:r>
              <a:rPr sz="1500" spc="-110" dirty="0">
                <a:solidFill>
                  <a:srgbClr val="404040"/>
                </a:solidFill>
                <a:latin typeface="Verdana"/>
                <a:cs typeface="Verdana"/>
              </a:rPr>
              <a:t> </a:t>
            </a:r>
            <a:r>
              <a:rPr sz="1500" spc="-60" dirty="0">
                <a:solidFill>
                  <a:srgbClr val="404040"/>
                </a:solidFill>
                <a:latin typeface="Verdana"/>
                <a:cs typeface="Verdana"/>
              </a:rPr>
              <a:t>hastalıkların</a:t>
            </a:r>
            <a:r>
              <a:rPr sz="1500" spc="-110" dirty="0">
                <a:solidFill>
                  <a:srgbClr val="404040"/>
                </a:solidFill>
                <a:latin typeface="Verdana"/>
                <a:cs typeface="Verdana"/>
              </a:rPr>
              <a:t> </a:t>
            </a:r>
            <a:r>
              <a:rPr sz="1500" spc="-75" dirty="0">
                <a:solidFill>
                  <a:srgbClr val="404040"/>
                </a:solidFill>
                <a:latin typeface="Verdana"/>
                <a:cs typeface="Verdana"/>
              </a:rPr>
              <a:t>yayılımını</a:t>
            </a:r>
            <a:r>
              <a:rPr sz="1500" spc="-110" dirty="0">
                <a:solidFill>
                  <a:srgbClr val="404040"/>
                </a:solidFill>
                <a:latin typeface="Verdana"/>
                <a:cs typeface="Verdana"/>
              </a:rPr>
              <a:t> </a:t>
            </a:r>
            <a:r>
              <a:rPr sz="1500" spc="-60" dirty="0">
                <a:solidFill>
                  <a:srgbClr val="404040"/>
                </a:solidFill>
                <a:latin typeface="Verdana"/>
                <a:cs typeface="Verdana"/>
              </a:rPr>
              <a:t>izlemek</a:t>
            </a:r>
            <a:r>
              <a:rPr sz="1500" spc="-110" dirty="0">
                <a:solidFill>
                  <a:srgbClr val="404040"/>
                </a:solidFill>
                <a:latin typeface="Verdana"/>
                <a:cs typeface="Verdana"/>
              </a:rPr>
              <a:t> </a:t>
            </a:r>
            <a:r>
              <a:rPr sz="1500" spc="15" dirty="0">
                <a:solidFill>
                  <a:srgbClr val="404040"/>
                </a:solidFill>
                <a:latin typeface="Verdana"/>
                <a:cs typeface="Verdana"/>
              </a:rPr>
              <a:t>ve</a:t>
            </a:r>
            <a:r>
              <a:rPr sz="1500" spc="-105" dirty="0">
                <a:solidFill>
                  <a:srgbClr val="404040"/>
                </a:solidFill>
                <a:latin typeface="Verdana"/>
                <a:cs typeface="Verdana"/>
              </a:rPr>
              <a:t> </a:t>
            </a:r>
            <a:r>
              <a:rPr sz="1500" spc="-65" dirty="0">
                <a:solidFill>
                  <a:srgbClr val="404040"/>
                </a:solidFill>
                <a:latin typeface="Verdana"/>
                <a:cs typeface="Verdana"/>
              </a:rPr>
              <a:t>sağlık</a:t>
            </a:r>
            <a:r>
              <a:rPr sz="1500" spc="-110" dirty="0">
                <a:solidFill>
                  <a:srgbClr val="404040"/>
                </a:solidFill>
                <a:latin typeface="Verdana"/>
                <a:cs typeface="Verdana"/>
              </a:rPr>
              <a:t> </a:t>
            </a:r>
            <a:r>
              <a:rPr sz="1500" spc="-70" dirty="0">
                <a:solidFill>
                  <a:srgbClr val="404040"/>
                </a:solidFill>
                <a:latin typeface="Verdana"/>
                <a:cs typeface="Verdana"/>
              </a:rPr>
              <a:t>hizmetlerinin </a:t>
            </a:r>
            <a:r>
              <a:rPr sz="1500" spc="-515" dirty="0">
                <a:solidFill>
                  <a:srgbClr val="404040"/>
                </a:solidFill>
                <a:latin typeface="Verdana"/>
                <a:cs typeface="Verdana"/>
              </a:rPr>
              <a:t> </a:t>
            </a:r>
            <a:r>
              <a:rPr sz="1500" spc="-70" dirty="0">
                <a:solidFill>
                  <a:srgbClr val="404040"/>
                </a:solidFill>
                <a:latin typeface="Verdana"/>
                <a:cs typeface="Verdana"/>
              </a:rPr>
              <a:t>etkinliğini</a:t>
            </a:r>
            <a:r>
              <a:rPr sz="1500" spc="-120" dirty="0">
                <a:solidFill>
                  <a:srgbClr val="404040"/>
                </a:solidFill>
                <a:latin typeface="Verdana"/>
                <a:cs typeface="Verdana"/>
              </a:rPr>
              <a:t> </a:t>
            </a:r>
            <a:r>
              <a:rPr sz="1500" spc="5" dirty="0">
                <a:solidFill>
                  <a:srgbClr val="404040"/>
                </a:solidFill>
                <a:latin typeface="Verdana"/>
                <a:cs typeface="Verdana"/>
              </a:rPr>
              <a:t>ölçmek</a:t>
            </a:r>
            <a:r>
              <a:rPr sz="1500" spc="-120" dirty="0">
                <a:solidFill>
                  <a:srgbClr val="404040"/>
                </a:solidFill>
                <a:latin typeface="Verdana"/>
                <a:cs typeface="Verdana"/>
              </a:rPr>
              <a:t> </a:t>
            </a:r>
            <a:r>
              <a:rPr sz="1500" spc="-20" dirty="0">
                <a:solidFill>
                  <a:srgbClr val="404040"/>
                </a:solidFill>
                <a:latin typeface="Verdana"/>
                <a:cs typeface="Verdana"/>
              </a:rPr>
              <a:t>için</a:t>
            </a:r>
            <a:r>
              <a:rPr sz="1500" spc="-120" dirty="0">
                <a:solidFill>
                  <a:srgbClr val="404040"/>
                </a:solidFill>
                <a:latin typeface="Verdana"/>
                <a:cs typeface="Verdana"/>
              </a:rPr>
              <a:t> </a:t>
            </a:r>
            <a:r>
              <a:rPr sz="1500" spc="-70" dirty="0">
                <a:solidFill>
                  <a:srgbClr val="404040"/>
                </a:solidFill>
                <a:latin typeface="Verdana"/>
                <a:cs typeface="Verdana"/>
              </a:rPr>
              <a:t>kullanılabilir.</a:t>
            </a:r>
            <a:endParaRPr sz="1500">
              <a:latin typeface="Verdana"/>
              <a:cs typeface="Verdana"/>
            </a:endParaRPr>
          </a:p>
          <a:p>
            <a:pPr marL="355600" marR="271145" indent="-342900">
              <a:lnSpc>
                <a:spcPts val="1700"/>
              </a:lnSpc>
              <a:spcBef>
                <a:spcPts val="905"/>
              </a:spcBef>
              <a:tabLst>
                <a:tab pos="354965" algn="l"/>
              </a:tabLst>
            </a:pPr>
            <a:r>
              <a:rPr sz="1200" spc="-120" dirty="0">
                <a:solidFill>
                  <a:srgbClr val="B31166"/>
                </a:solidFill>
                <a:latin typeface="Lucida Sans Unicode"/>
                <a:cs typeface="Lucida Sans Unicode"/>
              </a:rPr>
              <a:t>▶	</a:t>
            </a:r>
            <a:r>
              <a:rPr sz="1500" spc="-80" dirty="0">
                <a:solidFill>
                  <a:srgbClr val="404040"/>
                </a:solidFill>
                <a:latin typeface="Verdana"/>
                <a:cs typeface="Verdana"/>
              </a:rPr>
              <a:t>Ekonomi:</a:t>
            </a:r>
            <a:r>
              <a:rPr sz="1500" spc="-110" dirty="0">
                <a:solidFill>
                  <a:srgbClr val="404040"/>
                </a:solidFill>
                <a:latin typeface="Verdana"/>
                <a:cs typeface="Verdana"/>
              </a:rPr>
              <a:t> </a:t>
            </a:r>
            <a:r>
              <a:rPr sz="1500" spc="-55" dirty="0">
                <a:solidFill>
                  <a:srgbClr val="404040"/>
                </a:solidFill>
                <a:latin typeface="Verdana"/>
                <a:cs typeface="Verdana"/>
              </a:rPr>
              <a:t>Veri</a:t>
            </a:r>
            <a:r>
              <a:rPr sz="1500" spc="-105" dirty="0">
                <a:solidFill>
                  <a:srgbClr val="404040"/>
                </a:solidFill>
                <a:latin typeface="Verdana"/>
                <a:cs typeface="Verdana"/>
              </a:rPr>
              <a:t> </a:t>
            </a:r>
            <a:r>
              <a:rPr sz="1500" spc="-55" dirty="0">
                <a:solidFill>
                  <a:srgbClr val="404040"/>
                </a:solidFill>
                <a:latin typeface="Verdana"/>
                <a:cs typeface="Verdana"/>
              </a:rPr>
              <a:t>analizi,</a:t>
            </a:r>
            <a:r>
              <a:rPr sz="1500" spc="-105" dirty="0">
                <a:solidFill>
                  <a:srgbClr val="404040"/>
                </a:solidFill>
                <a:latin typeface="Verdana"/>
                <a:cs typeface="Verdana"/>
              </a:rPr>
              <a:t> </a:t>
            </a:r>
            <a:r>
              <a:rPr sz="1500" spc="-35" dirty="0">
                <a:solidFill>
                  <a:srgbClr val="404040"/>
                </a:solidFill>
                <a:latin typeface="Verdana"/>
                <a:cs typeface="Verdana"/>
              </a:rPr>
              <a:t>ekonomik</a:t>
            </a:r>
            <a:r>
              <a:rPr sz="1500" spc="-110" dirty="0">
                <a:solidFill>
                  <a:srgbClr val="404040"/>
                </a:solidFill>
                <a:latin typeface="Verdana"/>
                <a:cs typeface="Verdana"/>
              </a:rPr>
              <a:t> </a:t>
            </a:r>
            <a:r>
              <a:rPr sz="1500" spc="-80" dirty="0">
                <a:solidFill>
                  <a:srgbClr val="404040"/>
                </a:solidFill>
                <a:latin typeface="Verdana"/>
                <a:cs typeface="Verdana"/>
              </a:rPr>
              <a:t>verileri</a:t>
            </a:r>
            <a:r>
              <a:rPr sz="1500" spc="-105" dirty="0">
                <a:solidFill>
                  <a:srgbClr val="404040"/>
                </a:solidFill>
                <a:latin typeface="Verdana"/>
                <a:cs typeface="Verdana"/>
              </a:rPr>
              <a:t> </a:t>
            </a:r>
            <a:r>
              <a:rPr sz="1500" spc="-20" dirty="0">
                <a:solidFill>
                  <a:srgbClr val="404040"/>
                </a:solidFill>
                <a:latin typeface="Verdana"/>
                <a:cs typeface="Verdana"/>
              </a:rPr>
              <a:t>inceleyerek</a:t>
            </a:r>
            <a:r>
              <a:rPr sz="1500" spc="-105" dirty="0">
                <a:solidFill>
                  <a:srgbClr val="404040"/>
                </a:solidFill>
                <a:latin typeface="Verdana"/>
                <a:cs typeface="Verdana"/>
              </a:rPr>
              <a:t> </a:t>
            </a:r>
            <a:r>
              <a:rPr sz="1500" spc="-35" dirty="0">
                <a:solidFill>
                  <a:srgbClr val="404040"/>
                </a:solidFill>
                <a:latin typeface="Verdana"/>
                <a:cs typeface="Verdana"/>
              </a:rPr>
              <a:t>ekonomik</a:t>
            </a:r>
            <a:r>
              <a:rPr sz="1500" spc="-105" dirty="0">
                <a:solidFill>
                  <a:srgbClr val="404040"/>
                </a:solidFill>
                <a:latin typeface="Verdana"/>
                <a:cs typeface="Verdana"/>
              </a:rPr>
              <a:t> </a:t>
            </a:r>
            <a:r>
              <a:rPr sz="1500" spc="-55" dirty="0">
                <a:solidFill>
                  <a:srgbClr val="404040"/>
                </a:solidFill>
                <a:latin typeface="Verdana"/>
                <a:cs typeface="Verdana"/>
              </a:rPr>
              <a:t>trendleri</a:t>
            </a:r>
            <a:r>
              <a:rPr sz="1500" spc="-110" dirty="0">
                <a:solidFill>
                  <a:srgbClr val="404040"/>
                </a:solidFill>
                <a:latin typeface="Verdana"/>
                <a:cs typeface="Verdana"/>
              </a:rPr>
              <a:t> </a:t>
            </a:r>
            <a:r>
              <a:rPr sz="1500" spc="-35" dirty="0">
                <a:solidFill>
                  <a:srgbClr val="404040"/>
                </a:solidFill>
                <a:latin typeface="Verdana"/>
                <a:cs typeface="Verdana"/>
              </a:rPr>
              <a:t>tahmin</a:t>
            </a:r>
            <a:r>
              <a:rPr sz="1500" spc="-105" dirty="0">
                <a:solidFill>
                  <a:srgbClr val="404040"/>
                </a:solidFill>
                <a:latin typeface="Verdana"/>
                <a:cs typeface="Verdana"/>
              </a:rPr>
              <a:t> </a:t>
            </a:r>
            <a:r>
              <a:rPr sz="1500" spc="-25" dirty="0">
                <a:solidFill>
                  <a:srgbClr val="404040"/>
                </a:solidFill>
                <a:latin typeface="Verdana"/>
                <a:cs typeface="Verdana"/>
              </a:rPr>
              <a:t>etmek</a:t>
            </a:r>
            <a:r>
              <a:rPr sz="1500" spc="-105" dirty="0">
                <a:solidFill>
                  <a:srgbClr val="404040"/>
                </a:solidFill>
                <a:latin typeface="Verdana"/>
                <a:cs typeface="Verdana"/>
              </a:rPr>
              <a:t> </a:t>
            </a:r>
            <a:r>
              <a:rPr sz="1500" spc="15" dirty="0">
                <a:solidFill>
                  <a:srgbClr val="404040"/>
                </a:solidFill>
                <a:latin typeface="Verdana"/>
                <a:cs typeface="Verdana"/>
              </a:rPr>
              <a:t>ve</a:t>
            </a:r>
            <a:r>
              <a:rPr sz="1500" spc="-100" dirty="0">
                <a:solidFill>
                  <a:srgbClr val="404040"/>
                </a:solidFill>
                <a:latin typeface="Verdana"/>
                <a:cs typeface="Verdana"/>
              </a:rPr>
              <a:t> </a:t>
            </a:r>
            <a:r>
              <a:rPr sz="1500" spc="-40" dirty="0">
                <a:solidFill>
                  <a:srgbClr val="404040"/>
                </a:solidFill>
                <a:latin typeface="Verdana"/>
                <a:cs typeface="Verdana"/>
              </a:rPr>
              <a:t>finansal </a:t>
            </a:r>
            <a:r>
              <a:rPr sz="1500" spc="-515" dirty="0">
                <a:solidFill>
                  <a:srgbClr val="404040"/>
                </a:solidFill>
                <a:latin typeface="Verdana"/>
                <a:cs typeface="Verdana"/>
              </a:rPr>
              <a:t> </a:t>
            </a:r>
            <a:r>
              <a:rPr sz="1500" spc="-60" dirty="0">
                <a:solidFill>
                  <a:srgbClr val="404040"/>
                </a:solidFill>
                <a:latin typeface="Verdana"/>
                <a:cs typeface="Verdana"/>
              </a:rPr>
              <a:t>kararlar</a:t>
            </a:r>
            <a:r>
              <a:rPr sz="1500" spc="-125" dirty="0">
                <a:solidFill>
                  <a:srgbClr val="404040"/>
                </a:solidFill>
                <a:latin typeface="Verdana"/>
                <a:cs typeface="Verdana"/>
              </a:rPr>
              <a:t> </a:t>
            </a:r>
            <a:r>
              <a:rPr sz="1500" spc="-15" dirty="0">
                <a:solidFill>
                  <a:srgbClr val="404040"/>
                </a:solidFill>
                <a:latin typeface="Verdana"/>
                <a:cs typeface="Verdana"/>
              </a:rPr>
              <a:t>almak</a:t>
            </a:r>
            <a:r>
              <a:rPr sz="1500" spc="-120" dirty="0">
                <a:solidFill>
                  <a:srgbClr val="404040"/>
                </a:solidFill>
                <a:latin typeface="Verdana"/>
                <a:cs typeface="Verdana"/>
              </a:rPr>
              <a:t> </a:t>
            </a:r>
            <a:r>
              <a:rPr sz="1500" spc="-20" dirty="0">
                <a:solidFill>
                  <a:srgbClr val="404040"/>
                </a:solidFill>
                <a:latin typeface="Verdana"/>
                <a:cs typeface="Verdana"/>
              </a:rPr>
              <a:t>için</a:t>
            </a:r>
            <a:r>
              <a:rPr sz="1500" spc="-120" dirty="0">
                <a:solidFill>
                  <a:srgbClr val="404040"/>
                </a:solidFill>
                <a:latin typeface="Verdana"/>
                <a:cs typeface="Verdana"/>
              </a:rPr>
              <a:t> </a:t>
            </a:r>
            <a:r>
              <a:rPr sz="1500" spc="-70" dirty="0">
                <a:solidFill>
                  <a:srgbClr val="404040"/>
                </a:solidFill>
                <a:latin typeface="Verdana"/>
                <a:cs typeface="Verdana"/>
              </a:rPr>
              <a:t>kullanılabilir.</a:t>
            </a:r>
            <a:endParaRPr sz="1500">
              <a:latin typeface="Verdana"/>
              <a:cs typeface="Verdana"/>
            </a:endParaRPr>
          </a:p>
          <a:p>
            <a:pPr marL="355600" marR="5080" indent="-342900">
              <a:lnSpc>
                <a:spcPts val="1580"/>
              </a:lnSpc>
              <a:spcBef>
                <a:spcPts val="1020"/>
              </a:spcBef>
              <a:tabLst>
                <a:tab pos="354965" algn="l"/>
              </a:tabLst>
            </a:pPr>
            <a:r>
              <a:rPr sz="1200" spc="-120" dirty="0">
                <a:solidFill>
                  <a:srgbClr val="B31166"/>
                </a:solidFill>
                <a:latin typeface="Lucida Sans Unicode"/>
                <a:cs typeface="Lucida Sans Unicode"/>
              </a:rPr>
              <a:t>▶	</a:t>
            </a:r>
            <a:r>
              <a:rPr sz="1500" spc="-80" dirty="0">
                <a:solidFill>
                  <a:srgbClr val="404040"/>
                </a:solidFill>
                <a:latin typeface="Verdana"/>
                <a:cs typeface="Verdana"/>
              </a:rPr>
              <a:t>Sosyal</a:t>
            </a:r>
            <a:r>
              <a:rPr sz="1500" spc="-114" dirty="0">
                <a:solidFill>
                  <a:srgbClr val="404040"/>
                </a:solidFill>
                <a:latin typeface="Verdana"/>
                <a:cs typeface="Verdana"/>
              </a:rPr>
              <a:t> </a:t>
            </a:r>
            <a:r>
              <a:rPr sz="1500" spc="-90" dirty="0">
                <a:solidFill>
                  <a:srgbClr val="404040"/>
                </a:solidFill>
                <a:latin typeface="Verdana"/>
                <a:cs typeface="Verdana"/>
              </a:rPr>
              <a:t>bilimler:</a:t>
            </a:r>
            <a:r>
              <a:rPr sz="1500" spc="-110" dirty="0">
                <a:solidFill>
                  <a:srgbClr val="404040"/>
                </a:solidFill>
                <a:latin typeface="Verdana"/>
                <a:cs typeface="Verdana"/>
              </a:rPr>
              <a:t> </a:t>
            </a:r>
            <a:r>
              <a:rPr sz="1500" spc="-55" dirty="0">
                <a:solidFill>
                  <a:srgbClr val="404040"/>
                </a:solidFill>
                <a:latin typeface="Verdana"/>
                <a:cs typeface="Verdana"/>
              </a:rPr>
              <a:t>Veri</a:t>
            </a:r>
            <a:r>
              <a:rPr sz="1500" spc="-110" dirty="0">
                <a:solidFill>
                  <a:srgbClr val="404040"/>
                </a:solidFill>
                <a:latin typeface="Verdana"/>
                <a:cs typeface="Verdana"/>
              </a:rPr>
              <a:t> </a:t>
            </a:r>
            <a:r>
              <a:rPr sz="1500" spc="-55" dirty="0">
                <a:solidFill>
                  <a:srgbClr val="404040"/>
                </a:solidFill>
                <a:latin typeface="Verdana"/>
                <a:cs typeface="Verdana"/>
              </a:rPr>
              <a:t>analizi,</a:t>
            </a:r>
            <a:r>
              <a:rPr sz="1500" spc="-110" dirty="0">
                <a:solidFill>
                  <a:srgbClr val="404040"/>
                </a:solidFill>
                <a:latin typeface="Verdana"/>
                <a:cs typeface="Verdana"/>
              </a:rPr>
              <a:t> </a:t>
            </a:r>
            <a:r>
              <a:rPr sz="1500" spc="-65" dirty="0">
                <a:solidFill>
                  <a:srgbClr val="404040"/>
                </a:solidFill>
                <a:latin typeface="Verdana"/>
                <a:cs typeface="Verdana"/>
              </a:rPr>
              <a:t>sosyal</a:t>
            </a:r>
            <a:r>
              <a:rPr sz="1500" spc="-110" dirty="0">
                <a:solidFill>
                  <a:srgbClr val="404040"/>
                </a:solidFill>
                <a:latin typeface="Verdana"/>
                <a:cs typeface="Verdana"/>
              </a:rPr>
              <a:t> </a:t>
            </a:r>
            <a:r>
              <a:rPr sz="1500" spc="-70" dirty="0">
                <a:solidFill>
                  <a:srgbClr val="404040"/>
                </a:solidFill>
                <a:latin typeface="Verdana"/>
                <a:cs typeface="Verdana"/>
              </a:rPr>
              <a:t>bilimler</a:t>
            </a:r>
            <a:r>
              <a:rPr sz="1500" spc="-110" dirty="0">
                <a:solidFill>
                  <a:srgbClr val="404040"/>
                </a:solidFill>
                <a:latin typeface="Verdana"/>
                <a:cs typeface="Verdana"/>
              </a:rPr>
              <a:t> </a:t>
            </a:r>
            <a:r>
              <a:rPr sz="1500" spc="15" dirty="0">
                <a:solidFill>
                  <a:srgbClr val="404040"/>
                </a:solidFill>
                <a:latin typeface="Verdana"/>
                <a:cs typeface="Verdana"/>
              </a:rPr>
              <a:t>alanında</a:t>
            </a:r>
            <a:r>
              <a:rPr sz="1500" spc="-105" dirty="0">
                <a:solidFill>
                  <a:srgbClr val="404040"/>
                </a:solidFill>
                <a:latin typeface="Verdana"/>
                <a:cs typeface="Verdana"/>
              </a:rPr>
              <a:t> </a:t>
            </a:r>
            <a:r>
              <a:rPr sz="1500" spc="-5" dirty="0">
                <a:solidFill>
                  <a:srgbClr val="404040"/>
                </a:solidFill>
                <a:latin typeface="Verdana"/>
                <a:cs typeface="Verdana"/>
              </a:rPr>
              <a:t>yapılan</a:t>
            </a:r>
            <a:r>
              <a:rPr sz="1500" spc="-110" dirty="0">
                <a:solidFill>
                  <a:srgbClr val="404040"/>
                </a:solidFill>
                <a:latin typeface="Verdana"/>
                <a:cs typeface="Verdana"/>
              </a:rPr>
              <a:t> </a:t>
            </a:r>
            <a:r>
              <a:rPr sz="1500" spc="-35" dirty="0">
                <a:solidFill>
                  <a:srgbClr val="404040"/>
                </a:solidFill>
                <a:latin typeface="Verdana"/>
                <a:cs typeface="Verdana"/>
              </a:rPr>
              <a:t>araştırmalarda</a:t>
            </a:r>
            <a:r>
              <a:rPr sz="1500" spc="-105" dirty="0">
                <a:solidFill>
                  <a:srgbClr val="404040"/>
                </a:solidFill>
                <a:latin typeface="Verdana"/>
                <a:cs typeface="Verdana"/>
              </a:rPr>
              <a:t> </a:t>
            </a:r>
            <a:r>
              <a:rPr sz="1500" spc="-65" dirty="0">
                <a:solidFill>
                  <a:srgbClr val="404040"/>
                </a:solidFill>
                <a:latin typeface="Verdana"/>
                <a:cs typeface="Verdana"/>
              </a:rPr>
              <a:t>kullanılabilir</a:t>
            </a:r>
            <a:r>
              <a:rPr sz="1500" spc="-110" dirty="0">
                <a:solidFill>
                  <a:srgbClr val="404040"/>
                </a:solidFill>
                <a:latin typeface="Verdana"/>
                <a:cs typeface="Verdana"/>
              </a:rPr>
              <a:t> </a:t>
            </a:r>
            <a:r>
              <a:rPr sz="1500" spc="15" dirty="0">
                <a:solidFill>
                  <a:srgbClr val="404040"/>
                </a:solidFill>
                <a:latin typeface="Verdana"/>
                <a:cs typeface="Verdana"/>
              </a:rPr>
              <a:t>ve</a:t>
            </a:r>
            <a:r>
              <a:rPr sz="1500" spc="-105" dirty="0">
                <a:solidFill>
                  <a:srgbClr val="404040"/>
                </a:solidFill>
                <a:latin typeface="Verdana"/>
                <a:cs typeface="Verdana"/>
              </a:rPr>
              <a:t> </a:t>
            </a:r>
            <a:r>
              <a:rPr sz="1500" spc="-35" dirty="0">
                <a:solidFill>
                  <a:srgbClr val="404040"/>
                </a:solidFill>
                <a:latin typeface="Verdana"/>
                <a:cs typeface="Verdana"/>
              </a:rPr>
              <a:t>toplumlar </a:t>
            </a:r>
            <a:r>
              <a:rPr sz="1500" spc="-515" dirty="0">
                <a:solidFill>
                  <a:srgbClr val="404040"/>
                </a:solidFill>
                <a:latin typeface="Verdana"/>
                <a:cs typeface="Verdana"/>
              </a:rPr>
              <a:t> </a:t>
            </a:r>
            <a:r>
              <a:rPr sz="1500" spc="-20" dirty="0">
                <a:solidFill>
                  <a:srgbClr val="404040"/>
                </a:solidFill>
                <a:latin typeface="Verdana"/>
                <a:cs typeface="Verdana"/>
              </a:rPr>
              <a:t>hakkında</a:t>
            </a:r>
            <a:r>
              <a:rPr sz="1500" spc="-120" dirty="0">
                <a:solidFill>
                  <a:srgbClr val="404040"/>
                </a:solidFill>
                <a:latin typeface="Verdana"/>
                <a:cs typeface="Verdana"/>
              </a:rPr>
              <a:t> </a:t>
            </a:r>
            <a:r>
              <a:rPr sz="1500" spc="-40" dirty="0">
                <a:solidFill>
                  <a:srgbClr val="404040"/>
                </a:solidFill>
                <a:latin typeface="Verdana"/>
                <a:cs typeface="Verdana"/>
              </a:rPr>
              <a:t>bilgi</a:t>
            </a:r>
            <a:r>
              <a:rPr sz="1500" spc="-120" dirty="0">
                <a:solidFill>
                  <a:srgbClr val="404040"/>
                </a:solidFill>
                <a:latin typeface="Verdana"/>
                <a:cs typeface="Verdana"/>
              </a:rPr>
              <a:t> </a:t>
            </a:r>
            <a:r>
              <a:rPr sz="1500" spc="-45" dirty="0">
                <a:solidFill>
                  <a:srgbClr val="404040"/>
                </a:solidFill>
                <a:latin typeface="Verdana"/>
                <a:cs typeface="Verdana"/>
              </a:rPr>
              <a:t>sağlar.</a:t>
            </a:r>
            <a:endParaRPr sz="1500">
              <a:latin typeface="Verdana"/>
              <a:cs typeface="Verdana"/>
            </a:endParaRPr>
          </a:p>
          <a:p>
            <a:pPr marL="355600" marR="188595" indent="-342900">
              <a:lnSpc>
                <a:spcPct val="91300"/>
              </a:lnSpc>
              <a:spcBef>
                <a:spcPts val="960"/>
              </a:spcBef>
              <a:tabLst>
                <a:tab pos="354965" algn="l"/>
              </a:tabLst>
            </a:pPr>
            <a:r>
              <a:rPr sz="1200" spc="-120" dirty="0">
                <a:solidFill>
                  <a:srgbClr val="B31166"/>
                </a:solidFill>
                <a:latin typeface="Lucida Sans Unicode"/>
                <a:cs typeface="Lucida Sans Unicode"/>
              </a:rPr>
              <a:t>▶	</a:t>
            </a:r>
            <a:r>
              <a:rPr sz="1500" spc="-55" dirty="0">
                <a:solidFill>
                  <a:srgbClr val="404040"/>
                </a:solidFill>
                <a:latin typeface="Verdana"/>
                <a:cs typeface="Verdana"/>
              </a:rPr>
              <a:t>Veri</a:t>
            </a:r>
            <a:r>
              <a:rPr sz="1500" spc="-114" dirty="0">
                <a:solidFill>
                  <a:srgbClr val="404040"/>
                </a:solidFill>
                <a:latin typeface="Verdana"/>
                <a:cs typeface="Verdana"/>
              </a:rPr>
              <a:t> </a:t>
            </a:r>
            <a:r>
              <a:rPr sz="1500" spc="-55" dirty="0">
                <a:solidFill>
                  <a:srgbClr val="404040"/>
                </a:solidFill>
                <a:latin typeface="Verdana"/>
                <a:cs typeface="Verdana"/>
              </a:rPr>
              <a:t>analizi,</a:t>
            </a:r>
            <a:r>
              <a:rPr sz="1500" spc="-110" dirty="0">
                <a:solidFill>
                  <a:srgbClr val="404040"/>
                </a:solidFill>
                <a:latin typeface="Verdana"/>
                <a:cs typeface="Verdana"/>
              </a:rPr>
              <a:t> </a:t>
            </a:r>
            <a:r>
              <a:rPr sz="1500" spc="-70" dirty="0">
                <a:solidFill>
                  <a:srgbClr val="404040"/>
                </a:solidFill>
                <a:latin typeface="Verdana"/>
                <a:cs typeface="Verdana"/>
              </a:rPr>
              <a:t>veri</a:t>
            </a:r>
            <a:r>
              <a:rPr sz="1500" spc="-110" dirty="0">
                <a:solidFill>
                  <a:srgbClr val="404040"/>
                </a:solidFill>
                <a:latin typeface="Verdana"/>
                <a:cs typeface="Verdana"/>
              </a:rPr>
              <a:t> </a:t>
            </a:r>
            <a:r>
              <a:rPr sz="1500" spc="-35" dirty="0">
                <a:solidFill>
                  <a:srgbClr val="404040"/>
                </a:solidFill>
                <a:latin typeface="Verdana"/>
                <a:cs typeface="Verdana"/>
              </a:rPr>
              <a:t>biliminde</a:t>
            </a:r>
            <a:r>
              <a:rPr sz="1500" spc="-105" dirty="0">
                <a:solidFill>
                  <a:srgbClr val="404040"/>
                </a:solidFill>
                <a:latin typeface="Verdana"/>
                <a:cs typeface="Verdana"/>
              </a:rPr>
              <a:t> </a:t>
            </a:r>
            <a:r>
              <a:rPr sz="1500" spc="-30" dirty="0">
                <a:solidFill>
                  <a:srgbClr val="404040"/>
                </a:solidFill>
                <a:latin typeface="Verdana"/>
                <a:cs typeface="Verdana"/>
              </a:rPr>
              <a:t>önemli</a:t>
            </a:r>
            <a:r>
              <a:rPr sz="1500" spc="-110" dirty="0">
                <a:solidFill>
                  <a:srgbClr val="404040"/>
                </a:solidFill>
                <a:latin typeface="Verdana"/>
                <a:cs typeface="Verdana"/>
              </a:rPr>
              <a:t> </a:t>
            </a:r>
            <a:r>
              <a:rPr sz="1500" spc="-75" dirty="0">
                <a:solidFill>
                  <a:srgbClr val="404040"/>
                </a:solidFill>
                <a:latin typeface="Verdana"/>
                <a:cs typeface="Verdana"/>
              </a:rPr>
              <a:t>bir</a:t>
            </a:r>
            <a:r>
              <a:rPr sz="1500" spc="-114" dirty="0">
                <a:solidFill>
                  <a:srgbClr val="404040"/>
                </a:solidFill>
                <a:latin typeface="Verdana"/>
                <a:cs typeface="Verdana"/>
              </a:rPr>
              <a:t> </a:t>
            </a:r>
            <a:r>
              <a:rPr sz="1500" spc="-80" dirty="0">
                <a:solidFill>
                  <a:srgbClr val="404040"/>
                </a:solidFill>
                <a:latin typeface="Verdana"/>
                <a:cs typeface="Verdana"/>
              </a:rPr>
              <a:t>rol</a:t>
            </a:r>
            <a:r>
              <a:rPr sz="1500" spc="-110" dirty="0">
                <a:solidFill>
                  <a:srgbClr val="404040"/>
                </a:solidFill>
                <a:latin typeface="Verdana"/>
                <a:cs typeface="Verdana"/>
              </a:rPr>
              <a:t> </a:t>
            </a:r>
            <a:r>
              <a:rPr sz="1500" spc="-25" dirty="0">
                <a:solidFill>
                  <a:srgbClr val="404040"/>
                </a:solidFill>
                <a:latin typeface="Verdana"/>
                <a:cs typeface="Verdana"/>
              </a:rPr>
              <a:t>oynar</a:t>
            </a:r>
            <a:r>
              <a:rPr sz="1500" spc="-110" dirty="0">
                <a:solidFill>
                  <a:srgbClr val="404040"/>
                </a:solidFill>
                <a:latin typeface="Verdana"/>
                <a:cs typeface="Verdana"/>
              </a:rPr>
              <a:t> </a:t>
            </a:r>
            <a:r>
              <a:rPr sz="1500" spc="15" dirty="0">
                <a:solidFill>
                  <a:srgbClr val="404040"/>
                </a:solidFill>
                <a:latin typeface="Verdana"/>
                <a:cs typeface="Verdana"/>
              </a:rPr>
              <a:t>ve</a:t>
            </a:r>
            <a:r>
              <a:rPr sz="1500" spc="-105" dirty="0">
                <a:solidFill>
                  <a:srgbClr val="404040"/>
                </a:solidFill>
                <a:latin typeface="Verdana"/>
                <a:cs typeface="Verdana"/>
              </a:rPr>
              <a:t> </a:t>
            </a:r>
            <a:r>
              <a:rPr sz="1500" spc="-70" dirty="0">
                <a:solidFill>
                  <a:srgbClr val="404040"/>
                </a:solidFill>
                <a:latin typeface="Verdana"/>
                <a:cs typeface="Verdana"/>
              </a:rPr>
              <a:t>veri</a:t>
            </a:r>
            <a:r>
              <a:rPr sz="1500" spc="-110" dirty="0">
                <a:solidFill>
                  <a:srgbClr val="404040"/>
                </a:solidFill>
                <a:latin typeface="Verdana"/>
                <a:cs typeface="Verdana"/>
              </a:rPr>
              <a:t> </a:t>
            </a:r>
            <a:r>
              <a:rPr sz="1500" spc="-60" dirty="0">
                <a:solidFill>
                  <a:srgbClr val="404040"/>
                </a:solidFill>
                <a:latin typeface="Verdana"/>
                <a:cs typeface="Verdana"/>
              </a:rPr>
              <a:t>bilimcisi</a:t>
            </a:r>
            <a:r>
              <a:rPr sz="1500" spc="-114" dirty="0">
                <a:solidFill>
                  <a:srgbClr val="404040"/>
                </a:solidFill>
                <a:latin typeface="Verdana"/>
                <a:cs typeface="Verdana"/>
              </a:rPr>
              <a:t> </a:t>
            </a:r>
            <a:r>
              <a:rPr sz="1500" spc="-20" dirty="0">
                <a:solidFill>
                  <a:srgbClr val="404040"/>
                </a:solidFill>
                <a:latin typeface="Verdana"/>
                <a:cs typeface="Verdana"/>
              </a:rPr>
              <a:t>gibi</a:t>
            </a:r>
            <a:r>
              <a:rPr sz="1500" spc="-110" dirty="0">
                <a:solidFill>
                  <a:srgbClr val="404040"/>
                </a:solidFill>
                <a:latin typeface="Verdana"/>
                <a:cs typeface="Verdana"/>
              </a:rPr>
              <a:t> </a:t>
            </a:r>
            <a:r>
              <a:rPr sz="1500" spc="-85" dirty="0">
                <a:solidFill>
                  <a:srgbClr val="404040"/>
                </a:solidFill>
                <a:latin typeface="Verdana"/>
                <a:cs typeface="Verdana"/>
              </a:rPr>
              <a:t>farklı</a:t>
            </a:r>
            <a:r>
              <a:rPr sz="1500" spc="-110" dirty="0">
                <a:solidFill>
                  <a:srgbClr val="404040"/>
                </a:solidFill>
                <a:latin typeface="Verdana"/>
                <a:cs typeface="Verdana"/>
              </a:rPr>
              <a:t> </a:t>
            </a:r>
            <a:r>
              <a:rPr sz="1500" spc="-60" dirty="0">
                <a:solidFill>
                  <a:srgbClr val="404040"/>
                </a:solidFill>
                <a:latin typeface="Verdana"/>
                <a:cs typeface="Verdana"/>
              </a:rPr>
              <a:t>meslek</a:t>
            </a:r>
            <a:r>
              <a:rPr sz="1500" spc="-110" dirty="0">
                <a:solidFill>
                  <a:srgbClr val="404040"/>
                </a:solidFill>
                <a:latin typeface="Verdana"/>
                <a:cs typeface="Verdana"/>
              </a:rPr>
              <a:t> </a:t>
            </a:r>
            <a:r>
              <a:rPr sz="1500" spc="-50" dirty="0">
                <a:solidFill>
                  <a:srgbClr val="404040"/>
                </a:solidFill>
                <a:latin typeface="Verdana"/>
                <a:cs typeface="Verdana"/>
              </a:rPr>
              <a:t>grupları</a:t>
            </a:r>
            <a:r>
              <a:rPr sz="1500" spc="-110" dirty="0">
                <a:solidFill>
                  <a:srgbClr val="404040"/>
                </a:solidFill>
                <a:latin typeface="Verdana"/>
                <a:cs typeface="Verdana"/>
              </a:rPr>
              <a:t> </a:t>
            </a:r>
            <a:r>
              <a:rPr sz="1500" spc="-10" dirty="0">
                <a:solidFill>
                  <a:srgbClr val="404040"/>
                </a:solidFill>
                <a:latin typeface="Verdana"/>
                <a:cs typeface="Verdana"/>
              </a:rPr>
              <a:t>tarafından </a:t>
            </a:r>
            <a:r>
              <a:rPr sz="1500" spc="-515" dirty="0">
                <a:solidFill>
                  <a:srgbClr val="404040"/>
                </a:solidFill>
                <a:latin typeface="Verdana"/>
                <a:cs typeface="Verdana"/>
              </a:rPr>
              <a:t> </a:t>
            </a:r>
            <a:r>
              <a:rPr sz="1500" spc="105" dirty="0">
                <a:solidFill>
                  <a:srgbClr val="404040"/>
                </a:solidFill>
                <a:latin typeface="Verdana"/>
                <a:cs typeface="Verdana"/>
              </a:rPr>
              <a:t>da</a:t>
            </a:r>
            <a:r>
              <a:rPr sz="1500" spc="-110" dirty="0">
                <a:solidFill>
                  <a:srgbClr val="404040"/>
                </a:solidFill>
                <a:latin typeface="Verdana"/>
                <a:cs typeface="Verdana"/>
              </a:rPr>
              <a:t> </a:t>
            </a:r>
            <a:r>
              <a:rPr sz="1500" spc="-70" dirty="0">
                <a:solidFill>
                  <a:srgbClr val="404040"/>
                </a:solidFill>
                <a:latin typeface="Verdana"/>
                <a:cs typeface="Verdana"/>
              </a:rPr>
              <a:t>kullanılabilir.</a:t>
            </a:r>
            <a:r>
              <a:rPr sz="1500" spc="-110" dirty="0">
                <a:solidFill>
                  <a:srgbClr val="404040"/>
                </a:solidFill>
                <a:latin typeface="Verdana"/>
                <a:cs typeface="Verdana"/>
              </a:rPr>
              <a:t> </a:t>
            </a:r>
            <a:r>
              <a:rPr sz="1500" spc="-35" dirty="0">
                <a:solidFill>
                  <a:srgbClr val="404040"/>
                </a:solidFill>
                <a:latin typeface="Verdana"/>
                <a:cs typeface="Verdana"/>
              </a:rPr>
              <a:t>Örneğin,</a:t>
            </a:r>
            <a:r>
              <a:rPr sz="1500" spc="-114" dirty="0">
                <a:solidFill>
                  <a:srgbClr val="404040"/>
                </a:solidFill>
                <a:latin typeface="Verdana"/>
                <a:cs typeface="Verdana"/>
              </a:rPr>
              <a:t> </a:t>
            </a:r>
            <a:r>
              <a:rPr sz="1500" spc="-70" dirty="0">
                <a:solidFill>
                  <a:srgbClr val="404040"/>
                </a:solidFill>
                <a:latin typeface="Verdana"/>
                <a:cs typeface="Verdana"/>
              </a:rPr>
              <a:t>veri</a:t>
            </a:r>
            <a:r>
              <a:rPr sz="1500" spc="-110" dirty="0">
                <a:solidFill>
                  <a:srgbClr val="404040"/>
                </a:solidFill>
                <a:latin typeface="Verdana"/>
                <a:cs typeface="Verdana"/>
              </a:rPr>
              <a:t> </a:t>
            </a:r>
            <a:r>
              <a:rPr sz="1500" spc="-55" dirty="0">
                <a:solidFill>
                  <a:srgbClr val="404040"/>
                </a:solidFill>
                <a:latin typeface="Verdana"/>
                <a:cs typeface="Verdana"/>
              </a:rPr>
              <a:t>analisti</a:t>
            </a:r>
            <a:r>
              <a:rPr sz="1500" spc="-114" dirty="0">
                <a:solidFill>
                  <a:srgbClr val="404040"/>
                </a:solidFill>
                <a:latin typeface="Verdana"/>
                <a:cs typeface="Verdana"/>
              </a:rPr>
              <a:t> </a:t>
            </a:r>
            <a:r>
              <a:rPr sz="1500" spc="30" dirty="0">
                <a:solidFill>
                  <a:srgbClr val="404040"/>
                </a:solidFill>
                <a:latin typeface="Verdana"/>
                <a:cs typeface="Verdana"/>
              </a:rPr>
              <a:t>adı</a:t>
            </a:r>
            <a:r>
              <a:rPr sz="1500" spc="-114" dirty="0">
                <a:solidFill>
                  <a:srgbClr val="404040"/>
                </a:solidFill>
                <a:latin typeface="Verdana"/>
                <a:cs typeface="Verdana"/>
              </a:rPr>
              <a:t> </a:t>
            </a:r>
            <a:r>
              <a:rPr sz="1500" spc="-55" dirty="0">
                <a:solidFill>
                  <a:srgbClr val="404040"/>
                </a:solidFill>
                <a:latin typeface="Verdana"/>
                <a:cs typeface="Verdana"/>
              </a:rPr>
              <a:t>verilen</a:t>
            </a:r>
            <a:r>
              <a:rPr sz="1500" spc="-110" dirty="0">
                <a:solidFill>
                  <a:srgbClr val="404040"/>
                </a:solidFill>
                <a:latin typeface="Verdana"/>
                <a:cs typeface="Verdana"/>
              </a:rPr>
              <a:t> </a:t>
            </a:r>
            <a:r>
              <a:rPr sz="1500" spc="-75" dirty="0">
                <a:solidFill>
                  <a:srgbClr val="404040"/>
                </a:solidFill>
                <a:latin typeface="Verdana"/>
                <a:cs typeface="Verdana"/>
              </a:rPr>
              <a:t>bir</a:t>
            </a:r>
            <a:r>
              <a:rPr sz="1500" spc="-114" dirty="0">
                <a:solidFill>
                  <a:srgbClr val="404040"/>
                </a:solidFill>
                <a:latin typeface="Verdana"/>
                <a:cs typeface="Verdana"/>
              </a:rPr>
              <a:t> </a:t>
            </a:r>
            <a:r>
              <a:rPr sz="1500" spc="-60" dirty="0">
                <a:solidFill>
                  <a:srgbClr val="404040"/>
                </a:solidFill>
                <a:latin typeface="Verdana"/>
                <a:cs typeface="Verdana"/>
              </a:rPr>
              <a:t>meslek</a:t>
            </a:r>
            <a:r>
              <a:rPr sz="1500" spc="-110" dirty="0">
                <a:solidFill>
                  <a:srgbClr val="404040"/>
                </a:solidFill>
                <a:latin typeface="Verdana"/>
                <a:cs typeface="Verdana"/>
              </a:rPr>
              <a:t> </a:t>
            </a:r>
            <a:r>
              <a:rPr sz="1500" spc="-40" dirty="0">
                <a:solidFill>
                  <a:srgbClr val="404040"/>
                </a:solidFill>
                <a:latin typeface="Verdana"/>
                <a:cs typeface="Verdana"/>
              </a:rPr>
              <a:t>grubu,</a:t>
            </a:r>
            <a:r>
              <a:rPr sz="1500" spc="-114" dirty="0">
                <a:solidFill>
                  <a:srgbClr val="404040"/>
                </a:solidFill>
                <a:latin typeface="Verdana"/>
                <a:cs typeface="Verdana"/>
              </a:rPr>
              <a:t> </a:t>
            </a:r>
            <a:r>
              <a:rPr sz="1500" spc="-70" dirty="0">
                <a:solidFill>
                  <a:srgbClr val="404040"/>
                </a:solidFill>
                <a:latin typeface="Verdana"/>
                <a:cs typeface="Verdana"/>
              </a:rPr>
              <a:t>veri</a:t>
            </a:r>
            <a:r>
              <a:rPr sz="1500" spc="-110" dirty="0">
                <a:solidFill>
                  <a:srgbClr val="404040"/>
                </a:solidFill>
                <a:latin typeface="Verdana"/>
                <a:cs typeface="Verdana"/>
              </a:rPr>
              <a:t> </a:t>
            </a:r>
            <a:r>
              <a:rPr sz="1500" spc="-45" dirty="0">
                <a:solidFill>
                  <a:srgbClr val="404040"/>
                </a:solidFill>
                <a:latin typeface="Verdana"/>
                <a:cs typeface="Verdana"/>
              </a:rPr>
              <a:t>analizi</a:t>
            </a:r>
            <a:r>
              <a:rPr sz="1500" spc="-114" dirty="0">
                <a:solidFill>
                  <a:srgbClr val="404040"/>
                </a:solidFill>
                <a:latin typeface="Verdana"/>
                <a:cs typeface="Verdana"/>
              </a:rPr>
              <a:t> </a:t>
            </a:r>
            <a:r>
              <a:rPr sz="1500" spc="10" dirty="0">
                <a:solidFill>
                  <a:srgbClr val="404040"/>
                </a:solidFill>
                <a:latin typeface="Verdana"/>
                <a:cs typeface="Verdana"/>
              </a:rPr>
              <a:t>yapmak</a:t>
            </a:r>
            <a:r>
              <a:rPr sz="1500" spc="-110" dirty="0">
                <a:solidFill>
                  <a:srgbClr val="404040"/>
                </a:solidFill>
                <a:latin typeface="Verdana"/>
                <a:cs typeface="Verdana"/>
              </a:rPr>
              <a:t> </a:t>
            </a:r>
            <a:r>
              <a:rPr sz="1500" spc="15" dirty="0">
                <a:solidFill>
                  <a:srgbClr val="404040"/>
                </a:solidFill>
                <a:latin typeface="Verdana"/>
                <a:cs typeface="Verdana"/>
              </a:rPr>
              <a:t>ve</a:t>
            </a:r>
            <a:r>
              <a:rPr sz="1500" spc="-110" dirty="0">
                <a:solidFill>
                  <a:srgbClr val="404040"/>
                </a:solidFill>
                <a:latin typeface="Verdana"/>
                <a:cs typeface="Verdana"/>
              </a:rPr>
              <a:t> </a:t>
            </a:r>
            <a:r>
              <a:rPr sz="1500" spc="-55" dirty="0">
                <a:solidFill>
                  <a:srgbClr val="404040"/>
                </a:solidFill>
                <a:latin typeface="Verdana"/>
                <a:cs typeface="Verdana"/>
              </a:rPr>
              <a:t>verilere </a:t>
            </a:r>
            <a:r>
              <a:rPr sz="1500" spc="-50" dirty="0">
                <a:solidFill>
                  <a:srgbClr val="404040"/>
                </a:solidFill>
                <a:latin typeface="Verdana"/>
                <a:cs typeface="Verdana"/>
              </a:rPr>
              <a:t> </a:t>
            </a:r>
            <a:r>
              <a:rPr sz="1500" spc="85" dirty="0">
                <a:solidFill>
                  <a:srgbClr val="404040"/>
                </a:solidFill>
                <a:latin typeface="Verdana"/>
                <a:cs typeface="Verdana"/>
              </a:rPr>
              <a:t>d</a:t>
            </a:r>
            <a:r>
              <a:rPr sz="1500" spc="120" dirty="0">
                <a:solidFill>
                  <a:srgbClr val="404040"/>
                </a:solidFill>
                <a:latin typeface="Verdana"/>
                <a:cs typeface="Verdana"/>
              </a:rPr>
              <a:t>a</a:t>
            </a:r>
            <a:r>
              <a:rPr sz="1500" spc="-90" dirty="0">
                <a:solidFill>
                  <a:srgbClr val="404040"/>
                </a:solidFill>
                <a:latin typeface="Verdana"/>
                <a:cs typeface="Verdana"/>
              </a:rPr>
              <a:t>y</a:t>
            </a:r>
            <a:r>
              <a:rPr sz="1500" spc="120" dirty="0">
                <a:solidFill>
                  <a:srgbClr val="404040"/>
                </a:solidFill>
                <a:latin typeface="Verdana"/>
                <a:cs typeface="Verdana"/>
              </a:rPr>
              <a:t>a</a:t>
            </a:r>
            <a:r>
              <a:rPr sz="1500" spc="-120" dirty="0">
                <a:solidFill>
                  <a:srgbClr val="404040"/>
                </a:solidFill>
                <a:latin typeface="Verdana"/>
                <a:cs typeface="Verdana"/>
              </a:rPr>
              <a:t>l</a:t>
            </a:r>
            <a:r>
              <a:rPr sz="1500" spc="-114" dirty="0">
                <a:solidFill>
                  <a:srgbClr val="404040"/>
                </a:solidFill>
                <a:latin typeface="Verdana"/>
                <a:cs typeface="Verdana"/>
              </a:rPr>
              <a:t>ı</a:t>
            </a:r>
            <a:r>
              <a:rPr sz="1500" spc="-120" dirty="0">
                <a:solidFill>
                  <a:srgbClr val="404040"/>
                </a:solidFill>
                <a:latin typeface="Verdana"/>
                <a:cs typeface="Verdana"/>
              </a:rPr>
              <a:t> </a:t>
            </a:r>
            <a:r>
              <a:rPr sz="1500" spc="75" dirty="0">
                <a:solidFill>
                  <a:srgbClr val="404040"/>
                </a:solidFill>
                <a:latin typeface="Verdana"/>
                <a:cs typeface="Verdana"/>
              </a:rPr>
              <a:t>ö</a:t>
            </a:r>
            <a:r>
              <a:rPr sz="1500" spc="-40" dirty="0">
                <a:solidFill>
                  <a:srgbClr val="404040"/>
                </a:solidFill>
                <a:latin typeface="Verdana"/>
                <a:cs typeface="Verdana"/>
              </a:rPr>
              <a:t>n</a:t>
            </a:r>
            <a:r>
              <a:rPr sz="1500" spc="-65" dirty="0">
                <a:solidFill>
                  <a:srgbClr val="404040"/>
                </a:solidFill>
                <a:latin typeface="Verdana"/>
                <a:cs typeface="Verdana"/>
              </a:rPr>
              <a:t>e</a:t>
            </a:r>
            <a:r>
              <a:rPr sz="1500" spc="-50" dirty="0">
                <a:solidFill>
                  <a:srgbClr val="404040"/>
                </a:solidFill>
                <a:latin typeface="Verdana"/>
                <a:cs typeface="Verdana"/>
              </a:rPr>
              <a:t>r</a:t>
            </a:r>
            <a:r>
              <a:rPr sz="1500" spc="-90" dirty="0">
                <a:solidFill>
                  <a:srgbClr val="404040"/>
                </a:solidFill>
                <a:latin typeface="Verdana"/>
                <a:cs typeface="Verdana"/>
              </a:rPr>
              <a:t>iler</a:t>
            </a:r>
            <a:r>
              <a:rPr sz="1500" spc="-120" dirty="0">
                <a:solidFill>
                  <a:srgbClr val="404040"/>
                </a:solidFill>
                <a:latin typeface="Verdana"/>
                <a:cs typeface="Verdana"/>
              </a:rPr>
              <a:t> </a:t>
            </a:r>
            <a:r>
              <a:rPr sz="1500" spc="-195" dirty="0">
                <a:solidFill>
                  <a:srgbClr val="404040"/>
                </a:solidFill>
                <a:latin typeface="Verdana"/>
                <a:cs typeface="Verdana"/>
              </a:rPr>
              <a:t>s</a:t>
            </a:r>
            <a:r>
              <a:rPr sz="1500" spc="-40" dirty="0">
                <a:solidFill>
                  <a:srgbClr val="404040"/>
                </a:solidFill>
                <a:latin typeface="Verdana"/>
                <a:cs typeface="Verdana"/>
              </a:rPr>
              <a:t>un</a:t>
            </a:r>
            <a:r>
              <a:rPr sz="1500" spc="-50" dirty="0">
                <a:solidFill>
                  <a:srgbClr val="404040"/>
                </a:solidFill>
                <a:latin typeface="Verdana"/>
                <a:cs typeface="Verdana"/>
              </a:rPr>
              <a:t>m</a:t>
            </a:r>
            <a:r>
              <a:rPr sz="1500" spc="120" dirty="0">
                <a:solidFill>
                  <a:srgbClr val="404040"/>
                </a:solidFill>
                <a:latin typeface="Verdana"/>
                <a:cs typeface="Verdana"/>
              </a:rPr>
              <a:t>a</a:t>
            </a:r>
            <a:r>
              <a:rPr sz="1500" spc="-135" dirty="0">
                <a:solidFill>
                  <a:srgbClr val="404040"/>
                </a:solidFill>
                <a:latin typeface="Verdana"/>
                <a:cs typeface="Verdana"/>
              </a:rPr>
              <a:t>k</a:t>
            </a:r>
            <a:r>
              <a:rPr sz="1500" spc="-120" dirty="0">
                <a:solidFill>
                  <a:srgbClr val="404040"/>
                </a:solidFill>
                <a:latin typeface="Verdana"/>
                <a:cs typeface="Verdana"/>
              </a:rPr>
              <a:t> </a:t>
            </a:r>
            <a:r>
              <a:rPr sz="1500" spc="70" dirty="0">
                <a:solidFill>
                  <a:srgbClr val="404040"/>
                </a:solidFill>
                <a:latin typeface="Verdana"/>
                <a:cs typeface="Verdana"/>
              </a:rPr>
              <a:t>g</a:t>
            </a:r>
            <a:r>
              <a:rPr sz="1500" spc="-15" dirty="0">
                <a:solidFill>
                  <a:srgbClr val="404040"/>
                </a:solidFill>
                <a:latin typeface="Verdana"/>
                <a:cs typeface="Verdana"/>
              </a:rPr>
              <a:t>i</a:t>
            </a:r>
            <a:r>
              <a:rPr sz="1500" spc="-20" dirty="0">
                <a:solidFill>
                  <a:srgbClr val="404040"/>
                </a:solidFill>
                <a:latin typeface="Verdana"/>
                <a:cs typeface="Verdana"/>
              </a:rPr>
              <a:t>b</a:t>
            </a:r>
            <a:r>
              <a:rPr sz="1500" spc="-114" dirty="0">
                <a:solidFill>
                  <a:srgbClr val="404040"/>
                </a:solidFill>
                <a:latin typeface="Verdana"/>
                <a:cs typeface="Verdana"/>
              </a:rPr>
              <a:t>i</a:t>
            </a:r>
            <a:r>
              <a:rPr sz="1500" spc="-120" dirty="0">
                <a:solidFill>
                  <a:srgbClr val="404040"/>
                </a:solidFill>
                <a:latin typeface="Verdana"/>
                <a:cs typeface="Verdana"/>
              </a:rPr>
              <a:t> </a:t>
            </a:r>
            <a:r>
              <a:rPr sz="1500" spc="70" dirty="0">
                <a:solidFill>
                  <a:srgbClr val="404040"/>
                </a:solidFill>
                <a:latin typeface="Verdana"/>
                <a:cs typeface="Verdana"/>
              </a:rPr>
              <a:t>g</a:t>
            </a:r>
            <a:r>
              <a:rPr sz="1500" spc="75" dirty="0">
                <a:solidFill>
                  <a:srgbClr val="404040"/>
                </a:solidFill>
                <a:latin typeface="Verdana"/>
                <a:cs typeface="Verdana"/>
              </a:rPr>
              <a:t>ö</a:t>
            </a:r>
            <a:r>
              <a:rPr sz="1500" spc="-195" dirty="0">
                <a:solidFill>
                  <a:srgbClr val="404040"/>
                </a:solidFill>
                <a:latin typeface="Verdana"/>
                <a:cs typeface="Verdana"/>
              </a:rPr>
              <a:t>r</a:t>
            </a:r>
            <a:r>
              <a:rPr sz="1500" spc="10" dirty="0">
                <a:solidFill>
                  <a:srgbClr val="404040"/>
                </a:solidFill>
                <a:latin typeface="Verdana"/>
                <a:cs typeface="Verdana"/>
              </a:rPr>
              <a:t>e</a:t>
            </a:r>
            <a:r>
              <a:rPr sz="1500" spc="15" dirty="0">
                <a:solidFill>
                  <a:srgbClr val="404040"/>
                </a:solidFill>
                <a:latin typeface="Verdana"/>
                <a:cs typeface="Verdana"/>
              </a:rPr>
              <a:t>v</a:t>
            </a:r>
            <a:r>
              <a:rPr sz="1500" spc="-80" dirty="0">
                <a:solidFill>
                  <a:srgbClr val="404040"/>
                </a:solidFill>
                <a:latin typeface="Verdana"/>
                <a:cs typeface="Verdana"/>
              </a:rPr>
              <a:t>ler</a:t>
            </a:r>
            <a:r>
              <a:rPr sz="1500" spc="-114" dirty="0">
                <a:solidFill>
                  <a:srgbClr val="404040"/>
                </a:solidFill>
                <a:latin typeface="Verdana"/>
                <a:cs typeface="Verdana"/>
              </a:rPr>
              <a:t>i</a:t>
            </a:r>
            <a:r>
              <a:rPr sz="1500" spc="-120" dirty="0">
                <a:solidFill>
                  <a:srgbClr val="404040"/>
                </a:solidFill>
                <a:latin typeface="Verdana"/>
                <a:cs typeface="Verdana"/>
              </a:rPr>
              <a:t> </a:t>
            </a:r>
            <a:r>
              <a:rPr sz="1500" spc="75" dirty="0">
                <a:solidFill>
                  <a:srgbClr val="404040"/>
                </a:solidFill>
                <a:latin typeface="Verdana"/>
                <a:cs typeface="Verdana"/>
              </a:rPr>
              <a:t>o</a:t>
            </a:r>
            <a:r>
              <a:rPr sz="1500" spc="-5" dirty="0">
                <a:solidFill>
                  <a:srgbClr val="404040"/>
                </a:solidFill>
                <a:latin typeface="Verdana"/>
                <a:cs typeface="Verdana"/>
              </a:rPr>
              <a:t>l</a:t>
            </a:r>
            <a:r>
              <a:rPr sz="1500" spc="5" dirty="0">
                <a:solidFill>
                  <a:srgbClr val="404040"/>
                </a:solidFill>
                <a:latin typeface="Verdana"/>
                <a:cs typeface="Verdana"/>
              </a:rPr>
              <a:t>a</a:t>
            </a:r>
            <a:r>
              <a:rPr sz="1500" spc="85" dirty="0">
                <a:solidFill>
                  <a:srgbClr val="404040"/>
                </a:solidFill>
                <a:latin typeface="Verdana"/>
                <a:cs typeface="Verdana"/>
              </a:rPr>
              <a:t>b</a:t>
            </a:r>
            <a:r>
              <a:rPr sz="1500" spc="-140" dirty="0">
                <a:solidFill>
                  <a:srgbClr val="404040"/>
                </a:solidFill>
                <a:latin typeface="Verdana"/>
                <a:cs typeface="Verdana"/>
              </a:rPr>
              <a:t>ilir</a:t>
            </a:r>
            <a:endParaRPr sz="1500">
              <a:latin typeface="Verdana"/>
              <a:cs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693" y="1026667"/>
            <a:ext cx="4352290" cy="574040"/>
          </a:xfrm>
          <a:prstGeom prst="rect">
            <a:avLst/>
          </a:prstGeom>
        </p:spPr>
        <p:txBody>
          <a:bodyPr vert="horz" wrap="square" lIns="0" tIns="12700" rIns="0" bIns="0" rtlCol="0">
            <a:spAutoFit/>
          </a:bodyPr>
          <a:lstStyle/>
          <a:p>
            <a:pPr marL="12700">
              <a:lnSpc>
                <a:spcPct val="100000"/>
              </a:lnSpc>
              <a:spcBef>
                <a:spcPts val="100"/>
              </a:spcBef>
            </a:pPr>
            <a:r>
              <a:rPr spc="-80" dirty="0"/>
              <a:t>Ve</a:t>
            </a:r>
            <a:r>
              <a:rPr spc="-50" dirty="0"/>
              <a:t>r</a:t>
            </a:r>
            <a:r>
              <a:rPr spc="-270" dirty="0"/>
              <a:t>i</a:t>
            </a:r>
            <a:r>
              <a:rPr spc="-265" dirty="0"/>
              <a:t> </a:t>
            </a:r>
            <a:r>
              <a:rPr spc="285" dirty="0"/>
              <a:t>G</a:t>
            </a:r>
            <a:r>
              <a:rPr spc="225" dirty="0"/>
              <a:t>ö</a:t>
            </a:r>
            <a:r>
              <a:rPr spc="-450" dirty="0"/>
              <a:t>r</a:t>
            </a:r>
            <a:r>
              <a:rPr spc="-480" dirty="0"/>
              <a:t>s</a:t>
            </a:r>
            <a:r>
              <a:rPr spc="-55" dirty="0"/>
              <a:t>e</a:t>
            </a:r>
            <a:r>
              <a:rPr spc="-20" dirty="0"/>
              <a:t>l</a:t>
            </a:r>
            <a:r>
              <a:rPr spc="-270" dirty="0"/>
              <a:t>l</a:t>
            </a:r>
            <a:r>
              <a:rPr spc="190" dirty="0"/>
              <a:t>e</a:t>
            </a:r>
            <a:r>
              <a:rPr spc="-480" dirty="0"/>
              <a:t>ş</a:t>
            </a:r>
            <a:r>
              <a:rPr spc="-195" dirty="0"/>
              <a:t>t</a:t>
            </a:r>
            <a:r>
              <a:rPr spc="-270" dirty="0"/>
              <a:t>i</a:t>
            </a:r>
            <a:r>
              <a:rPr spc="-450" dirty="0"/>
              <a:t>r</a:t>
            </a:r>
            <a:r>
              <a:rPr spc="-160" dirty="0"/>
              <a:t>me</a:t>
            </a:r>
            <a:r>
              <a:rPr spc="-100" dirty="0"/>
              <a:t>s</a:t>
            </a:r>
            <a:r>
              <a:rPr spc="-270" dirty="0"/>
              <a:t>i</a:t>
            </a:r>
          </a:p>
        </p:txBody>
      </p:sp>
      <p:sp>
        <p:nvSpPr>
          <p:cNvPr id="3" name="object 3"/>
          <p:cNvSpPr txBox="1"/>
          <p:nvPr/>
        </p:nvSpPr>
        <p:spPr>
          <a:xfrm>
            <a:off x="1233693" y="2617723"/>
            <a:ext cx="8553450" cy="2668270"/>
          </a:xfrm>
          <a:prstGeom prst="rect">
            <a:avLst/>
          </a:prstGeom>
        </p:spPr>
        <p:txBody>
          <a:bodyPr vert="horz" wrap="square" lIns="0" tIns="12700" rIns="0" bIns="0" rtlCol="0">
            <a:spAutoFit/>
          </a:bodyPr>
          <a:lstStyle/>
          <a:p>
            <a:pPr marL="355600" marR="608330" indent="-342900">
              <a:lnSpc>
                <a:spcPct val="111100"/>
              </a:lnSpc>
              <a:spcBef>
                <a:spcPts val="100"/>
              </a:spcBef>
              <a:tabLst>
                <a:tab pos="354965" algn="l"/>
              </a:tabLst>
            </a:pPr>
            <a:r>
              <a:rPr sz="1400" spc="-135" dirty="0">
                <a:solidFill>
                  <a:srgbClr val="B31166"/>
                </a:solidFill>
                <a:latin typeface="Lucida Sans Unicode"/>
                <a:cs typeface="Lucida Sans Unicode"/>
              </a:rPr>
              <a:t>▶	</a:t>
            </a:r>
            <a:r>
              <a:rPr sz="1800" spc="-50" dirty="0">
                <a:latin typeface="Times New Roman"/>
                <a:cs typeface="Times New Roman"/>
              </a:rPr>
              <a:t>Veri</a:t>
            </a:r>
            <a:r>
              <a:rPr sz="1800" dirty="0">
                <a:latin typeface="Times New Roman"/>
                <a:cs typeface="Times New Roman"/>
              </a:rPr>
              <a:t> </a:t>
            </a:r>
            <a:r>
              <a:rPr sz="1800" spc="-5" dirty="0">
                <a:latin typeface="Times New Roman"/>
                <a:cs typeface="Times New Roman"/>
              </a:rPr>
              <a:t>görselleştirme,</a:t>
            </a:r>
            <a:r>
              <a:rPr sz="1800" spc="10" dirty="0">
                <a:latin typeface="Times New Roman"/>
                <a:cs typeface="Times New Roman"/>
              </a:rPr>
              <a:t> </a:t>
            </a:r>
            <a:r>
              <a:rPr sz="1800" dirty="0">
                <a:latin typeface="Times New Roman"/>
                <a:cs typeface="Times New Roman"/>
              </a:rPr>
              <a:t>veri</a:t>
            </a:r>
            <a:r>
              <a:rPr sz="1800" spc="5" dirty="0">
                <a:latin typeface="Times New Roman"/>
                <a:cs typeface="Times New Roman"/>
              </a:rPr>
              <a:t> </a:t>
            </a:r>
            <a:r>
              <a:rPr sz="1800" spc="-5" dirty="0">
                <a:latin typeface="Times New Roman"/>
                <a:cs typeface="Times New Roman"/>
              </a:rPr>
              <a:t>biliminde</a:t>
            </a:r>
            <a:r>
              <a:rPr sz="1800" spc="10" dirty="0">
                <a:latin typeface="Times New Roman"/>
                <a:cs typeface="Times New Roman"/>
              </a:rPr>
              <a:t> </a:t>
            </a:r>
            <a:r>
              <a:rPr sz="1800" dirty="0">
                <a:latin typeface="Times New Roman"/>
                <a:cs typeface="Times New Roman"/>
              </a:rPr>
              <a:t>ve</a:t>
            </a:r>
            <a:r>
              <a:rPr sz="1800" spc="5" dirty="0">
                <a:latin typeface="Times New Roman"/>
                <a:cs typeface="Times New Roman"/>
              </a:rPr>
              <a:t> </a:t>
            </a:r>
            <a:r>
              <a:rPr sz="1800" spc="-5" dirty="0">
                <a:latin typeface="Times New Roman"/>
                <a:cs typeface="Times New Roman"/>
              </a:rPr>
              <a:t>diğer</a:t>
            </a:r>
            <a:r>
              <a:rPr sz="1800" spc="10" dirty="0">
                <a:latin typeface="Times New Roman"/>
                <a:cs typeface="Times New Roman"/>
              </a:rPr>
              <a:t> </a:t>
            </a:r>
            <a:r>
              <a:rPr sz="1800" spc="-5" dirty="0">
                <a:latin typeface="Times New Roman"/>
                <a:cs typeface="Times New Roman"/>
              </a:rPr>
              <a:t>alanlarda</a:t>
            </a:r>
            <a:r>
              <a:rPr sz="1800" spc="10" dirty="0">
                <a:latin typeface="Times New Roman"/>
                <a:cs typeface="Times New Roman"/>
              </a:rPr>
              <a:t> </a:t>
            </a:r>
            <a:r>
              <a:rPr sz="1800" spc="-5" dirty="0">
                <a:latin typeface="Times New Roman"/>
                <a:cs typeface="Times New Roman"/>
              </a:rPr>
              <a:t>önemli</a:t>
            </a:r>
            <a:r>
              <a:rPr sz="1800" spc="5" dirty="0">
                <a:latin typeface="Times New Roman"/>
                <a:cs typeface="Times New Roman"/>
              </a:rPr>
              <a:t> </a:t>
            </a:r>
            <a:r>
              <a:rPr sz="1800" spc="-5" dirty="0">
                <a:latin typeface="Times New Roman"/>
                <a:cs typeface="Times New Roman"/>
              </a:rPr>
              <a:t>bir</a:t>
            </a:r>
            <a:r>
              <a:rPr sz="1800" spc="5" dirty="0">
                <a:latin typeface="Times New Roman"/>
                <a:cs typeface="Times New Roman"/>
              </a:rPr>
              <a:t> </a:t>
            </a:r>
            <a:r>
              <a:rPr sz="1800" spc="-5" dirty="0">
                <a:latin typeface="Times New Roman"/>
                <a:cs typeface="Times New Roman"/>
              </a:rPr>
              <a:t>araçtır</a:t>
            </a:r>
            <a:r>
              <a:rPr sz="1800" spc="10" dirty="0">
                <a:latin typeface="Times New Roman"/>
                <a:cs typeface="Times New Roman"/>
              </a:rPr>
              <a:t> </a:t>
            </a:r>
            <a:r>
              <a:rPr sz="1800" dirty="0">
                <a:latin typeface="Times New Roman"/>
                <a:cs typeface="Times New Roman"/>
              </a:rPr>
              <a:t>ve</a:t>
            </a:r>
            <a:r>
              <a:rPr sz="1800" spc="10" dirty="0">
                <a:latin typeface="Times New Roman"/>
                <a:cs typeface="Times New Roman"/>
              </a:rPr>
              <a:t> </a:t>
            </a:r>
            <a:r>
              <a:rPr sz="1800" spc="-5" dirty="0">
                <a:latin typeface="Times New Roman"/>
                <a:cs typeface="Times New Roman"/>
              </a:rPr>
              <a:t>verilerin </a:t>
            </a:r>
            <a:r>
              <a:rPr sz="1800" spc="-434" dirty="0">
                <a:latin typeface="Times New Roman"/>
                <a:cs typeface="Times New Roman"/>
              </a:rPr>
              <a:t> </a:t>
            </a:r>
            <a:r>
              <a:rPr sz="1800" spc="-5" dirty="0">
                <a:latin typeface="Times New Roman"/>
                <a:cs typeface="Times New Roman"/>
              </a:rPr>
              <a:t>anlaşılır</a:t>
            </a:r>
            <a:r>
              <a:rPr sz="1800" dirty="0">
                <a:latin typeface="Times New Roman"/>
                <a:cs typeface="Times New Roman"/>
              </a:rPr>
              <a:t> ve </a:t>
            </a:r>
            <a:r>
              <a:rPr sz="1800" spc="-5" dirty="0">
                <a:latin typeface="Times New Roman"/>
                <a:cs typeface="Times New Roman"/>
              </a:rPr>
              <a:t>anlamlı şekillerde</a:t>
            </a:r>
            <a:r>
              <a:rPr sz="1800" dirty="0">
                <a:latin typeface="Times New Roman"/>
                <a:cs typeface="Times New Roman"/>
              </a:rPr>
              <a:t> </a:t>
            </a:r>
            <a:r>
              <a:rPr sz="1800" spc="-5" dirty="0">
                <a:latin typeface="Times New Roman"/>
                <a:cs typeface="Times New Roman"/>
              </a:rPr>
              <a:t>sunulmasını </a:t>
            </a:r>
            <a:r>
              <a:rPr sz="1800" spc="-20" dirty="0">
                <a:latin typeface="Times New Roman"/>
                <a:cs typeface="Times New Roman"/>
              </a:rPr>
              <a:t>sağlar.</a:t>
            </a:r>
            <a:endParaRPr sz="1800">
              <a:latin typeface="Times New Roman"/>
              <a:cs typeface="Times New Roman"/>
            </a:endParaRPr>
          </a:p>
          <a:p>
            <a:pPr marL="355600" marR="5080" indent="-342900">
              <a:lnSpc>
                <a:spcPct val="115799"/>
              </a:lnSpc>
              <a:spcBef>
                <a:spcPts val="1000"/>
              </a:spcBef>
              <a:tabLst>
                <a:tab pos="354965" algn="l"/>
              </a:tabLst>
            </a:pPr>
            <a:r>
              <a:rPr sz="1400" spc="-135" dirty="0">
                <a:solidFill>
                  <a:srgbClr val="B31166"/>
                </a:solidFill>
                <a:latin typeface="Lucida Sans Unicode"/>
                <a:cs typeface="Lucida Sans Unicode"/>
              </a:rPr>
              <a:t>▶	</a:t>
            </a:r>
            <a:r>
              <a:rPr sz="1800" spc="-40" dirty="0">
                <a:solidFill>
                  <a:srgbClr val="111111"/>
                </a:solidFill>
                <a:latin typeface="Times New Roman"/>
                <a:cs typeface="Times New Roman"/>
              </a:rPr>
              <a:t>“Veri</a:t>
            </a:r>
            <a:r>
              <a:rPr sz="1800" spc="5" dirty="0">
                <a:solidFill>
                  <a:srgbClr val="111111"/>
                </a:solidFill>
                <a:latin typeface="Times New Roman"/>
                <a:cs typeface="Times New Roman"/>
              </a:rPr>
              <a:t> </a:t>
            </a:r>
            <a:r>
              <a:rPr sz="1800" spc="-5" dirty="0">
                <a:solidFill>
                  <a:srgbClr val="111111"/>
                </a:solidFill>
                <a:latin typeface="Times New Roman"/>
                <a:cs typeface="Times New Roman"/>
              </a:rPr>
              <a:t>görselleştirme,</a:t>
            </a:r>
            <a:r>
              <a:rPr sz="1800" spc="10" dirty="0">
                <a:solidFill>
                  <a:srgbClr val="111111"/>
                </a:solidFill>
                <a:latin typeface="Times New Roman"/>
                <a:cs typeface="Times New Roman"/>
              </a:rPr>
              <a:t> </a:t>
            </a:r>
            <a:r>
              <a:rPr sz="1800" spc="-5" dirty="0">
                <a:solidFill>
                  <a:srgbClr val="111111"/>
                </a:solidFill>
                <a:latin typeface="Times New Roman"/>
                <a:cs typeface="Times New Roman"/>
              </a:rPr>
              <a:t>insan</a:t>
            </a:r>
            <a:r>
              <a:rPr sz="1800" spc="15" dirty="0">
                <a:solidFill>
                  <a:srgbClr val="111111"/>
                </a:solidFill>
                <a:latin typeface="Times New Roman"/>
                <a:cs typeface="Times New Roman"/>
              </a:rPr>
              <a:t> </a:t>
            </a:r>
            <a:r>
              <a:rPr sz="1800" spc="-5" dirty="0">
                <a:solidFill>
                  <a:srgbClr val="111111"/>
                </a:solidFill>
                <a:latin typeface="Times New Roman"/>
                <a:cs typeface="Times New Roman"/>
              </a:rPr>
              <a:t>bilgisini</a:t>
            </a:r>
            <a:r>
              <a:rPr sz="1800" spc="5" dirty="0">
                <a:solidFill>
                  <a:srgbClr val="111111"/>
                </a:solidFill>
                <a:latin typeface="Times New Roman"/>
                <a:cs typeface="Times New Roman"/>
              </a:rPr>
              <a:t> </a:t>
            </a:r>
            <a:r>
              <a:rPr sz="1800" spc="-5" dirty="0">
                <a:solidFill>
                  <a:srgbClr val="111111"/>
                </a:solidFill>
                <a:latin typeface="Times New Roman"/>
                <a:cs typeface="Times New Roman"/>
              </a:rPr>
              <a:t>güçlendirmek</a:t>
            </a:r>
            <a:r>
              <a:rPr sz="1800" spc="15" dirty="0">
                <a:solidFill>
                  <a:srgbClr val="111111"/>
                </a:solidFill>
                <a:latin typeface="Times New Roman"/>
                <a:cs typeface="Times New Roman"/>
              </a:rPr>
              <a:t> </a:t>
            </a:r>
            <a:r>
              <a:rPr sz="1800" spc="-5" dirty="0">
                <a:solidFill>
                  <a:srgbClr val="111111"/>
                </a:solidFill>
                <a:latin typeface="Times New Roman"/>
                <a:cs typeface="Times New Roman"/>
              </a:rPr>
              <a:t>için</a:t>
            </a:r>
            <a:r>
              <a:rPr sz="1800" spc="10" dirty="0">
                <a:solidFill>
                  <a:srgbClr val="111111"/>
                </a:solidFill>
                <a:latin typeface="Times New Roman"/>
                <a:cs typeface="Times New Roman"/>
              </a:rPr>
              <a:t> </a:t>
            </a:r>
            <a:r>
              <a:rPr sz="1800" spc="-5" dirty="0">
                <a:solidFill>
                  <a:srgbClr val="111111"/>
                </a:solidFill>
                <a:latin typeface="Times New Roman"/>
                <a:cs typeface="Times New Roman"/>
              </a:rPr>
              <a:t>soyut</a:t>
            </a:r>
            <a:r>
              <a:rPr sz="1800" spc="10" dirty="0">
                <a:solidFill>
                  <a:srgbClr val="111111"/>
                </a:solidFill>
                <a:latin typeface="Times New Roman"/>
                <a:cs typeface="Times New Roman"/>
              </a:rPr>
              <a:t> </a:t>
            </a:r>
            <a:r>
              <a:rPr sz="1800" dirty="0">
                <a:solidFill>
                  <a:srgbClr val="111111"/>
                </a:solidFill>
                <a:latin typeface="Times New Roman"/>
                <a:cs typeface="Times New Roman"/>
              </a:rPr>
              <a:t>ve</a:t>
            </a:r>
            <a:r>
              <a:rPr sz="1800" spc="10" dirty="0">
                <a:solidFill>
                  <a:srgbClr val="111111"/>
                </a:solidFill>
                <a:latin typeface="Times New Roman"/>
                <a:cs typeface="Times New Roman"/>
              </a:rPr>
              <a:t> </a:t>
            </a:r>
            <a:r>
              <a:rPr sz="1800" spc="-5" dirty="0">
                <a:solidFill>
                  <a:srgbClr val="111111"/>
                </a:solidFill>
                <a:latin typeface="Times New Roman"/>
                <a:cs typeface="Times New Roman"/>
              </a:rPr>
              <a:t>fiziksel</a:t>
            </a:r>
            <a:r>
              <a:rPr sz="1800" spc="10" dirty="0">
                <a:solidFill>
                  <a:srgbClr val="111111"/>
                </a:solidFill>
                <a:latin typeface="Times New Roman"/>
                <a:cs typeface="Times New Roman"/>
              </a:rPr>
              <a:t> </a:t>
            </a:r>
            <a:r>
              <a:rPr sz="1800" spc="-5" dirty="0">
                <a:solidFill>
                  <a:srgbClr val="111111"/>
                </a:solidFill>
                <a:latin typeface="Times New Roman"/>
                <a:cs typeface="Times New Roman"/>
              </a:rPr>
              <a:t>olmayan</a:t>
            </a:r>
            <a:r>
              <a:rPr sz="1800" spc="10" dirty="0">
                <a:solidFill>
                  <a:srgbClr val="111111"/>
                </a:solidFill>
                <a:latin typeface="Times New Roman"/>
                <a:cs typeface="Times New Roman"/>
              </a:rPr>
              <a:t> </a:t>
            </a:r>
            <a:r>
              <a:rPr sz="1800" spc="-5" dirty="0">
                <a:solidFill>
                  <a:srgbClr val="111111"/>
                </a:solidFill>
                <a:latin typeface="Times New Roman"/>
                <a:cs typeface="Times New Roman"/>
              </a:rPr>
              <a:t>verilerin </a:t>
            </a:r>
            <a:r>
              <a:rPr sz="1800" spc="-434" dirty="0">
                <a:solidFill>
                  <a:srgbClr val="111111"/>
                </a:solidFill>
                <a:latin typeface="Times New Roman"/>
                <a:cs typeface="Times New Roman"/>
              </a:rPr>
              <a:t> </a:t>
            </a:r>
            <a:r>
              <a:rPr sz="1800" spc="-5" dirty="0">
                <a:solidFill>
                  <a:srgbClr val="111111"/>
                </a:solidFill>
                <a:latin typeface="Times New Roman"/>
                <a:cs typeface="Times New Roman"/>
              </a:rPr>
              <a:t>bilgisayar</a:t>
            </a:r>
            <a:r>
              <a:rPr sz="1800" spc="5" dirty="0">
                <a:solidFill>
                  <a:srgbClr val="111111"/>
                </a:solidFill>
                <a:latin typeface="Times New Roman"/>
                <a:cs typeface="Times New Roman"/>
              </a:rPr>
              <a:t> </a:t>
            </a:r>
            <a:r>
              <a:rPr sz="1800" spc="-5" dirty="0">
                <a:solidFill>
                  <a:srgbClr val="111111"/>
                </a:solidFill>
                <a:latin typeface="Times New Roman"/>
                <a:cs typeface="Times New Roman"/>
              </a:rPr>
              <a:t>tabanlı</a:t>
            </a:r>
            <a:r>
              <a:rPr sz="1800" dirty="0">
                <a:solidFill>
                  <a:srgbClr val="111111"/>
                </a:solidFill>
                <a:latin typeface="Times New Roman"/>
                <a:cs typeface="Times New Roman"/>
              </a:rPr>
              <a:t> </a:t>
            </a:r>
            <a:r>
              <a:rPr sz="1800" spc="-5" dirty="0">
                <a:solidFill>
                  <a:srgbClr val="111111"/>
                </a:solidFill>
                <a:latin typeface="Times New Roman"/>
                <a:cs typeface="Times New Roman"/>
              </a:rPr>
              <a:t>etkileşimli</a:t>
            </a:r>
            <a:r>
              <a:rPr sz="1800" dirty="0">
                <a:solidFill>
                  <a:srgbClr val="111111"/>
                </a:solidFill>
                <a:latin typeface="Times New Roman"/>
                <a:cs typeface="Times New Roman"/>
              </a:rPr>
              <a:t> </a:t>
            </a:r>
            <a:r>
              <a:rPr sz="1800" spc="-5" dirty="0">
                <a:solidFill>
                  <a:srgbClr val="111111"/>
                </a:solidFill>
                <a:latin typeface="Times New Roman"/>
                <a:cs typeface="Times New Roman"/>
              </a:rPr>
              <a:t>görsel</a:t>
            </a:r>
            <a:r>
              <a:rPr sz="1800" spc="5" dirty="0">
                <a:solidFill>
                  <a:srgbClr val="111111"/>
                </a:solidFill>
                <a:latin typeface="Times New Roman"/>
                <a:cs typeface="Times New Roman"/>
              </a:rPr>
              <a:t> </a:t>
            </a:r>
            <a:r>
              <a:rPr sz="1800" spc="-5" dirty="0">
                <a:solidFill>
                  <a:srgbClr val="111111"/>
                </a:solidFill>
                <a:latin typeface="Times New Roman"/>
                <a:cs typeface="Times New Roman"/>
              </a:rPr>
              <a:t>temsillerinin</a:t>
            </a:r>
            <a:r>
              <a:rPr sz="1800" spc="5" dirty="0">
                <a:solidFill>
                  <a:srgbClr val="111111"/>
                </a:solidFill>
                <a:latin typeface="Times New Roman"/>
                <a:cs typeface="Times New Roman"/>
              </a:rPr>
              <a:t> </a:t>
            </a:r>
            <a:r>
              <a:rPr sz="1800" spc="-10" dirty="0">
                <a:solidFill>
                  <a:srgbClr val="111111"/>
                </a:solidFill>
                <a:latin typeface="Times New Roman"/>
                <a:cs typeface="Times New Roman"/>
              </a:rPr>
              <a:t>kullanılmasıdır.”</a:t>
            </a:r>
            <a:r>
              <a:rPr sz="1800" spc="5" dirty="0">
                <a:solidFill>
                  <a:srgbClr val="111111"/>
                </a:solidFill>
                <a:latin typeface="Times New Roman"/>
                <a:cs typeface="Times New Roman"/>
              </a:rPr>
              <a:t> </a:t>
            </a:r>
            <a:r>
              <a:rPr sz="1800" dirty="0">
                <a:solidFill>
                  <a:srgbClr val="111111"/>
                </a:solidFill>
                <a:latin typeface="Times New Roman"/>
                <a:cs typeface="Times New Roman"/>
              </a:rPr>
              <a:t>Gün</a:t>
            </a:r>
            <a:r>
              <a:rPr sz="1800" spc="5" dirty="0">
                <a:solidFill>
                  <a:srgbClr val="111111"/>
                </a:solidFill>
                <a:latin typeface="Times New Roman"/>
                <a:cs typeface="Times New Roman"/>
              </a:rPr>
              <a:t> </a:t>
            </a:r>
            <a:r>
              <a:rPr sz="1800" spc="-5" dirty="0">
                <a:solidFill>
                  <a:srgbClr val="111111"/>
                </a:solidFill>
                <a:latin typeface="Times New Roman"/>
                <a:cs typeface="Times New Roman"/>
              </a:rPr>
              <a:t>geçtikçe</a:t>
            </a:r>
            <a:r>
              <a:rPr sz="1800" spc="10" dirty="0">
                <a:solidFill>
                  <a:srgbClr val="111111"/>
                </a:solidFill>
                <a:latin typeface="Times New Roman"/>
                <a:cs typeface="Times New Roman"/>
              </a:rPr>
              <a:t> </a:t>
            </a:r>
            <a:r>
              <a:rPr sz="1800" spc="-5" dirty="0">
                <a:solidFill>
                  <a:srgbClr val="111111"/>
                </a:solidFill>
                <a:latin typeface="Times New Roman"/>
                <a:cs typeface="Times New Roman"/>
              </a:rPr>
              <a:t>bilgi </a:t>
            </a:r>
            <a:r>
              <a:rPr sz="1800" dirty="0">
                <a:solidFill>
                  <a:srgbClr val="111111"/>
                </a:solidFill>
                <a:latin typeface="Times New Roman"/>
                <a:cs typeface="Times New Roman"/>
              </a:rPr>
              <a:t> </a:t>
            </a:r>
            <a:r>
              <a:rPr sz="1800" spc="-5" dirty="0">
                <a:solidFill>
                  <a:srgbClr val="111111"/>
                </a:solidFill>
                <a:latin typeface="Times New Roman"/>
                <a:cs typeface="Times New Roman"/>
              </a:rPr>
              <a:t>üretimi artmakta</a:t>
            </a:r>
            <a:r>
              <a:rPr sz="1800" spc="5" dirty="0">
                <a:solidFill>
                  <a:srgbClr val="111111"/>
                </a:solidFill>
                <a:latin typeface="Times New Roman"/>
                <a:cs typeface="Times New Roman"/>
              </a:rPr>
              <a:t> </a:t>
            </a:r>
            <a:r>
              <a:rPr sz="1800" dirty="0">
                <a:solidFill>
                  <a:srgbClr val="111111"/>
                </a:solidFill>
                <a:latin typeface="Times New Roman"/>
                <a:cs typeface="Times New Roman"/>
              </a:rPr>
              <a:t>ve</a:t>
            </a:r>
            <a:r>
              <a:rPr sz="1800" spc="5" dirty="0">
                <a:solidFill>
                  <a:srgbClr val="111111"/>
                </a:solidFill>
                <a:latin typeface="Times New Roman"/>
                <a:cs typeface="Times New Roman"/>
              </a:rPr>
              <a:t> </a:t>
            </a:r>
            <a:r>
              <a:rPr sz="1800" spc="-5" dirty="0">
                <a:solidFill>
                  <a:srgbClr val="111111"/>
                </a:solidFill>
                <a:latin typeface="Times New Roman"/>
                <a:cs typeface="Times New Roman"/>
              </a:rPr>
              <a:t>anlamlı</a:t>
            </a:r>
            <a:r>
              <a:rPr sz="1800" dirty="0">
                <a:solidFill>
                  <a:srgbClr val="111111"/>
                </a:solidFill>
                <a:latin typeface="Times New Roman"/>
                <a:cs typeface="Times New Roman"/>
              </a:rPr>
              <a:t> </a:t>
            </a:r>
            <a:r>
              <a:rPr sz="1800" spc="-5" dirty="0">
                <a:solidFill>
                  <a:srgbClr val="111111"/>
                </a:solidFill>
                <a:latin typeface="Times New Roman"/>
                <a:cs typeface="Times New Roman"/>
              </a:rPr>
              <a:t>metrikler</a:t>
            </a:r>
            <a:r>
              <a:rPr sz="1800" spc="5" dirty="0">
                <a:solidFill>
                  <a:srgbClr val="111111"/>
                </a:solidFill>
                <a:latin typeface="Times New Roman"/>
                <a:cs typeface="Times New Roman"/>
              </a:rPr>
              <a:t> </a:t>
            </a:r>
            <a:r>
              <a:rPr sz="1800" spc="-5" dirty="0">
                <a:solidFill>
                  <a:srgbClr val="111111"/>
                </a:solidFill>
                <a:latin typeface="Times New Roman"/>
                <a:cs typeface="Times New Roman"/>
              </a:rPr>
              <a:t>içeren</a:t>
            </a:r>
            <a:r>
              <a:rPr sz="1800" spc="5" dirty="0">
                <a:solidFill>
                  <a:srgbClr val="111111"/>
                </a:solidFill>
                <a:latin typeface="Times New Roman"/>
                <a:cs typeface="Times New Roman"/>
              </a:rPr>
              <a:t> </a:t>
            </a:r>
            <a:r>
              <a:rPr sz="1800" spc="-5" dirty="0">
                <a:solidFill>
                  <a:srgbClr val="111111"/>
                </a:solidFill>
                <a:latin typeface="Times New Roman"/>
                <a:cs typeface="Times New Roman"/>
              </a:rPr>
              <a:t>veriler</a:t>
            </a:r>
            <a:r>
              <a:rPr sz="1800" spc="5" dirty="0">
                <a:solidFill>
                  <a:srgbClr val="111111"/>
                </a:solidFill>
                <a:latin typeface="Times New Roman"/>
                <a:cs typeface="Times New Roman"/>
              </a:rPr>
              <a:t> </a:t>
            </a:r>
            <a:r>
              <a:rPr sz="1800" dirty="0">
                <a:solidFill>
                  <a:srgbClr val="111111"/>
                </a:solidFill>
                <a:latin typeface="Times New Roman"/>
                <a:cs typeface="Times New Roman"/>
              </a:rPr>
              <a:t>de</a:t>
            </a:r>
            <a:r>
              <a:rPr sz="1800" spc="5" dirty="0">
                <a:solidFill>
                  <a:srgbClr val="111111"/>
                </a:solidFill>
                <a:latin typeface="Times New Roman"/>
                <a:cs typeface="Times New Roman"/>
              </a:rPr>
              <a:t> </a:t>
            </a:r>
            <a:r>
              <a:rPr sz="1800" dirty="0">
                <a:solidFill>
                  <a:srgbClr val="111111"/>
                </a:solidFill>
                <a:latin typeface="Times New Roman"/>
                <a:cs typeface="Times New Roman"/>
              </a:rPr>
              <a:t>aynı </a:t>
            </a:r>
            <a:r>
              <a:rPr sz="1800" spc="-5" dirty="0">
                <a:solidFill>
                  <a:srgbClr val="111111"/>
                </a:solidFill>
                <a:latin typeface="Times New Roman"/>
                <a:cs typeface="Times New Roman"/>
              </a:rPr>
              <a:t>hızla</a:t>
            </a:r>
            <a:r>
              <a:rPr sz="1800" spc="5" dirty="0">
                <a:solidFill>
                  <a:srgbClr val="111111"/>
                </a:solidFill>
                <a:latin typeface="Times New Roman"/>
                <a:cs typeface="Times New Roman"/>
              </a:rPr>
              <a:t> </a:t>
            </a:r>
            <a:r>
              <a:rPr sz="1800" spc="-10" dirty="0">
                <a:solidFill>
                  <a:srgbClr val="111111"/>
                </a:solidFill>
                <a:latin typeface="Times New Roman"/>
                <a:cs typeface="Times New Roman"/>
              </a:rPr>
              <a:t>artmaktadır.</a:t>
            </a:r>
            <a:r>
              <a:rPr sz="1800" spc="5" dirty="0">
                <a:solidFill>
                  <a:srgbClr val="111111"/>
                </a:solidFill>
                <a:latin typeface="Times New Roman"/>
                <a:cs typeface="Times New Roman"/>
              </a:rPr>
              <a:t> </a:t>
            </a:r>
            <a:r>
              <a:rPr sz="1800" spc="-5" dirty="0">
                <a:solidFill>
                  <a:srgbClr val="111111"/>
                </a:solidFill>
                <a:latin typeface="Times New Roman"/>
                <a:cs typeface="Times New Roman"/>
              </a:rPr>
              <a:t>Bununla </a:t>
            </a:r>
            <a:r>
              <a:rPr sz="1800" dirty="0">
                <a:solidFill>
                  <a:srgbClr val="111111"/>
                </a:solidFill>
                <a:latin typeface="Times New Roman"/>
                <a:cs typeface="Times New Roman"/>
              </a:rPr>
              <a:t> </a:t>
            </a:r>
            <a:r>
              <a:rPr sz="1800" spc="-5" dirty="0">
                <a:solidFill>
                  <a:srgbClr val="111111"/>
                </a:solidFill>
                <a:latin typeface="Times New Roman"/>
                <a:cs typeface="Times New Roman"/>
              </a:rPr>
              <a:t>birlikte,</a:t>
            </a:r>
            <a:r>
              <a:rPr sz="1800" spc="10" dirty="0">
                <a:solidFill>
                  <a:srgbClr val="111111"/>
                </a:solidFill>
                <a:latin typeface="Times New Roman"/>
                <a:cs typeface="Times New Roman"/>
              </a:rPr>
              <a:t> </a:t>
            </a:r>
            <a:r>
              <a:rPr sz="1800" spc="-5" dirty="0">
                <a:solidFill>
                  <a:srgbClr val="111111"/>
                </a:solidFill>
                <a:latin typeface="Times New Roman"/>
                <a:cs typeface="Times New Roman"/>
              </a:rPr>
              <a:t>verilerde</a:t>
            </a:r>
            <a:r>
              <a:rPr sz="1800" spc="10" dirty="0">
                <a:solidFill>
                  <a:srgbClr val="111111"/>
                </a:solidFill>
                <a:latin typeface="Times New Roman"/>
                <a:cs typeface="Times New Roman"/>
              </a:rPr>
              <a:t> </a:t>
            </a:r>
            <a:r>
              <a:rPr sz="1800" spc="-5" dirty="0">
                <a:solidFill>
                  <a:srgbClr val="111111"/>
                </a:solidFill>
                <a:latin typeface="Times New Roman"/>
                <a:cs typeface="Times New Roman"/>
              </a:rPr>
              <a:t>anlamlar</a:t>
            </a:r>
            <a:r>
              <a:rPr sz="1800" spc="10" dirty="0">
                <a:solidFill>
                  <a:srgbClr val="111111"/>
                </a:solidFill>
                <a:latin typeface="Times New Roman"/>
                <a:cs typeface="Times New Roman"/>
              </a:rPr>
              <a:t> </a:t>
            </a:r>
            <a:r>
              <a:rPr sz="1800" spc="-5" dirty="0">
                <a:solidFill>
                  <a:srgbClr val="111111"/>
                </a:solidFill>
                <a:latin typeface="Times New Roman"/>
                <a:cs typeface="Times New Roman"/>
              </a:rPr>
              <a:t>çıkarmak,</a:t>
            </a:r>
            <a:r>
              <a:rPr sz="1800" spc="15" dirty="0">
                <a:solidFill>
                  <a:srgbClr val="111111"/>
                </a:solidFill>
                <a:latin typeface="Times New Roman"/>
                <a:cs typeface="Times New Roman"/>
              </a:rPr>
              <a:t> </a:t>
            </a:r>
            <a:r>
              <a:rPr sz="1800" dirty="0">
                <a:solidFill>
                  <a:srgbClr val="111111"/>
                </a:solidFill>
                <a:latin typeface="Times New Roman"/>
                <a:cs typeface="Times New Roman"/>
              </a:rPr>
              <a:t>büyük</a:t>
            </a:r>
            <a:r>
              <a:rPr sz="1800" spc="10" dirty="0">
                <a:solidFill>
                  <a:srgbClr val="111111"/>
                </a:solidFill>
                <a:latin typeface="Times New Roman"/>
                <a:cs typeface="Times New Roman"/>
              </a:rPr>
              <a:t> </a:t>
            </a:r>
            <a:r>
              <a:rPr sz="1800" spc="-5" dirty="0">
                <a:solidFill>
                  <a:srgbClr val="111111"/>
                </a:solidFill>
                <a:latin typeface="Times New Roman"/>
                <a:cs typeface="Times New Roman"/>
              </a:rPr>
              <a:t>miktarda</a:t>
            </a:r>
            <a:r>
              <a:rPr sz="1800" spc="10" dirty="0">
                <a:solidFill>
                  <a:srgbClr val="111111"/>
                </a:solidFill>
                <a:latin typeface="Times New Roman"/>
                <a:cs typeface="Times New Roman"/>
              </a:rPr>
              <a:t> </a:t>
            </a:r>
            <a:r>
              <a:rPr sz="1800" spc="-5" dirty="0">
                <a:solidFill>
                  <a:srgbClr val="111111"/>
                </a:solidFill>
                <a:latin typeface="Times New Roman"/>
                <a:cs typeface="Times New Roman"/>
              </a:rPr>
              <a:t>verinin</a:t>
            </a:r>
            <a:r>
              <a:rPr sz="1800" spc="15" dirty="0">
                <a:solidFill>
                  <a:srgbClr val="111111"/>
                </a:solidFill>
                <a:latin typeface="Times New Roman"/>
                <a:cs typeface="Times New Roman"/>
              </a:rPr>
              <a:t> </a:t>
            </a:r>
            <a:r>
              <a:rPr sz="1800" spc="-5" dirty="0">
                <a:solidFill>
                  <a:srgbClr val="111111"/>
                </a:solidFill>
                <a:latin typeface="Times New Roman"/>
                <a:cs typeface="Times New Roman"/>
              </a:rPr>
              <a:t>sunulması</a:t>
            </a:r>
            <a:r>
              <a:rPr sz="1800" spc="5" dirty="0">
                <a:solidFill>
                  <a:srgbClr val="111111"/>
                </a:solidFill>
                <a:latin typeface="Times New Roman"/>
                <a:cs typeface="Times New Roman"/>
              </a:rPr>
              <a:t> </a:t>
            </a:r>
            <a:r>
              <a:rPr sz="1800" spc="-5" dirty="0">
                <a:solidFill>
                  <a:srgbClr val="111111"/>
                </a:solidFill>
                <a:latin typeface="Times New Roman"/>
                <a:cs typeface="Times New Roman"/>
              </a:rPr>
              <a:t>durumunda</a:t>
            </a:r>
            <a:r>
              <a:rPr sz="1800" spc="10" dirty="0">
                <a:solidFill>
                  <a:srgbClr val="111111"/>
                </a:solidFill>
                <a:latin typeface="Times New Roman"/>
                <a:cs typeface="Times New Roman"/>
              </a:rPr>
              <a:t> </a:t>
            </a:r>
            <a:r>
              <a:rPr sz="1800" dirty="0">
                <a:solidFill>
                  <a:srgbClr val="111111"/>
                </a:solidFill>
                <a:latin typeface="Times New Roman"/>
                <a:cs typeface="Times New Roman"/>
              </a:rPr>
              <a:t>zor </a:t>
            </a:r>
            <a:r>
              <a:rPr sz="1800" spc="5" dirty="0">
                <a:solidFill>
                  <a:srgbClr val="111111"/>
                </a:solidFill>
                <a:latin typeface="Times New Roman"/>
                <a:cs typeface="Times New Roman"/>
              </a:rPr>
              <a:t> </a:t>
            </a:r>
            <a:r>
              <a:rPr sz="1800" spc="-15" dirty="0">
                <a:solidFill>
                  <a:srgbClr val="111111"/>
                </a:solidFill>
                <a:latin typeface="Times New Roman"/>
                <a:cs typeface="Times New Roman"/>
              </a:rPr>
              <a:t>olmaktadır.</a:t>
            </a:r>
            <a:r>
              <a:rPr sz="1800" spc="15" dirty="0">
                <a:solidFill>
                  <a:srgbClr val="111111"/>
                </a:solidFill>
                <a:latin typeface="Times New Roman"/>
                <a:cs typeface="Times New Roman"/>
              </a:rPr>
              <a:t> </a:t>
            </a:r>
            <a:r>
              <a:rPr sz="1800" spc="-5" dirty="0">
                <a:solidFill>
                  <a:srgbClr val="111111"/>
                </a:solidFill>
                <a:latin typeface="Times New Roman"/>
                <a:cs typeface="Times New Roman"/>
              </a:rPr>
              <a:t>Böylece,</a:t>
            </a:r>
            <a:r>
              <a:rPr sz="1800" spc="15" dirty="0">
                <a:solidFill>
                  <a:srgbClr val="111111"/>
                </a:solidFill>
                <a:latin typeface="Times New Roman"/>
                <a:cs typeface="Times New Roman"/>
              </a:rPr>
              <a:t> </a:t>
            </a:r>
            <a:r>
              <a:rPr sz="1800" spc="-5" dirty="0">
                <a:solidFill>
                  <a:srgbClr val="111111"/>
                </a:solidFill>
                <a:latin typeface="Times New Roman"/>
                <a:cs typeface="Times New Roman"/>
              </a:rPr>
              <a:t>verilerin</a:t>
            </a:r>
            <a:r>
              <a:rPr sz="1800" spc="15" dirty="0">
                <a:solidFill>
                  <a:srgbClr val="111111"/>
                </a:solidFill>
                <a:latin typeface="Times New Roman"/>
                <a:cs typeface="Times New Roman"/>
              </a:rPr>
              <a:t> </a:t>
            </a:r>
            <a:r>
              <a:rPr sz="1800" spc="-5" dirty="0">
                <a:solidFill>
                  <a:srgbClr val="111111"/>
                </a:solidFill>
                <a:latin typeface="Times New Roman"/>
                <a:cs typeface="Times New Roman"/>
              </a:rPr>
              <a:t>etkili</a:t>
            </a:r>
            <a:r>
              <a:rPr sz="1800" spc="10" dirty="0">
                <a:solidFill>
                  <a:srgbClr val="111111"/>
                </a:solidFill>
                <a:latin typeface="Times New Roman"/>
                <a:cs typeface="Times New Roman"/>
              </a:rPr>
              <a:t> </a:t>
            </a:r>
            <a:r>
              <a:rPr sz="1800" spc="-5" dirty="0">
                <a:solidFill>
                  <a:srgbClr val="111111"/>
                </a:solidFill>
                <a:latin typeface="Times New Roman"/>
                <a:cs typeface="Times New Roman"/>
              </a:rPr>
              <a:t>grafik</a:t>
            </a:r>
            <a:r>
              <a:rPr sz="1800" spc="20" dirty="0">
                <a:solidFill>
                  <a:srgbClr val="111111"/>
                </a:solidFill>
                <a:latin typeface="Times New Roman"/>
                <a:cs typeface="Times New Roman"/>
              </a:rPr>
              <a:t> </a:t>
            </a:r>
            <a:r>
              <a:rPr sz="1800" spc="-5" dirty="0">
                <a:solidFill>
                  <a:srgbClr val="111111"/>
                </a:solidFill>
                <a:latin typeface="Times New Roman"/>
                <a:cs typeface="Times New Roman"/>
              </a:rPr>
              <a:t>gösterimleri,</a:t>
            </a:r>
            <a:r>
              <a:rPr sz="1800" spc="15" dirty="0">
                <a:solidFill>
                  <a:srgbClr val="111111"/>
                </a:solidFill>
                <a:latin typeface="Times New Roman"/>
                <a:cs typeface="Times New Roman"/>
              </a:rPr>
              <a:t> </a:t>
            </a:r>
            <a:r>
              <a:rPr sz="1800" spc="-5" dirty="0">
                <a:solidFill>
                  <a:srgbClr val="111111"/>
                </a:solidFill>
                <a:latin typeface="Times New Roman"/>
                <a:cs typeface="Times New Roman"/>
              </a:rPr>
              <a:t>insanın</a:t>
            </a:r>
            <a:r>
              <a:rPr sz="1800" spc="15" dirty="0">
                <a:solidFill>
                  <a:srgbClr val="111111"/>
                </a:solidFill>
                <a:latin typeface="Times New Roman"/>
                <a:cs typeface="Times New Roman"/>
              </a:rPr>
              <a:t> </a:t>
            </a:r>
            <a:r>
              <a:rPr sz="1800" spc="-5" dirty="0">
                <a:solidFill>
                  <a:srgbClr val="111111"/>
                </a:solidFill>
                <a:latin typeface="Times New Roman"/>
                <a:cs typeface="Times New Roman"/>
              </a:rPr>
              <a:t>görsel</a:t>
            </a:r>
            <a:r>
              <a:rPr sz="1800" spc="10" dirty="0">
                <a:solidFill>
                  <a:srgbClr val="111111"/>
                </a:solidFill>
                <a:latin typeface="Times New Roman"/>
                <a:cs typeface="Times New Roman"/>
              </a:rPr>
              <a:t> </a:t>
            </a:r>
            <a:r>
              <a:rPr sz="1800" spc="-5" dirty="0">
                <a:solidFill>
                  <a:srgbClr val="111111"/>
                </a:solidFill>
                <a:latin typeface="Times New Roman"/>
                <a:cs typeface="Times New Roman"/>
              </a:rPr>
              <a:t>zekasını</a:t>
            </a:r>
            <a:r>
              <a:rPr sz="1800" spc="15" dirty="0">
                <a:solidFill>
                  <a:srgbClr val="111111"/>
                </a:solidFill>
                <a:latin typeface="Times New Roman"/>
                <a:cs typeface="Times New Roman"/>
              </a:rPr>
              <a:t> </a:t>
            </a:r>
            <a:r>
              <a:rPr sz="1800" spc="-5" dirty="0">
                <a:solidFill>
                  <a:srgbClr val="111111"/>
                </a:solidFill>
                <a:latin typeface="Times New Roman"/>
                <a:cs typeface="Times New Roman"/>
              </a:rPr>
              <a:t>harekete </a:t>
            </a:r>
            <a:r>
              <a:rPr sz="1800" dirty="0">
                <a:solidFill>
                  <a:srgbClr val="111111"/>
                </a:solidFill>
                <a:latin typeface="Times New Roman"/>
                <a:cs typeface="Times New Roman"/>
              </a:rPr>
              <a:t> </a:t>
            </a:r>
            <a:r>
              <a:rPr sz="1800" spc="-5" dirty="0">
                <a:solidFill>
                  <a:srgbClr val="111111"/>
                </a:solidFill>
                <a:latin typeface="Times New Roman"/>
                <a:cs typeface="Times New Roman"/>
              </a:rPr>
              <a:t>geçirerek</a:t>
            </a:r>
            <a:r>
              <a:rPr sz="1800" dirty="0">
                <a:solidFill>
                  <a:srgbClr val="111111"/>
                </a:solidFill>
                <a:latin typeface="Times New Roman"/>
                <a:cs typeface="Times New Roman"/>
              </a:rPr>
              <a:t> </a:t>
            </a:r>
            <a:r>
              <a:rPr sz="1800" spc="-5" dirty="0">
                <a:solidFill>
                  <a:srgbClr val="111111"/>
                </a:solidFill>
                <a:latin typeface="Times New Roman"/>
                <a:cs typeface="Times New Roman"/>
              </a:rPr>
              <a:t>popülerlik</a:t>
            </a:r>
            <a:r>
              <a:rPr sz="1800" dirty="0">
                <a:solidFill>
                  <a:srgbClr val="111111"/>
                </a:solidFill>
                <a:latin typeface="Times New Roman"/>
                <a:cs typeface="Times New Roman"/>
              </a:rPr>
              <a:t> </a:t>
            </a:r>
            <a:r>
              <a:rPr sz="1800" spc="-10" dirty="0">
                <a:solidFill>
                  <a:srgbClr val="111111"/>
                </a:solidFill>
                <a:latin typeface="Times New Roman"/>
                <a:cs typeface="Times New Roman"/>
              </a:rPr>
              <a:t>kazanmaktadır.</a:t>
            </a:r>
            <a:endParaRPr sz="180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880</TotalTime>
  <Words>2285</Words>
  <Application>Microsoft Office PowerPoint</Application>
  <PresentationFormat>Geniş ekran</PresentationFormat>
  <Paragraphs>126</Paragraphs>
  <Slides>42</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42</vt:i4>
      </vt:variant>
    </vt:vector>
  </HeadingPairs>
  <TitlesOfParts>
    <vt:vector size="48" baseType="lpstr">
      <vt:lpstr>Calibri</vt:lpstr>
      <vt:lpstr>Lucida Sans Unicode</vt:lpstr>
      <vt:lpstr>Symbol</vt:lpstr>
      <vt:lpstr>Times New Roman</vt:lpstr>
      <vt:lpstr>Verdana</vt:lpstr>
      <vt:lpstr>Office Theme</vt:lpstr>
      <vt:lpstr>Veri Analizi Ve  Görselleştirmesi OĞUZCAN UYAR  090180343</vt:lpstr>
      <vt:lpstr>Tasarımın Tanımı ve Amacı</vt:lpstr>
      <vt:lpstr>PowerPoint Sunusu</vt:lpstr>
      <vt:lpstr>PowerPoint Sunusu</vt:lpstr>
      <vt:lpstr>PowerPoint Sunusu</vt:lpstr>
      <vt:lpstr>PowerPoint Sunusu</vt:lpstr>
      <vt:lpstr>Tasarımın Kapsamı ve Kullanım Alanları</vt:lpstr>
      <vt:lpstr>Veri Analizi</vt:lpstr>
      <vt:lpstr>Veri Görselleştirmesi</vt:lpstr>
      <vt:lpstr>PowerPoint Sunusu</vt:lpstr>
      <vt:lpstr>Veri Görselleştirilmesinin Bazı Kullanım Alanları</vt:lpstr>
      <vt:lpstr>Veri Görselleştirilmesi Türleri</vt:lpstr>
      <vt:lpstr>PowerPoint Sunusu</vt:lpstr>
      <vt:lpstr>PowerPoint Sunusu</vt:lpstr>
      <vt:lpstr>PowerPoint Sunusu</vt:lpstr>
      <vt:lpstr>▶ Arkayüz Programcılık (Backend)</vt:lpstr>
      <vt:lpstr>Veri Görselleştirmesi ve Web Tabanlı</vt:lpstr>
      <vt:lpstr>Web Tabanlı Sistemlerin Avantajları</vt:lpstr>
      <vt:lpstr>Bazı Web Tabanlı Hazır Veri</vt:lpstr>
      <vt:lpstr>PowerPoint Sunusu</vt:lpstr>
      <vt:lpstr>JavaScript ile Web Tabanlı Veri</vt:lpstr>
      <vt:lpstr>Python ile Web Tabanlı Veri</vt:lpstr>
      <vt:lpstr>Mutluluk Analizi ve Görselleştirmesi Proje İncelemesi</vt:lpstr>
      <vt:lpstr>Genel Veri Bilgisi</vt:lpstr>
      <vt:lpstr>Kriterler</vt:lpstr>
      <vt:lpstr>Verilerin İşlenmesi</vt:lpstr>
      <vt:lpstr>Verinin İşlenmesi (Python,Pandas)</vt:lpstr>
      <vt:lpstr>Verinin İşlenmesi (Python,Pandas)</vt:lpstr>
      <vt:lpstr>Verinin İşlenmesi (CSV)</vt:lpstr>
      <vt:lpstr>Verinin İşlenmesi (MySQL)</vt:lpstr>
      <vt:lpstr>Verinin İşlenmesi (PHP)</vt:lpstr>
      <vt:lpstr>Verinin İşlenmesi (PHP)</vt:lpstr>
      <vt:lpstr>PowerPoint Sunusu</vt:lpstr>
      <vt:lpstr>Verinin İşlenmesi (JSON)</vt:lpstr>
      <vt:lpstr>PowerPoint Sunusu</vt:lpstr>
      <vt:lpstr>Verinin Görselleştirilmesi (JS,Worldmap API)</vt:lpstr>
      <vt:lpstr>Verinin Görselleştirilmesi (HTML)</vt:lpstr>
      <vt:lpstr>Verinin Görselleştirilmesi (CSS)</vt:lpstr>
      <vt:lpstr>Verinin Görselleştirilmesi Sonucu</vt:lpstr>
      <vt:lpstr>PowerPoint Sunusu</vt:lpstr>
      <vt:lpstr>Kaynaklar</vt:lpstr>
      <vt:lpstr>Beni Dinlediğiniz İçin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 Analizi Ve  Görselleştirmesi OĞUZCAN UYAR  090180343</dc:title>
  <dc:creator>Oguzcan</dc:creator>
  <cp:lastModifiedBy>Oguzcan</cp:lastModifiedBy>
  <cp:revision>3</cp:revision>
  <dcterms:created xsi:type="dcterms:W3CDTF">2023-08-12T14:01:57Z</dcterms:created>
  <dcterms:modified xsi:type="dcterms:W3CDTF">2023-08-15T05:51:12Z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2023-01-18T00:00:00Z</vt:filetime>
  </property>
  <property fmtid="{D5CDD505-2E9C-101B-9397-08002B2CF9AE}" pid="3" name="LastSaved">
    <vt:filetime>2023-08-12T00:00:00Z</vt:filetime>
  </property>
</Properties>
</file>