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1" r:id="rId10"/>
    <p:sldId id="262" r:id="rId11"/>
    <p:sldId id="267" r:id="rId12"/>
    <p:sldId id="268" r:id="rId13"/>
    <p:sldId id="269" r:id="rId14"/>
    <p:sldId id="270" r:id="rId15"/>
    <p:sldId id="272" r:id="rId16"/>
    <p:sldId id="271" r:id="rId17"/>
    <p:sldId id="274" r:id="rId18"/>
    <p:sldId id="273" r:id="rId19"/>
    <p:sldId id="275" r:id="rId20"/>
    <p:sldId id="277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293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ECA89D-5CDF-493F-9E1E-B35468F4AA4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A9F40EE1-60E4-440B-92AB-FB2D80A758CD}">
      <dgm:prSet phldrT="[Metin]"/>
      <dgm:spPr/>
      <dgm:t>
        <a:bodyPr/>
        <a:lstStyle/>
        <a:p>
          <a:r>
            <a:rPr lang="tr-TR" dirty="0" err="1"/>
            <a:t>ALgoritma</a:t>
          </a:r>
          <a:endParaRPr lang="tr-TR" dirty="0"/>
        </a:p>
      </dgm:t>
    </dgm:pt>
    <dgm:pt modelId="{C2C98219-897C-4A37-8A58-4454D077949F}" type="parTrans" cxnId="{C3CE55F9-F1E0-4ABA-8BF5-A3B063182760}">
      <dgm:prSet/>
      <dgm:spPr/>
      <dgm:t>
        <a:bodyPr/>
        <a:lstStyle/>
        <a:p>
          <a:endParaRPr lang="tr-TR"/>
        </a:p>
      </dgm:t>
    </dgm:pt>
    <dgm:pt modelId="{3418B860-243D-47EE-A711-32AD59AC5798}" type="sibTrans" cxnId="{C3CE55F9-F1E0-4ABA-8BF5-A3B063182760}">
      <dgm:prSet/>
      <dgm:spPr/>
      <dgm:t>
        <a:bodyPr/>
        <a:lstStyle/>
        <a:p>
          <a:endParaRPr lang="tr-TR"/>
        </a:p>
      </dgm:t>
    </dgm:pt>
    <dgm:pt modelId="{C5AD45CA-1C7E-4754-8220-9102C6DE3A32}">
      <dgm:prSet phldrT="[Metin]"/>
      <dgm:spPr/>
      <dgm:t>
        <a:bodyPr/>
        <a:lstStyle/>
        <a:p>
          <a:r>
            <a:rPr lang="tr-TR" dirty="0"/>
            <a:t>Belli bir problemi çözmek veya belirli bir amaca ulaşmak için tasarlanan yoldur. </a:t>
          </a:r>
        </a:p>
      </dgm:t>
    </dgm:pt>
    <dgm:pt modelId="{7ECF4DCC-F60A-45C6-805E-3587BD0398DE}" type="parTrans" cxnId="{A4653E89-4088-49F2-BDCE-17749B641DDA}">
      <dgm:prSet/>
      <dgm:spPr/>
      <dgm:t>
        <a:bodyPr/>
        <a:lstStyle/>
        <a:p>
          <a:endParaRPr lang="tr-TR"/>
        </a:p>
      </dgm:t>
    </dgm:pt>
    <dgm:pt modelId="{88AA7D5D-CCEB-48CE-A27F-113A03E384C9}" type="sibTrans" cxnId="{A4653E89-4088-49F2-BDCE-17749B641DDA}">
      <dgm:prSet/>
      <dgm:spPr/>
      <dgm:t>
        <a:bodyPr/>
        <a:lstStyle/>
        <a:p>
          <a:endParaRPr lang="tr-TR"/>
        </a:p>
      </dgm:t>
    </dgm:pt>
    <dgm:pt modelId="{D95B2BFD-9975-4B0C-A788-A9B7BA63E1F9}">
      <dgm:prSet phldrT="[Metin]"/>
      <dgm:spPr/>
      <dgm:t>
        <a:bodyPr/>
        <a:lstStyle/>
        <a:p>
          <a:r>
            <a:rPr lang="tr-TR" dirty="0"/>
            <a:t>Bir problemin çözümünün basit, net, sıralı biçimde belirtilmiş halidir.  </a:t>
          </a:r>
        </a:p>
      </dgm:t>
    </dgm:pt>
    <dgm:pt modelId="{24A2F9EC-675A-4620-8E0E-FBF0D9745014}" type="parTrans" cxnId="{963D328F-4C65-4A52-BF92-D731D52DB8E0}">
      <dgm:prSet/>
      <dgm:spPr/>
      <dgm:t>
        <a:bodyPr/>
        <a:lstStyle/>
        <a:p>
          <a:endParaRPr lang="tr-TR"/>
        </a:p>
      </dgm:t>
    </dgm:pt>
    <dgm:pt modelId="{B38757F4-BCE9-48E4-8B35-C091342F99A7}" type="sibTrans" cxnId="{963D328F-4C65-4A52-BF92-D731D52DB8E0}">
      <dgm:prSet/>
      <dgm:spPr/>
      <dgm:t>
        <a:bodyPr/>
        <a:lstStyle/>
        <a:p>
          <a:endParaRPr lang="tr-TR"/>
        </a:p>
      </dgm:t>
    </dgm:pt>
    <dgm:pt modelId="{57AB13CA-F14E-4B8A-AA87-018320351F1B}">
      <dgm:prSet phldrT="[Metin]"/>
      <dgm:spPr/>
      <dgm:t>
        <a:bodyPr/>
        <a:lstStyle/>
        <a:p>
          <a:r>
            <a:rPr lang="tr-TR" dirty="0"/>
            <a:t>Matematikte ve bilgisayar biliminde bir işi yapmak için tanımlanan, bir başlangıç durumundan başladığında, açıkça belirlenmiş bir son durumunda sonlanan, sonlu işlemler kümesidir.</a:t>
          </a:r>
        </a:p>
      </dgm:t>
    </dgm:pt>
    <dgm:pt modelId="{6E81EBFA-ECFF-43E4-A9B9-DF667D6A7C23}" type="parTrans" cxnId="{36C2FC95-3F1A-4DC9-8CE0-E72BB7C20943}">
      <dgm:prSet/>
      <dgm:spPr/>
      <dgm:t>
        <a:bodyPr/>
        <a:lstStyle/>
        <a:p>
          <a:endParaRPr lang="tr-TR"/>
        </a:p>
      </dgm:t>
    </dgm:pt>
    <dgm:pt modelId="{7F5E1FC2-855F-46F0-9915-FDA052FFEDC6}" type="sibTrans" cxnId="{36C2FC95-3F1A-4DC9-8CE0-E72BB7C20943}">
      <dgm:prSet/>
      <dgm:spPr/>
      <dgm:t>
        <a:bodyPr/>
        <a:lstStyle/>
        <a:p>
          <a:endParaRPr lang="tr-TR"/>
        </a:p>
      </dgm:t>
    </dgm:pt>
    <dgm:pt modelId="{A26E0CE9-2A71-4FA7-AF0C-6345678F9819}" type="pres">
      <dgm:prSet presAssocID="{6AECA89D-5CDF-493F-9E1E-B35468F4AA4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9BFFCED-5486-43A7-AC90-BCFD4A463891}" type="pres">
      <dgm:prSet presAssocID="{A9F40EE1-60E4-440B-92AB-FB2D80A758CD}" presName="root1" presStyleCnt="0"/>
      <dgm:spPr/>
    </dgm:pt>
    <dgm:pt modelId="{B3D3643E-F550-4B6F-8FEC-9F3507F4814C}" type="pres">
      <dgm:prSet presAssocID="{A9F40EE1-60E4-440B-92AB-FB2D80A758CD}" presName="LevelOneTextNode" presStyleLbl="node0" presStyleIdx="0" presStyleCnt="1" custLinFactNeighborY="713">
        <dgm:presLayoutVars>
          <dgm:chPref val="3"/>
        </dgm:presLayoutVars>
      </dgm:prSet>
      <dgm:spPr/>
    </dgm:pt>
    <dgm:pt modelId="{1DC38D9C-E90B-4708-A4FC-314F055F4B58}" type="pres">
      <dgm:prSet presAssocID="{A9F40EE1-60E4-440B-92AB-FB2D80A758CD}" presName="level2hierChild" presStyleCnt="0"/>
      <dgm:spPr/>
    </dgm:pt>
    <dgm:pt modelId="{71A4921E-C598-4D8F-A886-F8647AE49740}" type="pres">
      <dgm:prSet presAssocID="{7ECF4DCC-F60A-45C6-805E-3587BD0398DE}" presName="conn2-1" presStyleLbl="parChTrans1D2" presStyleIdx="0" presStyleCnt="3"/>
      <dgm:spPr/>
    </dgm:pt>
    <dgm:pt modelId="{07513622-46C8-4691-9E67-F45B7C87AC11}" type="pres">
      <dgm:prSet presAssocID="{7ECF4DCC-F60A-45C6-805E-3587BD0398DE}" presName="connTx" presStyleLbl="parChTrans1D2" presStyleIdx="0" presStyleCnt="3"/>
      <dgm:spPr/>
    </dgm:pt>
    <dgm:pt modelId="{92E8133F-D9A5-4C17-A864-2B086FE8D494}" type="pres">
      <dgm:prSet presAssocID="{C5AD45CA-1C7E-4754-8220-9102C6DE3A32}" presName="root2" presStyleCnt="0"/>
      <dgm:spPr/>
    </dgm:pt>
    <dgm:pt modelId="{BF00E470-3F7A-4444-A5FE-9E52F4615193}" type="pres">
      <dgm:prSet presAssocID="{C5AD45CA-1C7E-4754-8220-9102C6DE3A32}" presName="LevelTwoTextNode" presStyleLbl="node2" presStyleIdx="0" presStyleCnt="3" custScaleX="180735">
        <dgm:presLayoutVars>
          <dgm:chPref val="3"/>
        </dgm:presLayoutVars>
      </dgm:prSet>
      <dgm:spPr/>
    </dgm:pt>
    <dgm:pt modelId="{50B89CB1-F965-47DB-96BE-309149224D35}" type="pres">
      <dgm:prSet presAssocID="{C5AD45CA-1C7E-4754-8220-9102C6DE3A32}" presName="level3hierChild" presStyleCnt="0"/>
      <dgm:spPr/>
    </dgm:pt>
    <dgm:pt modelId="{2C536D8B-571D-452D-B38B-BD2980CC3E36}" type="pres">
      <dgm:prSet presAssocID="{24A2F9EC-675A-4620-8E0E-FBF0D9745014}" presName="conn2-1" presStyleLbl="parChTrans1D2" presStyleIdx="1" presStyleCnt="3"/>
      <dgm:spPr/>
    </dgm:pt>
    <dgm:pt modelId="{A184FFAD-61DA-483D-9BC5-CB67C5FF066F}" type="pres">
      <dgm:prSet presAssocID="{24A2F9EC-675A-4620-8E0E-FBF0D9745014}" presName="connTx" presStyleLbl="parChTrans1D2" presStyleIdx="1" presStyleCnt="3"/>
      <dgm:spPr/>
    </dgm:pt>
    <dgm:pt modelId="{72891FC0-74BB-4D6C-AA1E-279247D52DF3}" type="pres">
      <dgm:prSet presAssocID="{D95B2BFD-9975-4B0C-A788-A9B7BA63E1F9}" presName="root2" presStyleCnt="0"/>
      <dgm:spPr/>
    </dgm:pt>
    <dgm:pt modelId="{ECFE2704-DE04-41CC-AAF4-A59DAB4EB1E0}" type="pres">
      <dgm:prSet presAssocID="{D95B2BFD-9975-4B0C-A788-A9B7BA63E1F9}" presName="LevelTwoTextNode" presStyleLbl="node2" presStyleIdx="1" presStyleCnt="3" custScaleX="180735">
        <dgm:presLayoutVars>
          <dgm:chPref val="3"/>
        </dgm:presLayoutVars>
      </dgm:prSet>
      <dgm:spPr/>
    </dgm:pt>
    <dgm:pt modelId="{9269D0E5-971E-473A-AD7F-6476D123FD1D}" type="pres">
      <dgm:prSet presAssocID="{D95B2BFD-9975-4B0C-A788-A9B7BA63E1F9}" presName="level3hierChild" presStyleCnt="0"/>
      <dgm:spPr/>
    </dgm:pt>
    <dgm:pt modelId="{415F35D2-B2F1-4492-8DB0-A6F9DB786232}" type="pres">
      <dgm:prSet presAssocID="{6E81EBFA-ECFF-43E4-A9B9-DF667D6A7C23}" presName="conn2-1" presStyleLbl="parChTrans1D2" presStyleIdx="2" presStyleCnt="3"/>
      <dgm:spPr/>
    </dgm:pt>
    <dgm:pt modelId="{27FB849B-4425-4AFD-8526-0121BCF25F11}" type="pres">
      <dgm:prSet presAssocID="{6E81EBFA-ECFF-43E4-A9B9-DF667D6A7C23}" presName="connTx" presStyleLbl="parChTrans1D2" presStyleIdx="2" presStyleCnt="3"/>
      <dgm:spPr/>
    </dgm:pt>
    <dgm:pt modelId="{9B6E35F5-224B-4E0B-AEA5-3CB02FA88D09}" type="pres">
      <dgm:prSet presAssocID="{57AB13CA-F14E-4B8A-AA87-018320351F1B}" presName="root2" presStyleCnt="0"/>
      <dgm:spPr/>
    </dgm:pt>
    <dgm:pt modelId="{A782F75A-F8D7-4AED-8304-D8B9B96EE6B3}" type="pres">
      <dgm:prSet presAssocID="{57AB13CA-F14E-4B8A-AA87-018320351F1B}" presName="LevelTwoTextNode" presStyleLbl="node2" presStyleIdx="2" presStyleCnt="3" custScaleX="180735">
        <dgm:presLayoutVars>
          <dgm:chPref val="3"/>
        </dgm:presLayoutVars>
      </dgm:prSet>
      <dgm:spPr/>
    </dgm:pt>
    <dgm:pt modelId="{4049C7AA-6C7D-4F8F-9C7F-E4AA40CF1777}" type="pres">
      <dgm:prSet presAssocID="{57AB13CA-F14E-4B8A-AA87-018320351F1B}" presName="level3hierChild" presStyleCnt="0"/>
      <dgm:spPr/>
    </dgm:pt>
  </dgm:ptLst>
  <dgm:cxnLst>
    <dgm:cxn modelId="{F2C1C314-3839-4BC8-8016-154B004628E4}" type="presOf" srcId="{6E81EBFA-ECFF-43E4-A9B9-DF667D6A7C23}" destId="{27FB849B-4425-4AFD-8526-0121BCF25F11}" srcOrd="1" destOrd="0" presId="urn:microsoft.com/office/officeart/2008/layout/HorizontalMultiLevelHierarchy"/>
    <dgm:cxn modelId="{A481EE16-7FC7-463D-BFEA-BB0572F4C23D}" type="presOf" srcId="{24A2F9EC-675A-4620-8E0E-FBF0D9745014}" destId="{2C536D8B-571D-452D-B38B-BD2980CC3E36}" srcOrd="0" destOrd="0" presId="urn:microsoft.com/office/officeart/2008/layout/HorizontalMultiLevelHierarchy"/>
    <dgm:cxn modelId="{61397519-78AE-4AF7-8F10-1A7932C0B9E1}" type="presOf" srcId="{57AB13CA-F14E-4B8A-AA87-018320351F1B}" destId="{A782F75A-F8D7-4AED-8304-D8B9B96EE6B3}" srcOrd="0" destOrd="0" presId="urn:microsoft.com/office/officeart/2008/layout/HorizontalMultiLevelHierarchy"/>
    <dgm:cxn modelId="{35B86038-A35E-4551-A6EA-70217E1D738D}" type="presOf" srcId="{7ECF4DCC-F60A-45C6-805E-3587BD0398DE}" destId="{71A4921E-C598-4D8F-A886-F8647AE49740}" srcOrd="0" destOrd="0" presId="urn:microsoft.com/office/officeart/2008/layout/HorizontalMultiLevelHierarchy"/>
    <dgm:cxn modelId="{2A6C893C-BF40-4F0D-8837-12981684F452}" type="presOf" srcId="{D95B2BFD-9975-4B0C-A788-A9B7BA63E1F9}" destId="{ECFE2704-DE04-41CC-AAF4-A59DAB4EB1E0}" srcOrd="0" destOrd="0" presId="urn:microsoft.com/office/officeart/2008/layout/HorizontalMultiLevelHierarchy"/>
    <dgm:cxn modelId="{2A39A24A-DEE6-4484-A59A-60CAB028355D}" type="presOf" srcId="{6AECA89D-5CDF-493F-9E1E-B35468F4AA42}" destId="{A26E0CE9-2A71-4FA7-AF0C-6345678F9819}" srcOrd="0" destOrd="0" presId="urn:microsoft.com/office/officeart/2008/layout/HorizontalMultiLevelHierarchy"/>
    <dgm:cxn modelId="{A8E85378-FBAE-41D6-A365-AB08779053EE}" type="presOf" srcId="{6E81EBFA-ECFF-43E4-A9B9-DF667D6A7C23}" destId="{415F35D2-B2F1-4492-8DB0-A6F9DB786232}" srcOrd="0" destOrd="0" presId="urn:microsoft.com/office/officeart/2008/layout/HorizontalMultiLevelHierarchy"/>
    <dgm:cxn modelId="{A4653E89-4088-49F2-BDCE-17749B641DDA}" srcId="{A9F40EE1-60E4-440B-92AB-FB2D80A758CD}" destId="{C5AD45CA-1C7E-4754-8220-9102C6DE3A32}" srcOrd="0" destOrd="0" parTransId="{7ECF4DCC-F60A-45C6-805E-3587BD0398DE}" sibTransId="{88AA7D5D-CCEB-48CE-A27F-113A03E384C9}"/>
    <dgm:cxn modelId="{963D328F-4C65-4A52-BF92-D731D52DB8E0}" srcId="{A9F40EE1-60E4-440B-92AB-FB2D80A758CD}" destId="{D95B2BFD-9975-4B0C-A788-A9B7BA63E1F9}" srcOrd="1" destOrd="0" parTransId="{24A2F9EC-675A-4620-8E0E-FBF0D9745014}" sibTransId="{B38757F4-BCE9-48E4-8B35-C091342F99A7}"/>
    <dgm:cxn modelId="{36C2FC95-3F1A-4DC9-8CE0-E72BB7C20943}" srcId="{A9F40EE1-60E4-440B-92AB-FB2D80A758CD}" destId="{57AB13CA-F14E-4B8A-AA87-018320351F1B}" srcOrd="2" destOrd="0" parTransId="{6E81EBFA-ECFF-43E4-A9B9-DF667D6A7C23}" sibTransId="{7F5E1FC2-855F-46F0-9915-FDA052FFEDC6}"/>
    <dgm:cxn modelId="{BEC842C6-1C66-4DDB-9B32-3400A968141E}" type="presOf" srcId="{24A2F9EC-675A-4620-8E0E-FBF0D9745014}" destId="{A184FFAD-61DA-483D-9BC5-CB67C5FF066F}" srcOrd="1" destOrd="0" presId="urn:microsoft.com/office/officeart/2008/layout/HorizontalMultiLevelHierarchy"/>
    <dgm:cxn modelId="{4A3D58CB-1564-4C22-B57B-3C35222C947C}" type="presOf" srcId="{A9F40EE1-60E4-440B-92AB-FB2D80A758CD}" destId="{B3D3643E-F550-4B6F-8FEC-9F3507F4814C}" srcOrd="0" destOrd="0" presId="urn:microsoft.com/office/officeart/2008/layout/HorizontalMultiLevelHierarchy"/>
    <dgm:cxn modelId="{EE4B02EA-D482-4C0F-AA95-5E5AC9C02834}" type="presOf" srcId="{C5AD45CA-1C7E-4754-8220-9102C6DE3A32}" destId="{BF00E470-3F7A-4444-A5FE-9E52F4615193}" srcOrd="0" destOrd="0" presId="urn:microsoft.com/office/officeart/2008/layout/HorizontalMultiLevelHierarchy"/>
    <dgm:cxn modelId="{871C1AF0-E9E2-4EC4-9C7E-DF7B6C64F964}" type="presOf" srcId="{7ECF4DCC-F60A-45C6-805E-3587BD0398DE}" destId="{07513622-46C8-4691-9E67-F45B7C87AC11}" srcOrd="1" destOrd="0" presId="urn:microsoft.com/office/officeart/2008/layout/HorizontalMultiLevelHierarchy"/>
    <dgm:cxn modelId="{C3CE55F9-F1E0-4ABA-8BF5-A3B063182760}" srcId="{6AECA89D-5CDF-493F-9E1E-B35468F4AA42}" destId="{A9F40EE1-60E4-440B-92AB-FB2D80A758CD}" srcOrd="0" destOrd="0" parTransId="{C2C98219-897C-4A37-8A58-4454D077949F}" sibTransId="{3418B860-243D-47EE-A711-32AD59AC5798}"/>
    <dgm:cxn modelId="{D4A1F47D-20F9-4E36-8941-42AA4B22CC5D}" type="presParOf" srcId="{A26E0CE9-2A71-4FA7-AF0C-6345678F9819}" destId="{79BFFCED-5486-43A7-AC90-BCFD4A463891}" srcOrd="0" destOrd="0" presId="urn:microsoft.com/office/officeart/2008/layout/HorizontalMultiLevelHierarchy"/>
    <dgm:cxn modelId="{BD7E5A68-5D61-4AB7-8E46-EAB917A8DEDF}" type="presParOf" srcId="{79BFFCED-5486-43A7-AC90-BCFD4A463891}" destId="{B3D3643E-F550-4B6F-8FEC-9F3507F4814C}" srcOrd="0" destOrd="0" presId="urn:microsoft.com/office/officeart/2008/layout/HorizontalMultiLevelHierarchy"/>
    <dgm:cxn modelId="{D4CBC024-5E28-463C-AE84-3BBC81A183F3}" type="presParOf" srcId="{79BFFCED-5486-43A7-AC90-BCFD4A463891}" destId="{1DC38D9C-E90B-4708-A4FC-314F055F4B58}" srcOrd="1" destOrd="0" presId="urn:microsoft.com/office/officeart/2008/layout/HorizontalMultiLevelHierarchy"/>
    <dgm:cxn modelId="{4054BC23-CE08-43E8-93CE-092DBC28A031}" type="presParOf" srcId="{1DC38D9C-E90B-4708-A4FC-314F055F4B58}" destId="{71A4921E-C598-4D8F-A886-F8647AE49740}" srcOrd="0" destOrd="0" presId="urn:microsoft.com/office/officeart/2008/layout/HorizontalMultiLevelHierarchy"/>
    <dgm:cxn modelId="{1B2924A4-4BDD-45B8-9114-EC799EDD46FB}" type="presParOf" srcId="{71A4921E-C598-4D8F-A886-F8647AE49740}" destId="{07513622-46C8-4691-9E67-F45B7C87AC11}" srcOrd="0" destOrd="0" presId="urn:microsoft.com/office/officeart/2008/layout/HorizontalMultiLevelHierarchy"/>
    <dgm:cxn modelId="{7F72E90E-C694-4A00-A675-1F6548546D9A}" type="presParOf" srcId="{1DC38D9C-E90B-4708-A4FC-314F055F4B58}" destId="{92E8133F-D9A5-4C17-A864-2B086FE8D494}" srcOrd="1" destOrd="0" presId="urn:microsoft.com/office/officeart/2008/layout/HorizontalMultiLevelHierarchy"/>
    <dgm:cxn modelId="{49D469AD-3C23-49F0-96D0-20C23527A429}" type="presParOf" srcId="{92E8133F-D9A5-4C17-A864-2B086FE8D494}" destId="{BF00E470-3F7A-4444-A5FE-9E52F4615193}" srcOrd="0" destOrd="0" presId="urn:microsoft.com/office/officeart/2008/layout/HorizontalMultiLevelHierarchy"/>
    <dgm:cxn modelId="{7DD68405-A54D-4EAF-81BD-37234AF1FDEA}" type="presParOf" srcId="{92E8133F-D9A5-4C17-A864-2B086FE8D494}" destId="{50B89CB1-F965-47DB-96BE-309149224D35}" srcOrd="1" destOrd="0" presId="urn:microsoft.com/office/officeart/2008/layout/HorizontalMultiLevelHierarchy"/>
    <dgm:cxn modelId="{1A104B56-5CDE-4D07-8AF5-CDFBE3A165F2}" type="presParOf" srcId="{1DC38D9C-E90B-4708-A4FC-314F055F4B58}" destId="{2C536D8B-571D-452D-B38B-BD2980CC3E36}" srcOrd="2" destOrd="0" presId="urn:microsoft.com/office/officeart/2008/layout/HorizontalMultiLevelHierarchy"/>
    <dgm:cxn modelId="{69F094F2-71A1-4A9E-8665-27B9A7BF0D58}" type="presParOf" srcId="{2C536D8B-571D-452D-B38B-BD2980CC3E36}" destId="{A184FFAD-61DA-483D-9BC5-CB67C5FF066F}" srcOrd="0" destOrd="0" presId="urn:microsoft.com/office/officeart/2008/layout/HorizontalMultiLevelHierarchy"/>
    <dgm:cxn modelId="{4C22FEB9-791F-4403-83F1-568B7DB35769}" type="presParOf" srcId="{1DC38D9C-E90B-4708-A4FC-314F055F4B58}" destId="{72891FC0-74BB-4D6C-AA1E-279247D52DF3}" srcOrd="3" destOrd="0" presId="urn:microsoft.com/office/officeart/2008/layout/HorizontalMultiLevelHierarchy"/>
    <dgm:cxn modelId="{98E04B1A-4906-4EBC-93FD-A445C7A36561}" type="presParOf" srcId="{72891FC0-74BB-4D6C-AA1E-279247D52DF3}" destId="{ECFE2704-DE04-41CC-AAF4-A59DAB4EB1E0}" srcOrd="0" destOrd="0" presId="urn:microsoft.com/office/officeart/2008/layout/HorizontalMultiLevelHierarchy"/>
    <dgm:cxn modelId="{BE0ECF7D-63A4-4C6E-AA50-0C0AF866D7F8}" type="presParOf" srcId="{72891FC0-74BB-4D6C-AA1E-279247D52DF3}" destId="{9269D0E5-971E-473A-AD7F-6476D123FD1D}" srcOrd="1" destOrd="0" presId="urn:microsoft.com/office/officeart/2008/layout/HorizontalMultiLevelHierarchy"/>
    <dgm:cxn modelId="{18F691AE-5A38-42FF-AC71-FAD1DD6298E2}" type="presParOf" srcId="{1DC38D9C-E90B-4708-A4FC-314F055F4B58}" destId="{415F35D2-B2F1-4492-8DB0-A6F9DB786232}" srcOrd="4" destOrd="0" presId="urn:microsoft.com/office/officeart/2008/layout/HorizontalMultiLevelHierarchy"/>
    <dgm:cxn modelId="{30C484FC-8875-4187-AE3A-4FC32A72DBFF}" type="presParOf" srcId="{415F35D2-B2F1-4492-8DB0-A6F9DB786232}" destId="{27FB849B-4425-4AFD-8526-0121BCF25F11}" srcOrd="0" destOrd="0" presId="urn:microsoft.com/office/officeart/2008/layout/HorizontalMultiLevelHierarchy"/>
    <dgm:cxn modelId="{D2CB1AA8-62C9-4B4A-B5BE-744D89E7ED98}" type="presParOf" srcId="{1DC38D9C-E90B-4708-A4FC-314F055F4B58}" destId="{9B6E35F5-224B-4E0B-AEA5-3CB02FA88D09}" srcOrd="5" destOrd="0" presId="urn:microsoft.com/office/officeart/2008/layout/HorizontalMultiLevelHierarchy"/>
    <dgm:cxn modelId="{1180A939-195F-425A-8EAE-B0D003C5AA61}" type="presParOf" srcId="{9B6E35F5-224B-4E0B-AEA5-3CB02FA88D09}" destId="{A782F75A-F8D7-4AED-8304-D8B9B96EE6B3}" srcOrd="0" destOrd="0" presId="urn:microsoft.com/office/officeart/2008/layout/HorizontalMultiLevelHierarchy"/>
    <dgm:cxn modelId="{8EF943DA-C6C1-4F96-85BB-987018B7F599}" type="presParOf" srcId="{9B6E35F5-224B-4E0B-AEA5-3CB02FA88D09}" destId="{4049C7AA-6C7D-4F8F-9C7F-E4AA40CF177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BF3CE4-B1FF-4C2C-BF87-A1DA32F245B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54166C5F-D6D6-4632-A172-066784A7E4DE}">
      <dgm:prSet phldrT="[Metin]"/>
      <dgm:spPr/>
      <dgm:t>
        <a:bodyPr/>
        <a:lstStyle/>
        <a:p>
          <a:r>
            <a:rPr lang="tr-TR" dirty="0"/>
            <a:t>Soru Tanımlama</a:t>
          </a:r>
        </a:p>
      </dgm:t>
    </dgm:pt>
    <dgm:pt modelId="{46A8B7C1-1747-4AB3-9FA5-AFB7159D803C}" type="parTrans" cxnId="{F4EB78F6-66F9-4B35-AF51-884B3532B5A4}">
      <dgm:prSet/>
      <dgm:spPr/>
      <dgm:t>
        <a:bodyPr/>
        <a:lstStyle/>
        <a:p>
          <a:endParaRPr lang="tr-TR"/>
        </a:p>
      </dgm:t>
    </dgm:pt>
    <dgm:pt modelId="{C5F5F15D-3F0D-4405-9999-382D46365E9A}" type="sibTrans" cxnId="{F4EB78F6-66F9-4B35-AF51-884B3532B5A4}">
      <dgm:prSet/>
      <dgm:spPr/>
      <dgm:t>
        <a:bodyPr/>
        <a:lstStyle/>
        <a:p>
          <a:endParaRPr lang="tr-TR"/>
        </a:p>
      </dgm:t>
    </dgm:pt>
    <dgm:pt modelId="{090032D2-0976-46D7-A636-AC50DC669AA1}">
      <dgm:prSet phldrT="[Metin]"/>
      <dgm:spPr/>
      <dgm:t>
        <a:bodyPr/>
        <a:lstStyle/>
        <a:p>
          <a:r>
            <a:rPr lang="tr-TR" dirty="0"/>
            <a:t>Soru tam olarak anlaşılmalıdır.</a:t>
          </a:r>
        </a:p>
      </dgm:t>
    </dgm:pt>
    <dgm:pt modelId="{9B641F68-E669-4527-BF2C-5DAB2396D86E}" type="parTrans" cxnId="{7EC455B5-E7D7-4CD5-8A86-22BE7C711B22}">
      <dgm:prSet/>
      <dgm:spPr/>
      <dgm:t>
        <a:bodyPr/>
        <a:lstStyle/>
        <a:p>
          <a:endParaRPr lang="tr-TR"/>
        </a:p>
      </dgm:t>
    </dgm:pt>
    <dgm:pt modelId="{08C5A74E-E5B8-4217-BFF3-4F00821E42CE}" type="sibTrans" cxnId="{7EC455B5-E7D7-4CD5-8A86-22BE7C711B22}">
      <dgm:prSet/>
      <dgm:spPr/>
      <dgm:t>
        <a:bodyPr/>
        <a:lstStyle/>
        <a:p>
          <a:endParaRPr lang="tr-TR"/>
        </a:p>
      </dgm:t>
    </dgm:pt>
    <dgm:pt modelId="{9D4BBD2A-E0EE-4515-A828-2A3F8B252DC4}">
      <dgm:prSet phldrT="[Metin]"/>
      <dgm:spPr/>
      <dgm:t>
        <a:bodyPr/>
        <a:lstStyle/>
        <a:p>
          <a:r>
            <a:rPr lang="tr-TR" dirty="0"/>
            <a:t>Sorunun tanımı yapılırken var olan bilgiler, anlamları ve birbirleri ile ilişkileri tanımlanmalıdır.</a:t>
          </a:r>
        </a:p>
      </dgm:t>
    </dgm:pt>
    <dgm:pt modelId="{4A920E33-BADC-40D6-9DEE-595683299683}" type="parTrans" cxnId="{53217826-7E23-4424-A487-9E5E1E0123B6}">
      <dgm:prSet/>
      <dgm:spPr/>
      <dgm:t>
        <a:bodyPr/>
        <a:lstStyle/>
        <a:p>
          <a:endParaRPr lang="tr-TR"/>
        </a:p>
      </dgm:t>
    </dgm:pt>
    <dgm:pt modelId="{1A4C49CD-7B4E-44D8-A69A-2C498237FF0F}" type="sibTrans" cxnId="{53217826-7E23-4424-A487-9E5E1E0123B6}">
      <dgm:prSet/>
      <dgm:spPr/>
      <dgm:t>
        <a:bodyPr/>
        <a:lstStyle/>
        <a:p>
          <a:endParaRPr lang="tr-TR"/>
        </a:p>
      </dgm:t>
    </dgm:pt>
    <dgm:pt modelId="{3A880A21-0E55-4B5E-9A8E-29F2C96A2F65}">
      <dgm:prSet phldrT="[Metin]"/>
      <dgm:spPr/>
      <dgm:t>
        <a:bodyPr/>
        <a:lstStyle/>
        <a:p>
          <a:r>
            <a:rPr lang="tr-TR" dirty="0"/>
            <a:t> Daha sonra istenenler belirlenmeli ve bunların var olan bilgiler ile ilişkileri öğrenilmelidir.</a:t>
          </a:r>
        </a:p>
      </dgm:t>
    </dgm:pt>
    <dgm:pt modelId="{D96198EE-753D-41A4-B3A9-BFB5C2A5E22B}" type="parTrans" cxnId="{46690CAE-225E-44B0-A7B5-56EED48ACF29}">
      <dgm:prSet/>
      <dgm:spPr/>
      <dgm:t>
        <a:bodyPr/>
        <a:lstStyle/>
        <a:p>
          <a:endParaRPr lang="tr-TR"/>
        </a:p>
      </dgm:t>
    </dgm:pt>
    <dgm:pt modelId="{3F21A417-5EC3-4A83-A89C-9B3126130F9C}" type="sibTrans" cxnId="{46690CAE-225E-44B0-A7B5-56EED48ACF29}">
      <dgm:prSet/>
      <dgm:spPr/>
      <dgm:t>
        <a:bodyPr/>
        <a:lstStyle/>
        <a:p>
          <a:endParaRPr lang="tr-TR"/>
        </a:p>
      </dgm:t>
    </dgm:pt>
    <dgm:pt modelId="{242C447B-05E9-4584-ACB5-C320237CCDEC}" type="pres">
      <dgm:prSet presAssocID="{D0BF3CE4-B1FF-4C2C-BF87-A1DA32F245B3}" presName="vert0" presStyleCnt="0">
        <dgm:presLayoutVars>
          <dgm:dir/>
          <dgm:animOne val="branch"/>
          <dgm:animLvl val="lvl"/>
        </dgm:presLayoutVars>
      </dgm:prSet>
      <dgm:spPr/>
    </dgm:pt>
    <dgm:pt modelId="{88539C05-9067-4FBD-8C64-15DE0D3AE778}" type="pres">
      <dgm:prSet presAssocID="{54166C5F-D6D6-4632-A172-066784A7E4DE}" presName="thickLine" presStyleLbl="alignNode1" presStyleIdx="0" presStyleCnt="1"/>
      <dgm:spPr/>
    </dgm:pt>
    <dgm:pt modelId="{2316B634-5301-4815-9B8A-92A197BF0675}" type="pres">
      <dgm:prSet presAssocID="{54166C5F-D6D6-4632-A172-066784A7E4DE}" presName="horz1" presStyleCnt="0"/>
      <dgm:spPr/>
    </dgm:pt>
    <dgm:pt modelId="{2C63050F-9549-49F0-9DF3-E13018FC19A2}" type="pres">
      <dgm:prSet presAssocID="{54166C5F-D6D6-4632-A172-066784A7E4DE}" presName="tx1" presStyleLbl="revTx" presStyleIdx="0" presStyleCnt="4" custLinFactNeighborX="-9109" custLinFactNeighborY="5945"/>
      <dgm:spPr/>
    </dgm:pt>
    <dgm:pt modelId="{7167C7D5-B405-4DD6-A910-D8842DE25242}" type="pres">
      <dgm:prSet presAssocID="{54166C5F-D6D6-4632-A172-066784A7E4DE}" presName="vert1" presStyleCnt="0"/>
      <dgm:spPr/>
    </dgm:pt>
    <dgm:pt modelId="{16175B69-4038-4597-9349-874687BADB6A}" type="pres">
      <dgm:prSet presAssocID="{090032D2-0976-46D7-A636-AC50DC669AA1}" presName="vertSpace2a" presStyleCnt="0"/>
      <dgm:spPr/>
    </dgm:pt>
    <dgm:pt modelId="{F2C01619-0E51-48FA-9017-62624B2A0F34}" type="pres">
      <dgm:prSet presAssocID="{090032D2-0976-46D7-A636-AC50DC669AA1}" presName="horz2" presStyleCnt="0"/>
      <dgm:spPr/>
    </dgm:pt>
    <dgm:pt modelId="{AE1AD81A-8D23-43DA-AF56-E69E5B08379B}" type="pres">
      <dgm:prSet presAssocID="{090032D2-0976-46D7-A636-AC50DC669AA1}" presName="horzSpace2" presStyleCnt="0"/>
      <dgm:spPr/>
    </dgm:pt>
    <dgm:pt modelId="{A994A59C-8339-4A22-8AA5-A730E4CC0C6A}" type="pres">
      <dgm:prSet presAssocID="{090032D2-0976-46D7-A636-AC50DC669AA1}" presName="tx2" presStyleLbl="revTx" presStyleIdx="1" presStyleCnt="4" custLinFactNeighborX="24899" custLinFactNeighborY="24418"/>
      <dgm:spPr/>
    </dgm:pt>
    <dgm:pt modelId="{538158CE-EEAD-4202-AD0D-4CCF081717C7}" type="pres">
      <dgm:prSet presAssocID="{090032D2-0976-46D7-A636-AC50DC669AA1}" presName="vert2" presStyleCnt="0"/>
      <dgm:spPr/>
    </dgm:pt>
    <dgm:pt modelId="{7AD90342-385A-4C13-8323-8CDE58190ED5}" type="pres">
      <dgm:prSet presAssocID="{090032D2-0976-46D7-A636-AC50DC669AA1}" presName="thinLine2b" presStyleLbl="callout" presStyleIdx="0" presStyleCnt="3"/>
      <dgm:spPr/>
    </dgm:pt>
    <dgm:pt modelId="{8B0E6B11-0546-4DB4-BCD5-7D99841176D5}" type="pres">
      <dgm:prSet presAssocID="{090032D2-0976-46D7-A636-AC50DC669AA1}" presName="vertSpace2b" presStyleCnt="0"/>
      <dgm:spPr/>
    </dgm:pt>
    <dgm:pt modelId="{8D2C65A5-E8C6-4501-81C5-1A0D27CB4DCE}" type="pres">
      <dgm:prSet presAssocID="{9D4BBD2A-E0EE-4515-A828-2A3F8B252DC4}" presName="horz2" presStyleCnt="0"/>
      <dgm:spPr/>
    </dgm:pt>
    <dgm:pt modelId="{CB989432-06EE-4C91-A545-943F94833055}" type="pres">
      <dgm:prSet presAssocID="{9D4BBD2A-E0EE-4515-A828-2A3F8B252DC4}" presName="horzSpace2" presStyleCnt="0"/>
      <dgm:spPr/>
    </dgm:pt>
    <dgm:pt modelId="{31826F13-7FB2-4E41-B8C0-652CE63FDCB4}" type="pres">
      <dgm:prSet presAssocID="{9D4BBD2A-E0EE-4515-A828-2A3F8B252DC4}" presName="tx2" presStyleLbl="revTx" presStyleIdx="2" presStyleCnt="4"/>
      <dgm:spPr/>
    </dgm:pt>
    <dgm:pt modelId="{B8E75A44-774D-461C-97BF-5ABCADFC1567}" type="pres">
      <dgm:prSet presAssocID="{9D4BBD2A-E0EE-4515-A828-2A3F8B252DC4}" presName="vert2" presStyleCnt="0"/>
      <dgm:spPr/>
    </dgm:pt>
    <dgm:pt modelId="{723DCB7C-5236-483F-9418-95354A9EBB93}" type="pres">
      <dgm:prSet presAssocID="{9D4BBD2A-E0EE-4515-A828-2A3F8B252DC4}" presName="thinLine2b" presStyleLbl="callout" presStyleIdx="1" presStyleCnt="3"/>
      <dgm:spPr/>
    </dgm:pt>
    <dgm:pt modelId="{6E43565E-C2EA-4C35-A9EA-8DF4F5A5FB8A}" type="pres">
      <dgm:prSet presAssocID="{9D4BBD2A-E0EE-4515-A828-2A3F8B252DC4}" presName="vertSpace2b" presStyleCnt="0"/>
      <dgm:spPr/>
    </dgm:pt>
    <dgm:pt modelId="{B52CE559-D35E-4A50-AFEB-D7C8E3FA1612}" type="pres">
      <dgm:prSet presAssocID="{3A880A21-0E55-4B5E-9A8E-29F2C96A2F65}" presName="horz2" presStyleCnt="0"/>
      <dgm:spPr/>
    </dgm:pt>
    <dgm:pt modelId="{E9ABF9B0-EF5B-4B56-A2C2-55D86C364596}" type="pres">
      <dgm:prSet presAssocID="{3A880A21-0E55-4B5E-9A8E-29F2C96A2F65}" presName="horzSpace2" presStyleCnt="0"/>
      <dgm:spPr/>
    </dgm:pt>
    <dgm:pt modelId="{BF82982A-E759-4C94-9B2C-845F1A3E3A93}" type="pres">
      <dgm:prSet presAssocID="{3A880A21-0E55-4B5E-9A8E-29F2C96A2F65}" presName="tx2" presStyleLbl="revTx" presStyleIdx="3" presStyleCnt="4"/>
      <dgm:spPr/>
    </dgm:pt>
    <dgm:pt modelId="{7D403759-E4CB-4D7C-B404-CCD50B0A3667}" type="pres">
      <dgm:prSet presAssocID="{3A880A21-0E55-4B5E-9A8E-29F2C96A2F65}" presName="vert2" presStyleCnt="0"/>
      <dgm:spPr/>
    </dgm:pt>
    <dgm:pt modelId="{72169763-FA31-40AD-B0CE-25FA39FB86D4}" type="pres">
      <dgm:prSet presAssocID="{3A880A21-0E55-4B5E-9A8E-29F2C96A2F65}" presName="thinLine2b" presStyleLbl="callout" presStyleIdx="2" presStyleCnt="3"/>
      <dgm:spPr/>
    </dgm:pt>
    <dgm:pt modelId="{3E5ED4BD-3FD2-4AD1-8358-90801F7AF29A}" type="pres">
      <dgm:prSet presAssocID="{3A880A21-0E55-4B5E-9A8E-29F2C96A2F65}" presName="vertSpace2b" presStyleCnt="0"/>
      <dgm:spPr/>
    </dgm:pt>
  </dgm:ptLst>
  <dgm:cxnLst>
    <dgm:cxn modelId="{53217826-7E23-4424-A487-9E5E1E0123B6}" srcId="{54166C5F-D6D6-4632-A172-066784A7E4DE}" destId="{9D4BBD2A-E0EE-4515-A828-2A3F8B252DC4}" srcOrd="1" destOrd="0" parTransId="{4A920E33-BADC-40D6-9DEE-595683299683}" sibTransId="{1A4C49CD-7B4E-44D8-A69A-2C498237FF0F}"/>
    <dgm:cxn modelId="{39BC7153-2135-4D31-93A7-C7CD979748DB}" type="presOf" srcId="{090032D2-0976-46D7-A636-AC50DC669AA1}" destId="{A994A59C-8339-4A22-8AA5-A730E4CC0C6A}" srcOrd="0" destOrd="0" presId="urn:microsoft.com/office/officeart/2008/layout/LinedList"/>
    <dgm:cxn modelId="{D708DD8B-09CF-43C5-AAC9-A68C09CF9ED1}" type="presOf" srcId="{9D4BBD2A-E0EE-4515-A828-2A3F8B252DC4}" destId="{31826F13-7FB2-4E41-B8C0-652CE63FDCB4}" srcOrd="0" destOrd="0" presId="urn:microsoft.com/office/officeart/2008/layout/LinedList"/>
    <dgm:cxn modelId="{46690CAE-225E-44B0-A7B5-56EED48ACF29}" srcId="{54166C5F-D6D6-4632-A172-066784A7E4DE}" destId="{3A880A21-0E55-4B5E-9A8E-29F2C96A2F65}" srcOrd="2" destOrd="0" parTransId="{D96198EE-753D-41A4-B3A9-BFB5C2A5E22B}" sibTransId="{3F21A417-5EC3-4A83-A89C-9B3126130F9C}"/>
    <dgm:cxn modelId="{7EC455B5-E7D7-4CD5-8A86-22BE7C711B22}" srcId="{54166C5F-D6D6-4632-A172-066784A7E4DE}" destId="{090032D2-0976-46D7-A636-AC50DC669AA1}" srcOrd="0" destOrd="0" parTransId="{9B641F68-E669-4527-BF2C-5DAB2396D86E}" sibTransId="{08C5A74E-E5B8-4217-BFF3-4F00821E42CE}"/>
    <dgm:cxn modelId="{BAA6FCC0-6C52-43A2-B060-56943DA07B00}" type="presOf" srcId="{D0BF3CE4-B1FF-4C2C-BF87-A1DA32F245B3}" destId="{242C447B-05E9-4584-ACB5-C320237CCDEC}" srcOrd="0" destOrd="0" presId="urn:microsoft.com/office/officeart/2008/layout/LinedList"/>
    <dgm:cxn modelId="{0A76B4CE-691D-44A4-A32E-AFB42DF75EEC}" type="presOf" srcId="{54166C5F-D6D6-4632-A172-066784A7E4DE}" destId="{2C63050F-9549-49F0-9DF3-E13018FC19A2}" srcOrd="0" destOrd="0" presId="urn:microsoft.com/office/officeart/2008/layout/LinedList"/>
    <dgm:cxn modelId="{C52566DF-C59D-413B-9D12-72F250810B51}" type="presOf" srcId="{3A880A21-0E55-4B5E-9A8E-29F2C96A2F65}" destId="{BF82982A-E759-4C94-9B2C-845F1A3E3A93}" srcOrd="0" destOrd="0" presId="urn:microsoft.com/office/officeart/2008/layout/LinedList"/>
    <dgm:cxn modelId="{F4EB78F6-66F9-4B35-AF51-884B3532B5A4}" srcId="{D0BF3CE4-B1FF-4C2C-BF87-A1DA32F245B3}" destId="{54166C5F-D6D6-4632-A172-066784A7E4DE}" srcOrd="0" destOrd="0" parTransId="{46A8B7C1-1747-4AB3-9FA5-AFB7159D803C}" sibTransId="{C5F5F15D-3F0D-4405-9999-382D46365E9A}"/>
    <dgm:cxn modelId="{DE76DADE-A70C-4217-B845-D33AB3E9CD42}" type="presParOf" srcId="{242C447B-05E9-4584-ACB5-C320237CCDEC}" destId="{88539C05-9067-4FBD-8C64-15DE0D3AE778}" srcOrd="0" destOrd="0" presId="urn:microsoft.com/office/officeart/2008/layout/LinedList"/>
    <dgm:cxn modelId="{1174FB61-4E9E-4EAA-8F7C-8724DB690553}" type="presParOf" srcId="{242C447B-05E9-4584-ACB5-C320237CCDEC}" destId="{2316B634-5301-4815-9B8A-92A197BF0675}" srcOrd="1" destOrd="0" presId="urn:microsoft.com/office/officeart/2008/layout/LinedList"/>
    <dgm:cxn modelId="{1407709F-9DE9-4185-8B8E-E8944639698A}" type="presParOf" srcId="{2316B634-5301-4815-9B8A-92A197BF0675}" destId="{2C63050F-9549-49F0-9DF3-E13018FC19A2}" srcOrd="0" destOrd="0" presId="urn:microsoft.com/office/officeart/2008/layout/LinedList"/>
    <dgm:cxn modelId="{CBFA2BF0-35EB-41E8-9058-5A66A1139F14}" type="presParOf" srcId="{2316B634-5301-4815-9B8A-92A197BF0675}" destId="{7167C7D5-B405-4DD6-A910-D8842DE25242}" srcOrd="1" destOrd="0" presId="urn:microsoft.com/office/officeart/2008/layout/LinedList"/>
    <dgm:cxn modelId="{B278FBA6-8E57-4244-8243-52EF1A10D66F}" type="presParOf" srcId="{7167C7D5-B405-4DD6-A910-D8842DE25242}" destId="{16175B69-4038-4597-9349-874687BADB6A}" srcOrd="0" destOrd="0" presId="urn:microsoft.com/office/officeart/2008/layout/LinedList"/>
    <dgm:cxn modelId="{8FC871D7-F5E3-498E-BECA-7BA434DCEB97}" type="presParOf" srcId="{7167C7D5-B405-4DD6-A910-D8842DE25242}" destId="{F2C01619-0E51-48FA-9017-62624B2A0F34}" srcOrd="1" destOrd="0" presId="urn:microsoft.com/office/officeart/2008/layout/LinedList"/>
    <dgm:cxn modelId="{A996E1BB-D57A-40F3-8189-8ED67596DA7B}" type="presParOf" srcId="{F2C01619-0E51-48FA-9017-62624B2A0F34}" destId="{AE1AD81A-8D23-43DA-AF56-E69E5B08379B}" srcOrd="0" destOrd="0" presId="urn:microsoft.com/office/officeart/2008/layout/LinedList"/>
    <dgm:cxn modelId="{4603131E-95FB-4421-A7EC-B46A75E0B4F1}" type="presParOf" srcId="{F2C01619-0E51-48FA-9017-62624B2A0F34}" destId="{A994A59C-8339-4A22-8AA5-A730E4CC0C6A}" srcOrd="1" destOrd="0" presId="urn:microsoft.com/office/officeart/2008/layout/LinedList"/>
    <dgm:cxn modelId="{05E6F10D-DB75-4689-B46B-00AC22D8ADFD}" type="presParOf" srcId="{F2C01619-0E51-48FA-9017-62624B2A0F34}" destId="{538158CE-EEAD-4202-AD0D-4CCF081717C7}" srcOrd="2" destOrd="0" presId="urn:microsoft.com/office/officeart/2008/layout/LinedList"/>
    <dgm:cxn modelId="{52D8A5BD-072F-4EE7-8F00-5811EE41546B}" type="presParOf" srcId="{7167C7D5-B405-4DD6-A910-D8842DE25242}" destId="{7AD90342-385A-4C13-8323-8CDE58190ED5}" srcOrd="2" destOrd="0" presId="urn:microsoft.com/office/officeart/2008/layout/LinedList"/>
    <dgm:cxn modelId="{38C9B29E-70F1-487F-9837-7D9C7B1D213D}" type="presParOf" srcId="{7167C7D5-B405-4DD6-A910-D8842DE25242}" destId="{8B0E6B11-0546-4DB4-BCD5-7D99841176D5}" srcOrd="3" destOrd="0" presId="urn:microsoft.com/office/officeart/2008/layout/LinedList"/>
    <dgm:cxn modelId="{B28D573B-657D-457E-8F43-6CD9AC5C67D2}" type="presParOf" srcId="{7167C7D5-B405-4DD6-A910-D8842DE25242}" destId="{8D2C65A5-E8C6-4501-81C5-1A0D27CB4DCE}" srcOrd="4" destOrd="0" presId="urn:microsoft.com/office/officeart/2008/layout/LinedList"/>
    <dgm:cxn modelId="{1655A8C3-0DC1-4556-A05C-206D3D631B9E}" type="presParOf" srcId="{8D2C65A5-E8C6-4501-81C5-1A0D27CB4DCE}" destId="{CB989432-06EE-4C91-A545-943F94833055}" srcOrd="0" destOrd="0" presId="urn:microsoft.com/office/officeart/2008/layout/LinedList"/>
    <dgm:cxn modelId="{4E6B2EED-E2DC-4F72-9A72-BEF88EA47D2E}" type="presParOf" srcId="{8D2C65A5-E8C6-4501-81C5-1A0D27CB4DCE}" destId="{31826F13-7FB2-4E41-B8C0-652CE63FDCB4}" srcOrd="1" destOrd="0" presId="urn:microsoft.com/office/officeart/2008/layout/LinedList"/>
    <dgm:cxn modelId="{10CD478C-750A-4A2A-BE91-2DE53C2AF4C5}" type="presParOf" srcId="{8D2C65A5-E8C6-4501-81C5-1A0D27CB4DCE}" destId="{B8E75A44-774D-461C-97BF-5ABCADFC1567}" srcOrd="2" destOrd="0" presId="urn:microsoft.com/office/officeart/2008/layout/LinedList"/>
    <dgm:cxn modelId="{127BE0D1-5E95-4832-A113-3FCE04449C70}" type="presParOf" srcId="{7167C7D5-B405-4DD6-A910-D8842DE25242}" destId="{723DCB7C-5236-483F-9418-95354A9EBB93}" srcOrd="5" destOrd="0" presId="urn:microsoft.com/office/officeart/2008/layout/LinedList"/>
    <dgm:cxn modelId="{A4C01BDD-3490-4EFE-85AA-5E1F0EBEB0D9}" type="presParOf" srcId="{7167C7D5-B405-4DD6-A910-D8842DE25242}" destId="{6E43565E-C2EA-4C35-A9EA-8DF4F5A5FB8A}" srcOrd="6" destOrd="0" presId="urn:microsoft.com/office/officeart/2008/layout/LinedList"/>
    <dgm:cxn modelId="{E1D5F55C-D5A4-48D1-84FD-D4FD9A69F45B}" type="presParOf" srcId="{7167C7D5-B405-4DD6-A910-D8842DE25242}" destId="{B52CE559-D35E-4A50-AFEB-D7C8E3FA1612}" srcOrd="7" destOrd="0" presId="urn:microsoft.com/office/officeart/2008/layout/LinedList"/>
    <dgm:cxn modelId="{D523BF2A-A9EF-436D-96CA-FFADF3B979E5}" type="presParOf" srcId="{B52CE559-D35E-4A50-AFEB-D7C8E3FA1612}" destId="{E9ABF9B0-EF5B-4B56-A2C2-55D86C364596}" srcOrd="0" destOrd="0" presId="urn:microsoft.com/office/officeart/2008/layout/LinedList"/>
    <dgm:cxn modelId="{51745222-4042-4693-AA94-8F72736F9F98}" type="presParOf" srcId="{B52CE559-D35E-4A50-AFEB-D7C8E3FA1612}" destId="{BF82982A-E759-4C94-9B2C-845F1A3E3A93}" srcOrd="1" destOrd="0" presId="urn:microsoft.com/office/officeart/2008/layout/LinedList"/>
    <dgm:cxn modelId="{D0BAE423-AF95-4E2C-A96A-F971E894613F}" type="presParOf" srcId="{B52CE559-D35E-4A50-AFEB-D7C8E3FA1612}" destId="{7D403759-E4CB-4D7C-B404-CCD50B0A3667}" srcOrd="2" destOrd="0" presId="urn:microsoft.com/office/officeart/2008/layout/LinedList"/>
    <dgm:cxn modelId="{69631FA8-EFB5-4548-95D1-92DC86715255}" type="presParOf" srcId="{7167C7D5-B405-4DD6-A910-D8842DE25242}" destId="{72169763-FA31-40AD-B0CE-25FA39FB86D4}" srcOrd="8" destOrd="0" presId="urn:microsoft.com/office/officeart/2008/layout/LinedList"/>
    <dgm:cxn modelId="{656603EF-12BC-4B35-A30A-77CFCD8ADD04}" type="presParOf" srcId="{7167C7D5-B405-4DD6-A910-D8842DE25242}" destId="{3E5ED4BD-3FD2-4AD1-8358-90801F7AF29A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BF3CE4-B1FF-4C2C-BF87-A1DA32F245B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54166C5F-D6D6-4632-A172-066784A7E4DE}">
      <dgm:prSet phldrT="[Metin]"/>
      <dgm:spPr/>
      <dgm:t>
        <a:bodyPr/>
        <a:lstStyle/>
        <a:p>
          <a:r>
            <a:rPr lang="tr-TR" dirty="0"/>
            <a:t>Algoritma Geliştirme</a:t>
          </a:r>
        </a:p>
      </dgm:t>
    </dgm:pt>
    <dgm:pt modelId="{46A8B7C1-1747-4AB3-9FA5-AFB7159D803C}" type="parTrans" cxnId="{F4EB78F6-66F9-4B35-AF51-884B3532B5A4}">
      <dgm:prSet/>
      <dgm:spPr/>
      <dgm:t>
        <a:bodyPr/>
        <a:lstStyle/>
        <a:p>
          <a:endParaRPr lang="tr-TR"/>
        </a:p>
      </dgm:t>
    </dgm:pt>
    <dgm:pt modelId="{C5F5F15D-3F0D-4405-9999-382D46365E9A}" type="sibTrans" cxnId="{F4EB78F6-66F9-4B35-AF51-884B3532B5A4}">
      <dgm:prSet/>
      <dgm:spPr/>
      <dgm:t>
        <a:bodyPr/>
        <a:lstStyle/>
        <a:p>
          <a:endParaRPr lang="tr-TR"/>
        </a:p>
      </dgm:t>
    </dgm:pt>
    <dgm:pt modelId="{090032D2-0976-46D7-A636-AC50DC669AA1}">
      <dgm:prSet phldrT="[Metin]"/>
      <dgm:spPr/>
      <dgm:t>
        <a:bodyPr/>
        <a:lstStyle/>
        <a:p>
          <a:r>
            <a:rPr lang="tr-TR" dirty="0"/>
            <a:t>Algoritma  mevcut bilgilerden istenilenlere erişme yöntemidir. </a:t>
          </a:r>
        </a:p>
      </dgm:t>
    </dgm:pt>
    <dgm:pt modelId="{9B641F68-E669-4527-BF2C-5DAB2396D86E}" type="parTrans" cxnId="{7EC455B5-E7D7-4CD5-8A86-22BE7C711B22}">
      <dgm:prSet/>
      <dgm:spPr/>
      <dgm:t>
        <a:bodyPr/>
        <a:lstStyle/>
        <a:p>
          <a:endParaRPr lang="tr-TR"/>
        </a:p>
      </dgm:t>
    </dgm:pt>
    <dgm:pt modelId="{08C5A74E-E5B8-4217-BFF3-4F00821E42CE}" type="sibTrans" cxnId="{7EC455B5-E7D7-4CD5-8A86-22BE7C711B22}">
      <dgm:prSet/>
      <dgm:spPr/>
      <dgm:t>
        <a:bodyPr/>
        <a:lstStyle/>
        <a:p>
          <a:endParaRPr lang="tr-TR"/>
        </a:p>
      </dgm:t>
    </dgm:pt>
    <dgm:pt modelId="{E3800032-F812-4471-B0C0-6862900B89C0}">
      <dgm:prSet phldrT="[Metin]"/>
      <dgm:spPr/>
      <dgm:t>
        <a:bodyPr/>
        <a:lstStyle/>
        <a:p>
          <a:r>
            <a:rPr lang="tr-TR" dirty="0"/>
            <a:t>Soru tanımını tam olarak yaptıktan sonra, çözüm için yol aramak gerekir. </a:t>
          </a:r>
        </a:p>
      </dgm:t>
    </dgm:pt>
    <dgm:pt modelId="{635EEA62-422D-418E-B0F1-9DA3E9A0A89B}" type="parTrans" cxnId="{F0BE6714-5C3B-486B-80C4-4E59A814216C}">
      <dgm:prSet/>
      <dgm:spPr/>
      <dgm:t>
        <a:bodyPr/>
        <a:lstStyle/>
        <a:p>
          <a:endParaRPr lang="tr-TR"/>
        </a:p>
      </dgm:t>
    </dgm:pt>
    <dgm:pt modelId="{781D4195-FE5A-4D68-9015-1457B9811615}" type="sibTrans" cxnId="{F0BE6714-5C3B-486B-80C4-4E59A814216C}">
      <dgm:prSet/>
      <dgm:spPr/>
      <dgm:t>
        <a:bodyPr/>
        <a:lstStyle/>
        <a:p>
          <a:endParaRPr lang="tr-TR"/>
        </a:p>
      </dgm:t>
    </dgm:pt>
    <dgm:pt modelId="{F622A4ED-18A2-447C-A867-5A4BFCBD39A5}">
      <dgm:prSet phldrT="[Metin]"/>
      <dgm:spPr/>
      <dgm:t>
        <a:bodyPr/>
        <a:lstStyle/>
        <a:p>
          <a:r>
            <a:rPr lang="tr-TR" dirty="0"/>
            <a:t>Genellikle bir sorunun birden fazla çözüm yolu olabilir. </a:t>
          </a:r>
        </a:p>
      </dgm:t>
    </dgm:pt>
    <dgm:pt modelId="{05564141-B6A2-4DF2-839A-239169441E55}" type="parTrans" cxnId="{601CD280-E1E3-43EA-9DBB-9BAEC5EE0FB7}">
      <dgm:prSet/>
      <dgm:spPr/>
      <dgm:t>
        <a:bodyPr/>
        <a:lstStyle/>
        <a:p>
          <a:endParaRPr lang="tr-TR"/>
        </a:p>
      </dgm:t>
    </dgm:pt>
    <dgm:pt modelId="{855DF48D-31F9-44B7-946F-5E3F3FA7C71B}" type="sibTrans" cxnId="{601CD280-E1E3-43EA-9DBB-9BAEC5EE0FB7}">
      <dgm:prSet/>
      <dgm:spPr/>
      <dgm:t>
        <a:bodyPr/>
        <a:lstStyle/>
        <a:p>
          <a:endParaRPr lang="tr-TR"/>
        </a:p>
      </dgm:t>
    </dgm:pt>
    <dgm:pt modelId="{F3A00948-F95B-4DE9-B052-33BF3540DC9E}">
      <dgm:prSet phldrT="[Metin]"/>
      <dgm:spPr/>
      <dgm:t>
        <a:bodyPr/>
        <a:lstStyle/>
        <a:p>
          <a:r>
            <a:rPr lang="tr-TR" dirty="0"/>
            <a:t>Soru ne kadar karışık olursa olsun, alt birimlere bölünür. </a:t>
          </a:r>
        </a:p>
      </dgm:t>
    </dgm:pt>
    <dgm:pt modelId="{806F6860-F54F-4150-997C-3E7A64ED2F47}" type="parTrans" cxnId="{ADC2F2F4-67A7-4D3B-80B2-E83BBA301EBA}">
      <dgm:prSet/>
      <dgm:spPr/>
      <dgm:t>
        <a:bodyPr/>
        <a:lstStyle/>
        <a:p>
          <a:endParaRPr lang="tr-TR"/>
        </a:p>
      </dgm:t>
    </dgm:pt>
    <dgm:pt modelId="{4BC17249-581F-48A8-9BB0-40DC0EEB3B99}" type="sibTrans" cxnId="{ADC2F2F4-67A7-4D3B-80B2-E83BBA301EBA}">
      <dgm:prSet/>
      <dgm:spPr/>
      <dgm:t>
        <a:bodyPr/>
        <a:lstStyle/>
        <a:p>
          <a:endParaRPr lang="tr-TR"/>
        </a:p>
      </dgm:t>
    </dgm:pt>
    <dgm:pt modelId="{242C447B-05E9-4584-ACB5-C320237CCDEC}" type="pres">
      <dgm:prSet presAssocID="{D0BF3CE4-B1FF-4C2C-BF87-A1DA32F245B3}" presName="vert0" presStyleCnt="0">
        <dgm:presLayoutVars>
          <dgm:dir/>
          <dgm:animOne val="branch"/>
          <dgm:animLvl val="lvl"/>
        </dgm:presLayoutVars>
      </dgm:prSet>
      <dgm:spPr/>
    </dgm:pt>
    <dgm:pt modelId="{88539C05-9067-4FBD-8C64-15DE0D3AE778}" type="pres">
      <dgm:prSet presAssocID="{54166C5F-D6D6-4632-A172-066784A7E4DE}" presName="thickLine" presStyleLbl="alignNode1" presStyleIdx="0" presStyleCnt="1"/>
      <dgm:spPr/>
    </dgm:pt>
    <dgm:pt modelId="{2316B634-5301-4815-9B8A-92A197BF0675}" type="pres">
      <dgm:prSet presAssocID="{54166C5F-D6D6-4632-A172-066784A7E4DE}" presName="horz1" presStyleCnt="0"/>
      <dgm:spPr/>
    </dgm:pt>
    <dgm:pt modelId="{2C63050F-9549-49F0-9DF3-E13018FC19A2}" type="pres">
      <dgm:prSet presAssocID="{54166C5F-D6D6-4632-A172-066784A7E4DE}" presName="tx1" presStyleLbl="revTx" presStyleIdx="0" presStyleCnt="5" custLinFactNeighborX="-9109" custLinFactNeighborY="5945"/>
      <dgm:spPr/>
    </dgm:pt>
    <dgm:pt modelId="{7167C7D5-B405-4DD6-A910-D8842DE25242}" type="pres">
      <dgm:prSet presAssocID="{54166C5F-D6D6-4632-A172-066784A7E4DE}" presName="vert1" presStyleCnt="0"/>
      <dgm:spPr/>
    </dgm:pt>
    <dgm:pt modelId="{16175B69-4038-4597-9349-874687BADB6A}" type="pres">
      <dgm:prSet presAssocID="{090032D2-0976-46D7-A636-AC50DC669AA1}" presName="vertSpace2a" presStyleCnt="0"/>
      <dgm:spPr/>
    </dgm:pt>
    <dgm:pt modelId="{F2C01619-0E51-48FA-9017-62624B2A0F34}" type="pres">
      <dgm:prSet presAssocID="{090032D2-0976-46D7-A636-AC50DC669AA1}" presName="horz2" presStyleCnt="0"/>
      <dgm:spPr/>
    </dgm:pt>
    <dgm:pt modelId="{AE1AD81A-8D23-43DA-AF56-E69E5B08379B}" type="pres">
      <dgm:prSet presAssocID="{090032D2-0976-46D7-A636-AC50DC669AA1}" presName="horzSpace2" presStyleCnt="0"/>
      <dgm:spPr/>
    </dgm:pt>
    <dgm:pt modelId="{A994A59C-8339-4A22-8AA5-A730E4CC0C6A}" type="pres">
      <dgm:prSet presAssocID="{090032D2-0976-46D7-A636-AC50DC669AA1}" presName="tx2" presStyleLbl="revTx" presStyleIdx="1" presStyleCnt="5" custLinFactNeighborX="1126" custLinFactNeighborY="13004"/>
      <dgm:spPr/>
    </dgm:pt>
    <dgm:pt modelId="{538158CE-EEAD-4202-AD0D-4CCF081717C7}" type="pres">
      <dgm:prSet presAssocID="{090032D2-0976-46D7-A636-AC50DC669AA1}" presName="vert2" presStyleCnt="0"/>
      <dgm:spPr/>
    </dgm:pt>
    <dgm:pt modelId="{7AD90342-385A-4C13-8323-8CDE58190ED5}" type="pres">
      <dgm:prSet presAssocID="{090032D2-0976-46D7-A636-AC50DC669AA1}" presName="thinLine2b" presStyleLbl="callout" presStyleIdx="0" presStyleCnt="4"/>
      <dgm:spPr/>
    </dgm:pt>
    <dgm:pt modelId="{8B0E6B11-0546-4DB4-BCD5-7D99841176D5}" type="pres">
      <dgm:prSet presAssocID="{090032D2-0976-46D7-A636-AC50DC669AA1}" presName="vertSpace2b" presStyleCnt="0"/>
      <dgm:spPr/>
    </dgm:pt>
    <dgm:pt modelId="{57A9B137-A4D3-4E79-B282-F4129F7B0F17}" type="pres">
      <dgm:prSet presAssocID="{E3800032-F812-4471-B0C0-6862900B89C0}" presName="horz2" presStyleCnt="0"/>
      <dgm:spPr/>
    </dgm:pt>
    <dgm:pt modelId="{92E674C4-5865-49D9-9D91-D18785FA2E8B}" type="pres">
      <dgm:prSet presAssocID="{E3800032-F812-4471-B0C0-6862900B89C0}" presName="horzSpace2" presStyleCnt="0"/>
      <dgm:spPr/>
    </dgm:pt>
    <dgm:pt modelId="{7FEA0DAA-994B-420C-B7F2-B6031A0FC760}" type="pres">
      <dgm:prSet presAssocID="{E3800032-F812-4471-B0C0-6862900B89C0}" presName="tx2" presStyleLbl="revTx" presStyleIdx="2" presStyleCnt="5"/>
      <dgm:spPr/>
    </dgm:pt>
    <dgm:pt modelId="{62FD8540-68C3-45D0-8C9A-18528B3A3219}" type="pres">
      <dgm:prSet presAssocID="{E3800032-F812-4471-B0C0-6862900B89C0}" presName="vert2" presStyleCnt="0"/>
      <dgm:spPr/>
    </dgm:pt>
    <dgm:pt modelId="{6B70FE97-38D4-426C-970F-E8CE70615A21}" type="pres">
      <dgm:prSet presAssocID="{E3800032-F812-4471-B0C0-6862900B89C0}" presName="thinLine2b" presStyleLbl="callout" presStyleIdx="1" presStyleCnt="4"/>
      <dgm:spPr/>
    </dgm:pt>
    <dgm:pt modelId="{69D2A400-4F46-406B-A08C-1C22D4DEB2EC}" type="pres">
      <dgm:prSet presAssocID="{E3800032-F812-4471-B0C0-6862900B89C0}" presName="vertSpace2b" presStyleCnt="0"/>
      <dgm:spPr/>
    </dgm:pt>
    <dgm:pt modelId="{97D8042F-DDBC-4224-9B2B-08F2BC811A07}" type="pres">
      <dgm:prSet presAssocID="{F622A4ED-18A2-447C-A867-5A4BFCBD39A5}" presName="horz2" presStyleCnt="0"/>
      <dgm:spPr/>
    </dgm:pt>
    <dgm:pt modelId="{3F73D9AF-B5D6-4F23-B8FD-DA121084D90C}" type="pres">
      <dgm:prSet presAssocID="{F622A4ED-18A2-447C-A867-5A4BFCBD39A5}" presName="horzSpace2" presStyleCnt="0"/>
      <dgm:spPr/>
    </dgm:pt>
    <dgm:pt modelId="{F447882B-26E6-487F-9E34-A209EDAAD6B5}" type="pres">
      <dgm:prSet presAssocID="{F622A4ED-18A2-447C-A867-5A4BFCBD39A5}" presName="tx2" presStyleLbl="revTx" presStyleIdx="3" presStyleCnt="5"/>
      <dgm:spPr/>
    </dgm:pt>
    <dgm:pt modelId="{77E3A8C2-CC47-4D77-A142-8D10443A3971}" type="pres">
      <dgm:prSet presAssocID="{F622A4ED-18A2-447C-A867-5A4BFCBD39A5}" presName="vert2" presStyleCnt="0"/>
      <dgm:spPr/>
    </dgm:pt>
    <dgm:pt modelId="{8E329DCD-67E1-419A-AC6D-F26F3E992723}" type="pres">
      <dgm:prSet presAssocID="{F622A4ED-18A2-447C-A867-5A4BFCBD39A5}" presName="thinLine2b" presStyleLbl="callout" presStyleIdx="2" presStyleCnt="4"/>
      <dgm:spPr/>
    </dgm:pt>
    <dgm:pt modelId="{57B236B7-4B79-48FB-AE67-3598FB619272}" type="pres">
      <dgm:prSet presAssocID="{F622A4ED-18A2-447C-A867-5A4BFCBD39A5}" presName="vertSpace2b" presStyleCnt="0"/>
      <dgm:spPr/>
    </dgm:pt>
    <dgm:pt modelId="{2D77783A-2388-4C99-A750-1270864B7D97}" type="pres">
      <dgm:prSet presAssocID="{F3A00948-F95B-4DE9-B052-33BF3540DC9E}" presName="horz2" presStyleCnt="0"/>
      <dgm:spPr/>
    </dgm:pt>
    <dgm:pt modelId="{07B21E6D-4CEC-4C2A-937B-B3935B66CA53}" type="pres">
      <dgm:prSet presAssocID="{F3A00948-F95B-4DE9-B052-33BF3540DC9E}" presName="horzSpace2" presStyleCnt="0"/>
      <dgm:spPr/>
    </dgm:pt>
    <dgm:pt modelId="{6057BD5A-6BA4-482A-B932-AEBF7858B12A}" type="pres">
      <dgm:prSet presAssocID="{F3A00948-F95B-4DE9-B052-33BF3540DC9E}" presName="tx2" presStyleLbl="revTx" presStyleIdx="4" presStyleCnt="5"/>
      <dgm:spPr/>
    </dgm:pt>
    <dgm:pt modelId="{723FC8C9-54EF-44B2-BFD8-9532BF5DC95C}" type="pres">
      <dgm:prSet presAssocID="{F3A00948-F95B-4DE9-B052-33BF3540DC9E}" presName="vert2" presStyleCnt="0"/>
      <dgm:spPr/>
    </dgm:pt>
    <dgm:pt modelId="{1F685232-F070-4CA7-BBD4-1BC6EC28C2E2}" type="pres">
      <dgm:prSet presAssocID="{F3A00948-F95B-4DE9-B052-33BF3540DC9E}" presName="thinLine2b" presStyleLbl="callout" presStyleIdx="3" presStyleCnt="4"/>
      <dgm:spPr/>
    </dgm:pt>
    <dgm:pt modelId="{00C19834-D0C4-4127-A261-3BB2DD8DF040}" type="pres">
      <dgm:prSet presAssocID="{F3A00948-F95B-4DE9-B052-33BF3540DC9E}" presName="vertSpace2b" presStyleCnt="0"/>
      <dgm:spPr/>
    </dgm:pt>
  </dgm:ptLst>
  <dgm:cxnLst>
    <dgm:cxn modelId="{4C355F12-911B-4E4F-B548-4A88B45681EC}" type="presOf" srcId="{D0BF3CE4-B1FF-4C2C-BF87-A1DA32F245B3}" destId="{242C447B-05E9-4584-ACB5-C320237CCDEC}" srcOrd="0" destOrd="0" presId="urn:microsoft.com/office/officeart/2008/layout/LinedList"/>
    <dgm:cxn modelId="{F0BE6714-5C3B-486B-80C4-4E59A814216C}" srcId="{54166C5F-D6D6-4632-A172-066784A7E4DE}" destId="{E3800032-F812-4471-B0C0-6862900B89C0}" srcOrd="1" destOrd="0" parTransId="{635EEA62-422D-418E-B0F1-9DA3E9A0A89B}" sibTransId="{781D4195-FE5A-4D68-9015-1457B9811615}"/>
    <dgm:cxn modelId="{BEF60A16-AC22-4F36-BCB4-1B1ACA7A01BC}" type="presOf" srcId="{54166C5F-D6D6-4632-A172-066784A7E4DE}" destId="{2C63050F-9549-49F0-9DF3-E13018FC19A2}" srcOrd="0" destOrd="0" presId="urn:microsoft.com/office/officeart/2008/layout/LinedList"/>
    <dgm:cxn modelId="{3D9DA970-8D87-4C25-9F49-E415B5520F32}" type="presOf" srcId="{F622A4ED-18A2-447C-A867-5A4BFCBD39A5}" destId="{F447882B-26E6-487F-9E34-A209EDAAD6B5}" srcOrd="0" destOrd="0" presId="urn:microsoft.com/office/officeart/2008/layout/LinedList"/>
    <dgm:cxn modelId="{601CD280-E1E3-43EA-9DBB-9BAEC5EE0FB7}" srcId="{54166C5F-D6D6-4632-A172-066784A7E4DE}" destId="{F622A4ED-18A2-447C-A867-5A4BFCBD39A5}" srcOrd="2" destOrd="0" parTransId="{05564141-B6A2-4DF2-839A-239169441E55}" sibTransId="{855DF48D-31F9-44B7-946F-5E3F3FA7C71B}"/>
    <dgm:cxn modelId="{A832ACA7-638B-41D3-9793-598EAB520DD4}" type="presOf" srcId="{E3800032-F812-4471-B0C0-6862900B89C0}" destId="{7FEA0DAA-994B-420C-B7F2-B6031A0FC760}" srcOrd="0" destOrd="0" presId="urn:microsoft.com/office/officeart/2008/layout/LinedList"/>
    <dgm:cxn modelId="{7EC455B5-E7D7-4CD5-8A86-22BE7C711B22}" srcId="{54166C5F-D6D6-4632-A172-066784A7E4DE}" destId="{090032D2-0976-46D7-A636-AC50DC669AA1}" srcOrd="0" destOrd="0" parTransId="{9B641F68-E669-4527-BF2C-5DAB2396D86E}" sibTransId="{08C5A74E-E5B8-4217-BFF3-4F00821E42CE}"/>
    <dgm:cxn modelId="{BD3CF6C6-8F79-486F-B385-098F6724553E}" type="presOf" srcId="{090032D2-0976-46D7-A636-AC50DC669AA1}" destId="{A994A59C-8339-4A22-8AA5-A730E4CC0C6A}" srcOrd="0" destOrd="0" presId="urn:microsoft.com/office/officeart/2008/layout/LinedList"/>
    <dgm:cxn modelId="{283BBEDB-D9DA-4D64-8DD9-2F61D8B0DCB5}" type="presOf" srcId="{F3A00948-F95B-4DE9-B052-33BF3540DC9E}" destId="{6057BD5A-6BA4-482A-B932-AEBF7858B12A}" srcOrd="0" destOrd="0" presId="urn:microsoft.com/office/officeart/2008/layout/LinedList"/>
    <dgm:cxn modelId="{ADC2F2F4-67A7-4D3B-80B2-E83BBA301EBA}" srcId="{54166C5F-D6D6-4632-A172-066784A7E4DE}" destId="{F3A00948-F95B-4DE9-B052-33BF3540DC9E}" srcOrd="3" destOrd="0" parTransId="{806F6860-F54F-4150-997C-3E7A64ED2F47}" sibTransId="{4BC17249-581F-48A8-9BB0-40DC0EEB3B99}"/>
    <dgm:cxn modelId="{F4EB78F6-66F9-4B35-AF51-884B3532B5A4}" srcId="{D0BF3CE4-B1FF-4C2C-BF87-A1DA32F245B3}" destId="{54166C5F-D6D6-4632-A172-066784A7E4DE}" srcOrd="0" destOrd="0" parTransId="{46A8B7C1-1747-4AB3-9FA5-AFB7159D803C}" sibTransId="{C5F5F15D-3F0D-4405-9999-382D46365E9A}"/>
    <dgm:cxn modelId="{254F61FD-6607-4FF2-A8AF-9E480DCB4D3F}" type="presParOf" srcId="{242C447B-05E9-4584-ACB5-C320237CCDEC}" destId="{88539C05-9067-4FBD-8C64-15DE0D3AE778}" srcOrd="0" destOrd="0" presId="urn:microsoft.com/office/officeart/2008/layout/LinedList"/>
    <dgm:cxn modelId="{777FA972-9131-4D3E-9D55-D0C37AA96A25}" type="presParOf" srcId="{242C447B-05E9-4584-ACB5-C320237CCDEC}" destId="{2316B634-5301-4815-9B8A-92A197BF0675}" srcOrd="1" destOrd="0" presId="urn:microsoft.com/office/officeart/2008/layout/LinedList"/>
    <dgm:cxn modelId="{4B1F1CD3-F24B-4EAD-8EDE-19D4870325F6}" type="presParOf" srcId="{2316B634-5301-4815-9B8A-92A197BF0675}" destId="{2C63050F-9549-49F0-9DF3-E13018FC19A2}" srcOrd="0" destOrd="0" presId="urn:microsoft.com/office/officeart/2008/layout/LinedList"/>
    <dgm:cxn modelId="{38852744-55CB-46AA-A9AA-39A58773F23E}" type="presParOf" srcId="{2316B634-5301-4815-9B8A-92A197BF0675}" destId="{7167C7D5-B405-4DD6-A910-D8842DE25242}" srcOrd="1" destOrd="0" presId="urn:microsoft.com/office/officeart/2008/layout/LinedList"/>
    <dgm:cxn modelId="{EBA54F5F-A6EA-494D-8FE9-5E44F00EF5BE}" type="presParOf" srcId="{7167C7D5-B405-4DD6-A910-D8842DE25242}" destId="{16175B69-4038-4597-9349-874687BADB6A}" srcOrd="0" destOrd="0" presId="urn:microsoft.com/office/officeart/2008/layout/LinedList"/>
    <dgm:cxn modelId="{DC7E98CD-D3AA-4B86-9202-3470F11B2F94}" type="presParOf" srcId="{7167C7D5-B405-4DD6-A910-D8842DE25242}" destId="{F2C01619-0E51-48FA-9017-62624B2A0F34}" srcOrd="1" destOrd="0" presId="urn:microsoft.com/office/officeart/2008/layout/LinedList"/>
    <dgm:cxn modelId="{421E3E44-74C0-408F-AA83-BE0D57C19B9A}" type="presParOf" srcId="{F2C01619-0E51-48FA-9017-62624B2A0F34}" destId="{AE1AD81A-8D23-43DA-AF56-E69E5B08379B}" srcOrd="0" destOrd="0" presId="urn:microsoft.com/office/officeart/2008/layout/LinedList"/>
    <dgm:cxn modelId="{750C5AA1-DA75-4CEB-BAA6-E30156345E9A}" type="presParOf" srcId="{F2C01619-0E51-48FA-9017-62624B2A0F34}" destId="{A994A59C-8339-4A22-8AA5-A730E4CC0C6A}" srcOrd="1" destOrd="0" presId="urn:microsoft.com/office/officeart/2008/layout/LinedList"/>
    <dgm:cxn modelId="{47DA8CAB-088B-4937-83A8-C547752A981E}" type="presParOf" srcId="{F2C01619-0E51-48FA-9017-62624B2A0F34}" destId="{538158CE-EEAD-4202-AD0D-4CCF081717C7}" srcOrd="2" destOrd="0" presId="urn:microsoft.com/office/officeart/2008/layout/LinedList"/>
    <dgm:cxn modelId="{6AA6C2FA-B973-4F1F-B3CE-3B7F34DD4B43}" type="presParOf" srcId="{7167C7D5-B405-4DD6-A910-D8842DE25242}" destId="{7AD90342-385A-4C13-8323-8CDE58190ED5}" srcOrd="2" destOrd="0" presId="urn:microsoft.com/office/officeart/2008/layout/LinedList"/>
    <dgm:cxn modelId="{215051C9-DD03-4C68-8E08-08D5BB031DCB}" type="presParOf" srcId="{7167C7D5-B405-4DD6-A910-D8842DE25242}" destId="{8B0E6B11-0546-4DB4-BCD5-7D99841176D5}" srcOrd="3" destOrd="0" presId="urn:microsoft.com/office/officeart/2008/layout/LinedList"/>
    <dgm:cxn modelId="{6FB7001D-BFF7-4FDA-B9FE-0A207B734DB9}" type="presParOf" srcId="{7167C7D5-B405-4DD6-A910-D8842DE25242}" destId="{57A9B137-A4D3-4E79-B282-F4129F7B0F17}" srcOrd="4" destOrd="0" presId="urn:microsoft.com/office/officeart/2008/layout/LinedList"/>
    <dgm:cxn modelId="{D342E099-7947-478F-82AA-F860E2B50D84}" type="presParOf" srcId="{57A9B137-A4D3-4E79-B282-F4129F7B0F17}" destId="{92E674C4-5865-49D9-9D91-D18785FA2E8B}" srcOrd="0" destOrd="0" presId="urn:microsoft.com/office/officeart/2008/layout/LinedList"/>
    <dgm:cxn modelId="{3AD66DA0-97A9-43F6-A3D1-837483C7E321}" type="presParOf" srcId="{57A9B137-A4D3-4E79-B282-F4129F7B0F17}" destId="{7FEA0DAA-994B-420C-B7F2-B6031A0FC760}" srcOrd="1" destOrd="0" presId="urn:microsoft.com/office/officeart/2008/layout/LinedList"/>
    <dgm:cxn modelId="{1F98F20C-B7E7-4024-A9DA-21C944389EA9}" type="presParOf" srcId="{57A9B137-A4D3-4E79-B282-F4129F7B0F17}" destId="{62FD8540-68C3-45D0-8C9A-18528B3A3219}" srcOrd="2" destOrd="0" presId="urn:microsoft.com/office/officeart/2008/layout/LinedList"/>
    <dgm:cxn modelId="{349E5E0E-4AB1-4396-84FE-31A16E74BA66}" type="presParOf" srcId="{7167C7D5-B405-4DD6-A910-D8842DE25242}" destId="{6B70FE97-38D4-426C-970F-E8CE70615A21}" srcOrd="5" destOrd="0" presId="urn:microsoft.com/office/officeart/2008/layout/LinedList"/>
    <dgm:cxn modelId="{6C2C7594-3525-4376-97C5-D41E3BF5EAE6}" type="presParOf" srcId="{7167C7D5-B405-4DD6-A910-D8842DE25242}" destId="{69D2A400-4F46-406B-A08C-1C22D4DEB2EC}" srcOrd="6" destOrd="0" presId="urn:microsoft.com/office/officeart/2008/layout/LinedList"/>
    <dgm:cxn modelId="{09EF9738-3D83-491D-B7D0-DBAF501AEA78}" type="presParOf" srcId="{7167C7D5-B405-4DD6-A910-D8842DE25242}" destId="{97D8042F-DDBC-4224-9B2B-08F2BC811A07}" srcOrd="7" destOrd="0" presId="urn:microsoft.com/office/officeart/2008/layout/LinedList"/>
    <dgm:cxn modelId="{EBDA0FA6-2A53-43CA-9279-DC2449BA7682}" type="presParOf" srcId="{97D8042F-DDBC-4224-9B2B-08F2BC811A07}" destId="{3F73D9AF-B5D6-4F23-B8FD-DA121084D90C}" srcOrd="0" destOrd="0" presId="urn:microsoft.com/office/officeart/2008/layout/LinedList"/>
    <dgm:cxn modelId="{A24F34F4-E5AB-4D0A-BEA0-B9D12EE02AED}" type="presParOf" srcId="{97D8042F-DDBC-4224-9B2B-08F2BC811A07}" destId="{F447882B-26E6-487F-9E34-A209EDAAD6B5}" srcOrd="1" destOrd="0" presId="urn:microsoft.com/office/officeart/2008/layout/LinedList"/>
    <dgm:cxn modelId="{AD53B34D-E4F3-454D-93CB-3E827A3B6FB9}" type="presParOf" srcId="{97D8042F-DDBC-4224-9B2B-08F2BC811A07}" destId="{77E3A8C2-CC47-4D77-A142-8D10443A3971}" srcOrd="2" destOrd="0" presId="urn:microsoft.com/office/officeart/2008/layout/LinedList"/>
    <dgm:cxn modelId="{516CB319-788E-4F23-8E86-FA1F6C657B4B}" type="presParOf" srcId="{7167C7D5-B405-4DD6-A910-D8842DE25242}" destId="{8E329DCD-67E1-419A-AC6D-F26F3E992723}" srcOrd="8" destOrd="0" presId="urn:microsoft.com/office/officeart/2008/layout/LinedList"/>
    <dgm:cxn modelId="{F033E04E-3BE9-469B-8B01-1B08795D622D}" type="presParOf" srcId="{7167C7D5-B405-4DD6-A910-D8842DE25242}" destId="{57B236B7-4B79-48FB-AE67-3598FB619272}" srcOrd="9" destOrd="0" presId="urn:microsoft.com/office/officeart/2008/layout/LinedList"/>
    <dgm:cxn modelId="{EC1F1BD1-8011-42E6-A836-9C36795C5B97}" type="presParOf" srcId="{7167C7D5-B405-4DD6-A910-D8842DE25242}" destId="{2D77783A-2388-4C99-A750-1270864B7D97}" srcOrd="10" destOrd="0" presId="urn:microsoft.com/office/officeart/2008/layout/LinedList"/>
    <dgm:cxn modelId="{CD3562E7-B5BB-49A6-A6B3-77877EB72798}" type="presParOf" srcId="{2D77783A-2388-4C99-A750-1270864B7D97}" destId="{07B21E6D-4CEC-4C2A-937B-B3935B66CA53}" srcOrd="0" destOrd="0" presId="urn:microsoft.com/office/officeart/2008/layout/LinedList"/>
    <dgm:cxn modelId="{DE2E9625-C330-478C-8D36-2E01C9C30441}" type="presParOf" srcId="{2D77783A-2388-4C99-A750-1270864B7D97}" destId="{6057BD5A-6BA4-482A-B932-AEBF7858B12A}" srcOrd="1" destOrd="0" presId="urn:microsoft.com/office/officeart/2008/layout/LinedList"/>
    <dgm:cxn modelId="{1F5737EE-EABD-44FB-81CF-B6B25B731E15}" type="presParOf" srcId="{2D77783A-2388-4C99-A750-1270864B7D97}" destId="{723FC8C9-54EF-44B2-BFD8-9532BF5DC95C}" srcOrd="2" destOrd="0" presId="urn:microsoft.com/office/officeart/2008/layout/LinedList"/>
    <dgm:cxn modelId="{4882D407-F63A-4098-A28D-06E825DAEE88}" type="presParOf" srcId="{7167C7D5-B405-4DD6-A910-D8842DE25242}" destId="{1F685232-F070-4CA7-BBD4-1BC6EC28C2E2}" srcOrd="11" destOrd="0" presId="urn:microsoft.com/office/officeart/2008/layout/LinedList"/>
    <dgm:cxn modelId="{16CD730F-5C9A-4836-A9F3-0DEBAAFA97C0}" type="presParOf" srcId="{7167C7D5-B405-4DD6-A910-D8842DE25242}" destId="{00C19834-D0C4-4127-A261-3BB2DD8DF040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BF3CE4-B1FF-4C2C-BF87-A1DA32F245B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54166C5F-D6D6-4632-A172-066784A7E4DE}">
      <dgm:prSet phldrT="[Metin]"/>
      <dgm:spPr/>
      <dgm:t>
        <a:bodyPr/>
        <a:lstStyle/>
        <a:p>
          <a:r>
            <a:rPr lang="tr-TR" b="1"/>
            <a:t>Girdi ve Çıktı Biçimi Belirleme</a:t>
          </a:r>
          <a:endParaRPr lang="tr-TR" dirty="0"/>
        </a:p>
      </dgm:t>
    </dgm:pt>
    <dgm:pt modelId="{46A8B7C1-1747-4AB3-9FA5-AFB7159D803C}" type="parTrans" cxnId="{F4EB78F6-66F9-4B35-AF51-884B3532B5A4}">
      <dgm:prSet/>
      <dgm:spPr/>
      <dgm:t>
        <a:bodyPr/>
        <a:lstStyle/>
        <a:p>
          <a:endParaRPr lang="tr-TR"/>
        </a:p>
      </dgm:t>
    </dgm:pt>
    <dgm:pt modelId="{C5F5F15D-3F0D-4405-9999-382D46365E9A}" type="sibTrans" cxnId="{F4EB78F6-66F9-4B35-AF51-884B3532B5A4}">
      <dgm:prSet/>
      <dgm:spPr/>
      <dgm:t>
        <a:bodyPr/>
        <a:lstStyle/>
        <a:p>
          <a:endParaRPr lang="tr-TR"/>
        </a:p>
      </dgm:t>
    </dgm:pt>
    <dgm:pt modelId="{090032D2-0976-46D7-A636-AC50DC669AA1}">
      <dgm:prSet phldrT="[Metin]"/>
      <dgm:spPr/>
      <dgm:t>
        <a:bodyPr/>
        <a:lstStyle/>
        <a:p>
          <a:r>
            <a:rPr lang="tr-TR" dirty="0"/>
            <a:t>Sonuçların aktarımı düzgün bir biçimde yapılmalıdır. </a:t>
          </a:r>
        </a:p>
      </dgm:t>
    </dgm:pt>
    <dgm:pt modelId="{9B641F68-E669-4527-BF2C-5DAB2396D86E}" type="parTrans" cxnId="{7EC455B5-E7D7-4CD5-8A86-22BE7C711B22}">
      <dgm:prSet/>
      <dgm:spPr/>
      <dgm:t>
        <a:bodyPr/>
        <a:lstStyle/>
        <a:p>
          <a:endParaRPr lang="tr-TR"/>
        </a:p>
      </dgm:t>
    </dgm:pt>
    <dgm:pt modelId="{08C5A74E-E5B8-4217-BFF3-4F00821E42CE}" type="sibTrans" cxnId="{7EC455B5-E7D7-4CD5-8A86-22BE7C711B22}">
      <dgm:prSet/>
      <dgm:spPr/>
      <dgm:t>
        <a:bodyPr/>
        <a:lstStyle/>
        <a:p>
          <a:endParaRPr lang="tr-TR"/>
        </a:p>
      </dgm:t>
    </dgm:pt>
    <dgm:pt modelId="{B11D8A1A-2187-46EF-A7CE-E43FF96D07AE}">
      <dgm:prSet phldrT="[Metin]"/>
      <dgm:spPr/>
      <dgm:t>
        <a:bodyPr/>
        <a:lstStyle/>
        <a:p>
          <a:r>
            <a:rPr lang="tr-TR" dirty="0"/>
            <a:t>Programcı program çıktısın nasıl olacağı anlaşılır bir biçimde tasarlanmalıdır.  </a:t>
          </a:r>
        </a:p>
      </dgm:t>
    </dgm:pt>
    <dgm:pt modelId="{84470688-9FC5-42BC-87C8-7ECDBB0BA1B9}" type="parTrans" cxnId="{B07F7A7C-DB6B-45FD-A9D1-FF6CC2DD0083}">
      <dgm:prSet/>
      <dgm:spPr/>
      <dgm:t>
        <a:bodyPr/>
        <a:lstStyle/>
        <a:p>
          <a:endParaRPr lang="tr-TR"/>
        </a:p>
      </dgm:t>
    </dgm:pt>
    <dgm:pt modelId="{F9BC1551-EA70-486C-B59C-7E23B9682E38}" type="sibTrans" cxnId="{B07F7A7C-DB6B-45FD-A9D1-FF6CC2DD0083}">
      <dgm:prSet/>
      <dgm:spPr/>
      <dgm:t>
        <a:bodyPr/>
        <a:lstStyle/>
        <a:p>
          <a:endParaRPr lang="tr-TR"/>
        </a:p>
      </dgm:t>
    </dgm:pt>
    <dgm:pt modelId="{242C447B-05E9-4584-ACB5-C320237CCDEC}" type="pres">
      <dgm:prSet presAssocID="{D0BF3CE4-B1FF-4C2C-BF87-A1DA32F245B3}" presName="vert0" presStyleCnt="0">
        <dgm:presLayoutVars>
          <dgm:dir/>
          <dgm:animOne val="branch"/>
          <dgm:animLvl val="lvl"/>
        </dgm:presLayoutVars>
      </dgm:prSet>
      <dgm:spPr/>
    </dgm:pt>
    <dgm:pt modelId="{88539C05-9067-4FBD-8C64-15DE0D3AE778}" type="pres">
      <dgm:prSet presAssocID="{54166C5F-D6D6-4632-A172-066784A7E4DE}" presName="thickLine" presStyleLbl="alignNode1" presStyleIdx="0" presStyleCnt="1"/>
      <dgm:spPr/>
    </dgm:pt>
    <dgm:pt modelId="{2316B634-5301-4815-9B8A-92A197BF0675}" type="pres">
      <dgm:prSet presAssocID="{54166C5F-D6D6-4632-A172-066784A7E4DE}" presName="horz1" presStyleCnt="0"/>
      <dgm:spPr/>
    </dgm:pt>
    <dgm:pt modelId="{2C63050F-9549-49F0-9DF3-E13018FC19A2}" type="pres">
      <dgm:prSet presAssocID="{54166C5F-D6D6-4632-A172-066784A7E4DE}" presName="tx1" presStyleLbl="revTx" presStyleIdx="0" presStyleCnt="3" custLinFactNeighborX="-9109" custLinFactNeighborY="5945"/>
      <dgm:spPr/>
    </dgm:pt>
    <dgm:pt modelId="{7167C7D5-B405-4DD6-A910-D8842DE25242}" type="pres">
      <dgm:prSet presAssocID="{54166C5F-D6D6-4632-A172-066784A7E4DE}" presName="vert1" presStyleCnt="0"/>
      <dgm:spPr/>
    </dgm:pt>
    <dgm:pt modelId="{16175B69-4038-4597-9349-874687BADB6A}" type="pres">
      <dgm:prSet presAssocID="{090032D2-0976-46D7-A636-AC50DC669AA1}" presName="vertSpace2a" presStyleCnt="0"/>
      <dgm:spPr/>
    </dgm:pt>
    <dgm:pt modelId="{F2C01619-0E51-48FA-9017-62624B2A0F34}" type="pres">
      <dgm:prSet presAssocID="{090032D2-0976-46D7-A636-AC50DC669AA1}" presName="horz2" presStyleCnt="0"/>
      <dgm:spPr/>
    </dgm:pt>
    <dgm:pt modelId="{AE1AD81A-8D23-43DA-AF56-E69E5B08379B}" type="pres">
      <dgm:prSet presAssocID="{090032D2-0976-46D7-A636-AC50DC669AA1}" presName="horzSpace2" presStyleCnt="0"/>
      <dgm:spPr/>
    </dgm:pt>
    <dgm:pt modelId="{A994A59C-8339-4A22-8AA5-A730E4CC0C6A}" type="pres">
      <dgm:prSet presAssocID="{090032D2-0976-46D7-A636-AC50DC669AA1}" presName="tx2" presStyleLbl="revTx" presStyleIdx="1" presStyleCnt="3" custLinFactNeighborX="1126" custLinFactNeighborY="13004"/>
      <dgm:spPr/>
    </dgm:pt>
    <dgm:pt modelId="{538158CE-EEAD-4202-AD0D-4CCF081717C7}" type="pres">
      <dgm:prSet presAssocID="{090032D2-0976-46D7-A636-AC50DC669AA1}" presName="vert2" presStyleCnt="0"/>
      <dgm:spPr/>
    </dgm:pt>
    <dgm:pt modelId="{7AD90342-385A-4C13-8323-8CDE58190ED5}" type="pres">
      <dgm:prSet presAssocID="{090032D2-0976-46D7-A636-AC50DC669AA1}" presName="thinLine2b" presStyleLbl="callout" presStyleIdx="0" presStyleCnt="2"/>
      <dgm:spPr/>
    </dgm:pt>
    <dgm:pt modelId="{8B0E6B11-0546-4DB4-BCD5-7D99841176D5}" type="pres">
      <dgm:prSet presAssocID="{090032D2-0976-46D7-A636-AC50DC669AA1}" presName="vertSpace2b" presStyleCnt="0"/>
      <dgm:spPr/>
    </dgm:pt>
    <dgm:pt modelId="{6EF77AB7-249F-40DA-8759-D21D441334A3}" type="pres">
      <dgm:prSet presAssocID="{B11D8A1A-2187-46EF-A7CE-E43FF96D07AE}" presName="horz2" presStyleCnt="0"/>
      <dgm:spPr/>
    </dgm:pt>
    <dgm:pt modelId="{0132A8FC-AED2-4AD0-8F13-6C93D93EA29F}" type="pres">
      <dgm:prSet presAssocID="{B11D8A1A-2187-46EF-A7CE-E43FF96D07AE}" presName="horzSpace2" presStyleCnt="0"/>
      <dgm:spPr/>
    </dgm:pt>
    <dgm:pt modelId="{DCBDB7B2-89CF-4FAF-A049-7E31AF0707D2}" type="pres">
      <dgm:prSet presAssocID="{B11D8A1A-2187-46EF-A7CE-E43FF96D07AE}" presName="tx2" presStyleLbl="revTx" presStyleIdx="2" presStyleCnt="3"/>
      <dgm:spPr/>
    </dgm:pt>
    <dgm:pt modelId="{BC5F1670-C39A-45BC-917B-B6429B8AD573}" type="pres">
      <dgm:prSet presAssocID="{B11D8A1A-2187-46EF-A7CE-E43FF96D07AE}" presName="vert2" presStyleCnt="0"/>
      <dgm:spPr/>
    </dgm:pt>
    <dgm:pt modelId="{E8E05667-25D7-4C49-A8E3-E1ECCA113FE4}" type="pres">
      <dgm:prSet presAssocID="{B11D8A1A-2187-46EF-A7CE-E43FF96D07AE}" presName="thinLine2b" presStyleLbl="callout" presStyleIdx="1" presStyleCnt="2"/>
      <dgm:spPr/>
    </dgm:pt>
    <dgm:pt modelId="{99A4543C-7CD6-4EDC-9D13-1298E8729E8C}" type="pres">
      <dgm:prSet presAssocID="{B11D8A1A-2187-46EF-A7CE-E43FF96D07AE}" presName="vertSpace2b" presStyleCnt="0"/>
      <dgm:spPr/>
    </dgm:pt>
  </dgm:ptLst>
  <dgm:cxnLst>
    <dgm:cxn modelId="{F6CB650C-F7B6-410B-8267-93A802520EEC}" type="presOf" srcId="{090032D2-0976-46D7-A636-AC50DC669AA1}" destId="{A994A59C-8339-4A22-8AA5-A730E4CC0C6A}" srcOrd="0" destOrd="0" presId="urn:microsoft.com/office/officeart/2008/layout/LinedList"/>
    <dgm:cxn modelId="{55AA812A-3458-4725-924D-908E7000E471}" type="presOf" srcId="{B11D8A1A-2187-46EF-A7CE-E43FF96D07AE}" destId="{DCBDB7B2-89CF-4FAF-A049-7E31AF0707D2}" srcOrd="0" destOrd="0" presId="urn:microsoft.com/office/officeart/2008/layout/LinedList"/>
    <dgm:cxn modelId="{A632E241-C9CE-4054-8846-3C5C99ACECF1}" type="presOf" srcId="{54166C5F-D6D6-4632-A172-066784A7E4DE}" destId="{2C63050F-9549-49F0-9DF3-E13018FC19A2}" srcOrd="0" destOrd="0" presId="urn:microsoft.com/office/officeart/2008/layout/LinedList"/>
    <dgm:cxn modelId="{B07F7A7C-DB6B-45FD-A9D1-FF6CC2DD0083}" srcId="{54166C5F-D6D6-4632-A172-066784A7E4DE}" destId="{B11D8A1A-2187-46EF-A7CE-E43FF96D07AE}" srcOrd="1" destOrd="0" parTransId="{84470688-9FC5-42BC-87C8-7ECDBB0BA1B9}" sibTransId="{F9BC1551-EA70-486C-B59C-7E23B9682E38}"/>
    <dgm:cxn modelId="{6EB4F198-DCE9-483C-B776-33263C9D4C39}" type="presOf" srcId="{D0BF3CE4-B1FF-4C2C-BF87-A1DA32F245B3}" destId="{242C447B-05E9-4584-ACB5-C320237CCDEC}" srcOrd="0" destOrd="0" presId="urn:microsoft.com/office/officeart/2008/layout/LinedList"/>
    <dgm:cxn modelId="{7EC455B5-E7D7-4CD5-8A86-22BE7C711B22}" srcId="{54166C5F-D6D6-4632-A172-066784A7E4DE}" destId="{090032D2-0976-46D7-A636-AC50DC669AA1}" srcOrd="0" destOrd="0" parTransId="{9B641F68-E669-4527-BF2C-5DAB2396D86E}" sibTransId="{08C5A74E-E5B8-4217-BFF3-4F00821E42CE}"/>
    <dgm:cxn modelId="{F4EB78F6-66F9-4B35-AF51-884B3532B5A4}" srcId="{D0BF3CE4-B1FF-4C2C-BF87-A1DA32F245B3}" destId="{54166C5F-D6D6-4632-A172-066784A7E4DE}" srcOrd="0" destOrd="0" parTransId="{46A8B7C1-1747-4AB3-9FA5-AFB7159D803C}" sibTransId="{C5F5F15D-3F0D-4405-9999-382D46365E9A}"/>
    <dgm:cxn modelId="{4FAB4716-099B-40C7-8CCE-C8F858C9C90E}" type="presParOf" srcId="{242C447B-05E9-4584-ACB5-C320237CCDEC}" destId="{88539C05-9067-4FBD-8C64-15DE0D3AE778}" srcOrd="0" destOrd="0" presId="urn:microsoft.com/office/officeart/2008/layout/LinedList"/>
    <dgm:cxn modelId="{F0B3AEF9-61E9-46F1-989F-E0E6C7D1D9C4}" type="presParOf" srcId="{242C447B-05E9-4584-ACB5-C320237CCDEC}" destId="{2316B634-5301-4815-9B8A-92A197BF0675}" srcOrd="1" destOrd="0" presId="urn:microsoft.com/office/officeart/2008/layout/LinedList"/>
    <dgm:cxn modelId="{8F84C64F-13AE-4E9B-896C-27B74C0312B6}" type="presParOf" srcId="{2316B634-5301-4815-9B8A-92A197BF0675}" destId="{2C63050F-9549-49F0-9DF3-E13018FC19A2}" srcOrd="0" destOrd="0" presId="urn:microsoft.com/office/officeart/2008/layout/LinedList"/>
    <dgm:cxn modelId="{0F31D04D-6257-4EA6-98EF-EAF55ADD3F9A}" type="presParOf" srcId="{2316B634-5301-4815-9B8A-92A197BF0675}" destId="{7167C7D5-B405-4DD6-A910-D8842DE25242}" srcOrd="1" destOrd="0" presId="urn:microsoft.com/office/officeart/2008/layout/LinedList"/>
    <dgm:cxn modelId="{EF823A44-CDDB-4FA3-BCB5-98A8DD2970B8}" type="presParOf" srcId="{7167C7D5-B405-4DD6-A910-D8842DE25242}" destId="{16175B69-4038-4597-9349-874687BADB6A}" srcOrd="0" destOrd="0" presId="urn:microsoft.com/office/officeart/2008/layout/LinedList"/>
    <dgm:cxn modelId="{7DF57855-5DBF-4D91-8F1D-BD32BB22A1DB}" type="presParOf" srcId="{7167C7D5-B405-4DD6-A910-D8842DE25242}" destId="{F2C01619-0E51-48FA-9017-62624B2A0F34}" srcOrd="1" destOrd="0" presId="urn:microsoft.com/office/officeart/2008/layout/LinedList"/>
    <dgm:cxn modelId="{5EA9E6F0-4E30-447C-8DDA-010B8C63CD7F}" type="presParOf" srcId="{F2C01619-0E51-48FA-9017-62624B2A0F34}" destId="{AE1AD81A-8D23-43DA-AF56-E69E5B08379B}" srcOrd="0" destOrd="0" presId="urn:microsoft.com/office/officeart/2008/layout/LinedList"/>
    <dgm:cxn modelId="{926FF9BF-BA36-4248-BD12-EA9FFA42C2AF}" type="presParOf" srcId="{F2C01619-0E51-48FA-9017-62624B2A0F34}" destId="{A994A59C-8339-4A22-8AA5-A730E4CC0C6A}" srcOrd="1" destOrd="0" presId="urn:microsoft.com/office/officeart/2008/layout/LinedList"/>
    <dgm:cxn modelId="{5A733DED-FF73-4604-86BA-EA33E95104B0}" type="presParOf" srcId="{F2C01619-0E51-48FA-9017-62624B2A0F34}" destId="{538158CE-EEAD-4202-AD0D-4CCF081717C7}" srcOrd="2" destOrd="0" presId="urn:microsoft.com/office/officeart/2008/layout/LinedList"/>
    <dgm:cxn modelId="{2AF60F9C-5856-4EEE-AC1D-EC599D5F7F94}" type="presParOf" srcId="{7167C7D5-B405-4DD6-A910-D8842DE25242}" destId="{7AD90342-385A-4C13-8323-8CDE58190ED5}" srcOrd="2" destOrd="0" presId="urn:microsoft.com/office/officeart/2008/layout/LinedList"/>
    <dgm:cxn modelId="{260869C2-001D-460B-8C7B-C003E6C2DEE3}" type="presParOf" srcId="{7167C7D5-B405-4DD6-A910-D8842DE25242}" destId="{8B0E6B11-0546-4DB4-BCD5-7D99841176D5}" srcOrd="3" destOrd="0" presId="urn:microsoft.com/office/officeart/2008/layout/LinedList"/>
    <dgm:cxn modelId="{E713769D-C6D8-4578-A347-6F601E2FB5BD}" type="presParOf" srcId="{7167C7D5-B405-4DD6-A910-D8842DE25242}" destId="{6EF77AB7-249F-40DA-8759-D21D441334A3}" srcOrd="4" destOrd="0" presId="urn:microsoft.com/office/officeart/2008/layout/LinedList"/>
    <dgm:cxn modelId="{488E2199-6DF8-46EA-845F-48EA58160760}" type="presParOf" srcId="{6EF77AB7-249F-40DA-8759-D21D441334A3}" destId="{0132A8FC-AED2-4AD0-8F13-6C93D93EA29F}" srcOrd="0" destOrd="0" presId="urn:microsoft.com/office/officeart/2008/layout/LinedList"/>
    <dgm:cxn modelId="{5CCAFDED-5D7F-4042-B65F-74925819FE21}" type="presParOf" srcId="{6EF77AB7-249F-40DA-8759-D21D441334A3}" destId="{DCBDB7B2-89CF-4FAF-A049-7E31AF0707D2}" srcOrd="1" destOrd="0" presId="urn:microsoft.com/office/officeart/2008/layout/LinedList"/>
    <dgm:cxn modelId="{EBB0153A-9290-46D0-8ECE-B5FD63E3A62A}" type="presParOf" srcId="{6EF77AB7-249F-40DA-8759-D21D441334A3}" destId="{BC5F1670-C39A-45BC-917B-B6429B8AD573}" srcOrd="2" destOrd="0" presId="urn:microsoft.com/office/officeart/2008/layout/LinedList"/>
    <dgm:cxn modelId="{69199168-E091-40BC-B476-A1A8E2257642}" type="presParOf" srcId="{7167C7D5-B405-4DD6-A910-D8842DE25242}" destId="{E8E05667-25D7-4C49-A8E3-E1ECCA113FE4}" srcOrd="5" destOrd="0" presId="urn:microsoft.com/office/officeart/2008/layout/LinedList"/>
    <dgm:cxn modelId="{6C10FB48-FBEE-4C02-B71B-0C7656FFAEC5}" type="presParOf" srcId="{7167C7D5-B405-4DD6-A910-D8842DE25242}" destId="{99A4543C-7CD6-4EDC-9D13-1298E8729E8C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BF3CE4-B1FF-4C2C-BF87-A1DA32F245B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DFC3E2BE-A152-4377-91FA-18C61DCA6ADB}">
      <dgm:prSet/>
      <dgm:spPr/>
      <dgm:t>
        <a:bodyPr/>
        <a:lstStyle/>
        <a:p>
          <a:r>
            <a:rPr lang="tr-TR" b="1" dirty="0"/>
            <a:t>Akış Şemasını Çizme</a:t>
          </a:r>
          <a:endParaRPr lang="tr-TR" dirty="0"/>
        </a:p>
      </dgm:t>
    </dgm:pt>
    <dgm:pt modelId="{8B700799-AE25-4DE8-A0CB-41CD483C03D5}" type="parTrans" cxnId="{296AC1B1-7896-4F7F-83DA-BBD288F54CA0}">
      <dgm:prSet/>
      <dgm:spPr/>
      <dgm:t>
        <a:bodyPr/>
        <a:lstStyle/>
        <a:p>
          <a:endParaRPr lang="tr-TR"/>
        </a:p>
      </dgm:t>
    </dgm:pt>
    <dgm:pt modelId="{72907673-AE97-4D31-A818-B2E9E8FCF9FF}" type="sibTrans" cxnId="{296AC1B1-7896-4F7F-83DA-BBD288F54CA0}">
      <dgm:prSet/>
      <dgm:spPr/>
      <dgm:t>
        <a:bodyPr/>
        <a:lstStyle/>
        <a:p>
          <a:endParaRPr lang="tr-TR"/>
        </a:p>
      </dgm:t>
    </dgm:pt>
    <dgm:pt modelId="{999783A4-0DAC-4FC6-84B2-F04CAB30A993}">
      <dgm:prSet/>
      <dgm:spPr/>
      <dgm:t>
        <a:bodyPr/>
        <a:lstStyle/>
        <a:p>
          <a:r>
            <a:rPr lang="tr-TR" dirty="0"/>
            <a:t> İşlem adımları şema halinde gösterilmelidir.</a:t>
          </a:r>
        </a:p>
      </dgm:t>
    </dgm:pt>
    <dgm:pt modelId="{2C00B389-1D4A-423C-AD36-23490C3ADAB5}" type="parTrans" cxnId="{4BC1D7EC-3F00-4FF1-893A-AD4ACACD205E}">
      <dgm:prSet/>
      <dgm:spPr/>
      <dgm:t>
        <a:bodyPr/>
        <a:lstStyle/>
        <a:p>
          <a:endParaRPr lang="tr-TR"/>
        </a:p>
      </dgm:t>
    </dgm:pt>
    <dgm:pt modelId="{D7F22C46-470C-4A05-A4BE-60C83F1B7334}" type="sibTrans" cxnId="{4BC1D7EC-3F00-4FF1-893A-AD4ACACD205E}">
      <dgm:prSet/>
      <dgm:spPr/>
      <dgm:t>
        <a:bodyPr/>
        <a:lstStyle/>
        <a:p>
          <a:endParaRPr lang="tr-TR"/>
        </a:p>
      </dgm:t>
    </dgm:pt>
    <dgm:pt modelId="{DE62D0F4-9D20-4636-BF9C-2187E642A5DF}">
      <dgm:prSet/>
      <dgm:spPr/>
      <dgm:t>
        <a:bodyPr/>
        <a:lstStyle/>
        <a:p>
          <a:r>
            <a:rPr lang="tr-TR" dirty="0"/>
            <a:t>Böylece çözüm basamakları, birbirleri ile ilişkileri ve bilgi akışı daha kolay görülebilir ve yanlışlıklar düzeltilebilir.</a:t>
          </a:r>
        </a:p>
      </dgm:t>
    </dgm:pt>
    <dgm:pt modelId="{E60AA6E1-A0A3-4FC7-AE17-1EE09E98C673}" type="parTrans" cxnId="{7CDE7C0D-9742-4434-90E4-9E1167A6D699}">
      <dgm:prSet/>
      <dgm:spPr/>
      <dgm:t>
        <a:bodyPr/>
        <a:lstStyle/>
        <a:p>
          <a:endParaRPr lang="tr-TR"/>
        </a:p>
      </dgm:t>
    </dgm:pt>
    <dgm:pt modelId="{864CA4E9-76ED-4179-8608-97FD2B77B390}" type="sibTrans" cxnId="{7CDE7C0D-9742-4434-90E4-9E1167A6D699}">
      <dgm:prSet/>
      <dgm:spPr/>
      <dgm:t>
        <a:bodyPr/>
        <a:lstStyle/>
        <a:p>
          <a:endParaRPr lang="tr-TR"/>
        </a:p>
      </dgm:t>
    </dgm:pt>
    <dgm:pt modelId="{242C447B-05E9-4584-ACB5-C320237CCDEC}" type="pres">
      <dgm:prSet presAssocID="{D0BF3CE4-B1FF-4C2C-BF87-A1DA32F245B3}" presName="vert0" presStyleCnt="0">
        <dgm:presLayoutVars>
          <dgm:dir/>
          <dgm:animOne val="branch"/>
          <dgm:animLvl val="lvl"/>
        </dgm:presLayoutVars>
      </dgm:prSet>
      <dgm:spPr/>
    </dgm:pt>
    <dgm:pt modelId="{2DC5418C-660D-4707-97D3-6A307155B9FB}" type="pres">
      <dgm:prSet presAssocID="{DFC3E2BE-A152-4377-91FA-18C61DCA6ADB}" presName="thickLine" presStyleLbl="alignNode1" presStyleIdx="0" presStyleCnt="1"/>
      <dgm:spPr/>
    </dgm:pt>
    <dgm:pt modelId="{08E328E7-423E-4709-9F14-AC1CEC91A1DC}" type="pres">
      <dgm:prSet presAssocID="{DFC3E2BE-A152-4377-91FA-18C61DCA6ADB}" presName="horz1" presStyleCnt="0"/>
      <dgm:spPr/>
    </dgm:pt>
    <dgm:pt modelId="{D8BD0DA9-3610-40E7-926E-34E868109EBF}" type="pres">
      <dgm:prSet presAssocID="{DFC3E2BE-A152-4377-91FA-18C61DCA6ADB}" presName="tx1" presStyleLbl="revTx" presStyleIdx="0" presStyleCnt="3"/>
      <dgm:spPr/>
    </dgm:pt>
    <dgm:pt modelId="{9E9B56A4-F5A6-48B4-A5AB-7D8B2851FCB8}" type="pres">
      <dgm:prSet presAssocID="{DFC3E2BE-A152-4377-91FA-18C61DCA6ADB}" presName="vert1" presStyleCnt="0"/>
      <dgm:spPr/>
    </dgm:pt>
    <dgm:pt modelId="{AAF806DC-BF48-4284-BA61-94BA77E7116B}" type="pres">
      <dgm:prSet presAssocID="{999783A4-0DAC-4FC6-84B2-F04CAB30A993}" presName="vertSpace2a" presStyleCnt="0"/>
      <dgm:spPr/>
    </dgm:pt>
    <dgm:pt modelId="{83731C50-5C9C-4A12-B544-914A49E929D0}" type="pres">
      <dgm:prSet presAssocID="{999783A4-0DAC-4FC6-84B2-F04CAB30A993}" presName="horz2" presStyleCnt="0"/>
      <dgm:spPr/>
    </dgm:pt>
    <dgm:pt modelId="{5690844F-70BE-4252-8BCB-CF7C3B5D5FCF}" type="pres">
      <dgm:prSet presAssocID="{999783A4-0DAC-4FC6-84B2-F04CAB30A993}" presName="horzSpace2" presStyleCnt="0"/>
      <dgm:spPr/>
    </dgm:pt>
    <dgm:pt modelId="{DADDF089-A208-4A6D-AC89-FB9F01DA611E}" type="pres">
      <dgm:prSet presAssocID="{999783A4-0DAC-4FC6-84B2-F04CAB30A993}" presName="tx2" presStyleLbl="revTx" presStyleIdx="1" presStyleCnt="3"/>
      <dgm:spPr/>
    </dgm:pt>
    <dgm:pt modelId="{BE3F13EA-9149-455F-9BE6-0D0C87FCA183}" type="pres">
      <dgm:prSet presAssocID="{999783A4-0DAC-4FC6-84B2-F04CAB30A993}" presName="vert2" presStyleCnt="0"/>
      <dgm:spPr/>
    </dgm:pt>
    <dgm:pt modelId="{54B549E4-6902-4BEC-B470-B7FF0DFAF2A5}" type="pres">
      <dgm:prSet presAssocID="{999783A4-0DAC-4FC6-84B2-F04CAB30A993}" presName="thinLine2b" presStyleLbl="callout" presStyleIdx="0" presStyleCnt="2"/>
      <dgm:spPr/>
    </dgm:pt>
    <dgm:pt modelId="{08125E13-4BEC-47A6-AF7D-0D2229ADC2D4}" type="pres">
      <dgm:prSet presAssocID="{999783A4-0DAC-4FC6-84B2-F04CAB30A993}" presName="vertSpace2b" presStyleCnt="0"/>
      <dgm:spPr/>
    </dgm:pt>
    <dgm:pt modelId="{85A418ED-DCC8-4EF6-BA8B-475ACB2BFD2C}" type="pres">
      <dgm:prSet presAssocID="{DE62D0F4-9D20-4636-BF9C-2187E642A5DF}" presName="horz2" presStyleCnt="0"/>
      <dgm:spPr/>
    </dgm:pt>
    <dgm:pt modelId="{3DDCDB7B-13F6-433E-882F-5A949AC22803}" type="pres">
      <dgm:prSet presAssocID="{DE62D0F4-9D20-4636-BF9C-2187E642A5DF}" presName="horzSpace2" presStyleCnt="0"/>
      <dgm:spPr/>
    </dgm:pt>
    <dgm:pt modelId="{773D9F3F-DDF3-477F-8D0E-ABCB3F8E54C1}" type="pres">
      <dgm:prSet presAssocID="{DE62D0F4-9D20-4636-BF9C-2187E642A5DF}" presName="tx2" presStyleLbl="revTx" presStyleIdx="2" presStyleCnt="3"/>
      <dgm:spPr/>
    </dgm:pt>
    <dgm:pt modelId="{F6C7BA84-6DD7-4CBD-B26C-793D0B506FB8}" type="pres">
      <dgm:prSet presAssocID="{DE62D0F4-9D20-4636-BF9C-2187E642A5DF}" presName="vert2" presStyleCnt="0"/>
      <dgm:spPr/>
    </dgm:pt>
    <dgm:pt modelId="{27412210-9973-4216-A085-BEF5EC32873E}" type="pres">
      <dgm:prSet presAssocID="{DE62D0F4-9D20-4636-BF9C-2187E642A5DF}" presName="thinLine2b" presStyleLbl="callout" presStyleIdx="1" presStyleCnt="2"/>
      <dgm:spPr/>
    </dgm:pt>
    <dgm:pt modelId="{90BB441D-F70E-4F10-919F-33B1B4FC97AF}" type="pres">
      <dgm:prSet presAssocID="{DE62D0F4-9D20-4636-BF9C-2187E642A5DF}" presName="vertSpace2b" presStyleCnt="0"/>
      <dgm:spPr/>
    </dgm:pt>
  </dgm:ptLst>
  <dgm:cxnLst>
    <dgm:cxn modelId="{7CDE7C0D-9742-4434-90E4-9E1167A6D699}" srcId="{DFC3E2BE-A152-4377-91FA-18C61DCA6ADB}" destId="{DE62D0F4-9D20-4636-BF9C-2187E642A5DF}" srcOrd="1" destOrd="0" parTransId="{E60AA6E1-A0A3-4FC7-AE17-1EE09E98C673}" sibTransId="{864CA4E9-76ED-4179-8608-97FD2B77B390}"/>
    <dgm:cxn modelId="{3A7DC024-F1C1-40AF-805D-56C530C79FF0}" type="presOf" srcId="{D0BF3CE4-B1FF-4C2C-BF87-A1DA32F245B3}" destId="{242C447B-05E9-4584-ACB5-C320237CCDEC}" srcOrd="0" destOrd="0" presId="urn:microsoft.com/office/officeart/2008/layout/LinedList"/>
    <dgm:cxn modelId="{46BBDA29-BE03-472F-9D0D-B29776AC6854}" type="presOf" srcId="{999783A4-0DAC-4FC6-84B2-F04CAB30A993}" destId="{DADDF089-A208-4A6D-AC89-FB9F01DA611E}" srcOrd="0" destOrd="0" presId="urn:microsoft.com/office/officeart/2008/layout/LinedList"/>
    <dgm:cxn modelId="{243E544A-8427-49CE-9B22-406B5A21CBAA}" type="presOf" srcId="{DFC3E2BE-A152-4377-91FA-18C61DCA6ADB}" destId="{D8BD0DA9-3610-40E7-926E-34E868109EBF}" srcOrd="0" destOrd="0" presId="urn:microsoft.com/office/officeart/2008/layout/LinedList"/>
    <dgm:cxn modelId="{F25A41A3-EBC7-43F0-8580-F4C3FE05A6B9}" type="presOf" srcId="{DE62D0F4-9D20-4636-BF9C-2187E642A5DF}" destId="{773D9F3F-DDF3-477F-8D0E-ABCB3F8E54C1}" srcOrd="0" destOrd="0" presId="urn:microsoft.com/office/officeart/2008/layout/LinedList"/>
    <dgm:cxn modelId="{296AC1B1-7896-4F7F-83DA-BBD288F54CA0}" srcId="{D0BF3CE4-B1FF-4C2C-BF87-A1DA32F245B3}" destId="{DFC3E2BE-A152-4377-91FA-18C61DCA6ADB}" srcOrd="0" destOrd="0" parTransId="{8B700799-AE25-4DE8-A0CB-41CD483C03D5}" sibTransId="{72907673-AE97-4D31-A818-B2E9E8FCF9FF}"/>
    <dgm:cxn modelId="{4BC1D7EC-3F00-4FF1-893A-AD4ACACD205E}" srcId="{DFC3E2BE-A152-4377-91FA-18C61DCA6ADB}" destId="{999783A4-0DAC-4FC6-84B2-F04CAB30A993}" srcOrd="0" destOrd="0" parTransId="{2C00B389-1D4A-423C-AD36-23490C3ADAB5}" sibTransId="{D7F22C46-470C-4A05-A4BE-60C83F1B7334}"/>
    <dgm:cxn modelId="{D823AA0E-C624-46E8-A058-46D8D0C3A3F0}" type="presParOf" srcId="{242C447B-05E9-4584-ACB5-C320237CCDEC}" destId="{2DC5418C-660D-4707-97D3-6A307155B9FB}" srcOrd="0" destOrd="0" presId="urn:microsoft.com/office/officeart/2008/layout/LinedList"/>
    <dgm:cxn modelId="{F727A41C-F258-4E60-9AFD-52901C04F89D}" type="presParOf" srcId="{242C447B-05E9-4584-ACB5-C320237CCDEC}" destId="{08E328E7-423E-4709-9F14-AC1CEC91A1DC}" srcOrd="1" destOrd="0" presId="urn:microsoft.com/office/officeart/2008/layout/LinedList"/>
    <dgm:cxn modelId="{43F0A035-99D8-4D93-9779-555356FBB368}" type="presParOf" srcId="{08E328E7-423E-4709-9F14-AC1CEC91A1DC}" destId="{D8BD0DA9-3610-40E7-926E-34E868109EBF}" srcOrd="0" destOrd="0" presId="urn:microsoft.com/office/officeart/2008/layout/LinedList"/>
    <dgm:cxn modelId="{C260DDB3-51F1-419A-9F06-45239CDE86EA}" type="presParOf" srcId="{08E328E7-423E-4709-9F14-AC1CEC91A1DC}" destId="{9E9B56A4-F5A6-48B4-A5AB-7D8B2851FCB8}" srcOrd="1" destOrd="0" presId="urn:microsoft.com/office/officeart/2008/layout/LinedList"/>
    <dgm:cxn modelId="{EA62DA8A-443C-4320-96F9-E334409DE823}" type="presParOf" srcId="{9E9B56A4-F5A6-48B4-A5AB-7D8B2851FCB8}" destId="{AAF806DC-BF48-4284-BA61-94BA77E7116B}" srcOrd="0" destOrd="0" presId="urn:microsoft.com/office/officeart/2008/layout/LinedList"/>
    <dgm:cxn modelId="{8CC322FC-B910-4243-B31E-823B9F67A87A}" type="presParOf" srcId="{9E9B56A4-F5A6-48B4-A5AB-7D8B2851FCB8}" destId="{83731C50-5C9C-4A12-B544-914A49E929D0}" srcOrd="1" destOrd="0" presId="urn:microsoft.com/office/officeart/2008/layout/LinedList"/>
    <dgm:cxn modelId="{1072239F-0931-43D6-9785-96BF8FF677F5}" type="presParOf" srcId="{83731C50-5C9C-4A12-B544-914A49E929D0}" destId="{5690844F-70BE-4252-8BCB-CF7C3B5D5FCF}" srcOrd="0" destOrd="0" presId="urn:microsoft.com/office/officeart/2008/layout/LinedList"/>
    <dgm:cxn modelId="{D0723924-B804-48D0-B8E3-5DEC8FA4D009}" type="presParOf" srcId="{83731C50-5C9C-4A12-B544-914A49E929D0}" destId="{DADDF089-A208-4A6D-AC89-FB9F01DA611E}" srcOrd="1" destOrd="0" presId="urn:microsoft.com/office/officeart/2008/layout/LinedList"/>
    <dgm:cxn modelId="{D945A031-03F1-49D5-A09A-AFD634AED890}" type="presParOf" srcId="{83731C50-5C9C-4A12-B544-914A49E929D0}" destId="{BE3F13EA-9149-455F-9BE6-0D0C87FCA183}" srcOrd="2" destOrd="0" presId="urn:microsoft.com/office/officeart/2008/layout/LinedList"/>
    <dgm:cxn modelId="{352BED79-28D1-4B22-BA25-CEE6266B55B2}" type="presParOf" srcId="{9E9B56A4-F5A6-48B4-A5AB-7D8B2851FCB8}" destId="{54B549E4-6902-4BEC-B470-B7FF0DFAF2A5}" srcOrd="2" destOrd="0" presId="urn:microsoft.com/office/officeart/2008/layout/LinedList"/>
    <dgm:cxn modelId="{B4089997-D2C5-4748-A3DA-1BA662667416}" type="presParOf" srcId="{9E9B56A4-F5A6-48B4-A5AB-7D8B2851FCB8}" destId="{08125E13-4BEC-47A6-AF7D-0D2229ADC2D4}" srcOrd="3" destOrd="0" presId="urn:microsoft.com/office/officeart/2008/layout/LinedList"/>
    <dgm:cxn modelId="{08A37940-8297-4B94-8D79-74958A733992}" type="presParOf" srcId="{9E9B56A4-F5A6-48B4-A5AB-7D8B2851FCB8}" destId="{85A418ED-DCC8-4EF6-BA8B-475ACB2BFD2C}" srcOrd="4" destOrd="0" presId="urn:microsoft.com/office/officeart/2008/layout/LinedList"/>
    <dgm:cxn modelId="{0C37D4BF-039C-4459-91E5-7553DC5DD419}" type="presParOf" srcId="{85A418ED-DCC8-4EF6-BA8B-475ACB2BFD2C}" destId="{3DDCDB7B-13F6-433E-882F-5A949AC22803}" srcOrd="0" destOrd="0" presId="urn:microsoft.com/office/officeart/2008/layout/LinedList"/>
    <dgm:cxn modelId="{82CE3265-DC76-40AE-8756-36CB4BE8870B}" type="presParOf" srcId="{85A418ED-DCC8-4EF6-BA8B-475ACB2BFD2C}" destId="{773D9F3F-DDF3-477F-8D0E-ABCB3F8E54C1}" srcOrd="1" destOrd="0" presId="urn:microsoft.com/office/officeart/2008/layout/LinedList"/>
    <dgm:cxn modelId="{31E8B57A-0BD7-4538-A874-A9846996B784}" type="presParOf" srcId="{85A418ED-DCC8-4EF6-BA8B-475ACB2BFD2C}" destId="{F6C7BA84-6DD7-4CBD-B26C-793D0B506FB8}" srcOrd="2" destOrd="0" presId="urn:microsoft.com/office/officeart/2008/layout/LinedList"/>
    <dgm:cxn modelId="{6045C40E-0AAA-4997-AF59-CB22094D77C5}" type="presParOf" srcId="{9E9B56A4-F5A6-48B4-A5AB-7D8B2851FCB8}" destId="{27412210-9973-4216-A085-BEF5EC32873E}" srcOrd="5" destOrd="0" presId="urn:microsoft.com/office/officeart/2008/layout/LinedList"/>
    <dgm:cxn modelId="{764BB35C-9E6C-4373-AE53-959307AB6EF9}" type="presParOf" srcId="{9E9B56A4-F5A6-48B4-A5AB-7D8B2851FCB8}" destId="{90BB441D-F70E-4F10-919F-33B1B4FC97AF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0BF3CE4-B1FF-4C2C-BF87-A1DA32F245B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DFC3E2BE-A152-4377-91FA-18C61DCA6ADB}">
      <dgm:prSet/>
      <dgm:spPr/>
      <dgm:t>
        <a:bodyPr/>
        <a:lstStyle/>
        <a:p>
          <a:r>
            <a:rPr lang="tr-TR" b="1" dirty="0"/>
            <a:t>Kodlama</a:t>
          </a:r>
          <a:endParaRPr lang="tr-TR" dirty="0"/>
        </a:p>
      </dgm:t>
    </dgm:pt>
    <dgm:pt modelId="{8B700799-AE25-4DE8-A0CB-41CD483C03D5}" type="parTrans" cxnId="{296AC1B1-7896-4F7F-83DA-BBD288F54CA0}">
      <dgm:prSet/>
      <dgm:spPr/>
      <dgm:t>
        <a:bodyPr/>
        <a:lstStyle/>
        <a:p>
          <a:endParaRPr lang="tr-TR"/>
        </a:p>
      </dgm:t>
    </dgm:pt>
    <dgm:pt modelId="{72907673-AE97-4D31-A818-B2E9E8FCF9FF}" type="sibTrans" cxnId="{296AC1B1-7896-4F7F-83DA-BBD288F54CA0}">
      <dgm:prSet/>
      <dgm:spPr/>
      <dgm:t>
        <a:bodyPr/>
        <a:lstStyle/>
        <a:p>
          <a:endParaRPr lang="tr-TR"/>
        </a:p>
      </dgm:t>
    </dgm:pt>
    <dgm:pt modelId="{32ED9E7C-B3CF-4C43-9055-2BA75319A0C9}">
      <dgm:prSet/>
      <dgm:spPr/>
      <dgm:t>
        <a:bodyPr/>
        <a:lstStyle/>
        <a:p>
          <a:r>
            <a:rPr lang="tr-TR" dirty="0"/>
            <a:t>Akış şemaları çizildikten sonra, sorunu yapısına uygun bir programlama dili seçilir. </a:t>
          </a:r>
        </a:p>
      </dgm:t>
    </dgm:pt>
    <dgm:pt modelId="{EB4CB9B0-11E5-4F50-871D-ED6C8551D325}" type="parTrans" cxnId="{C3F534C8-215A-42ED-8409-EAE8C7133562}">
      <dgm:prSet/>
      <dgm:spPr/>
      <dgm:t>
        <a:bodyPr/>
        <a:lstStyle/>
        <a:p>
          <a:endParaRPr lang="tr-TR"/>
        </a:p>
      </dgm:t>
    </dgm:pt>
    <dgm:pt modelId="{C213066B-5168-4D1E-9391-5E8FA015235E}" type="sibTrans" cxnId="{C3F534C8-215A-42ED-8409-EAE8C7133562}">
      <dgm:prSet/>
      <dgm:spPr/>
      <dgm:t>
        <a:bodyPr/>
        <a:lstStyle/>
        <a:p>
          <a:endParaRPr lang="tr-TR"/>
        </a:p>
      </dgm:t>
    </dgm:pt>
    <dgm:pt modelId="{CCBC376C-5563-42A1-B79B-D34CA40FA647}">
      <dgm:prSet/>
      <dgm:spPr/>
      <dgm:t>
        <a:bodyPr/>
        <a:lstStyle/>
        <a:p>
          <a:r>
            <a:rPr lang="tr-TR"/>
            <a:t>Bu </a:t>
          </a:r>
          <a:r>
            <a:rPr lang="tr-TR" dirty="0"/>
            <a:t>dil ile akış şemaları dilin kurallarına uygun olarak bilgisayarın anlayabileceği duruma getirilir.</a:t>
          </a:r>
        </a:p>
      </dgm:t>
    </dgm:pt>
    <dgm:pt modelId="{513D629D-6E45-4F69-8081-BE943BE633D6}" type="parTrans" cxnId="{2EDE6E18-B160-4B02-96B1-ED4142B5EDDA}">
      <dgm:prSet/>
      <dgm:spPr/>
      <dgm:t>
        <a:bodyPr/>
        <a:lstStyle/>
        <a:p>
          <a:endParaRPr lang="tr-TR"/>
        </a:p>
      </dgm:t>
    </dgm:pt>
    <dgm:pt modelId="{B2EC6C50-68A7-4883-99B3-4CA72E73CB31}" type="sibTrans" cxnId="{2EDE6E18-B160-4B02-96B1-ED4142B5EDDA}">
      <dgm:prSet/>
      <dgm:spPr/>
      <dgm:t>
        <a:bodyPr/>
        <a:lstStyle/>
        <a:p>
          <a:endParaRPr lang="tr-TR"/>
        </a:p>
      </dgm:t>
    </dgm:pt>
    <dgm:pt modelId="{242C447B-05E9-4584-ACB5-C320237CCDEC}" type="pres">
      <dgm:prSet presAssocID="{D0BF3CE4-B1FF-4C2C-BF87-A1DA32F245B3}" presName="vert0" presStyleCnt="0">
        <dgm:presLayoutVars>
          <dgm:dir/>
          <dgm:animOne val="branch"/>
          <dgm:animLvl val="lvl"/>
        </dgm:presLayoutVars>
      </dgm:prSet>
      <dgm:spPr/>
    </dgm:pt>
    <dgm:pt modelId="{2DC5418C-660D-4707-97D3-6A307155B9FB}" type="pres">
      <dgm:prSet presAssocID="{DFC3E2BE-A152-4377-91FA-18C61DCA6ADB}" presName="thickLine" presStyleLbl="alignNode1" presStyleIdx="0" presStyleCnt="1"/>
      <dgm:spPr/>
    </dgm:pt>
    <dgm:pt modelId="{08E328E7-423E-4709-9F14-AC1CEC91A1DC}" type="pres">
      <dgm:prSet presAssocID="{DFC3E2BE-A152-4377-91FA-18C61DCA6ADB}" presName="horz1" presStyleCnt="0"/>
      <dgm:spPr/>
    </dgm:pt>
    <dgm:pt modelId="{D8BD0DA9-3610-40E7-926E-34E868109EBF}" type="pres">
      <dgm:prSet presAssocID="{DFC3E2BE-A152-4377-91FA-18C61DCA6ADB}" presName="tx1" presStyleLbl="revTx" presStyleIdx="0" presStyleCnt="3"/>
      <dgm:spPr/>
    </dgm:pt>
    <dgm:pt modelId="{9E9B56A4-F5A6-48B4-A5AB-7D8B2851FCB8}" type="pres">
      <dgm:prSet presAssocID="{DFC3E2BE-A152-4377-91FA-18C61DCA6ADB}" presName="vert1" presStyleCnt="0"/>
      <dgm:spPr/>
    </dgm:pt>
    <dgm:pt modelId="{1E50E513-DCAE-4E5A-9E44-FBD9A4B74771}" type="pres">
      <dgm:prSet presAssocID="{32ED9E7C-B3CF-4C43-9055-2BA75319A0C9}" presName="vertSpace2a" presStyleCnt="0"/>
      <dgm:spPr/>
    </dgm:pt>
    <dgm:pt modelId="{8A28F140-B7CB-4C27-9EEB-DEA826ABC39C}" type="pres">
      <dgm:prSet presAssocID="{32ED9E7C-B3CF-4C43-9055-2BA75319A0C9}" presName="horz2" presStyleCnt="0"/>
      <dgm:spPr/>
    </dgm:pt>
    <dgm:pt modelId="{B30D37DA-A534-4D98-BF70-DFC0FDD8820A}" type="pres">
      <dgm:prSet presAssocID="{32ED9E7C-B3CF-4C43-9055-2BA75319A0C9}" presName="horzSpace2" presStyleCnt="0"/>
      <dgm:spPr/>
    </dgm:pt>
    <dgm:pt modelId="{E9DFEE6F-0782-44FF-B4C3-31C79E41A4E5}" type="pres">
      <dgm:prSet presAssocID="{32ED9E7C-B3CF-4C43-9055-2BA75319A0C9}" presName="tx2" presStyleLbl="revTx" presStyleIdx="1" presStyleCnt="3"/>
      <dgm:spPr/>
    </dgm:pt>
    <dgm:pt modelId="{5A885DCC-F03E-4BAB-9647-444162AFA361}" type="pres">
      <dgm:prSet presAssocID="{32ED9E7C-B3CF-4C43-9055-2BA75319A0C9}" presName="vert2" presStyleCnt="0"/>
      <dgm:spPr/>
    </dgm:pt>
    <dgm:pt modelId="{85B8A692-59AE-4673-B889-573D9D60A54A}" type="pres">
      <dgm:prSet presAssocID="{32ED9E7C-B3CF-4C43-9055-2BA75319A0C9}" presName="thinLine2b" presStyleLbl="callout" presStyleIdx="0" presStyleCnt="2"/>
      <dgm:spPr/>
    </dgm:pt>
    <dgm:pt modelId="{CF0E211C-6A4F-4A95-B1A5-D39681E8A2CF}" type="pres">
      <dgm:prSet presAssocID="{32ED9E7C-B3CF-4C43-9055-2BA75319A0C9}" presName="vertSpace2b" presStyleCnt="0"/>
      <dgm:spPr/>
    </dgm:pt>
    <dgm:pt modelId="{5A7BA263-A2FA-4421-8B0E-8C76204C7FCE}" type="pres">
      <dgm:prSet presAssocID="{CCBC376C-5563-42A1-B79B-D34CA40FA647}" presName="horz2" presStyleCnt="0"/>
      <dgm:spPr/>
    </dgm:pt>
    <dgm:pt modelId="{963EE5A9-8FFE-463C-975D-E30BCCE6A8AE}" type="pres">
      <dgm:prSet presAssocID="{CCBC376C-5563-42A1-B79B-D34CA40FA647}" presName="horzSpace2" presStyleCnt="0"/>
      <dgm:spPr/>
    </dgm:pt>
    <dgm:pt modelId="{2D2AB9C7-9944-47EF-983F-E0E7322BD334}" type="pres">
      <dgm:prSet presAssocID="{CCBC376C-5563-42A1-B79B-D34CA40FA647}" presName="tx2" presStyleLbl="revTx" presStyleIdx="2" presStyleCnt="3"/>
      <dgm:spPr/>
    </dgm:pt>
    <dgm:pt modelId="{431E92BE-3A4C-4BD0-8B89-9A99A77C587B}" type="pres">
      <dgm:prSet presAssocID="{CCBC376C-5563-42A1-B79B-D34CA40FA647}" presName="vert2" presStyleCnt="0"/>
      <dgm:spPr/>
    </dgm:pt>
    <dgm:pt modelId="{D1EC69C5-1A2C-4766-9D70-7275C09D3DB1}" type="pres">
      <dgm:prSet presAssocID="{CCBC376C-5563-42A1-B79B-D34CA40FA647}" presName="thinLine2b" presStyleLbl="callout" presStyleIdx="1" presStyleCnt="2"/>
      <dgm:spPr/>
    </dgm:pt>
    <dgm:pt modelId="{2390138B-FFE1-4737-816D-2C911C40A398}" type="pres">
      <dgm:prSet presAssocID="{CCBC376C-5563-42A1-B79B-D34CA40FA647}" presName="vertSpace2b" presStyleCnt="0"/>
      <dgm:spPr/>
    </dgm:pt>
  </dgm:ptLst>
  <dgm:cxnLst>
    <dgm:cxn modelId="{2EDE6E18-B160-4B02-96B1-ED4142B5EDDA}" srcId="{DFC3E2BE-A152-4377-91FA-18C61DCA6ADB}" destId="{CCBC376C-5563-42A1-B79B-D34CA40FA647}" srcOrd="1" destOrd="0" parTransId="{513D629D-6E45-4F69-8081-BE943BE633D6}" sibTransId="{B2EC6C50-68A7-4883-99B3-4CA72E73CB31}"/>
    <dgm:cxn modelId="{2747341A-6DE9-4E62-9598-5F8342B7211E}" type="presOf" srcId="{D0BF3CE4-B1FF-4C2C-BF87-A1DA32F245B3}" destId="{242C447B-05E9-4584-ACB5-C320237CCDEC}" srcOrd="0" destOrd="0" presId="urn:microsoft.com/office/officeart/2008/layout/LinedList"/>
    <dgm:cxn modelId="{F3CDDA45-CB27-4BCE-A38D-F1AE88668487}" type="presOf" srcId="{32ED9E7C-B3CF-4C43-9055-2BA75319A0C9}" destId="{E9DFEE6F-0782-44FF-B4C3-31C79E41A4E5}" srcOrd="0" destOrd="0" presId="urn:microsoft.com/office/officeart/2008/layout/LinedList"/>
    <dgm:cxn modelId="{0AB0C6A0-83F8-475F-AE03-2BF0330D21FF}" type="presOf" srcId="{DFC3E2BE-A152-4377-91FA-18C61DCA6ADB}" destId="{D8BD0DA9-3610-40E7-926E-34E868109EBF}" srcOrd="0" destOrd="0" presId="urn:microsoft.com/office/officeart/2008/layout/LinedList"/>
    <dgm:cxn modelId="{296AC1B1-7896-4F7F-83DA-BBD288F54CA0}" srcId="{D0BF3CE4-B1FF-4C2C-BF87-A1DA32F245B3}" destId="{DFC3E2BE-A152-4377-91FA-18C61DCA6ADB}" srcOrd="0" destOrd="0" parTransId="{8B700799-AE25-4DE8-A0CB-41CD483C03D5}" sibTransId="{72907673-AE97-4D31-A818-B2E9E8FCF9FF}"/>
    <dgm:cxn modelId="{C3F534C8-215A-42ED-8409-EAE8C7133562}" srcId="{DFC3E2BE-A152-4377-91FA-18C61DCA6ADB}" destId="{32ED9E7C-B3CF-4C43-9055-2BA75319A0C9}" srcOrd="0" destOrd="0" parTransId="{EB4CB9B0-11E5-4F50-871D-ED6C8551D325}" sibTransId="{C213066B-5168-4D1E-9391-5E8FA015235E}"/>
    <dgm:cxn modelId="{92B471C9-FF60-43CD-A3C7-6E4986F835F3}" type="presOf" srcId="{CCBC376C-5563-42A1-B79B-D34CA40FA647}" destId="{2D2AB9C7-9944-47EF-983F-E0E7322BD334}" srcOrd="0" destOrd="0" presId="urn:microsoft.com/office/officeart/2008/layout/LinedList"/>
    <dgm:cxn modelId="{CAA2220E-0CE9-4806-B96D-B8A303A4C13B}" type="presParOf" srcId="{242C447B-05E9-4584-ACB5-C320237CCDEC}" destId="{2DC5418C-660D-4707-97D3-6A307155B9FB}" srcOrd="0" destOrd="0" presId="urn:microsoft.com/office/officeart/2008/layout/LinedList"/>
    <dgm:cxn modelId="{BADACF7C-0A1B-4A02-8182-235BAC2E34DD}" type="presParOf" srcId="{242C447B-05E9-4584-ACB5-C320237CCDEC}" destId="{08E328E7-423E-4709-9F14-AC1CEC91A1DC}" srcOrd="1" destOrd="0" presId="urn:microsoft.com/office/officeart/2008/layout/LinedList"/>
    <dgm:cxn modelId="{28A65C94-3964-48B4-8193-EC63CFB7D4D6}" type="presParOf" srcId="{08E328E7-423E-4709-9F14-AC1CEC91A1DC}" destId="{D8BD0DA9-3610-40E7-926E-34E868109EBF}" srcOrd="0" destOrd="0" presId="urn:microsoft.com/office/officeart/2008/layout/LinedList"/>
    <dgm:cxn modelId="{60BC12AE-2DA7-4E86-AB42-BC1BBE49276B}" type="presParOf" srcId="{08E328E7-423E-4709-9F14-AC1CEC91A1DC}" destId="{9E9B56A4-F5A6-48B4-A5AB-7D8B2851FCB8}" srcOrd="1" destOrd="0" presId="urn:microsoft.com/office/officeart/2008/layout/LinedList"/>
    <dgm:cxn modelId="{D02D44F7-03A7-43D3-8D6A-96604A5C24C4}" type="presParOf" srcId="{9E9B56A4-F5A6-48B4-A5AB-7D8B2851FCB8}" destId="{1E50E513-DCAE-4E5A-9E44-FBD9A4B74771}" srcOrd="0" destOrd="0" presId="urn:microsoft.com/office/officeart/2008/layout/LinedList"/>
    <dgm:cxn modelId="{3E2E0DEB-A864-4346-A0A9-2B879E5E894E}" type="presParOf" srcId="{9E9B56A4-F5A6-48B4-A5AB-7D8B2851FCB8}" destId="{8A28F140-B7CB-4C27-9EEB-DEA826ABC39C}" srcOrd="1" destOrd="0" presId="urn:microsoft.com/office/officeart/2008/layout/LinedList"/>
    <dgm:cxn modelId="{CC3FFF15-6844-46D2-949F-6C715FCB3C87}" type="presParOf" srcId="{8A28F140-B7CB-4C27-9EEB-DEA826ABC39C}" destId="{B30D37DA-A534-4D98-BF70-DFC0FDD8820A}" srcOrd="0" destOrd="0" presId="urn:microsoft.com/office/officeart/2008/layout/LinedList"/>
    <dgm:cxn modelId="{1A4216D3-6D82-443D-B3B3-499822393F56}" type="presParOf" srcId="{8A28F140-B7CB-4C27-9EEB-DEA826ABC39C}" destId="{E9DFEE6F-0782-44FF-B4C3-31C79E41A4E5}" srcOrd="1" destOrd="0" presId="urn:microsoft.com/office/officeart/2008/layout/LinedList"/>
    <dgm:cxn modelId="{861D17E9-1524-4ACC-90F7-84CB43B0C0B1}" type="presParOf" srcId="{8A28F140-B7CB-4C27-9EEB-DEA826ABC39C}" destId="{5A885DCC-F03E-4BAB-9647-444162AFA361}" srcOrd="2" destOrd="0" presId="urn:microsoft.com/office/officeart/2008/layout/LinedList"/>
    <dgm:cxn modelId="{69DCDE8A-04EA-48F6-BB67-35555F84CDDA}" type="presParOf" srcId="{9E9B56A4-F5A6-48B4-A5AB-7D8B2851FCB8}" destId="{85B8A692-59AE-4673-B889-573D9D60A54A}" srcOrd="2" destOrd="0" presId="urn:microsoft.com/office/officeart/2008/layout/LinedList"/>
    <dgm:cxn modelId="{7FE5B397-8A62-4306-A681-4F4CF8F1F06C}" type="presParOf" srcId="{9E9B56A4-F5A6-48B4-A5AB-7D8B2851FCB8}" destId="{CF0E211C-6A4F-4A95-B1A5-D39681E8A2CF}" srcOrd="3" destOrd="0" presId="urn:microsoft.com/office/officeart/2008/layout/LinedList"/>
    <dgm:cxn modelId="{C2CDD1A7-4B65-4B57-A20E-D255E206A527}" type="presParOf" srcId="{9E9B56A4-F5A6-48B4-A5AB-7D8B2851FCB8}" destId="{5A7BA263-A2FA-4421-8B0E-8C76204C7FCE}" srcOrd="4" destOrd="0" presId="urn:microsoft.com/office/officeart/2008/layout/LinedList"/>
    <dgm:cxn modelId="{9E1824E4-2F2C-4F3A-B174-D7DEB92C313F}" type="presParOf" srcId="{5A7BA263-A2FA-4421-8B0E-8C76204C7FCE}" destId="{963EE5A9-8FFE-463C-975D-E30BCCE6A8AE}" srcOrd="0" destOrd="0" presId="urn:microsoft.com/office/officeart/2008/layout/LinedList"/>
    <dgm:cxn modelId="{18FDA056-1947-4972-A5F6-2B905023FA34}" type="presParOf" srcId="{5A7BA263-A2FA-4421-8B0E-8C76204C7FCE}" destId="{2D2AB9C7-9944-47EF-983F-E0E7322BD334}" srcOrd="1" destOrd="0" presId="urn:microsoft.com/office/officeart/2008/layout/LinedList"/>
    <dgm:cxn modelId="{BB67318F-CB64-4D7D-B56D-416184B4E725}" type="presParOf" srcId="{5A7BA263-A2FA-4421-8B0E-8C76204C7FCE}" destId="{431E92BE-3A4C-4BD0-8B89-9A99A77C587B}" srcOrd="2" destOrd="0" presId="urn:microsoft.com/office/officeart/2008/layout/LinedList"/>
    <dgm:cxn modelId="{0904B6E7-0BDC-4194-ADFD-7D9B23588B94}" type="presParOf" srcId="{9E9B56A4-F5A6-48B4-A5AB-7D8B2851FCB8}" destId="{D1EC69C5-1A2C-4766-9D70-7275C09D3DB1}" srcOrd="5" destOrd="0" presId="urn:microsoft.com/office/officeart/2008/layout/LinedList"/>
    <dgm:cxn modelId="{548550D5-8EC6-4563-BA2A-06EB20F83B88}" type="presParOf" srcId="{9E9B56A4-F5A6-48B4-A5AB-7D8B2851FCB8}" destId="{2390138B-FFE1-4737-816D-2C911C40A398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0BF3CE4-B1FF-4C2C-BF87-A1DA32F245B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DFC3E2BE-A152-4377-91FA-18C61DCA6ADB}">
      <dgm:prSet/>
      <dgm:spPr/>
      <dgm:t>
        <a:bodyPr/>
        <a:lstStyle/>
        <a:p>
          <a:r>
            <a:rPr lang="tr-TR" b="1" dirty="0"/>
            <a:t>Programı Sınama</a:t>
          </a:r>
          <a:endParaRPr lang="tr-TR" dirty="0"/>
        </a:p>
      </dgm:t>
    </dgm:pt>
    <dgm:pt modelId="{8B700799-AE25-4DE8-A0CB-41CD483C03D5}" type="parTrans" cxnId="{296AC1B1-7896-4F7F-83DA-BBD288F54CA0}">
      <dgm:prSet/>
      <dgm:spPr/>
      <dgm:t>
        <a:bodyPr/>
        <a:lstStyle/>
        <a:p>
          <a:endParaRPr lang="tr-TR"/>
        </a:p>
      </dgm:t>
    </dgm:pt>
    <dgm:pt modelId="{72907673-AE97-4D31-A818-B2E9E8FCF9FF}" type="sibTrans" cxnId="{296AC1B1-7896-4F7F-83DA-BBD288F54CA0}">
      <dgm:prSet/>
      <dgm:spPr/>
      <dgm:t>
        <a:bodyPr/>
        <a:lstStyle/>
        <a:p>
          <a:endParaRPr lang="tr-TR"/>
        </a:p>
      </dgm:t>
    </dgm:pt>
    <dgm:pt modelId="{FE27B032-9489-4789-BF25-E38BC8D7E9C4}">
      <dgm:prSet/>
      <dgm:spPr/>
      <dgm:t>
        <a:bodyPr/>
        <a:lstStyle/>
        <a:p>
          <a:r>
            <a:rPr lang="tr-TR" dirty="0"/>
            <a:t>Program yazıldıktan sonra, sonuçları daha önceden bilinen veriler girilerek, eldeki sonuçlarla çıkan sonuçlar karşılaştırılır. </a:t>
          </a:r>
        </a:p>
      </dgm:t>
    </dgm:pt>
    <dgm:pt modelId="{16F237FA-32DB-48A9-ABE6-D6BF504C911C}" type="parTrans" cxnId="{0AF5F580-1BB3-4EA5-A214-7F818DB1A43F}">
      <dgm:prSet/>
      <dgm:spPr/>
      <dgm:t>
        <a:bodyPr/>
        <a:lstStyle/>
        <a:p>
          <a:endParaRPr lang="tr-TR"/>
        </a:p>
      </dgm:t>
    </dgm:pt>
    <dgm:pt modelId="{6B8DBA51-3A34-4190-8BB4-98580066CAB9}" type="sibTrans" cxnId="{0AF5F580-1BB3-4EA5-A214-7F818DB1A43F}">
      <dgm:prSet/>
      <dgm:spPr/>
      <dgm:t>
        <a:bodyPr/>
        <a:lstStyle/>
        <a:p>
          <a:endParaRPr lang="tr-TR"/>
        </a:p>
      </dgm:t>
    </dgm:pt>
    <dgm:pt modelId="{4AF68B19-3B58-4042-8488-3685007EA1A2}">
      <dgm:prSet/>
      <dgm:spPr/>
      <dgm:t>
        <a:bodyPr/>
        <a:lstStyle/>
        <a:p>
          <a:r>
            <a:rPr lang="tr-TR" dirty="0"/>
            <a:t>Programın doğru çalışıp çalışmadığı sınanır. </a:t>
          </a:r>
        </a:p>
      </dgm:t>
    </dgm:pt>
    <dgm:pt modelId="{2E592B25-58D2-4662-AA91-B24DFA26B215}" type="parTrans" cxnId="{4093B619-C6F4-4B03-A4AB-BA921A286B35}">
      <dgm:prSet/>
      <dgm:spPr/>
      <dgm:t>
        <a:bodyPr/>
        <a:lstStyle/>
        <a:p>
          <a:endParaRPr lang="tr-TR"/>
        </a:p>
      </dgm:t>
    </dgm:pt>
    <dgm:pt modelId="{11687703-90DF-4E1D-BC43-B994E1903FF3}" type="sibTrans" cxnId="{4093B619-C6F4-4B03-A4AB-BA921A286B35}">
      <dgm:prSet/>
      <dgm:spPr/>
      <dgm:t>
        <a:bodyPr/>
        <a:lstStyle/>
        <a:p>
          <a:endParaRPr lang="tr-TR"/>
        </a:p>
      </dgm:t>
    </dgm:pt>
    <dgm:pt modelId="{242C447B-05E9-4584-ACB5-C320237CCDEC}" type="pres">
      <dgm:prSet presAssocID="{D0BF3CE4-B1FF-4C2C-BF87-A1DA32F245B3}" presName="vert0" presStyleCnt="0">
        <dgm:presLayoutVars>
          <dgm:dir/>
          <dgm:animOne val="branch"/>
          <dgm:animLvl val="lvl"/>
        </dgm:presLayoutVars>
      </dgm:prSet>
      <dgm:spPr/>
    </dgm:pt>
    <dgm:pt modelId="{2DC5418C-660D-4707-97D3-6A307155B9FB}" type="pres">
      <dgm:prSet presAssocID="{DFC3E2BE-A152-4377-91FA-18C61DCA6ADB}" presName="thickLine" presStyleLbl="alignNode1" presStyleIdx="0" presStyleCnt="1"/>
      <dgm:spPr/>
    </dgm:pt>
    <dgm:pt modelId="{08E328E7-423E-4709-9F14-AC1CEC91A1DC}" type="pres">
      <dgm:prSet presAssocID="{DFC3E2BE-A152-4377-91FA-18C61DCA6ADB}" presName="horz1" presStyleCnt="0"/>
      <dgm:spPr/>
    </dgm:pt>
    <dgm:pt modelId="{D8BD0DA9-3610-40E7-926E-34E868109EBF}" type="pres">
      <dgm:prSet presAssocID="{DFC3E2BE-A152-4377-91FA-18C61DCA6ADB}" presName="tx1" presStyleLbl="revTx" presStyleIdx="0" presStyleCnt="3"/>
      <dgm:spPr/>
    </dgm:pt>
    <dgm:pt modelId="{9E9B56A4-F5A6-48B4-A5AB-7D8B2851FCB8}" type="pres">
      <dgm:prSet presAssocID="{DFC3E2BE-A152-4377-91FA-18C61DCA6ADB}" presName="vert1" presStyleCnt="0"/>
      <dgm:spPr/>
    </dgm:pt>
    <dgm:pt modelId="{6B8C6E92-041A-4F1A-ACFA-81563DCB5821}" type="pres">
      <dgm:prSet presAssocID="{FE27B032-9489-4789-BF25-E38BC8D7E9C4}" presName="vertSpace2a" presStyleCnt="0"/>
      <dgm:spPr/>
    </dgm:pt>
    <dgm:pt modelId="{58E6C4FA-E357-453E-A6CA-050E5A5899AA}" type="pres">
      <dgm:prSet presAssocID="{FE27B032-9489-4789-BF25-E38BC8D7E9C4}" presName="horz2" presStyleCnt="0"/>
      <dgm:spPr/>
    </dgm:pt>
    <dgm:pt modelId="{A6381844-7E3B-4FDE-A11E-038431BFA0C5}" type="pres">
      <dgm:prSet presAssocID="{FE27B032-9489-4789-BF25-E38BC8D7E9C4}" presName="horzSpace2" presStyleCnt="0"/>
      <dgm:spPr/>
    </dgm:pt>
    <dgm:pt modelId="{15791924-14F0-4BC5-9118-99D594EB6ADA}" type="pres">
      <dgm:prSet presAssocID="{FE27B032-9489-4789-BF25-E38BC8D7E9C4}" presName="tx2" presStyleLbl="revTx" presStyleIdx="1" presStyleCnt="3"/>
      <dgm:spPr/>
    </dgm:pt>
    <dgm:pt modelId="{7D0A9055-BD71-4180-AA6B-0E02E96E741D}" type="pres">
      <dgm:prSet presAssocID="{FE27B032-9489-4789-BF25-E38BC8D7E9C4}" presName="vert2" presStyleCnt="0"/>
      <dgm:spPr/>
    </dgm:pt>
    <dgm:pt modelId="{AEAB865A-DC5A-430B-8753-36FA9D1EBD20}" type="pres">
      <dgm:prSet presAssocID="{FE27B032-9489-4789-BF25-E38BC8D7E9C4}" presName="thinLine2b" presStyleLbl="callout" presStyleIdx="0" presStyleCnt="2"/>
      <dgm:spPr/>
    </dgm:pt>
    <dgm:pt modelId="{48977C8C-5680-4588-8A2C-905648F27CAF}" type="pres">
      <dgm:prSet presAssocID="{FE27B032-9489-4789-BF25-E38BC8D7E9C4}" presName="vertSpace2b" presStyleCnt="0"/>
      <dgm:spPr/>
    </dgm:pt>
    <dgm:pt modelId="{CAA173B6-54BC-481F-9521-D11829827E0C}" type="pres">
      <dgm:prSet presAssocID="{4AF68B19-3B58-4042-8488-3685007EA1A2}" presName="horz2" presStyleCnt="0"/>
      <dgm:spPr/>
    </dgm:pt>
    <dgm:pt modelId="{64593F3C-29A3-45E8-877F-82E726FC0351}" type="pres">
      <dgm:prSet presAssocID="{4AF68B19-3B58-4042-8488-3685007EA1A2}" presName="horzSpace2" presStyleCnt="0"/>
      <dgm:spPr/>
    </dgm:pt>
    <dgm:pt modelId="{AD52490B-5BCC-4E69-B067-0E95D1321958}" type="pres">
      <dgm:prSet presAssocID="{4AF68B19-3B58-4042-8488-3685007EA1A2}" presName="tx2" presStyleLbl="revTx" presStyleIdx="2" presStyleCnt="3"/>
      <dgm:spPr/>
    </dgm:pt>
    <dgm:pt modelId="{A30B518C-826F-41E0-BEE3-E8A7A58CC8A7}" type="pres">
      <dgm:prSet presAssocID="{4AF68B19-3B58-4042-8488-3685007EA1A2}" presName="vert2" presStyleCnt="0"/>
      <dgm:spPr/>
    </dgm:pt>
    <dgm:pt modelId="{C5B291D6-D112-4352-B8CD-B6EB8AA995C4}" type="pres">
      <dgm:prSet presAssocID="{4AF68B19-3B58-4042-8488-3685007EA1A2}" presName="thinLine2b" presStyleLbl="callout" presStyleIdx="1" presStyleCnt="2"/>
      <dgm:spPr/>
    </dgm:pt>
    <dgm:pt modelId="{74CE2095-3F67-4B87-8DD7-0D527AC82F91}" type="pres">
      <dgm:prSet presAssocID="{4AF68B19-3B58-4042-8488-3685007EA1A2}" presName="vertSpace2b" presStyleCnt="0"/>
      <dgm:spPr/>
    </dgm:pt>
  </dgm:ptLst>
  <dgm:cxnLst>
    <dgm:cxn modelId="{E5782012-3B95-4717-BF89-D6EE6417161B}" type="presOf" srcId="{4AF68B19-3B58-4042-8488-3685007EA1A2}" destId="{AD52490B-5BCC-4E69-B067-0E95D1321958}" srcOrd="0" destOrd="0" presId="urn:microsoft.com/office/officeart/2008/layout/LinedList"/>
    <dgm:cxn modelId="{4093B619-C6F4-4B03-A4AB-BA921A286B35}" srcId="{DFC3E2BE-A152-4377-91FA-18C61DCA6ADB}" destId="{4AF68B19-3B58-4042-8488-3685007EA1A2}" srcOrd="1" destOrd="0" parTransId="{2E592B25-58D2-4662-AA91-B24DFA26B215}" sibTransId="{11687703-90DF-4E1D-BC43-B994E1903FF3}"/>
    <dgm:cxn modelId="{8659B11C-EE84-4C46-83CF-E3EA741CD9BD}" type="presOf" srcId="{DFC3E2BE-A152-4377-91FA-18C61DCA6ADB}" destId="{D8BD0DA9-3610-40E7-926E-34E868109EBF}" srcOrd="0" destOrd="0" presId="urn:microsoft.com/office/officeart/2008/layout/LinedList"/>
    <dgm:cxn modelId="{0AF5F580-1BB3-4EA5-A214-7F818DB1A43F}" srcId="{DFC3E2BE-A152-4377-91FA-18C61DCA6ADB}" destId="{FE27B032-9489-4789-BF25-E38BC8D7E9C4}" srcOrd="0" destOrd="0" parTransId="{16F237FA-32DB-48A9-ABE6-D6BF504C911C}" sibTransId="{6B8DBA51-3A34-4190-8BB4-98580066CAB9}"/>
    <dgm:cxn modelId="{48395AAB-F21C-4192-A7D0-115528C7B73F}" type="presOf" srcId="{FE27B032-9489-4789-BF25-E38BC8D7E9C4}" destId="{15791924-14F0-4BC5-9118-99D594EB6ADA}" srcOrd="0" destOrd="0" presId="urn:microsoft.com/office/officeart/2008/layout/LinedList"/>
    <dgm:cxn modelId="{296AC1B1-7896-4F7F-83DA-BBD288F54CA0}" srcId="{D0BF3CE4-B1FF-4C2C-BF87-A1DA32F245B3}" destId="{DFC3E2BE-A152-4377-91FA-18C61DCA6ADB}" srcOrd="0" destOrd="0" parTransId="{8B700799-AE25-4DE8-A0CB-41CD483C03D5}" sibTransId="{72907673-AE97-4D31-A818-B2E9E8FCF9FF}"/>
    <dgm:cxn modelId="{90163CD9-1160-4EA2-824E-ECF6FD41B8E0}" type="presOf" srcId="{D0BF3CE4-B1FF-4C2C-BF87-A1DA32F245B3}" destId="{242C447B-05E9-4584-ACB5-C320237CCDEC}" srcOrd="0" destOrd="0" presId="urn:microsoft.com/office/officeart/2008/layout/LinedList"/>
    <dgm:cxn modelId="{A617F846-4810-42B5-852D-8271CD1C3405}" type="presParOf" srcId="{242C447B-05E9-4584-ACB5-C320237CCDEC}" destId="{2DC5418C-660D-4707-97D3-6A307155B9FB}" srcOrd="0" destOrd="0" presId="urn:microsoft.com/office/officeart/2008/layout/LinedList"/>
    <dgm:cxn modelId="{D7ABF1B0-F197-4B1A-B634-371F4B44C752}" type="presParOf" srcId="{242C447B-05E9-4584-ACB5-C320237CCDEC}" destId="{08E328E7-423E-4709-9F14-AC1CEC91A1DC}" srcOrd="1" destOrd="0" presId="urn:microsoft.com/office/officeart/2008/layout/LinedList"/>
    <dgm:cxn modelId="{94319D86-0D66-4529-9E9B-74869037EEF6}" type="presParOf" srcId="{08E328E7-423E-4709-9F14-AC1CEC91A1DC}" destId="{D8BD0DA9-3610-40E7-926E-34E868109EBF}" srcOrd="0" destOrd="0" presId="urn:microsoft.com/office/officeart/2008/layout/LinedList"/>
    <dgm:cxn modelId="{7A9A8AC2-A786-4D78-B435-002F62E5B1C4}" type="presParOf" srcId="{08E328E7-423E-4709-9F14-AC1CEC91A1DC}" destId="{9E9B56A4-F5A6-48B4-A5AB-7D8B2851FCB8}" srcOrd="1" destOrd="0" presId="urn:microsoft.com/office/officeart/2008/layout/LinedList"/>
    <dgm:cxn modelId="{A86A04F9-8C31-4FC0-89D3-3C35011DFCD1}" type="presParOf" srcId="{9E9B56A4-F5A6-48B4-A5AB-7D8B2851FCB8}" destId="{6B8C6E92-041A-4F1A-ACFA-81563DCB5821}" srcOrd="0" destOrd="0" presId="urn:microsoft.com/office/officeart/2008/layout/LinedList"/>
    <dgm:cxn modelId="{B5C1ED35-D5C3-4A84-BEBA-2E8A6769C9D2}" type="presParOf" srcId="{9E9B56A4-F5A6-48B4-A5AB-7D8B2851FCB8}" destId="{58E6C4FA-E357-453E-A6CA-050E5A5899AA}" srcOrd="1" destOrd="0" presId="urn:microsoft.com/office/officeart/2008/layout/LinedList"/>
    <dgm:cxn modelId="{0993A1F2-36F8-4EDD-8A56-FF213EF4DD04}" type="presParOf" srcId="{58E6C4FA-E357-453E-A6CA-050E5A5899AA}" destId="{A6381844-7E3B-4FDE-A11E-038431BFA0C5}" srcOrd="0" destOrd="0" presId="urn:microsoft.com/office/officeart/2008/layout/LinedList"/>
    <dgm:cxn modelId="{86A70829-5643-4815-A04A-2577DF713093}" type="presParOf" srcId="{58E6C4FA-E357-453E-A6CA-050E5A5899AA}" destId="{15791924-14F0-4BC5-9118-99D594EB6ADA}" srcOrd="1" destOrd="0" presId="urn:microsoft.com/office/officeart/2008/layout/LinedList"/>
    <dgm:cxn modelId="{82AC7156-0222-49C1-B549-B83551FCD897}" type="presParOf" srcId="{58E6C4FA-E357-453E-A6CA-050E5A5899AA}" destId="{7D0A9055-BD71-4180-AA6B-0E02E96E741D}" srcOrd="2" destOrd="0" presId="urn:microsoft.com/office/officeart/2008/layout/LinedList"/>
    <dgm:cxn modelId="{F7B1BBA7-6749-4E43-8AC8-42A9254B5200}" type="presParOf" srcId="{9E9B56A4-F5A6-48B4-A5AB-7D8B2851FCB8}" destId="{AEAB865A-DC5A-430B-8753-36FA9D1EBD20}" srcOrd="2" destOrd="0" presId="urn:microsoft.com/office/officeart/2008/layout/LinedList"/>
    <dgm:cxn modelId="{DF255631-38E1-441F-967C-06AB02CCC768}" type="presParOf" srcId="{9E9B56A4-F5A6-48B4-A5AB-7D8B2851FCB8}" destId="{48977C8C-5680-4588-8A2C-905648F27CAF}" srcOrd="3" destOrd="0" presId="urn:microsoft.com/office/officeart/2008/layout/LinedList"/>
    <dgm:cxn modelId="{BBE56D3A-789C-48C6-9A31-D4C03E02FD63}" type="presParOf" srcId="{9E9B56A4-F5A6-48B4-A5AB-7D8B2851FCB8}" destId="{CAA173B6-54BC-481F-9521-D11829827E0C}" srcOrd="4" destOrd="0" presId="urn:microsoft.com/office/officeart/2008/layout/LinedList"/>
    <dgm:cxn modelId="{EB60EC85-4233-4B39-B119-00728FEE1D3B}" type="presParOf" srcId="{CAA173B6-54BC-481F-9521-D11829827E0C}" destId="{64593F3C-29A3-45E8-877F-82E726FC0351}" srcOrd="0" destOrd="0" presId="urn:microsoft.com/office/officeart/2008/layout/LinedList"/>
    <dgm:cxn modelId="{FADD9EDC-5BB0-4A45-91FB-66C7A6D18BFC}" type="presParOf" srcId="{CAA173B6-54BC-481F-9521-D11829827E0C}" destId="{AD52490B-5BCC-4E69-B067-0E95D1321958}" srcOrd="1" destOrd="0" presId="urn:microsoft.com/office/officeart/2008/layout/LinedList"/>
    <dgm:cxn modelId="{215AF742-6655-4267-AE55-0C5DAA0C366F}" type="presParOf" srcId="{CAA173B6-54BC-481F-9521-D11829827E0C}" destId="{A30B518C-826F-41E0-BEE3-E8A7A58CC8A7}" srcOrd="2" destOrd="0" presId="urn:microsoft.com/office/officeart/2008/layout/LinedList"/>
    <dgm:cxn modelId="{2DB60FB5-0F87-4413-A698-C4ACFE10EC54}" type="presParOf" srcId="{9E9B56A4-F5A6-48B4-A5AB-7D8B2851FCB8}" destId="{C5B291D6-D112-4352-B8CD-B6EB8AA995C4}" srcOrd="5" destOrd="0" presId="urn:microsoft.com/office/officeart/2008/layout/LinedList"/>
    <dgm:cxn modelId="{3EBCE76D-5155-478B-BCC1-66C2F401FACA}" type="presParOf" srcId="{9E9B56A4-F5A6-48B4-A5AB-7D8B2851FCB8}" destId="{74CE2095-3F67-4B87-8DD7-0D527AC82F91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F35D2-B2F1-4492-8DB0-A6F9DB786232}">
      <dsp:nvSpPr>
        <dsp:cNvPr id="0" name=""/>
        <dsp:cNvSpPr/>
      </dsp:nvSpPr>
      <dsp:spPr>
        <a:xfrm>
          <a:off x="2328408" y="2709333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286933"/>
              </a:lnTo>
              <a:lnTo>
                <a:pt x="675382" y="12869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2629765" y="3316465"/>
        <a:ext cx="72669" cy="72669"/>
      </dsp:txXfrm>
    </dsp:sp>
    <dsp:sp modelId="{2C536D8B-571D-452D-B38B-BD2980CC3E36}">
      <dsp:nvSpPr>
        <dsp:cNvPr id="0" name=""/>
        <dsp:cNvSpPr/>
      </dsp:nvSpPr>
      <dsp:spPr>
        <a:xfrm>
          <a:off x="2328408" y="2663613"/>
          <a:ext cx="6753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5382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2649215" y="2692448"/>
        <a:ext cx="33769" cy="33769"/>
      </dsp:txXfrm>
    </dsp:sp>
    <dsp:sp modelId="{71A4921E-C598-4D8F-A886-F8647AE49740}">
      <dsp:nvSpPr>
        <dsp:cNvPr id="0" name=""/>
        <dsp:cNvSpPr/>
      </dsp:nvSpPr>
      <dsp:spPr>
        <a:xfrm>
          <a:off x="2328408" y="1422400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1286933"/>
              </a:moveTo>
              <a:lnTo>
                <a:pt x="337691" y="1286933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2629765" y="2029532"/>
        <a:ext cx="72669" cy="72669"/>
      </dsp:txXfrm>
    </dsp:sp>
    <dsp:sp modelId="{B3D3643E-F550-4B6F-8FEC-9F3507F4814C}">
      <dsp:nvSpPr>
        <dsp:cNvPr id="0" name=""/>
        <dsp:cNvSpPr/>
      </dsp:nvSpPr>
      <dsp:spPr>
        <a:xfrm rot="16200000">
          <a:off x="-895697" y="2194560"/>
          <a:ext cx="5418667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500" kern="1200" dirty="0" err="1"/>
            <a:t>ALgoritma</a:t>
          </a:r>
          <a:endParaRPr lang="tr-TR" sz="6500" kern="1200" dirty="0"/>
        </a:p>
      </dsp:txBody>
      <dsp:txXfrm>
        <a:off x="-895697" y="2194560"/>
        <a:ext cx="5418667" cy="1029546"/>
      </dsp:txXfrm>
    </dsp:sp>
    <dsp:sp modelId="{BF00E470-3F7A-4444-A5FE-9E52F4615193}">
      <dsp:nvSpPr>
        <dsp:cNvPr id="0" name=""/>
        <dsp:cNvSpPr/>
      </dsp:nvSpPr>
      <dsp:spPr>
        <a:xfrm>
          <a:off x="3003791" y="907626"/>
          <a:ext cx="6103264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Belli bir problemi çözmek veya belirli bir amaca ulaşmak için tasarlanan yoldur. </a:t>
          </a:r>
        </a:p>
      </dsp:txBody>
      <dsp:txXfrm>
        <a:off x="3003791" y="907626"/>
        <a:ext cx="6103264" cy="1029546"/>
      </dsp:txXfrm>
    </dsp:sp>
    <dsp:sp modelId="{ECFE2704-DE04-41CC-AAF4-A59DAB4EB1E0}">
      <dsp:nvSpPr>
        <dsp:cNvPr id="0" name=""/>
        <dsp:cNvSpPr/>
      </dsp:nvSpPr>
      <dsp:spPr>
        <a:xfrm>
          <a:off x="3003791" y="2194560"/>
          <a:ext cx="6103264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Bir problemin çözümünün basit, net, sıralı biçimde belirtilmiş halidir.  </a:t>
          </a:r>
        </a:p>
      </dsp:txBody>
      <dsp:txXfrm>
        <a:off x="3003791" y="2194560"/>
        <a:ext cx="6103264" cy="1029546"/>
      </dsp:txXfrm>
    </dsp:sp>
    <dsp:sp modelId="{A782F75A-F8D7-4AED-8304-D8B9B96EE6B3}">
      <dsp:nvSpPr>
        <dsp:cNvPr id="0" name=""/>
        <dsp:cNvSpPr/>
      </dsp:nvSpPr>
      <dsp:spPr>
        <a:xfrm>
          <a:off x="3003791" y="3481493"/>
          <a:ext cx="6103264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Matematikte ve bilgisayar biliminde bir işi yapmak için tanımlanan, bir başlangıç durumundan başladığında, açıkça belirlenmiş bir son durumunda sonlanan, sonlu işlemler kümesidir.</a:t>
          </a:r>
        </a:p>
      </dsp:txBody>
      <dsp:txXfrm>
        <a:off x="3003791" y="3481493"/>
        <a:ext cx="6103264" cy="1029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39C05-9067-4FBD-8C64-15DE0D3AE778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3050F-9549-49F0-9DF3-E13018FC19A2}">
      <dsp:nvSpPr>
        <dsp:cNvPr id="0" name=""/>
        <dsp:cNvSpPr/>
      </dsp:nvSpPr>
      <dsp:spPr>
        <a:xfrm>
          <a:off x="0" y="0"/>
          <a:ext cx="1625600" cy="541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 dirty="0"/>
            <a:t>Soru Tanımlama</a:t>
          </a:r>
        </a:p>
      </dsp:txBody>
      <dsp:txXfrm>
        <a:off x="0" y="0"/>
        <a:ext cx="1625600" cy="5418667"/>
      </dsp:txXfrm>
    </dsp:sp>
    <dsp:sp modelId="{A994A59C-8339-4A22-8AA5-A730E4CC0C6A}">
      <dsp:nvSpPr>
        <dsp:cNvPr id="0" name=""/>
        <dsp:cNvSpPr/>
      </dsp:nvSpPr>
      <dsp:spPr>
        <a:xfrm>
          <a:off x="1747520" y="498144"/>
          <a:ext cx="6380480" cy="1693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400" kern="1200" dirty="0"/>
            <a:t>Soru tam olarak anlaşılmalıdır.</a:t>
          </a:r>
        </a:p>
      </dsp:txBody>
      <dsp:txXfrm>
        <a:off x="1747520" y="498144"/>
        <a:ext cx="6380480" cy="1693333"/>
      </dsp:txXfrm>
    </dsp:sp>
    <dsp:sp modelId="{7AD90342-385A-4C13-8323-8CDE58190ED5}">
      <dsp:nvSpPr>
        <dsp:cNvPr id="0" name=""/>
        <dsp:cNvSpPr/>
      </dsp:nvSpPr>
      <dsp:spPr>
        <a:xfrm>
          <a:off x="1625599" y="1778000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26F13-7FB2-4E41-B8C0-652CE63FDCB4}">
      <dsp:nvSpPr>
        <dsp:cNvPr id="0" name=""/>
        <dsp:cNvSpPr/>
      </dsp:nvSpPr>
      <dsp:spPr>
        <a:xfrm>
          <a:off x="1747520" y="1862666"/>
          <a:ext cx="6380480" cy="1693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400" kern="1200" dirty="0"/>
            <a:t>Sorunun tanımı yapılırken var olan bilgiler, anlamları ve birbirleri ile ilişkileri tanımlanmalıdır.</a:t>
          </a:r>
        </a:p>
      </dsp:txBody>
      <dsp:txXfrm>
        <a:off x="1747520" y="1862666"/>
        <a:ext cx="6380480" cy="1693333"/>
      </dsp:txXfrm>
    </dsp:sp>
    <dsp:sp modelId="{723DCB7C-5236-483F-9418-95354A9EBB93}">
      <dsp:nvSpPr>
        <dsp:cNvPr id="0" name=""/>
        <dsp:cNvSpPr/>
      </dsp:nvSpPr>
      <dsp:spPr>
        <a:xfrm>
          <a:off x="1625599" y="3556000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2982A-E759-4C94-9B2C-845F1A3E3A93}">
      <dsp:nvSpPr>
        <dsp:cNvPr id="0" name=""/>
        <dsp:cNvSpPr/>
      </dsp:nvSpPr>
      <dsp:spPr>
        <a:xfrm>
          <a:off x="1747520" y="3640666"/>
          <a:ext cx="6380480" cy="1693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400" kern="1200" dirty="0"/>
            <a:t> Daha sonra istenenler belirlenmeli ve bunların var olan bilgiler ile ilişkileri öğrenilmelidir.</a:t>
          </a:r>
        </a:p>
      </dsp:txBody>
      <dsp:txXfrm>
        <a:off x="1747520" y="3640666"/>
        <a:ext cx="6380480" cy="1693333"/>
      </dsp:txXfrm>
    </dsp:sp>
    <dsp:sp modelId="{72169763-FA31-40AD-B0CE-25FA39FB86D4}">
      <dsp:nvSpPr>
        <dsp:cNvPr id="0" name=""/>
        <dsp:cNvSpPr/>
      </dsp:nvSpPr>
      <dsp:spPr>
        <a:xfrm>
          <a:off x="1625599" y="5334000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39C05-9067-4FBD-8C64-15DE0D3AE778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3050F-9549-49F0-9DF3-E13018FC19A2}">
      <dsp:nvSpPr>
        <dsp:cNvPr id="0" name=""/>
        <dsp:cNvSpPr/>
      </dsp:nvSpPr>
      <dsp:spPr>
        <a:xfrm>
          <a:off x="0" y="0"/>
          <a:ext cx="1625600" cy="541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 dirty="0"/>
            <a:t>Algoritma Geliştirme</a:t>
          </a:r>
        </a:p>
      </dsp:txBody>
      <dsp:txXfrm>
        <a:off x="0" y="0"/>
        <a:ext cx="1625600" cy="5418667"/>
      </dsp:txXfrm>
    </dsp:sp>
    <dsp:sp modelId="{A994A59C-8339-4A22-8AA5-A730E4CC0C6A}">
      <dsp:nvSpPr>
        <dsp:cNvPr id="0" name=""/>
        <dsp:cNvSpPr/>
      </dsp:nvSpPr>
      <dsp:spPr>
        <a:xfrm>
          <a:off x="1747520" y="229365"/>
          <a:ext cx="6380480" cy="12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200" kern="1200" dirty="0"/>
            <a:t>Algoritma  mevcut bilgilerden istenilenlere erişme yöntemidir. </a:t>
          </a:r>
        </a:p>
      </dsp:txBody>
      <dsp:txXfrm>
        <a:off x="1747520" y="229365"/>
        <a:ext cx="6380480" cy="1273968"/>
      </dsp:txXfrm>
    </dsp:sp>
    <dsp:sp modelId="{7AD90342-385A-4C13-8323-8CDE58190ED5}">
      <dsp:nvSpPr>
        <dsp:cNvPr id="0" name=""/>
        <dsp:cNvSpPr/>
      </dsp:nvSpPr>
      <dsp:spPr>
        <a:xfrm>
          <a:off x="1625599" y="1337667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A0DAA-994B-420C-B7F2-B6031A0FC760}">
      <dsp:nvSpPr>
        <dsp:cNvPr id="0" name=""/>
        <dsp:cNvSpPr/>
      </dsp:nvSpPr>
      <dsp:spPr>
        <a:xfrm>
          <a:off x="1747520" y="1401365"/>
          <a:ext cx="6380480" cy="12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200" kern="1200" dirty="0"/>
            <a:t>Soru tanımını tam olarak yaptıktan sonra, çözüm için yol aramak gerekir. </a:t>
          </a:r>
        </a:p>
      </dsp:txBody>
      <dsp:txXfrm>
        <a:off x="1747520" y="1401365"/>
        <a:ext cx="6380480" cy="1273968"/>
      </dsp:txXfrm>
    </dsp:sp>
    <dsp:sp modelId="{6B70FE97-38D4-426C-970F-E8CE70615A21}">
      <dsp:nvSpPr>
        <dsp:cNvPr id="0" name=""/>
        <dsp:cNvSpPr/>
      </dsp:nvSpPr>
      <dsp:spPr>
        <a:xfrm>
          <a:off x="1625599" y="2675334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47882B-26E6-487F-9E34-A209EDAAD6B5}">
      <dsp:nvSpPr>
        <dsp:cNvPr id="0" name=""/>
        <dsp:cNvSpPr/>
      </dsp:nvSpPr>
      <dsp:spPr>
        <a:xfrm>
          <a:off x="1747520" y="2739032"/>
          <a:ext cx="6380480" cy="12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200" kern="1200" dirty="0"/>
            <a:t>Genellikle bir sorunun birden fazla çözüm yolu olabilir. </a:t>
          </a:r>
        </a:p>
      </dsp:txBody>
      <dsp:txXfrm>
        <a:off x="1747520" y="2739032"/>
        <a:ext cx="6380480" cy="1273968"/>
      </dsp:txXfrm>
    </dsp:sp>
    <dsp:sp modelId="{8E329DCD-67E1-419A-AC6D-F26F3E992723}">
      <dsp:nvSpPr>
        <dsp:cNvPr id="0" name=""/>
        <dsp:cNvSpPr/>
      </dsp:nvSpPr>
      <dsp:spPr>
        <a:xfrm>
          <a:off x="1625599" y="4013001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57BD5A-6BA4-482A-B932-AEBF7858B12A}">
      <dsp:nvSpPr>
        <dsp:cNvPr id="0" name=""/>
        <dsp:cNvSpPr/>
      </dsp:nvSpPr>
      <dsp:spPr>
        <a:xfrm>
          <a:off x="1747520" y="4076700"/>
          <a:ext cx="6380480" cy="12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200" kern="1200" dirty="0"/>
            <a:t>Soru ne kadar karışık olursa olsun, alt birimlere bölünür. </a:t>
          </a:r>
        </a:p>
      </dsp:txBody>
      <dsp:txXfrm>
        <a:off x="1747520" y="4076700"/>
        <a:ext cx="6380480" cy="1273968"/>
      </dsp:txXfrm>
    </dsp:sp>
    <dsp:sp modelId="{1F685232-F070-4CA7-BBD4-1BC6EC28C2E2}">
      <dsp:nvSpPr>
        <dsp:cNvPr id="0" name=""/>
        <dsp:cNvSpPr/>
      </dsp:nvSpPr>
      <dsp:spPr>
        <a:xfrm>
          <a:off x="1625599" y="5350669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39C05-9067-4FBD-8C64-15DE0D3AE778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3050F-9549-49F0-9DF3-E13018FC19A2}">
      <dsp:nvSpPr>
        <dsp:cNvPr id="0" name=""/>
        <dsp:cNvSpPr/>
      </dsp:nvSpPr>
      <dsp:spPr>
        <a:xfrm>
          <a:off x="0" y="0"/>
          <a:ext cx="1625600" cy="541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b="1" kern="1200"/>
            <a:t>Girdi ve Çıktı Biçimi Belirleme</a:t>
          </a:r>
          <a:endParaRPr lang="tr-TR" sz="2700" kern="1200" dirty="0"/>
        </a:p>
      </dsp:txBody>
      <dsp:txXfrm>
        <a:off x="0" y="0"/>
        <a:ext cx="1625600" cy="5418667"/>
      </dsp:txXfrm>
    </dsp:sp>
    <dsp:sp modelId="{A994A59C-8339-4A22-8AA5-A730E4CC0C6A}">
      <dsp:nvSpPr>
        <dsp:cNvPr id="0" name=""/>
        <dsp:cNvSpPr/>
      </dsp:nvSpPr>
      <dsp:spPr>
        <a:xfrm>
          <a:off x="1747520" y="453490"/>
          <a:ext cx="6380480" cy="2518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300" kern="1200" dirty="0"/>
            <a:t>Sonuçların aktarımı düzgün bir biçimde yapılmalıdır. </a:t>
          </a:r>
        </a:p>
      </dsp:txBody>
      <dsp:txXfrm>
        <a:off x="1747520" y="453490"/>
        <a:ext cx="6380480" cy="2518833"/>
      </dsp:txXfrm>
    </dsp:sp>
    <dsp:sp modelId="{7AD90342-385A-4C13-8323-8CDE58190ED5}">
      <dsp:nvSpPr>
        <dsp:cNvPr id="0" name=""/>
        <dsp:cNvSpPr/>
      </dsp:nvSpPr>
      <dsp:spPr>
        <a:xfrm>
          <a:off x="1625599" y="2644775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BDB7B2-89CF-4FAF-A049-7E31AF0707D2}">
      <dsp:nvSpPr>
        <dsp:cNvPr id="0" name=""/>
        <dsp:cNvSpPr/>
      </dsp:nvSpPr>
      <dsp:spPr>
        <a:xfrm>
          <a:off x="1747520" y="2770716"/>
          <a:ext cx="6380480" cy="2518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300" kern="1200" dirty="0"/>
            <a:t>Programcı program çıktısın nasıl olacağı anlaşılır bir biçimde tasarlanmalıdır.  </a:t>
          </a:r>
        </a:p>
      </dsp:txBody>
      <dsp:txXfrm>
        <a:off x="1747520" y="2770716"/>
        <a:ext cx="6380480" cy="2518833"/>
      </dsp:txXfrm>
    </dsp:sp>
    <dsp:sp modelId="{E8E05667-25D7-4C49-A8E3-E1ECCA113FE4}">
      <dsp:nvSpPr>
        <dsp:cNvPr id="0" name=""/>
        <dsp:cNvSpPr/>
      </dsp:nvSpPr>
      <dsp:spPr>
        <a:xfrm>
          <a:off x="1625599" y="5289550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5418C-660D-4707-97D3-6A307155B9FB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D0DA9-3610-40E7-926E-34E868109EBF}">
      <dsp:nvSpPr>
        <dsp:cNvPr id="0" name=""/>
        <dsp:cNvSpPr/>
      </dsp:nvSpPr>
      <dsp:spPr>
        <a:xfrm>
          <a:off x="0" y="0"/>
          <a:ext cx="1625600" cy="541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900" b="1" kern="1200" dirty="0"/>
            <a:t>Akış Şemasını Çizme</a:t>
          </a:r>
          <a:endParaRPr lang="tr-TR" sz="2900" kern="1200" dirty="0"/>
        </a:p>
      </dsp:txBody>
      <dsp:txXfrm>
        <a:off x="0" y="0"/>
        <a:ext cx="1625600" cy="5418667"/>
      </dsp:txXfrm>
    </dsp:sp>
    <dsp:sp modelId="{DADDF089-A208-4A6D-AC89-FB9F01DA611E}">
      <dsp:nvSpPr>
        <dsp:cNvPr id="0" name=""/>
        <dsp:cNvSpPr/>
      </dsp:nvSpPr>
      <dsp:spPr>
        <a:xfrm>
          <a:off x="1747520" y="125941"/>
          <a:ext cx="6380480" cy="2518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900" kern="1200" dirty="0"/>
            <a:t> İşlem adımları şema halinde gösterilmelidir.</a:t>
          </a:r>
        </a:p>
      </dsp:txBody>
      <dsp:txXfrm>
        <a:off x="1747520" y="125941"/>
        <a:ext cx="6380480" cy="2518833"/>
      </dsp:txXfrm>
    </dsp:sp>
    <dsp:sp modelId="{54B549E4-6902-4BEC-B470-B7FF0DFAF2A5}">
      <dsp:nvSpPr>
        <dsp:cNvPr id="0" name=""/>
        <dsp:cNvSpPr/>
      </dsp:nvSpPr>
      <dsp:spPr>
        <a:xfrm>
          <a:off x="1625599" y="2644775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D9F3F-DDF3-477F-8D0E-ABCB3F8E54C1}">
      <dsp:nvSpPr>
        <dsp:cNvPr id="0" name=""/>
        <dsp:cNvSpPr/>
      </dsp:nvSpPr>
      <dsp:spPr>
        <a:xfrm>
          <a:off x="1747520" y="2770716"/>
          <a:ext cx="6380480" cy="2518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900" kern="1200" dirty="0"/>
            <a:t>Böylece çözüm basamakları, birbirleri ile ilişkileri ve bilgi akışı daha kolay görülebilir ve yanlışlıklar düzeltilebilir.</a:t>
          </a:r>
        </a:p>
      </dsp:txBody>
      <dsp:txXfrm>
        <a:off x="1747520" y="2770716"/>
        <a:ext cx="6380480" cy="2518833"/>
      </dsp:txXfrm>
    </dsp:sp>
    <dsp:sp modelId="{27412210-9973-4216-A085-BEF5EC32873E}">
      <dsp:nvSpPr>
        <dsp:cNvPr id="0" name=""/>
        <dsp:cNvSpPr/>
      </dsp:nvSpPr>
      <dsp:spPr>
        <a:xfrm>
          <a:off x="1625599" y="5289550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5418C-660D-4707-97D3-6A307155B9FB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D0DA9-3610-40E7-926E-34E868109EBF}">
      <dsp:nvSpPr>
        <dsp:cNvPr id="0" name=""/>
        <dsp:cNvSpPr/>
      </dsp:nvSpPr>
      <dsp:spPr>
        <a:xfrm>
          <a:off x="0" y="0"/>
          <a:ext cx="1625600" cy="541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b="1" kern="1200" dirty="0"/>
            <a:t>Kodlama</a:t>
          </a:r>
          <a:endParaRPr lang="tr-TR" sz="3000" kern="1200" dirty="0"/>
        </a:p>
      </dsp:txBody>
      <dsp:txXfrm>
        <a:off x="0" y="0"/>
        <a:ext cx="1625600" cy="5418667"/>
      </dsp:txXfrm>
    </dsp:sp>
    <dsp:sp modelId="{E9DFEE6F-0782-44FF-B4C3-31C79E41A4E5}">
      <dsp:nvSpPr>
        <dsp:cNvPr id="0" name=""/>
        <dsp:cNvSpPr/>
      </dsp:nvSpPr>
      <dsp:spPr>
        <a:xfrm>
          <a:off x="1747520" y="125941"/>
          <a:ext cx="6380480" cy="2518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900" kern="1200" dirty="0"/>
            <a:t>Akış şemaları çizildikten sonra, sorunu yapısına uygun bir programlama dili seçilir. </a:t>
          </a:r>
        </a:p>
      </dsp:txBody>
      <dsp:txXfrm>
        <a:off x="1747520" y="125941"/>
        <a:ext cx="6380480" cy="2518833"/>
      </dsp:txXfrm>
    </dsp:sp>
    <dsp:sp modelId="{85B8A692-59AE-4673-B889-573D9D60A54A}">
      <dsp:nvSpPr>
        <dsp:cNvPr id="0" name=""/>
        <dsp:cNvSpPr/>
      </dsp:nvSpPr>
      <dsp:spPr>
        <a:xfrm>
          <a:off x="1625599" y="2644775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2AB9C7-9944-47EF-983F-E0E7322BD334}">
      <dsp:nvSpPr>
        <dsp:cNvPr id="0" name=""/>
        <dsp:cNvSpPr/>
      </dsp:nvSpPr>
      <dsp:spPr>
        <a:xfrm>
          <a:off x="1747520" y="2770716"/>
          <a:ext cx="6380480" cy="2518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900" kern="1200"/>
            <a:t>Bu </a:t>
          </a:r>
          <a:r>
            <a:rPr lang="tr-TR" sz="3900" kern="1200" dirty="0"/>
            <a:t>dil ile akış şemaları dilin kurallarına uygun olarak bilgisayarın anlayabileceği duruma getirilir.</a:t>
          </a:r>
        </a:p>
      </dsp:txBody>
      <dsp:txXfrm>
        <a:off x="1747520" y="2770716"/>
        <a:ext cx="6380480" cy="2518833"/>
      </dsp:txXfrm>
    </dsp:sp>
    <dsp:sp modelId="{D1EC69C5-1A2C-4766-9D70-7275C09D3DB1}">
      <dsp:nvSpPr>
        <dsp:cNvPr id="0" name=""/>
        <dsp:cNvSpPr/>
      </dsp:nvSpPr>
      <dsp:spPr>
        <a:xfrm>
          <a:off x="1625599" y="5289550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5418C-660D-4707-97D3-6A307155B9FB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D0DA9-3610-40E7-926E-34E868109EBF}">
      <dsp:nvSpPr>
        <dsp:cNvPr id="0" name=""/>
        <dsp:cNvSpPr/>
      </dsp:nvSpPr>
      <dsp:spPr>
        <a:xfrm>
          <a:off x="0" y="0"/>
          <a:ext cx="1625600" cy="541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900" b="1" kern="1200" dirty="0"/>
            <a:t>Programı Sınama</a:t>
          </a:r>
          <a:endParaRPr lang="tr-TR" sz="2900" kern="1200" dirty="0"/>
        </a:p>
      </dsp:txBody>
      <dsp:txXfrm>
        <a:off x="0" y="0"/>
        <a:ext cx="1625600" cy="5418667"/>
      </dsp:txXfrm>
    </dsp:sp>
    <dsp:sp modelId="{15791924-14F0-4BC5-9118-99D594EB6ADA}">
      <dsp:nvSpPr>
        <dsp:cNvPr id="0" name=""/>
        <dsp:cNvSpPr/>
      </dsp:nvSpPr>
      <dsp:spPr>
        <a:xfrm>
          <a:off x="1747520" y="125941"/>
          <a:ext cx="6380480" cy="2518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500" kern="1200" dirty="0"/>
            <a:t>Program yazıldıktan sonra, sonuçları daha önceden bilinen veriler girilerek, eldeki sonuçlarla çıkan sonuçlar karşılaştırılır. </a:t>
          </a:r>
        </a:p>
      </dsp:txBody>
      <dsp:txXfrm>
        <a:off x="1747520" y="125941"/>
        <a:ext cx="6380480" cy="2518833"/>
      </dsp:txXfrm>
    </dsp:sp>
    <dsp:sp modelId="{AEAB865A-DC5A-430B-8753-36FA9D1EBD20}">
      <dsp:nvSpPr>
        <dsp:cNvPr id="0" name=""/>
        <dsp:cNvSpPr/>
      </dsp:nvSpPr>
      <dsp:spPr>
        <a:xfrm>
          <a:off x="1625599" y="2644775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2490B-5BCC-4E69-B067-0E95D1321958}">
      <dsp:nvSpPr>
        <dsp:cNvPr id="0" name=""/>
        <dsp:cNvSpPr/>
      </dsp:nvSpPr>
      <dsp:spPr>
        <a:xfrm>
          <a:off x="1747520" y="2770716"/>
          <a:ext cx="6380480" cy="2518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500" kern="1200" dirty="0"/>
            <a:t>Programın doğru çalışıp çalışmadığı sınanır. </a:t>
          </a:r>
        </a:p>
      </dsp:txBody>
      <dsp:txXfrm>
        <a:off x="1747520" y="2770716"/>
        <a:ext cx="6380480" cy="2518833"/>
      </dsp:txXfrm>
    </dsp:sp>
    <dsp:sp modelId="{C5B291D6-D112-4352-B8CD-B6EB8AA995C4}">
      <dsp:nvSpPr>
        <dsp:cNvPr id="0" name=""/>
        <dsp:cNvSpPr/>
      </dsp:nvSpPr>
      <dsp:spPr>
        <a:xfrm>
          <a:off x="1625599" y="5289550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4854-0727-433B-AB38-19F10C294B56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BCA3-F203-4055-A48E-8F2C96FB7F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058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4854-0727-433B-AB38-19F10C294B56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BCA3-F203-4055-A48E-8F2C96FB7F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223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4854-0727-433B-AB38-19F10C294B56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BCA3-F203-4055-A48E-8F2C96FB7F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65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4854-0727-433B-AB38-19F10C294B56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BCA3-F203-4055-A48E-8F2C96FB7F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658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4854-0727-433B-AB38-19F10C294B56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BCA3-F203-4055-A48E-8F2C96FB7F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714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4854-0727-433B-AB38-19F10C294B56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BCA3-F203-4055-A48E-8F2C96FB7F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796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4854-0727-433B-AB38-19F10C294B56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BCA3-F203-4055-A48E-8F2C96FB7F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91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4854-0727-433B-AB38-19F10C294B56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BCA3-F203-4055-A48E-8F2C96FB7F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39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4854-0727-433B-AB38-19F10C294B56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BCA3-F203-4055-A48E-8F2C96FB7F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554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4854-0727-433B-AB38-19F10C294B56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BCA3-F203-4055-A48E-8F2C96FB7F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31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4854-0727-433B-AB38-19F10C294B56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BCA3-F203-4055-A48E-8F2C96FB7F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168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44854-0727-433B-AB38-19F10C294B56}" type="datetimeFigureOut">
              <a:rPr lang="tr-TR" smtClean="0"/>
              <a:t>2.11.2022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2BCA3-F203-4055-A48E-8F2C96FB7F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697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Algoritma Nedir?</a:t>
            </a:r>
          </a:p>
        </p:txBody>
      </p:sp>
      <p:graphicFrame>
        <p:nvGraphicFramePr>
          <p:cNvPr id="4" name="Diyagram 3"/>
          <p:cNvGraphicFramePr/>
          <p:nvPr>
            <p:extLst>
              <p:ext uri="{D42A27DB-BD31-4B8C-83A1-F6EECF244321}">
                <p14:modId xmlns:p14="http://schemas.microsoft.com/office/powerpoint/2010/main" val="123815427"/>
              </p:ext>
            </p:extLst>
          </p:nvPr>
        </p:nvGraphicFramePr>
        <p:xfrm>
          <a:off x="223982" y="1311947"/>
          <a:ext cx="1040591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8878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/>
              <a:t>Evden dışarıya çık</a:t>
            </a:r>
          </a:p>
          <a:p>
            <a:r>
              <a:rPr lang="tr-TR" dirty="0"/>
              <a:t>Otobüs durağına yürü</a:t>
            </a:r>
          </a:p>
          <a:p>
            <a:r>
              <a:rPr lang="tr-TR" dirty="0"/>
              <a:t>Durakta gideceğin yöndeki otobüsü bekle</a:t>
            </a:r>
          </a:p>
          <a:p>
            <a:r>
              <a:rPr lang="tr-TR" dirty="0"/>
              <a:t>Otobüsün geldiğinde otobüse bin</a:t>
            </a:r>
          </a:p>
          <a:p>
            <a:r>
              <a:rPr lang="tr-TR" dirty="0"/>
              <a:t>Biletini al</a:t>
            </a:r>
          </a:p>
          <a:p>
            <a:r>
              <a:rPr lang="tr-TR" dirty="0"/>
              <a:t>İneceğin yere yakınlaştığında kapıya doğru yürü</a:t>
            </a:r>
          </a:p>
          <a:p>
            <a:r>
              <a:rPr lang="tr-TR" dirty="0"/>
              <a:t>İneceğini belirten ikaz lambasına bas</a:t>
            </a:r>
          </a:p>
          <a:p>
            <a:r>
              <a:rPr lang="tr-TR" dirty="0"/>
              <a:t>Otobüs durunca in</a:t>
            </a:r>
          </a:p>
          <a:p>
            <a:r>
              <a:rPr lang="tr-TR" dirty="0"/>
              <a:t>Okula doğru yürü</a:t>
            </a:r>
          </a:p>
          <a:p>
            <a:r>
              <a:rPr lang="tr-TR" dirty="0"/>
              <a:t>Okul giriş kapısından içeriye gir</a:t>
            </a:r>
          </a:p>
          <a:p>
            <a:r>
              <a:rPr lang="tr-TR" dirty="0"/>
              <a:t>Sınıf arkadaşlarınla selamlaş</a:t>
            </a:r>
          </a:p>
          <a:p>
            <a:r>
              <a:rPr lang="tr-TR" dirty="0"/>
              <a:t>Sınıfa gir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94002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arkadaşınıza e-posta yazarken yapacaklarınızın algoritmasını yazınız.  </a:t>
            </a:r>
          </a:p>
        </p:txBody>
      </p:sp>
    </p:spTree>
    <p:extLst>
      <p:ext uri="{BB962C8B-B14F-4D97-AF65-F5344CB8AC3E}">
        <p14:creationId xmlns:p14="http://schemas.microsoft.com/office/powerpoint/2010/main" val="3971976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 descr="Ayran Algoritm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526" y="1919672"/>
            <a:ext cx="5325973" cy="406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294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2050" name="Picture 2" descr="http://www.btydersi.com/wp-content/uploads/2016/04/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803" y="553969"/>
            <a:ext cx="2203161" cy="562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23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Akış Şemaları</a:t>
            </a:r>
            <a:endParaRPr lang="tr-TR" dirty="0"/>
          </a:p>
        </p:txBody>
      </p:sp>
      <p:graphicFrame>
        <p:nvGraphicFramePr>
          <p:cNvPr id="5" name="İçerik Yer Tutucus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005459"/>
              </p:ext>
            </p:extLst>
          </p:nvPr>
        </p:nvGraphicFramePr>
        <p:xfrm>
          <a:off x="838200" y="1825625"/>
          <a:ext cx="105156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  <a:p>
                      <a:endParaRPr lang="tr-TR" dirty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Algoritmanın başladığını ya da sona erdiğini </a:t>
                      </a:r>
                      <a:r>
                        <a:rPr lang="tr-T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belitmek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içinkullanılır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  <a:p>
                      <a:endParaRPr lang="tr-TR" dirty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Araç belirtmeden giriş ya da çıkış yapılacağını gösterir. Bilgi giriş ve çıkışı olurken kullanılır.</a:t>
                      </a:r>
                      <a:endParaRPr lang="tr-TR" dirty="0"/>
                    </a:p>
                    <a:p>
                      <a:endParaRPr lang="tr-T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Hesaplama ya da değerlerin değişkenlere aktarımını gösterir. Bir işlemin yapılmasını söylemek için kullanılır.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  <a:p>
                      <a:endParaRPr lang="tr-TR" dirty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Aritmetik ve mantıksal ifadeler için karar verme ya da karşılaştırma durumunu gösterir.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Akış Çizelgesi: Sonlandırıcı 6"/>
          <p:cNvSpPr/>
          <p:nvPr/>
        </p:nvSpPr>
        <p:spPr>
          <a:xfrm>
            <a:off x="2036618" y="2389909"/>
            <a:ext cx="1485900" cy="60267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Akış Çizelgesi: İşlem 7"/>
          <p:cNvSpPr/>
          <p:nvPr/>
        </p:nvSpPr>
        <p:spPr>
          <a:xfrm>
            <a:off x="2036618" y="4210567"/>
            <a:ext cx="1485900" cy="6234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Akış Çizelgesi: Karar 8"/>
          <p:cNvSpPr/>
          <p:nvPr/>
        </p:nvSpPr>
        <p:spPr>
          <a:xfrm>
            <a:off x="1987261" y="5024491"/>
            <a:ext cx="1584614" cy="6026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Akış Çizelgesi: Veri 10"/>
          <p:cNvSpPr/>
          <p:nvPr/>
        </p:nvSpPr>
        <p:spPr>
          <a:xfrm>
            <a:off x="2026227" y="3285849"/>
            <a:ext cx="1506682" cy="5715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2680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Akış Şemaları</a:t>
            </a:r>
            <a:endParaRPr lang="tr-TR" dirty="0"/>
          </a:p>
        </p:txBody>
      </p:sp>
      <p:graphicFrame>
        <p:nvGraphicFramePr>
          <p:cNvPr id="5" name="İçerik Yer Tutucus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719719"/>
              </p:ext>
            </p:extLst>
          </p:nvPr>
        </p:nvGraphicFramePr>
        <p:xfrm>
          <a:off x="838200" y="1825625"/>
          <a:ext cx="10515600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  <a:p>
                      <a:endParaRPr lang="tr-TR" dirty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Yapılacak işler birden fazla sayıda yinelenecek ise diğer bir deyişle iş akışında çevrim(döngü) var ise bu sembol kullanılır.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  <a:p>
                      <a:endParaRPr lang="tr-TR" dirty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Klavye aracılığı ile giriş ya da okuma yapılacağını gösterir.</a:t>
                      </a:r>
                      <a:endParaRPr lang="tr-TR" dirty="0"/>
                    </a:p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br>
                        <a:rPr lang="tr-TR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tr-TR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  <a:p>
                      <a:endParaRPr lang="tr-TR" dirty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Akış Çizelgesi: Hazırlık 2"/>
          <p:cNvSpPr/>
          <p:nvPr/>
        </p:nvSpPr>
        <p:spPr>
          <a:xfrm>
            <a:off x="2171700" y="2296391"/>
            <a:ext cx="1724891" cy="623454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Akış Çizelgesi: El İle Girdi 9"/>
          <p:cNvSpPr/>
          <p:nvPr/>
        </p:nvSpPr>
        <p:spPr>
          <a:xfrm>
            <a:off x="2291195" y="3191914"/>
            <a:ext cx="1485900" cy="696191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9939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 Klavyeden girilen iki sayıyı toplayıp ekrana yazdıran programın akış şemasını çizeceğiz. Önce </a:t>
            </a:r>
            <a:r>
              <a:rPr lang="tr-TR" b="1" dirty="0"/>
              <a:t>algoritmasını</a:t>
            </a:r>
            <a:r>
              <a:rPr lang="tr-TR" dirty="0"/>
              <a:t> yazalım.</a:t>
            </a:r>
          </a:p>
        </p:txBody>
      </p:sp>
    </p:spTree>
    <p:extLst>
      <p:ext uri="{BB962C8B-B14F-4D97-AF65-F5344CB8AC3E}">
        <p14:creationId xmlns:p14="http://schemas.microsoft.com/office/powerpoint/2010/main" val="1494131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146" name="Picture 2" descr="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835" y="2275609"/>
            <a:ext cx="5419256" cy="352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675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098" name="Picture 2" descr="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990" y="1825625"/>
            <a:ext cx="989601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110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 Işıklara geldiğinde otomobile ne yapması gerektiğini söyleyen akış şeması (Sadece yeşil ve kırmızı renk için düşünelim)</a:t>
            </a:r>
          </a:p>
        </p:txBody>
      </p:sp>
    </p:spTree>
    <p:extLst>
      <p:ext uri="{BB962C8B-B14F-4D97-AF65-F5344CB8AC3E}">
        <p14:creationId xmlns:p14="http://schemas.microsoft.com/office/powerpoint/2010/main" val="359888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Algoritma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Bilgisayar kullanarak soru çözmek için sonuca giden yolun tam olarak belirlenmesi gerekir. </a:t>
            </a:r>
          </a:p>
          <a:p>
            <a:r>
              <a:rPr lang="tr-TR" dirty="0"/>
              <a:t>Doğru bir yol izleyebilmek için, çıkılan ve ulaşılan yer tanımlanmalıdır.</a:t>
            </a:r>
          </a:p>
        </p:txBody>
      </p:sp>
    </p:spTree>
    <p:extLst>
      <p:ext uri="{BB962C8B-B14F-4D97-AF65-F5344CB8AC3E}">
        <p14:creationId xmlns:p14="http://schemas.microsoft.com/office/powerpoint/2010/main" val="2340677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Klavyeden girilen iki sayıdan büyük olanını ekrana yazdıran programın algoritması:</a:t>
            </a:r>
          </a:p>
        </p:txBody>
      </p:sp>
    </p:spTree>
    <p:extLst>
      <p:ext uri="{BB962C8B-B14F-4D97-AF65-F5344CB8AC3E}">
        <p14:creationId xmlns:p14="http://schemas.microsoft.com/office/powerpoint/2010/main" val="263340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Soru Çözme Adımları</a:t>
            </a:r>
            <a:br>
              <a:rPr lang="tr-TR" dirty="0"/>
            </a:br>
            <a:endParaRPr lang="tr-TR" dirty="0"/>
          </a:p>
        </p:txBody>
      </p:sp>
      <p:graphicFrame>
        <p:nvGraphicFramePr>
          <p:cNvPr id="6" name="Diyagram 5"/>
          <p:cNvGraphicFramePr/>
          <p:nvPr>
            <p:extLst>
              <p:ext uri="{D42A27DB-BD31-4B8C-83A1-F6EECF244321}">
                <p14:modId xmlns:p14="http://schemas.microsoft.com/office/powerpoint/2010/main" val="1195911283"/>
              </p:ext>
            </p:extLst>
          </p:nvPr>
        </p:nvGraphicFramePr>
        <p:xfrm>
          <a:off x="2032000" y="10279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811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Soru Çözme Adımları</a:t>
            </a:r>
            <a:br>
              <a:rPr lang="tr-TR" dirty="0"/>
            </a:br>
            <a:endParaRPr lang="tr-TR" dirty="0"/>
          </a:p>
        </p:txBody>
      </p:sp>
      <p:graphicFrame>
        <p:nvGraphicFramePr>
          <p:cNvPr id="4" name="Diyagram 3"/>
          <p:cNvGraphicFramePr/>
          <p:nvPr>
            <p:extLst>
              <p:ext uri="{D42A27DB-BD31-4B8C-83A1-F6EECF244321}">
                <p14:modId xmlns:p14="http://schemas.microsoft.com/office/powerpoint/2010/main" val="486425844"/>
              </p:ext>
            </p:extLst>
          </p:nvPr>
        </p:nvGraphicFramePr>
        <p:xfrm>
          <a:off x="1086427" y="153706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099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Soru Çözme Adımları</a:t>
            </a:r>
            <a:br>
              <a:rPr lang="tr-TR" dirty="0"/>
            </a:br>
            <a:endParaRPr lang="tr-TR" dirty="0"/>
          </a:p>
        </p:txBody>
      </p:sp>
      <p:graphicFrame>
        <p:nvGraphicFramePr>
          <p:cNvPr id="4" name="Diyagram 3"/>
          <p:cNvGraphicFramePr/>
          <p:nvPr>
            <p:extLst>
              <p:ext uri="{D42A27DB-BD31-4B8C-83A1-F6EECF244321}">
                <p14:modId xmlns:p14="http://schemas.microsoft.com/office/powerpoint/2010/main" val="3146348001"/>
              </p:ext>
            </p:extLst>
          </p:nvPr>
        </p:nvGraphicFramePr>
        <p:xfrm>
          <a:off x="1086427" y="153706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330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Soru Çözme Adımları</a:t>
            </a:r>
            <a:br>
              <a:rPr lang="tr-TR" dirty="0"/>
            </a:br>
            <a:endParaRPr lang="tr-TR" dirty="0"/>
          </a:p>
        </p:txBody>
      </p:sp>
      <p:graphicFrame>
        <p:nvGraphicFramePr>
          <p:cNvPr id="4" name="Diyagram 3"/>
          <p:cNvGraphicFramePr/>
          <p:nvPr>
            <p:extLst>
              <p:ext uri="{D42A27DB-BD31-4B8C-83A1-F6EECF244321}">
                <p14:modId xmlns:p14="http://schemas.microsoft.com/office/powerpoint/2010/main" val="4124741308"/>
              </p:ext>
            </p:extLst>
          </p:nvPr>
        </p:nvGraphicFramePr>
        <p:xfrm>
          <a:off x="1086427" y="153706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368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Soru Çözme Adımları</a:t>
            </a:r>
            <a:br>
              <a:rPr lang="tr-TR" dirty="0"/>
            </a:br>
            <a:endParaRPr lang="tr-TR" dirty="0"/>
          </a:p>
        </p:txBody>
      </p:sp>
      <p:graphicFrame>
        <p:nvGraphicFramePr>
          <p:cNvPr id="4" name="Diyagram 3"/>
          <p:cNvGraphicFramePr/>
          <p:nvPr>
            <p:extLst>
              <p:ext uri="{D42A27DB-BD31-4B8C-83A1-F6EECF244321}">
                <p14:modId xmlns:p14="http://schemas.microsoft.com/office/powerpoint/2010/main" val="2731888585"/>
              </p:ext>
            </p:extLst>
          </p:nvPr>
        </p:nvGraphicFramePr>
        <p:xfrm>
          <a:off x="1086427" y="153706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5234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Soru Çözme Adımları</a:t>
            </a:r>
            <a:br>
              <a:rPr lang="tr-TR" dirty="0"/>
            </a:br>
            <a:endParaRPr lang="tr-TR" dirty="0"/>
          </a:p>
        </p:txBody>
      </p:sp>
      <p:graphicFrame>
        <p:nvGraphicFramePr>
          <p:cNvPr id="4" name="Diyagram 3"/>
          <p:cNvGraphicFramePr/>
          <p:nvPr>
            <p:extLst>
              <p:ext uri="{D42A27DB-BD31-4B8C-83A1-F6EECF244321}">
                <p14:modId xmlns:p14="http://schemas.microsoft.com/office/powerpoint/2010/main" val="1346135292"/>
              </p:ext>
            </p:extLst>
          </p:nvPr>
        </p:nvGraphicFramePr>
        <p:xfrm>
          <a:off x="1086427" y="153706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357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Örnek bir Algoritma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öğrencinin evden çıkıp okula giderken izleyeceği yolu ve okula girişinde ilk yapacaklarının algoritmasını yazınız.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27282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495</Words>
  <Application>Microsoft Office PowerPoint</Application>
  <PresentationFormat>Geniş ekran</PresentationFormat>
  <Paragraphs>68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Teması</vt:lpstr>
      <vt:lpstr>Algoritma Nedir?</vt:lpstr>
      <vt:lpstr>Algoritma Nedir?</vt:lpstr>
      <vt:lpstr>Soru Çözme Adımları </vt:lpstr>
      <vt:lpstr>Soru Çözme Adımları </vt:lpstr>
      <vt:lpstr>Soru Çözme Adımları </vt:lpstr>
      <vt:lpstr>Soru Çözme Adımları </vt:lpstr>
      <vt:lpstr>Soru Çözme Adımları </vt:lpstr>
      <vt:lpstr>Soru Çözme Adımları </vt:lpstr>
      <vt:lpstr>Örnek bir Algoritma </vt:lpstr>
      <vt:lpstr>PowerPoint Sunusu</vt:lpstr>
      <vt:lpstr>PowerPoint Sunusu</vt:lpstr>
      <vt:lpstr>PowerPoint Sunusu</vt:lpstr>
      <vt:lpstr>PowerPoint Sunusu</vt:lpstr>
      <vt:lpstr>Akış Şemaları</vt:lpstr>
      <vt:lpstr>Akış Şemaları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Bilişim Teknolojileri Hafta 2: Algoritma ve Akış Şemaları</dc:title>
  <dc:creator>kullanicii</dc:creator>
  <cp:lastModifiedBy>Adem Alpaslan Altun</cp:lastModifiedBy>
  <cp:revision>10</cp:revision>
  <dcterms:created xsi:type="dcterms:W3CDTF">2018-10-05T09:05:08Z</dcterms:created>
  <dcterms:modified xsi:type="dcterms:W3CDTF">2022-11-02T10:25:32Z</dcterms:modified>
</cp:coreProperties>
</file>