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29" r:id="rId3"/>
    <p:sldId id="331" r:id="rId4"/>
    <p:sldId id="356" r:id="rId5"/>
    <p:sldId id="332" r:id="rId6"/>
    <p:sldId id="359" r:id="rId7"/>
    <p:sldId id="333" r:id="rId8"/>
    <p:sldId id="334" r:id="rId9"/>
    <p:sldId id="335" r:id="rId10"/>
    <p:sldId id="336" r:id="rId11"/>
    <p:sldId id="360" r:id="rId12"/>
    <p:sldId id="362" r:id="rId13"/>
    <p:sldId id="363" r:id="rId14"/>
    <p:sldId id="364" r:id="rId15"/>
    <p:sldId id="365" r:id="rId16"/>
    <p:sldId id="366" r:id="rId17"/>
    <p:sldId id="367" r:id="rId18"/>
    <p:sldId id="368" r:id="rId19"/>
    <p:sldId id="369" r:id="rId20"/>
    <p:sldId id="370" r:id="rId21"/>
    <p:sldId id="371" r:id="rId22"/>
    <p:sldId id="374" r:id="rId23"/>
    <p:sldId id="373" r:id="rId24"/>
    <p:sldId id="390" r:id="rId25"/>
    <p:sldId id="372" r:id="rId26"/>
    <p:sldId id="375" r:id="rId27"/>
    <p:sldId id="376" r:id="rId28"/>
    <p:sldId id="377" r:id="rId29"/>
    <p:sldId id="378" r:id="rId30"/>
    <p:sldId id="379" r:id="rId31"/>
    <p:sldId id="380" r:id="rId32"/>
    <p:sldId id="381" r:id="rId33"/>
    <p:sldId id="382" r:id="rId34"/>
    <p:sldId id="383" r:id="rId35"/>
    <p:sldId id="387" r:id="rId36"/>
    <p:sldId id="384" r:id="rId37"/>
    <p:sldId id="385" r:id="rId38"/>
    <p:sldId id="386" r:id="rId39"/>
    <p:sldId id="388" r:id="rId40"/>
    <p:sldId id="389" r:id="rId4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Kullanıcısı" initials="WK" lastIdx="0" clrIdx="0">
    <p:extLst>
      <p:ext uri="{19B8F6BF-5375-455C-9EA6-DF929625EA0E}">
        <p15:presenceInfo xmlns:p15="http://schemas.microsoft.com/office/powerpoint/2012/main" userId="Windows Kullanıcısı"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7A9FB6-1078-406F-8123-D17D4A59F79A}" v="16" dt="2021-09-17T13:46:24.753"/>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7" d="100"/>
          <a:sy n="87" d="100"/>
        </p:scale>
        <p:origin x="60" y="2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a Uysal" userId="0ad29d028714e4dd" providerId="LiveId" clId="{D27A9FB6-1078-406F-8123-D17D4A59F79A}"/>
    <pc:docChg chg="undo redo custSel addSld delSld modSld sldOrd">
      <pc:chgData name="Tuna Uysal" userId="0ad29d028714e4dd" providerId="LiveId" clId="{D27A9FB6-1078-406F-8123-D17D4A59F79A}" dt="2021-09-17T13:55:45.736" v="24334" actId="20577"/>
      <pc:docMkLst>
        <pc:docMk/>
      </pc:docMkLst>
      <pc:sldChg chg="modSp mod">
        <pc:chgData name="Tuna Uysal" userId="0ad29d028714e4dd" providerId="LiveId" clId="{D27A9FB6-1078-406F-8123-D17D4A59F79A}" dt="2021-09-17T12:13:30.112" v="23292" actId="27636"/>
        <pc:sldMkLst>
          <pc:docMk/>
          <pc:sldMk cId="2752310535" sldId="256"/>
        </pc:sldMkLst>
        <pc:spChg chg="mod">
          <ac:chgData name="Tuna Uysal" userId="0ad29d028714e4dd" providerId="LiveId" clId="{D27A9FB6-1078-406F-8123-D17D4A59F79A}" dt="2021-09-17T12:13:30.112" v="23292" actId="27636"/>
          <ac:spMkLst>
            <pc:docMk/>
            <pc:sldMk cId="2752310535" sldId="256"/>
            <ac:spMk id="3" creationId="{A64CB536-5136-4131-8A01-A22BA8AF0BB7}"/>
          </ac:spMkLst>
        </pc:spChg>
      </pc:sldChg>
      <pc:sldChg chg="modSp mod">
        <pc:chgData name="Tuna Uysal" userId="0ad29d028714e4dd" providerId="LiveId" clId="{D27A9FB6-1078-406F-8123-D17D4A59F79A}" dt="2021-09-17T12:15:02.904" v="23615" actId="20577"/>
        <pc:sldMkLst>
          <pc:docMk/>
          <pc:sldMk cId="3521264354" sldId="329"/>
        </pc:sldMkLst>
        <pc:spChg chg="mod">
          <ac:chgData name="Tuna Uysal" userId="0ad29d028714e4dd" providerId="LiveId" clId="{D27A9FB6-1078-406F-8123-D17D4A59F79A}" dt="2021-09-17T12:15:02.904" v="23615" actId="20577"/>
          <ac:spMkLst>
            <pc:docMk/>
            <pc:sldMk cId="3521264354" sldId="329"/>
            <ac:spMk id="3" creationId="{E9F79663-C486-40D3-A614-15009CF090D4}"/>
          </ac:spMkLst>
        </pc:spChg>
      </pc:sldChg>
      <pc:sldChg chg="modSp mod">
        <pc:chgData name="Tuna Uysal" userId="0ad29d028714e4dd" providerId="LiveId" clId="{D27A9FB6-1078-406F-8123-D17D4A59F79A}" dt="2021-09-17T13:38:23.224" v="24303" actId="255"/>
        <pc:sldMkLst>
          <pc:docMk/>
          <pc:sldMk cId="1393969878" sldId="331"/>
        </pc:sldMkLst>
        <pc:spChg chg="mod">
          <ac:chgData name="Tuna Uysal" userId="0ad29d028714e4dd" providerId="LiveId" clId="{D27A9FB6-1078-406F-8123-D17D4A59F79A}" dt="2021-09-17T13:38:23.224" v="24303" actId="255"/>
          <ac:spMkLst>
            <pc:docMk/>
            <pc:sldMk cId="1393969878" sldId="331"/>
            <ac:spMk id="3" creationId="{E9F79663-C486-40D3-A614-15009CF090D4}"/>
          </ac:spMkLst>
        </pc:spChg>
      </pc:sldChg>
      <pc:sldChg chg="addSp delSp modSp mod">
        <pc:chgData name="Tuna Uysal" userId="0ad29d028714e4dd" providerId="LiveId" clId="{D27A9FB6-1078-406F-8123-D17D4A59F79A}" dt="2021-09-17T12:18:35.626" v="23917" actId="20577"/>
        <pc:sldMkLst>
          <pc:docMk/>
          <pc:sldMk cId="1011008053" sldId="332"/>
        </pc:sldMkLst>
        <pc:spChg chg="del mod">
          <ac:chgData name="Tuna Uysal" userId="0ad29d028714e4dd" providerId="LiveId" clId="{D27A9FB6-1078-406F-8123-D17D4A59F79A}" dt="2021-09-17T07:18:27.356" v="800" actId="478"/>
          <ac:spMkLst>
            <pc:docMk/>
            <pc:sldMk cId="1011008053" sldId="332"/>
            <ac:spMk id="2" creationId="{00000000-0000-0000-0000-000000000000}"/>
          </ac:spMkLst>
        </pc:spChg>
        <pc:spChg chg="mod">
          <ac:chgData name="Tuna Uysal" userId="0ad29d028714e4dd" providerId="LiveId" clId="{D27A9FB6-1078-406F-8123-D17D4A59F79A}" dt="2021-09-17T12:18:35.626" v="23917" actId="20577"/>
          <ac:spMkLst>
            <pc:docMk/>
            <pc:sldMk cId="1011008053" sldId="332"/>
            <ac:spMk id="3" creationId="{00000000-0000-0000-0000-000000000000}"/>
          </ac:spMkLst>
        </pc:spChg>
        <pc:spChg chg="add del mod">
          <ac:chgData name="Tuna Uysal" userId="0ad29d028714e4dd" providerId="LiveId" clId="{D27A9FB6-1078-406F-8123-D17D4A59F79A}" dt="2021-09-17T07:18:36.376" v="801" actId="478"/>
          <ac:spMkLst>
            <pc:docMk/>
            <pc:sldMk cId="1011008053" sldId="332"/>
            <ac:spMk id="5" creationId="{9DFD2190-A7A0-4E6E-A77F-EBDEA1229B23}"/>
          </ac:spMkLst>
        </pc:spChg>
      </pc:sldChg>
      <pc:sldChg chg="addSp delSp modSp mod setBg">
        <pc:chgData name="Tuna Uysal" userId="0ad29d028714e4dd" providerId="LiveId" clId="{D27A9FB6-1078-406F-8123-D17D4A59F79A}" dt="2021-09-17T13:38:02.539" v="24300" actId="255"/>
        <pc:sldMkLst>
          <pc:docMk/>
          <pc:sldMk cId="2316238309" sldId="333"/>
        </pc:sldMkLst>
        <pc:spChg chg="mod ord">
          <ac:chgData name="Tuna Uysal" userId="0ad29d028714e4dd" providerId="LiveId" clId="{D27A9FB6-1078-406F-8123-D17D4A59F79A}" dt="2021-09-17T07:55:47.862" v="2668" actId="20577"/>
          <ac:spMkLst>
            <pc:docMk/>
            <pc:sldMk cId="2316238309" sldId="333"/>
            <ac:spMk id="3" creationId="{00000000-0000-0000-0000-000000000000}"/>
          </ac:spMkLst>
        </pc:spChg>
        <pc:spChg chg="add mod">
          <ac:chgData name="Tuna Uysal" userId="0ad29d028714e4dd" providerId="LiveId" clId="{D27A9FB6-1078-406F-8123-D17D4A59F79A}" dt="2021-09-17T13:38:02.539" v="24300" actId="255"/>
          <ac:spMkLst>
            <pc:docMk/>
            <pc:sldMk cId="2316238309" sldId="333"/>
            <ac:spMk id="4" creationId="{49F4B64F-7EDB-4556-A828-158472DBF2CF}"/>
          </ac:spMkLst>
        </pc:spChg>
        <pc:spChg chg="add del">
          <ac:chgData name="Tuna Uysal" userId="0ad29d028714e4dd" providerId="LiveId" clId="{D27A9FB6-1078-406F-8123-D17D4A59F79A}" dt="2021-09-17T07:38:35.802" v="1771" actId="26606"/>
          <ac:spMkLst>
            <pc:docMk/>
            <pc:sldMk cId="2316238309" sldId="333"/>
            <ac:spMk id="9" creationId="{5E39A796-BE83-48B1-B33F-35C4A32AAB57}"/>
          </ac:spMkLst>
        </pc:spChg>
        <pc:spChg chg="add del">
          <ac:chgData name="Tuna Uysal" userId="0ad29d028714e4dd" providerId="LiveId" clId="{D27A9FB6-1078-406F-8123-D17D4A59F79A}" dt="2021-09-17T07:38:35.802" v="1771" actId="26606"/>
          <ac:spMkLst>
            <pc:docMk/>
            <pc:sldMk cId="2316238309" sldId="333"/>
            <ac:spMk id="11" creationId="{72F84B47-E267-4194-8194-831DB7B5547F}"/>
          </ac:spMkLst>
        </pc:spChg>
        <pc:spChg chg="add del">
          <ac:chgData name="Tuna Uysal" userId="0ad29d028714e4dd" providerId="LiveId" clId="{D27A9FB6-1078-406F-8123-D17D4A59F79A}" dt="2021-09-17T07:38:45.815" v="1773" actId="26606"/>
          <ac:spMkLst>
            <pc:docMk/>
            <pc:sldMk cId="2316238309" sldId="333"/>
            <ac:spMk id="13" creationId="{1E547BA6-BAE0-43BB-A7CA-60F69CE252F0}"/>
          </ac:spMkLst>
        </pc:spChg>
        <pc:spChg chg="add del">
          <ac:chgData name="Tuna Uysal" userId="0ad29d028714e4dd" providerId="LiveId" clId="{D27A9FB6-1078-406F-8123-D17D4A59F79A}" dt="2021-09-17T07:38:45.815" v="1773" actId="26606"/>
          <ac:spMkLst>
            <pc:docMk/>
            <pc:sldMk cId="2316238309" sldId="333"/>
            <ac:spMk id="14" creationId="{2B566528-1B12-4246-9431-5C2D7D081168}"/>
          </ac:spMkLst>
        </pc:spChg>
        <pc:spChg chg="add del">
          <ac:chgData name="Tuna Uysal" userId="0ad29d028714e4dd" providerId="LiveId" clId="{D27A9FB6-1078-406F-8123-D17D4A59F79A}" dt="2021-09-17T07:38:45.815" v="1773" actId="26606"/>
          <ac:spMkLst>
            <pc:docMk/>
            <pc:sldMk cId="2316238309" sldId="333"/>
            <ac:spMk id="18" creationId="{D3F51FEB-38FB-4F6C-9F7B-2F2AFAB65463}"/>
          </ac:spMkLst>
        </pc:spChg>
        <pc:spChg chg="add del">
          <ac:chgData name="Tuna Uysal" userId="0ad29d028714e4dd" providerId="LiveId" clId="{D27A9FB6-1078-406F-8123-D17D4A59F79A}" dt="2021-09-17T07:38:52.383" v="1775" actId="26606"/>
          <ac:spMkLst>
            <pc:docMk/>
            <pc:sldMk cId="2316238309" sldId="333"/>
            <ac:spMk id="20" creationId="{2550BE34-C2B8-49B8-8519-67A8CAD51AE9}"/>
          </ac:spMkLst>
        </pc:spChg>
        <pc:spChg chg="add del">
          <ac:chgData name="Tuna Uysal" userId="0ad29d028714e4dd" providerId="LiveId" clId="{D27A9FB6-1078-406F-8123-D17D4A59F79A}" dt="2021-09-17T07:38:52.383" v="1775" actId="26606"/>
          <ac:spMkLst>
            <pc:docMk/>
            <pc:sldMk cId="2316238309" sldId="333"/>
            <ac:spMk id="21" creationId="{A7457DD9-5A45-400A-AB4B-4B4EDECA25F1}"/>
          </ac:spMkLst>
        </pc:spChg>
        <pc:spChg chg="add del">
          <ac:chgData name="Tuna Uysal" userId="0ad29d028714e4dd" providerId="LiveId" clId="{D27A9FB6-1078-406F-8123-D17D4A59F79A}" dt="2021-09-17T07:38:52.383" v="1775" actId="26606"/>
          <ac:spMkLst>
            <pc:docMk/>
            <pc:sldMk cId="2316238309" sldId="333"/>
            <ac:spMk id="22" creationId="{441CF7D6-A660-431A-B0BB-140A0D5556B6}"/>
          </ac:spMkLst>
        </pc:spChg>
        <pc:spChg chg="add del">
          <ac:chgData name="Tuna Uysal" userId="0ad29d028714e4dd" providerId="LiveId" clId="{D27A9FB6-1078-406F-8123-D17D4A59F79A}" dt="2021-09-17T07:38:52.383" v="1775" actId="26606"/>
          <ac:spMkLst>
            <pc:docMk/>
            <pc:sldMk cId="2316238309" sldId="333"/>
            <ac:spMk id="23" creationId="{0570A85B-3810-4F95-97B0-CBF4CCDB381C}"/>
          </ac:spMkLst>
        </pc:spChg>
        <pc:spChg chg="add del">
          <ac:chgData name="Tuna Uysal" userId="0ad29d028714e4dd" providerId="LiveId" clId="{D27A9FB6-1078-406F-8123-D17D4A59F79A}" dt="2021-09-17T07:42:56.119" v="1823" actId="26606"/>
          <ac:spMkLst>
            <pc:docMk/>
            <pc:sldMk cId="2316238309" sldId="333"/>
            <ac:spMk id="25" creationId="{2B566528-1B12-4246-9431-5C2D7D081168}"/>
          </ac:spMkLst>
        </pc:spChg>
        <pc:spChg chg="add del">
          <ac:chgData name="Tuna Uysal" userId="0ad29d028714e4dd" providerId="LiveId" clId="{D27A9FB6-1078-406F-8123-D17D4A59F79A}" dt="2021-09-17T07:39:57.275" v="1779" actId="26606"/>
          <ac:spMkLst>
            <pc:docMk/>
            <pc:sldMk cId="2316238309" sldId="333"/>
            <ac:spMk id="33" creationId="{2B566528-1B12-4246-9431-5C2D7D081168}"/>
          </ac:spMkLst>
        </pc:spChg>
        <pc:spChg chg="add del">
          <ac:chgData name="Tuna Uysal" userId="0ad29d028714e4dd" providerId="LiveId" clId="{D27A9FB6-1078-406F-8123-D17D4A59F79A}" dt="2021-09-17T07:39:57.275" v="1779" actId="26606"/>
          <ac:spMkLst>
            <pc:docMk/>
            <pc:sldMk cId="2316238309" sldId="333"/>
            <ac:spMk id="35" creationId="{D3F51FEB-38FB-4F6C-9F7B-2F2AFAB65463}"/>
          </ac:spMkLst>
        </pc:spChg>
        <pc:spChg chg="add del">
          <ac:chgData name="Tuna Uysal" userId="0ad29d028714e4dd" providerId="LiveId" clId="{D27A9FB6-1078-406F-8123-D17D4A59F79A}" dt="2021-09-17T07:39:57.275" v="1779" actId="26606"/>
          <ac:spMkLst>
            <pc:docMk/>
            <pc:sldMk cId="2316238309" sldId="333"/>
            <ac:spMk id="37" creationId="{1E547BA6-BAE0-43BB-A7CA-60F69CE252F0}"/>
          </ac:spMkLst>
        </pc:spChg>
        <pc:spChg chg="add del">
          <ac:chgData name="Tuna Uysal" userId="0ad29d028714e4dd" providerId="LiveId" clId="{D27A9FB6-1078-406F-8123-D17D4A59F79A}" dt="2021-09-17T07:39:59.398" v="1781" actId="26606"/>
          <ac:spMkLst>
            <pc:docMk/>
            <pc:sldMk cId="2316238309" sldId="333"/>
            <ac:spMk id="43" creationId="{2B566528-1B12-4246-9431-5C2D7D081168}"/>
          </ac:spMkLst>
        </pc:spChg>
        <pc:spChg chg="add del">
          <ac:chgData name="Tuna Uysal" userId="0ad29d028714e4dd" providerId="LiveId" clId="{D27A9FB6-1078-406F-8123-D17D4A59F79A}" dt="2021-09-17T07:40:02.717" v="1783" actId="26606"/>
          <ac:spMkLst>
            <pc:docMk/>
            <pc:sldMk cId="2316238309" sldId="333"/>
            <ac:spMk id="50" creationId="{2B566528-1B12-4246-9431-5C2D7D081168}"/>
          </ac:spMkLst>
        </pc:spChg>
        <pc:spChg chg="add del">
          <ac:chgData name="Tuna Uysal" userId="0ad29d028714e4dd" providerId="LiveId" clId="{D27A9FB6-1078-406F-8123-D17D4A59F79A}" dt="2021-09-17T07:42:54.721" v="1821" actId="26606"/>
          <ac:spMkLst>
            <pc:docMk/>
            <pc:sldMk cId="2316238309" sldId="333"/>
            <ac:spMk id="56" creationId="{2B566528-1B12-4246-9431-5C2D7D081168}"/>
          </ac:spMkLst>
        </pc:spChg>
        <pc:spChg chg="add del">
          <ac:chgData name="Tuna Uysal" userId="0ad29d028714e4dd" providerId="LiveId" clId="{D27A9FB6-1078-406F-8123-D17D4A59F79A}" dt="2021-09-17T07:42:52.640" v="1819" actId="26606"/>
          <ac:spMkLst>
            <pc:docMk/>
            <pc:sldMk cId="2316238309" sldId="333"/>
            <ac:spMk id="66" creationId="{2B566528-1B12-4246-9431-5C2D7D081168}"/>
          </ac:spMkLst>
        </pc:spChg>
        <pc:spChg chg="add del">
          <ac:chgData name="Tuna Uysal" userId="0ad29d028714e4dd" providerId="LiveId" clId="{D27A9FB6-1078-406F-8123-D17D4A59F79A}" dt="2021-09-17T07:42:52.640" v="1819" actId="26606"/>
          <ac:spMkLst>
            <pc:docMk/>
            <pc:sldMk cId="2316238309" sldId="333"/>
            <ac:spMk id="68" creationId="{D3F51FEB-38FB-4F6C-9F7B-2F2AFAB65463}"/>
          </ac:spMkLst>
        </pc:spChg>
        <pc:spChg chg="add del">
          <ac:chgData name="Tuna Uysal" userId="0ad29d028714e4dd" providerId="LiveId" clId="{D27A9FB6-1078-406F-8123-D17D4A59F79A}" dt="2021-09-17T07:42:52.640" v="1819" actId="26606"/>
          <ac:spMkLst>
            <pc:docMk/>
            <pc:sldMk cId="2316238309" sldId="333"/>
            <ac:spMk id="70" creationId="{1E547BA6-BAE0-43BB-A7CA-60F69CE252F0}"/>
          </ac:spMkLst>
        </pc:spChg>
        <pc:spChg chg="add del">
          <ac:chgData name="Tuna Uysal" userId="0ad29d028714e4dd" providerId="LiveId" clId="{D27A9FB6-1078-406F-8123-D17D4A59F79A}" dt="2021-09-17T07:40:28.313" v="1789" actId="26606"/>
          <ac:spMkLst>
            <pc:docMk/>
            <pc:sldMk cId="2316238309" sldId="333"/>
            <ac:spMk id="79" creationId="{05C7EBC3-4672-4DAB-81C2-58661FAFAED6}"/>
          </ac:spMkLst>
        </pc:spChg>
        <pc:spChg chg="add del">
          <ac:chgData name="Tuna Uysal" userId="0ad29d028714e4dd" providerId="LiveId" clId="{D27A9FB6-1078-406F-8123-D17D4A59F79A}" dt="2021-09-17T07:40:28.313" v="1789" actId="26606"/>
          <ac:spMkLst>
            <pc:docMk/>
            <pc:sldMk cId="2316238309" sldId="333"/>
            <ac:spMk id="81" creationId="{40BF962F-4C6F-461E-86F2-C43F56CC939B}"/>
          </ac:spMkLst>
        </pc:spChg>
        <pc:spChg chg="add del">
          <ac:chgData name="Tuna Uysal" userId="0ad29d028714e4dd" providerId="LiveId" clId="{D27A9FB6-1078-406F-8123-D17D4A59F79A}" dt="2021-09-17T07:42:21.653" v="1807" actId="26606"/>
          <ac:spMkLst>
            <pc:docMk/>
            <pc:sldMk cId="2316238309" sldId="333"/>
            <ac:spMk id="82" creationId="{743AA782-23D1-4521-8CAD-47662984AA08}"/>
          </ac:spMkLst>
        </pc:spChg>
        <pc:spChg chg="add del">
          <ac:chgData name="Tuna Uysal" userId="0ad29d028714e4dd" providerId="LiveId" clId="{D27A9FB6-1078-406F-8123-D17D4A59F79A}" dt="2021-09-17T07:40:28.313" v="1789" actId="26606"/>
          <ac:spMkLst>
            <pc:docMk/>
            <pc:sldMk cId="2316238309" sldId="333"/>
            <ac:spMk id="83" creationId="{2E94A4F7-38E4-45EA-8E2E-CE1B5766B4F1}"/>
          </ac:spMkLst>
        </pc:spChg>
        <pc:spChg chg="add del">
          <ac:chgData name="Tuna Uysal" userId="0ad29d028714e4dd" providerId="LiveId" clId="{D27A9FB6-1078-406F-8123-D17D4A59F79A}" dt="2021-09-17T07:42:21.653" v="1807" actId="26606"/>
          <ac:spMkLst>
            <pc:docMk/>
            <pc:sldMk cId="2316238309" sldId="333"/>
            <ac:spMk id="84" creationId="{650D18FE-0824-4A46-B22C-A86B52E5780A}"/>
          </ac:spMkLst>
        </pc:spChg>
        <pc:spChg chg="add del">
          <ac:chgData name="Tuna Uysal" userId="0ad29d028714e4dd" providerId="LiveId" clId="{D27A9FB6-1078-406F-8123-D17D4A59F79A}" dt="2021-09-17T07:42:47.456" v="1813" actId="26606"/>
          <ac:spMkLst>
            <pc:docMk/>
            <pc:sldMk cId="2316238309" sldId="333"/>
            <ac:spMk id="86" creationId="{1E547BA6-BAE0-43BB-A7CA-60F69CE252F0}"/>
          </ac:spMkLst>
        </pc:spChg>
        <pc:spChg chg="add del">
          <ac:chgData name="Tuna Uysal" userId="0ad29d028714e4dd" providerId="LiveId" clId="{D27A9FB6-1078-406F-8123-D17D4A59F79A}" dt="2021-09-17T07:40:29.468" v="1791" actId="26606"/>
          <ac:spMkLst>
            <pc:docMk/>
            <pc:sldMk cId="2316238309" sldId="333"/>
            <ac:spMk id="88" creationId="{2B566528-1B12-4246-9431-5C2D7D081168}"/>
          </ac:spMkLst>
        </pc:spChg>
        <pc:spChg chg="add del">
          <ac:chgData name="Tuna Uysal" userId="0ad29d028714e4dd" providerId="LiveId" clId="{D27A9FB6-1078-406F-8123-D17D4A59F79A}" dt="2021-09-17T07:40:31.290" v="1793" actId="26606"/>
          <ac:spMkLst>
            <pc:docMk/>
            <pc:sldMk cId="2316238309" sldId="333"/>
            <ac:spMk id="92" creationId="{2B566528-1B12-4246-9431-5C2D7D081168}"/>
          </ac:spMkLst>
        </pc:spChg>
        <pc:spChg chg="add del">
          <ac:chgData name="Tuna Uysal" userId="0ad29d028714e4dd" providerId="LiveId" clId="{D27A9FB6-1078-406F-8123-D17D4A59F79A}" dt="2021-09-17T07:40:31.290" v="1793" actId="26606"/>
          <ac:spMkLst>
            <pc:docMk/>
            <pc:sldMk cId="2316238309" sldId="333"/>
            <ac:spMk id="93" creationId="{D3F51FEB-38FB-4F6C-9F7B-2F2AFAB65463}"/>
          </ac:spMkLst>
        </pc:spChg>
        <pc:spChg chg="add del">
          <ac:chgData name="Tuna Uysal" userId="0ad29d028714e4dd" providerId="LiveId" clId="{D27A9FB6-1078-406F-8123-D17D4A59F79A}" dt="2021-09-17T07:40:31.290" v="1793" actId="26606"/>
          <ac:spMkLst>
            <pc:docMk/>
            <pc:sldMk cId="2316238309" sldId="333"/>
            <ac:spMk id="94" creationId="{1E547BA6-BAE0-43BB-A7CA-60F69CE252F0}"/>
          </ac:spMkLst>
        </pc:spChg>
        <pc:spChg chg="add del">
          <ac:chgData name="Tuna Uysal" userId="0ad29d028714e4dd" providerId="LiveId" clId="{D27A9FB6-1078-406F-8123-D17D4A59F79A}" dt="2021-09-17T07:40:33.032" v="1795" actId="26606"/>
          <ac:spMkLst>
            <pc:docMk/>
            <pc:sldMk cId="2316238309" sldId="333"/>
            <ac:spMk id="99" creationId="{2B566528-1B12-4246-9431-5C2D7D081168}"/>
          </ac:spMkLst>
        </pc:spChg>
        <pc:spChg chg="add del">
          <ac:chgData name="Tuna Uysal" userId="0ad29d028714e4dd" providerId="LiveId" clId="{D27A9FB6-1078-406F-8123-D17D4A59F79A}" dt="2021-09-17T07:40:33.032" v="1795" actId="26606"/>
          <ac:spMkLst>
            <pc:docMk/>
            <pc:sldMk cId="2316238309" sldId="333"/>
            <ac:spMk id="100" creationId="{D3F51FEB-38FB-4F6C-9F7B-2F2AFAB65463}"/>
          </ac:spMkLst>
        </pc:spChg>
        <pc:spChg chg="add del">
          <ac:chgData name="Tuna Uysal" userId="0ad29d028714e4dd" providerId="LiveId" clId="{D27A9FB6-1078-406F-8123-D17D4A59F79A}" dt="2021-09-17T07:40:33.032" v="1795" actId="26606"/>
          <ac:spMkLst>
            <pc:docMk/>
            <pc:sldMk cId="2316238309" sldId="333"/>
            <ac:spMk id="101" creationId="{1E547BA6-BAE0-43BB-A7CA-60F69CE252F0}"/>
          </ac:spMkLst>
        </pc:spChg>
        <pc:spChg chg="add del">
          <ac:chgData name="Tuna Uysal" userId="0ad29d028714e4dd" providerId="LiveId" clId="{D27A9FB6-1078-406F-8123-D17D4A59F79A}" dt="2021-09-17T07:42:49.991" v="1817" actId="26606"/>
          <ac:spMkLst>
            <pc:docMk/>
            <pc:sldMk cId="2316238309" sldId="333"/>
            <ac:spMk id="104" creationId="{2B566528-1B12-4246-9431-5C2D7D081168}"/>
          </ac:spMkLst>
        </pc:spChg>
        <pc:spChg chg="add del">
          <ac:chgData name="Tuna Uysal" userId="0ad29d028714e4dd" providerId="LiveId" clId="{D27A9FB6-1078-406F-8123-D17D4A59F79A}" dt="2021-09-17T07:42:49.991" v="1817" actId="26606"/>
          <ac:spMkLst>
            <pc:docMk/>
            <pc:sldMk cId="2316238309" sldId="333"/>
            <ac:spMk id="105" creationId="{D3F51FEB-38FB-4F6C-9F7B-2F2AFAB65463}"/>
          </ac:spMkLst>
        </pc:spChg>
        <pc:spChg chg="add del">
          <ac:chgData name="Tuna Uysal" userId="0ad29d028714e4dd" providerId="LiveId" clId="{D27A9FB6-1078-406F-8123-D17D4A59F79A}" dt="2021-09-17T07:42:49.991" v="1817" actId="26606"/>
          <ac:spMkLst>
            <pc:docMk/>
            <pc:sldMk cId="2316238309" sldId="333"/>
            <ac:spMk id="106" creationId="{1E547BA6-BAE0-43BB-A7CA-60F69CE252F0}"/>
          </ac:spMkLst>
        </pc:spChg>
        <pc:spChg chg="add del">
          <ac:chgData name="Tuna Uysal" userId="0ad29d028714e4dd" providerId="LiveId" clId="{D27A9FB6-1078-406F-8123-D17D4A59F79A}" dt="2021-09-17T07:41:00.028" v="1799" actId="26606"/>
          <ac:spMkLst>
            <pc:docMk/>
            <pc:sldMk cId="2316238309" sldId="333"/>
            <ac:spMk id="114" creationId="{2B566528-1B12-4246-9431-5C2D7D081168}"/>
          </ac:spMkLst>
        </pc:spChg>
        <pc:spChg chg="add del">
          <ac:chgData name="Tuna Uysal" userId="0ad29d028714e4dd" providerId="LiveId" clId="{D27A9FB6-1078-406F-8123-D17D4A59F79A}" dt="2021-09-17T07:41:00.028" v="1799" actId="26606"/>
          <ac:spMkLst>
            <pc:docMk/>
            <pc:sldMk cId="2316238309" sldId="333"/>
            <ac:spMk id="116" creationId="{D3F51FEB-38FB-4F6C-9F7B-2F2AFAB65463}"/>
          </ac:spMkLst>
        </pc:spChg>
        <pc:spChg chg="add del">
          <ac:chgData name="Tuna Uysal" userId="0ad29d028714e4dd" providerId="LiveId" clId="{D27A9FB6-1078-406F-8123-D17D4A59F79A}" dt="2021-09-17T07:41:00.028" v="1799" actId="26606"/>
          <ac:spMkLst>
            <pc:docMk/>
            <pc:sldMk cId="2316238309" sldId="333"/>
            <ac:spMk id="118" creationId="{1E547BA6-BAE0-43BB-A7CA-60F69CE252F0}"/>
          </ac:spMkLst>
        </pc:spChg>
        <pc:spChg chg="add del">
          <ac:chgData name="Tuna Uysal" userId="0ad29d028714e4dd" providerId="LiveId" clId="{D27A9FB6-1078-406F-8123-D17D4A59F79A}" dt="2021-09-17T07:41:02.313" v="1801" actId="26606"/>
          <ac:spMkLst>
            <pc:docMk/>
            <pc:sldMk cId="2316238309" sldId="333"/>
            <ac:spMk id="124" creationId="{2B566528-1B12-4246-9431-5C2D7D081168}"/>
          </ac:spMkLst>
        </pc:spChg>
        <pc:spChg chg="add del">
          <ac:chgData name="Tuna Uysal" userId="0ad29d028714e4dd" providerId="LiveId" clId="{D27A9FB6-1078-406F-8123-D17D4A59F79A}" dt="2021-09-17T07:41:02.313" v="1801" actId="26606"/>
          <ac:spMkLst>
            <pc:docMk/>
            <pc:sldMk cId="2316238309" sldId="333"/>
            <ac:spMk id="125" creationId="{D3F51FEB-38FB-4F6C-9F7B-2F2AFAB65463}"/>
          </ac:spMkLst>
        </pc:spChg>
        <pc:spChg chg="add del">
          <ac:chgData name="Tuna Uysal" userId="0ad29d028714e4dd" providerId="LiveId" clId="{D27A9FB6-1078-406F-8123-D17D4A59F79A}" dt="2021-09-17T07:41:02.313" v="1801" actId="26606"/>
          <ac:spMkLst>
            <pc:docMk/>
            <pc:sldMk cId="2316238309" sldId="333"/>
            <ac:spMk id="126" creationId="{1E547BA6-BAE0-43BB-A7CA-60F69CE252F0}"/>
          </ac:spMkLst>
        </pc:spChg>
        <pc:spChg chg="add del">
          <ac:chgData name="Tuna Uysal" userId="0ad29d028714e4dd" providerId="LiveId" clId="{D27A9FB6-1078-406F-8123-D17D4A59F79A}" dt="2021-09-17T07:41:04.975" v="1803" actId="26606"/>
          <ac:spMkLst>
            <pc:docMk/>
            <pc:sldMk cId="2316238309" sldId="333"/>
            <ac:spMk id="131" creationId="{2B566528-1B12-4246-9431-5C2D7D081168}"/>
          </ac:spMkLst>
        </pc:spChg>
        <pc:spChg chg="add del">
          <ac:chgData name="Tuna Uysal" userId="0ad29d028714e4dd" providerId="LiveId" clId="{D27A9FB6-1078-406F-8123-D17D4A59F79A}" dt="2021-09-17T07:42:48.580" v="1815" actId="26606"/>
          <ac:spMkLst>
            <pc:docMk/>
            <pc:sldMk cId="2316238309" sldId="333"/>
            <ac:spMk id="136" creationId="{2B566528-1B12-4246-9431-5C2D7D081168}"/>
          </ac:spMkLst>
        </pc:spChg>
        <pc:spChg chg="add del">
          <ac:chgData name="Tuna Uysal" userId="0ad29d028714e4dd" providerId="LiveId" clId="{D27A9FB6-1078-406F-8123-D17D4A59F79A}" dt="2021-09-17T07:42:48.580" v="1815" actId="26606"/>
          <ac:spMkLst>
            <pc:docMk/>
            <pc:sldMk cId="2316238309" sldId="333"/>
            <ac:spMk id="137" creationId="{D3F51FEB-38FB-4F6C-9F7B-2F2AFAB65463}"/>
          </ac:spMkLst>
        </pc:spChg>
        <pc:spChg chg="add del">
          <ac:chgData name="Tuna Uysal" userId="0ad29d028714e4dd" providerId="LiveId" clId="{D27A9FB6-1078-406F-8123-D17D4A59F79A}" dt="2021-09-17T07:42:48.580" v="1815" actId="26606"/>
          <ac:spMkLst>
            <pc:docMk/>
            <pc:sldMk cId="2316238309" sldId="333"/>
            <ac:spMk id="138" creationId="{1E547BA6-BAE0-43BB-A7CA-60F69CE252F0}"/>
          </ac:spMkLst>
        </pc:spChg>
        <pc:spChg chg="add del">
          <ac:chgData name="Tuna Uysal" userId="0ad29d028714e4dd" providerId="LiveId" clId="{D27A9FB6-1078-406F-8123-D17D4A59F79A}" dt="2021-09-17T07:42:35.692" v="1809" actId="26606"/>
          <ac:spMkLst>
            <pc:docMk/>
            <pc:sldMk cId="2316238309" sldId="333"/>
            <ac:spMk id="143" creationId="{330C0765-5A38-4A34-880C-9CC4C2E14FBA}"/>
          </ac:spMkLst>
        </pc:spChg>
        <pc:spChg chg="add del">
          <ac:chgData name="Tuna Uysal" userId="0ad29d028714e4dd" providerId="LiveId" clId="{D27A9FB6-1078-406F-8123-D17D4A59F79A}" dt="2021-09-17T07:42:42.682" v="1811" actId="26606"/>
          <ac:spMkLst>
            <pc:docMk/>
            <pc:sldMk cId="2316238309" sldId="333"/>
            <ac:spMk id="148" creationId="{2B566528-1B12-4246-9431-5C2D7D081168}"/>
          </ac:spMkLst>
        </pc:spChg>
        <pc:spChg chg="add del">
          <ac:chgData name="Tuna Uysal" userId="0ad29d028714e4dd" providerId="LiveId" clId="{D27A9FB6-1078-406F-8123-D17D4A59F79A}" dt="2021-09-17T07:42:47.456" v="1813" actId="26606"/>
          <ac:spMkLst>
            <pc:docMk/>
            <pc:sldMk cId="2316238309" sldId="333"/>
            <ac:spMk id="155" creationId="{2B566528-1B12-4246-9431-5C2D7D081168}"/>
          </ac:spMkLst>
        </pc:spChg>
        <pc:spChg chg="add del">
          <ac:chgData name="Tuna Uysal" userId="0ad29d028714e4dd" providerId="LiveId" clId="{D27A9FB6-1078-406F-8123-D17D4A59F79A}" dt="2021-09-17T07:42:47.456" v="1813" actId="26606"/>
          <ac:spMkLst>
            <pc:docMk/>
            <pc:sldMk cId="2316238309" sldId="333"/>
            <ac:spMk id="156" creationId="{D3F51FEB-38FB-4F6C-9F7B-2F2AFAB65463}"/>
          </ac:spMkLst>
        </pc:spChg>
        <pc:grpChg chg="add del">
          <ac:chgData name="Tuna Uysal" userId="0ad29d028714e4dd" providerId="LiveId" clId="{D27A9FB6-1078-406F-8123-D17D4A59F79A}" dt="2021-09-17T07:38:45.815" v="1773" actId="26606"/>
          <ac:grpSpMkLst>
            <pc:docMk/>
            <pc:sldMk cId="2316238309" sldId="333"/>
            <ac:grpSpMk id="15" creationId="{15CBE6EC-46EF-45D9-8E16-DCDC5917CA31}"/>
          </ac:grpSpMkLst>
        </pc:grpChg>
        <pc:grpChg chg="add del">
          <ac:chgData name="Tuna Uysal" userId="0ad29d028714e4dd" providerId="LiveId" clId="{D27A9FB6-1078-406F-8123-D17D4A59F79A}" dt="2021-09-17T07:42:56.119" v="1823" actId="26606"/>
          <ac:grpSpMkLst>
            <pc:docMk/>
            <pc:sldMk cId="2316238309" sldId="333"/>
            <ac:grpSpMk id="26" creationId="{828A5161-06F1-46CF-8AD7-844680A59E13}"/>
          </ac:grpSpMkLst>
        </pc:grpChg>
        <pc:grpChg chg="add del">
          <ac:chgData name="Tuna Uysal" userId="0ad29d028714e4dd" providerId="LiveId" clId="{D27A9FB6-1078-406F-8123-D17D4A59F79A}" dt="2021-09-17T07:42:56.119" v="1823" actId="26606"/>
          <ac:grpSpMkLst>
            <pc:docMk/>
            <pc:sldMk cId="2316238309" sldId="333"/>
            <ac:grpSpMk id="28" creationId="{5995D10D-E9C9-47DB-AE7E-801FEF38F5C9}"/>
          </ac:grpSpMkLst>
        </pc:grpChg>
        <pc:grpChg chg="add del">
          <ac:chgData name="Tuna Uysal" userId="0ad29d028714e4dd" providerId="LiveId" clId="{D27A9FB6-1078-406F-8123-D17D4A59F79A}" dt="2021-09-17T07:39:57.275" v="1779" actId="26606"/>
          <ac:grpSpMkLst>
            <pc:docMk/>
            <pc:sldMk cId="2316238309" sldId="333"/>
            <ac:grpSpMk id="39" creationId="{15CBE6EC-46EF-45D9-8E16-DCDC5917CA31}"/>
          </ac:grpSpMkLst>
        </pc:grpChg>
        <pc:grpChg chg="add del">
          <ac:chgData name="Tuna Uysal" userId="0ad29d028714e4dd" providerId="LiveId" clId="{D27A9FB6-1078-406F-8123-D17D4A59F79A}" dt="2021-09-17T07:39:59.398" v="1781" actId="26606"/>
          <ac:grpSpMkLst>
            <pc:docMk/>
            <pc:sldMk cId="2316238309" sldId="333"/>
            <ac:grpSpMk id="44" creationId="{828A5161-06F1-46CF-8AD7-844680A59E13}"/>
          </ac:grpSpMkLst>
        </pc:grpChg>
        <pc:grpChg chg="add del">
          <ac:chgData name="Tuna Uysal" userId="0ad29d028714e4dd" providerId="LiveId" clId="{D27A9FB6-1078-406F-8123-D17D4A59F79A}" dt="2021-09-17T07:39:59.398" v="1781" actId="26606"/>
          <ac:grpSpMkLst>
            <pc:docMk/>
            <pc:sldMk cId="2316238309" sldId="333"/>
            <ac:grpSpMk id="46" creationId="{5995D10D-E9C9-47DB-AE7E-801FEF38F5C9}"/>
          </ac:grpSpMkLst>
        </pc:grpChg>
        <pc:grpChg chg="add del">
          <ac:chgData name="Tuna Uysal" userId="0ad29d028714e4dd" providerId="LiveId" clId="{D27A9FB6-1078-406F-8123-D17D4A59F79A}" dt="2021-09-17T07:40:02.717" v="1783" actId="26606"/>
          <ac:grpSpMkLst>
            <pc:docMk/>
            <pc:sldMk cId="2316238309" sldId="333"/>
            <ac:grpSpMk id="51" creationId="{828A5161-06F1-46CF-8AD7-844680A59E13}"/>
          </ac:grpSpMkLst>
        </pc:grpChg>
        <pc:grpChg chg="add del">
          <ac:chgData name="Tuna Uysal" userId="0ad29d028714e4dd" providerId="LiveId" clId="{D27A9FB6-1078-406F-8123-D17D4A59F79A}" dt="2021-09-17T07:40:02.717" v="1783" actId="26606"/>
          <ac:grpSpMkLst>
            <pc:docMk/>
            <pc:sldMk cId="2316238309" sldId="333"/>
            <ac:grpSpMk id="54" creationId="{5995D10D-E9C9-47DB-AE7E-801FEF38F5C9}"/>
          </ac:grpSpMkLst>
        </pc:grpChg>
        <pc:grpChg chg="add del">
          <ac:chgData name="Tuna Uysal" userId="0ad29d028714e4dd" providerId="LiveId" clId="{D27A9FB6-1078-406F-8123-D17D4A59F79A}" dt="2021-09-17T07:42:54.721" v="1821" actId="26606"/>
          <ac:grpSpMkLst>
            <pc:docMk/>
            <pc:sldMk cId="2316238309" sldId="333"/>
            <ac:grpSpMk id="57" creationId="{828A5161-06F1-46CF-8AD7-844680A59E13}"/>
          </ac:grpSpMkLst>
        </pc:grpChg>
        <pc:grpChg chg="add del">
          <ac:chgData name="Tuna Uysal" userId="0ad29d028714e4dd" providerId="LiveId" clId="{D27A9FB6-1078-406F-8123-D17D4A59F79A}" dt="2021-09-17T07:42:54.721" v="1821" actId="26606"/>
          <ac:grpSpMkLst>
            <pc:docMk/>
            <pc:sldMk cId="2316238309" sldId="333"/>
            <ac:grpSpMk id="59" creationId="{5995D10D-E9C9-47DB-AE7E-801FEF38F5C9}"/>
          </ac:grpSpMkLst>
        </pc:grpChg>
        <pc:grpChg chg="add del">
          <ac:chgData name="Tuna Uysal" userId="0ad29d028714e4dd" providerId="LiveId" clId="{D27A9FB6-1078-406F-8123-D17D4A59F79A}" dt="2021-09-17T07:42:52.640" v="1819" actId="26606"/>
          <ac:grpSpMkLst>
            <pc:docMk/>
            <pc:sldMk cId="2316238309" sldId="333"/>
            <ac:grpSpMk id="72" creationId="{15CBE6EC-46EF-45D9-8E16-DCDC5917CA31}"/>
          </ac:grpSpMkLst>
        </pc:grpChg>
        <pc:grpChg chg="add del">
          <ac:chgData name="Tuna Uysal" userId="0ad29d028714e4dd" providerId="LiveId" clId="{D27A9FB6-1078-406F-8123-D17D4A59F79A}" dt="2021-09-17T07:40:29.468" v="1791" actId="26606"/>
          <ac:grpSpMkLst>
            <pc:docMk/>
            <pc:sldMk cId="2316238309" sldId="333"/>
            <ac:grpSpMk id="85" creationId="{5995D10D-E9C9-47DB-AE7E-801FEF38F5C9}"/>
          </ac:grpSpMkLst>
        </pc:grpChg>
        <pc:grpChg chg="add del">
          <ac:chgData name="Tuna Uysal" userId="0ad29d028714e4dd" providerId="LiveId" clId="{D27A9FB6-1078-406F-8123-D17D4A59F79A}" dt="2021-09-17T07:40:29.468" v="1791" actId="26606"/>
          <ac:grpSpMkLst>
            <pc:docMk/>
            <pc:sldMk cId="2316238309" sldId="333"/>
            <ac:grpSpMk id="89" creationId="{828A5161-06F1-46CF-8AD7-844680A59E13}"/>
          </ac:grpSpMkLst>
        </pc:grpChg>
        <pc:grpChg chg="add del">
          <ac:chgData name="Tuna Uysal" userId="0ad29d028714e4dd" providerId="LiveId" clId="{D27A9FB6-1078-406F-8123-D17D4A59F79A}" dt="2021-09-17T07:40:31.290" v="1793" actId="26606"/>
          <ac:grpSpMkLst>
            <pc:docMk/>
            <pc:sldMk cId="2316238309" sldId="333"/>
            <ac:grpSpMk id="95" creationId="{15CBE6EC-46EF-45D9-8E16-DCDC5917CA31}"/>
          </ac:grpSpMkLst>
        </pc:grpChg>
        <pc:grpChg chg="add del">
          <ac:chgData name="Tuna Uysal" userId="0ad29d028714e4dd" providerId="LiveId" clId="{D27A9FB6-1078-406F-8123-D17D4A59F79A}" dt="2021-09-17T07:40:33.032" v="1795" actId="26606"/>
          <ac:grpSpMkLst>
            <pc:docMk/>
            <pc:sldMk cId="2316238309" sldId="333"/>
            <ac:grpSpMk id="102" creationId="{15CBE6EC-46EF-45D9-8E16-DCDC5917CA31}"/>
          </ac:grpSpMkLst>
        </pc:grpChg>
        <pc:grpChg chg="add del">
          <ac:chgData name="Tuna Uysal" userId="0ad29d028714e4dd" providerId="LiveId" clId="{D27A9FB6-1078-406F-8123-D17D4A59F79A}" dt="2021-09-17T07:42:49.991" v="1817" actId="26606"/>
          <ac:grpSpMkLst>
            <pc:docMk/>
            <pc:sldMk cId="2316238309" sldId="333"/>
            <ac:grpSpMk id="107" creationId="{15CBE6EC-46EF-45D9-8E16-DCDC5917CA31}"/>
          </ac:grpSpMkLst>
        </pc:grpChg>
        <pc:grpChg chg="add del">
          <ac:chgData name="Tuna Uysal" userId="0ad29d028714e4dd" providerId="LiveId" clId="{D27A9FB6-1078-406F-8123-D17D4A59F79A}" dt="2021-09-17T07:41:00.028" v="1799" actId="26606"/>
          <ac:grpSpMkLst>
            <pc:docMk/>
            <pc:sldMk cId="2316238309" sldId="333"/>
            <ac:grpSpMk id="120" creationId="{15CBE6EC-46EF-45D9-8E16-DCDC5917CA31}"/>
          </ac:grpSpMkLst>
        </pc:grpChg>
        <pc:grpChg chg="add del">
          <ac:chgData name="Tuna Uysal" userId="0ad29d028714e4dd" providerId="LiveId" clId="{D27A9FB6-1078-406F-8123-D17D4A59F79A}" dt="2021-09-17T07:41:02.313" v="1801" actId="26606"/>
          <ac:grpSpMkLst>
            <pc:docMk/>
            <pc:sldMk cId="2316238309" sldId="333"/>
            <ac:grpSpMk id="127" creationId="{15CBE6EC-46EF-45D9-8E16-DCDC5917CA31}"/>
          </ac:grpSpMkLst>
        </pc:grpChg>
        <pc:grpChg chg="add del">
          <ac:chgData name="Tuna Uysal" userId="0ad29d028714e4dd" providerId="LiveId" clId="{D27A9FB6-1078-406F-8123-D17D4A59F79A}" dt="2021-09-17T07:41:04.975" v="1803" actId="26606"/>
          <ac:grpSpMkLst>
            <pc:docMk/>
            <pc:sldMk cId="2316238309" sldId="333"/>
            <ac:grpSpMk id="132" creationId="{828A5161-06F1-46CF-8AD7-844680A59E13}"/>
          </ac:grpSpMkLst>
        </pc:grpChg>
        <pc:grpChg chg="add del">
          <ac:chgData name="Tuna Uysal" userId="0ad29d028714e4dd" providerId="LiveId" clId="{D27A9FB6-1078-406F-8123-D17D4A59F79A}" dt="2021-09-17T07:41:04.975" v="1803" actId="26606"/>
          <ac:grpSpMkLst>
            <pc:docMk/>
            <pc:sldMk cId="2316238309" sldId="333"/>
            <ac:grpSpMk id="134" creationId="{5995D10D-E9C9-47DB-AE7E-801FEF38F5C9}"/>
          </ac:grpSpMkLst>
        </pc:grpChg>
        <pc:grpChg chg="add del">
          <ac:chgData name="Tuna Uysal" userId="0ad29d028714e4dd" providerId="LiveId" clId="{D27A9FB6-1078-406F-8123-D17D4A59F79A}" dt="2021-09-17T07:42:48.580" v="1815" actId="26606"/>
          <ac:grpSpMkLst>
            <pc:docMk/>
            <pc:sldMk cId="2316238309" sldId="333"/>
            <ac:grpSpMk id="139" creationId="{15CBE6EC-46EF-45D9-8E16-DCDC5917CA31}"/>
          </ac:grpSpMkLst>
        </pc:grpChg>
        <pc:grpChg chg="add del">
          <ac:chgData name="Tuna Uysal" userId="0ad29d028714e4dd" providerId="LiveId" clId="{D27A9FB6-1078-406F-8123-D17D4A59F79A}" dt="2021-09-17T07:42:35.692" v="1809" actId="26606"/>
          <ac:grpSpMkLst>
            <pc:docMk/>
            <pc:sldMk cId="2316238309" sldId="333"/>
            <ac:grpSpMk id="144" creationId="{346CC5EB-AAA4-4BDD-8563-4422D874221A}"/>
          </ac:grpSpMkLst>
        </pc:grpChg>
        <pc:grpChg chg="add del">
          <ac:chgData name="Tuna Uysal" userId="0ad29d028714e4dd" providerId="LiveId" clId="{D27A9FB6-1078-406F-8123-D17D4A59F79A}" dt="2021-09-17T07:42:42.682" v="1811" actId="26606"/>
          <ac:grpSpMkLst>
            <pc:docMk/>
            <pc:sldMk cId="2316238309" sldId="333"/>
            <ac:grpSpMk id="149" creationId="{4724F874-E407-41A5-918C-1CF5DF5269E1}"/>
          </ac:grpSpMkLst>
        </pc:grpChg>
        <pc:grpChg chg="add del">
          <ac:chgData name="Tuna Uysal" userId="0ad29d028714e4dd" providerId="LiveId" clId="{D27A9FB6-1078-406F-8123-D17D4A59F79A}" dt="2021-09-17T07:42:42.682" v="1811" actId="26606"/>
          <ac:grpSpMkLst>
            <pc:docMk/>
            <pc:sldMk cId="2316238309" sldId="333"/>
            <ac:grpSpMk id="152" creationId="{DC8D6E3B-FFED-480F-941D-FE376375B8B7}"/>
          </ac:grpSpMkLst>
        </pc:grpChg>
        <pc:grpChg chg="add del">
          <ac:chgData name="Tuna Uysal" userId="0ad29d028714e4dd" providerId="LiveId" clId="{D27A9FB6-1078-406F-8123-D17D4A59F79A}" dt="2021-09-17T07:42:47.456" v="1813" actId="26606"/>
          <ac:grpSpMkLst>
            <pc:docMk/>
            <pc:sldMk cId="2316238309" sldId="333"/>
            <ac:grpSpMk id="157" creationId="{15CBE6EC-46EF-45D9-8E16-DCDC5917CA31}"/>
          </ac:grpSpMkLst>
        </pc:grpChg>
        <pc:graphicFrameChg chg="add mod modGraphic">
          <ac:chgData name="Tuna Uysal" userId="0ad29d028714e4dd" providerId="LiveId" clId="{D27A9FB6-1078-406F-8123-D17D4A59F79A}" dt="2021-09-17T07:49:10.705" v="1836" actId="14100"/>
          <ac:graphicFrameMkLst>
            <pc:docMk/>
            <pc:sldMk cId="2316238309" sldId="333"/>
            <ac:graphicFrameMk id="2" creationId="{8F76FA2C-DB74-4ECD-96DC-2F00F2D8FE2F}"/>
          </ac:graphicFrameMkLst>
        </pc:graphicFrameChg>
        <pc:cxnChg chg="add del">
          <ac:chgData name="Tuna Uysal" userId="0ad29d028714e4dd" providerId="LiveId" clId="{D27A9FB6-1078-406F-8123-D17D4A59F79A}" dt="2021-09-17T07:42:35.692" v="1809" actId="26606"/>
          <ac:cxnSpMkLst>
            <pc:docMk/>
            <pc:sldMk cId="2316238309" sldId="333"/>
            <ac:cxnSpMk id="146" creationId="{C49DA8F6-BCC1-4447-B54C-57856834B94B}"/>
          </ac:cxnSpMkLst>
        </pc:cxnChg>
      </pc:sldChg>
      <pc:sldChg chg="modSp mod">
        <pc:chgData name="Tuna Uysal" userId="0ad29d028714e4dd" providerId="LiveId" clId="{D27A9FB6-1078-406F-8123-D17D4A59F79A}" dt="2021-09-17T13:11:18.267" v="24177" actId="20577"/>
        <pc:sldMkLst>
          <pc:docMk/>
          <pc:sldMk cId="3844718225" sldId="334"/>
        </pc:sldMkLst>
        <pc:spChg chg="mod">
          <ac:chgData name="Tuna Uysal" userId="0ad29d028714e4dd" providerId="LiveId" clId="{D27A9FB6-1078-406F-8123-D17D4A59F79A}" dt="2021-09-17T13:11:18.267" v="24177" actId="20577"/>
          <ac:spMkLst>
            <pc:docMk/>
            <pc:sldMk cId="3844718225" sldId="334"/>
            <ac:spMk id="3" creationId="{00000000-0000-0000-0000-000000000000}"/>
          </ac:spMkLst>
        </pc:spChg>
      </pc:sldChg>
      <pc:sldChg chg="addSp modSp mod">
        <pc:chgData name="Tuna Uysal" userId="0ad29d028714e4dd" providerId="LiveId" clId="{D27A9FB6-1078-406F-8123-D17D4A59F79A}" dt="2021-09-17T13:55:45.736" v="24334" actId="20577"/>
        <pc:sldMkLst>
          <pc:docMk/>
          <pc:sldMk cId="2855999271" sldId="335"/>
        </pc:sldMkLst>
        <pc:spChg chg="mod">
          <ac:chgData name="Tuna Uysal" userId="0ad29d028714e4dd" providerId="LiveId" clId="{D27A9FB6-1078-406F-8123-D17D4A59F79A}" dt="2021-09-17T09:29:20.420" v="5635" actId="1076"/>
          <ac:spMkLst>
            <pc:docMk/>
            <pc:sldMk cId="2855999271" sldId="335"/>
            <ac:spMk id="3" creationId="{00000000-0000-0000-0000-000000000000}"/>
          </ac:spMkLst>
        </pc:spChg>
        <pc:spChg chg="add mod">
          <ac:chgData name="Tuna Uysal" userId="0ad29d028714e4dd" providerId="LiveId" clId="{D27A9FB6-1078-406F-8123-D17D4A59F79A}" dt="2021-09-17T13:38:08.350" v="24301" actId="255"/>
          <ac:spMkLst>
            <pc:docMk/>
            <pc:sldMk cId="2855999271" sldId="335"/>
            <ac:spMk id="4" creationId="{930BDA46-2A75-4CF7-9C2A-EB7924A08318}"/>
          </ac:spMkLst>
        </pc:spChg>
        <pc:spChg chg="add mod">
          <ac:chgData name="Tuna Uysal" userId="0ad29d028714e4dd" providerId="LiveId" clId="{D27A9FB6-1078-406F-8123-D17D4A59F79A}" dt="2021-09-17T13:55:45.736" v="24334" actId="20577"/>
          <ac:spMkLst>
            <pc:docMk/>
            <pc:sldMk cId="2855999271" sldId="335"/>
            <ac:spMk id="5" creationId="{E2988944-1E0C-471A-BB11-0DCD1634085E}"/>
          </ac:spMkLst>
        </pc:spChg>
      </pc:sldChg>
      <pc:sldChg chg="addSp modSp mod">
        <pc:chgData name="Tuna Uysal" userId="0ad29d028714e4dd" providerId="LiveId" clId="{D27A9FB6-1078-406F-8123-D17D4A59F79A}" dt="2021-09-17T13:12:54.478" v="24188" actId="20577"/>
        <pc:sldMkLst>
          <pc:docMk/>
          <pc:sldMk cId="2264394272" sldId="336"/>
        </pc:sldMkLst>
        <pc:spChg chg="mod">
          <ac:chgData name="Tuna Uysal" userId="0ad29d028714e4dd" providerId="LiveId" clId="{D27A9FB6-1078-406F-8123-D17D4A59F79A}" dt="2021-09-17T13:12:54.478" v="24188" actId="20577"/>
          <ac:spMkLst>
            <pc:docMk/>
            <pc:sldMk cId="2264394272" sldId="336"/>
            <ac:spMk id="3" creationId="{00000000-0000-0000-0000-000000000000}"/>
          </ac:spMkLst>
        </pc:spChg>
        <pc:spChg chg="add mod">
          <ac:chgData name="Tuna Uysal" userId="0ad29d028714e4dd" providerId="LiveId" clId="{D27A9FB6-1078-406F-8123-D17D4A59F79A}" dt="2021-09-17T09:43:02.345" v="6375" actId="1076"/>
          <ac:spMkLst>
            <pc:docMk/>
            <pc:sldMk cId="2264394272" sldId="336"/>
            <ac:spMk id="4" creationId="{A44DD487-F9AE-448E-990A-283345AF2C84}"/>
          </ac:spMkLst>
        </pc:spChg>
      </pc:sldChg>
      <pc:sldChg chg="del">
        <pc:chgData name="Tuna Uysal" userId="0ad29d028714e4dd" providerId="LiveId" clId="{D27A9FB6-1078-406F-8123-D17D4A59F79A}" dt="2021-09-17T10:24:46.395" v="10869" actId="47"/>
        <pc:sldMkLst>
          <pc:docMk/>
          <pc:sldMk cId="941418405" sldId="338"/>
        </pc:sldMkLst>
      </pc:sldChg>
      <pc:sldChg chg="del">
        <pc:chgData name="Tuna Uysal" userId="0ad29d028714e4dd" providerId="LiveId" clId="{D27A9FB6-1078-406F-8123-D17D4A59F79A}" dt="2021-09-17T10:24:46.395" v="10869" actId="47"/>
        <pc:sldMkLst>
          <pc:docMk/>
          <pc:sldMk cId="1919805077" sldId="339"/>
        </pc:sldMkLst>
      </pc:sldChg>
      <pc:sldChg chg="del">
        <pc:chgData name="Tuna Uysal" userId="0ad29d028714e4dd" providerId="LiveId" clId="{D27A9FB6-1078-406F-8123-D17D4A59F79A}" dt="2021-09-17T10:24:46.395" v="10869" actId="47"/>
        <pc:sldMkLst>
          <pc:docMk/>
          <pc:sldMk cId="1817339459" sldId="340"/>
        </pc:sldMkLst>
      </pc:sldChg>
      <pc:sldChg chg="del">
        <pc:chgData name="Tuna Uysal" userId="0ad29d028714e4dd" providerId="LiveId" clId="{D27A9FB6-1078-406F-8123-D17D4A59F79A}" dt="2021-09-17T10:24:46.395" v="10869" actId="47"/>
        <pc:sldMkLst>
          <pc:docMk/>
          <pc:sldMk cId="535719548" sldId="341"/>
        </pc:sldMkLst>
      </pc:sldChg>
      <pc:sldChg chg="del">
        <pc:chgData name="Tuna Uysal" userId="0ad29d028714e4dd" providerId="LiveId" clId="{D27A9FB6-1078-406F-8123-D17D4A59F79A}" dt="2021-09-17T10:24:46.395" v="10869" actId="47"/>
        <pc:sldMkLst>
          <pc:docMk/>
          <pc:sldMk cId="1448181493" sldId="342"/>
        </pc:sldMkLst>
      </pc:sldChg>
      <pc:sldChg chg="del">
        <pc:chgData name="Tuna Uysal" userId="0ad29d028714e4dd" providerId="LiveId" clId="{D27A9FB6-1078-406F-8123-D17D4A59F79A}" dt="2021-09-17T10:24:46.395" v="10869" actId="47"/>
        <pc:sldMkLst>
          <pc:docMk/>
          <pc:sldMk cId="4174223566" sldId="343"/>
        </pc:sldMkLst>
      </pc:sldChg>
      <pc:sldChg chg="del">
        <pc:chgData name="Tuna Uysal" userId="0ad29d028714e4dd" providerId="LiveId" clId="{D27A9FB6-1078-406F-8123-D17D4A59F79A}" dt="2021-09-17T10:24:46.395" v="10869" actId="47"/>
        <pc:sldMkLst>
          <pc:docMk/>
          <pc:sldMk cId="88649767" sldId="344"/>
        </pc:sldMkLst>
      </pc:sldChg>
      <pc:sldChg chg="del">
        <pc:chgData name="Tuna Uysal" userId="0ad29d028714e4dd" providerId="LiveId" clId="{D27A9FB6-1078-406F-8123-D17D4A59F79A}" dt="2021-09-17T10:24:46.395" v="10869" actId="47"/>
        <pc:sldMkLst>
          <pc:docMk/>
          <pc:sldMk cId="3837783727" sldId="346"/>
        </pc:sldMkLst>
      </pc:sldChg>
      <pc:sldChg chg="del">
        <pc:chgData name="Tuna Uysal" userId="0ad29d028714e4dd" providerId="LiveId" clId="{D27A9FB6-1078-406F-8123-D17D4A59F79A}" dt="2021-09-17T10:24:46.395" v="10869" actId="47"/>
        <pc:sldMkLst>
          <pc:docMk/>
          <pc:sldMk cId="1481804184" sldId="347"/>
        </pc:sldMkLst>
      </pc:sldChg>
      <pc:sldChg chg="del">
        <pc:chgData name="Tuna Uysal" userId="0ad29d028714e4dd" providerId="LiveId" clId="{D27A9FB6-1078-406F-8123-D17D4A59F79A}" dt="2021-09-17T10:24:46.395" v="10869" actId="47"/>
        <pc:sldMkLst>
          <pc:docMk/>
          <pc:sldMk cId="3744573918" sldId="348"/>
        </pc:sldMkLst>
      </pc:sldChg>
      <pc:sldChg chg="del">
        <pc:chgData name="Tuna Uysal" userId="0ad29d028714e4dd" providerId="LiveId" clId="{D27A9FB6-1078-406F-8123-D17D4A59F79A}" dt="2021-09-17T10:24:46.395" v="10869" actId="47"/>
        <pc:sldMkLst>
          <pc:docMk/>
          <pc:sldMk cId="2592143159" sldId="349"/>
        </pc:sldMkLst>
      </pc:sldChg>
      <pc:sldChg chg="del">
        <pc:chgData name="Tuna Uysal" userId="0ad29d028714e4dd" providerId="LiveId" clId="{D27A9FB6-1078-406F-8123-D17D4A59F79A}" dt="2021-09-17T10:24:46.395" v="10869" actId="47"/>
        <pc:sldMkLst>
          <pc:docMk/>
          <pc:sldMk cId="1825086868" sldId="350"/>
        </pc:sldMkLst>
      </pc:sldChg>
      <pc:sldChg chg="del">
        <pc:chgData name="Tuna Uysal" userId="0ad29d028714e4dd" providerId="LiveId" clId="{D27A9FB6-1078-406F-8123-D17D4A59F79A}" dt="2021-09-17T10:24:46.395" v="10869" actId="47"/>
        <pc:sldMkLst>
          <pc:docMk/>
          <pc:sldMk cId="507861885" sldId="351"/>
        </pc:sldMkLst>
      </pc:sldChg>
      <pc:sldChg chg="del">
        <pc:chgData name="Tuna Uysal" userId="0ad29d028714e4dd" providerId="LiveId" clId="{D27A9FB6-1078-406F-8123-D17D4A59F79A}" dt="2021-09-17T10:24:46.395" v="10869" actId="47"/>
        <pc:sldMkLst>
          <pc:docMk/>
          <pc:sldMk cId="222836042" sldId="352"/>
        </pc:sldMkLst>
      </pc:sldChg>
      <pc:sldChg chg="del">
        <pc:chgData name="Tuna Uysal" userId="0ad29d028714e4dd" providerId="LiveId" clId="{D27A9FB6-1078-406F-8123-D17D4A59F79A}" dt="2021-09-17T10:24:46.395" v="10869" actId="47"/>
        <pc:sldMkLst>
          <pc:docMk/>
          <pc:sldMk cId="2675678980" sldId="353"/>
        </pc:sldMkLst>
      </pc:sldChg>
      <pc:sldChg chg="del">
        <pc:chgData name="Tuna Uysal" userId="0ad29d028714e4dd" providerId="LiveId" clId="{D27A9FB6-1078-406F-8123-D17D4A59F79A}" dt="2021-09-17T10:24:46.395" v="10869" actId="47"/>
        <pc:sldMkLst>
          <pc:docMk/>
          <pc:sldMk cId="1323594363" sldId="354"/>
        </pc:sldMkLst>
      </pc:sldChg>
      <pc:sldChg chg="del">
        <pc:chgData name="Tuna Uysal" userId="0ad29d028714e4dd" providerId="LiveId" clId="{D27A9FB6-1078-406F-8123-D17D4A59F79A}" dt="2021-09-17T10:24:46.395" v="10869" actId="47"/>
        <pc:sldMkLst>
          <pc:docMk/>
          <pc:sldMk cId="264721838" sldId="355"/>
        </pc:sldMkLst>
      </pc:sldChg>
      <pc:sldChg chg="modSp mod">
        <pc:chgData name="Tuna Uysal" userId="0ad29d028714e4dd" providerId="LiveId" clId="{D27A9FB6-1078-406F-8123-D17D4A59F79A}" dt="2021-09-17T13:36:53.012" v="24298" actId="20577"/>
        <pc:sldMkLst>
          <pc:docMk/>
          <pc:sldMk cId="2702071298" sldId="356"/>
        </pc:sldMkLst>
        <pc:spChg chg="mod">
          <ac:chgData name="Tuna Uysal" userId="0ad29d028714e4dd" providerId="LiveId" clId="{D27A9FB6-1078-406F-8123-D17D4A59F79A}" dt="2021-09-17T07:12:39.039" v="120" actId="20577"/>
          <ac:spMkLst>
            <pc:docMk/>
            <pc:sldMk cId="2702071298" sldId="356"/>
            <ac:spMk id="2" creationId="{00000000-0000-0000-0000-000000000000}"/>
          </ac:spMkLst>
        </pc:spChg>
        <pc:spChg chg="mod">
          <ac:chgData name="Tuna Uysal" userId="0ad29d028714e4dd" providerId="LiveId" clId="{D27A9FB6-1078-406F-8123-D17D4A59F79A}" dt="2021-09-17T13:36:53.012" v="24298" actId="20577"/>
          <ac:spMkLst>
            <pc:docMk/>
            <pc:sldMk cId="2702071298" sldId="356"/>
            <ac:spMk id="3" creationId="{00000000-0000-0000-0000-000000000000}"/>
          </ac:spMkLst>
        </pc:spChg>
      </pc:sldChg>
      <pc:sldChg chg="del">
        <pc:chgData name="Tuna Uysal" userId="0ad29d028714e4dd" providerId="LiveId" clId="{D27A9FB6-1078-406F-8123-D17D4A59F79A}" dt="2021-09-17T10:24:46.395" v="10869" actId="47"/>
        <pc:sldMkLst>
          <pc:docMk/>
          <pc:sldMk cId="2121490031" sldId="357"/>
        </pc:sldMkLst>
      </pc:sldChg>
      <pc:sldChg chg="del">
        <pc:chgData name="Tuna Uysal" userId="0ad29d028714e4dd" providerId="LiveId" clId="{D27A9FB6-1078-406F-8123-D17D4A59F79A}" dt="2021-09-17T10:24:46.395" v="10869" actId="47"/>
        <pc:sldMkLst>
          <pc:docMk/>
          <pc:sldMk cId="205349774" sldId="358"/>
        </pc:sldMkLst>
      </pc:sldChg>
      <pc:sldChg chg="modSp add mod">
        <pc:chgData name="Tuna Uysal" userId="0ad29d028714e4dd" providerId="LiveId" clId="{D27A9FB6-1078-406F-8123-D17D4A59F79A}" dt="2021-09-17T13:37:49.280" v="24299" actId="20577"/>
        <pc:sldMkLst>
          <pc:docMk/>
          <pc:sldMk cId="1810129264" sldId="359"/>
        </pc:sldMkLst>
        <pc:spChg chg="mod">
          <ac:chgData name="Tuna Uysal" userId="0ad29d028714e4dd" providerId="LiveId" clId="{D27A9FB6-1078-406F-8123-D17D4A59F79A}" dt="2021-09-17T13:37:49.280" v="24299" actId="20577"/>
          <ac:spMkLst>
            <pc:docMk/>
            <pc:sldMk cId="1810129264" sldId="359"/>
            <ac:spMk id="3" creationId="{00000000-0000-0000-0000-000000000000}"/>
          </ac:spMkLst>
        </pc:spChg>
      </pc:sldChg>
      <pc:sldChg chg="modSp add mod">
        <pc:chgData name="Tuna Uysal" userId="0ad29d028714e4dd" providerId="LiveId" clId="{D27A9FB6-1078-406F-8123-D17D4A59F79A}" dt="2021-09-17T13:39:07.490" v="24316" actId="20577"/>
        <pc:sldMkLst>
          <pc:docMk/>
          <pc:sldMk cId="922179953" sldId="360"/>
        </pc:sldMkLst>
        <pc:spChg chg="mod">
          <ac:chgData name="Tuna Uysal" userId="0ad29d028714e4dd" providerId="LiveId" clId="{D27A9FB6-1078-406F-8123-D17D4A59F79A}" dt="2021-09-17T13:39:07.490" v="24316" actId="20577"/>
          <ac:spMkLst>
            <pc:docMk/>
            <pc:sldMk cId="922179953" sldId="360"/>
            <ac:spMk id="3" creationId="{00000000-0000-0000-0000-000000000000}"/>
          </ac:spMkLst>
        </pc:spChg>
        <pc:spChg chg="mod">
          <ac:chgData name="Tuna Uysal" userId="0ad29d028714e4dd" providerId="LiveId" clId="{D27A9FB6-1078-406F-8123-D17D4A59F79A}" dt="2021-09-17T09:46:56.242" v="6641" actId="20577"/>
          <ac:spMkLst>
            <pc:docMk/>
            <pc:sldMk cId="922179953" sldId="360"/>
            <ac:spMk id="4" creationId="{A44DD487-F9AE-448E-990A-283345AF2C84}"/>
          </ac:spMkLst>
        </pc:spChg>
      </pc:sldChg>
      <pc:sldChg chg="modSp new del mod">
        <pc:chgData name="Tuna Uysal" userId="0ad29d028714e4dd" providerId="LiveId" clId="{D27A9FB6-1078-406F-8123-D17D4A59F79A}" dt="2021-09-17T09:30:16.687" v="5651" actId="47"/>
        <pc:sldMkLst>
          <pc:docMk/>
          <pc:sldMk cId="1338586213" sldId="360"/>
        </pc:sldMkLst>
        <pc:spChg chg="mod">
          <ac:chgData name="Tuna Uysal" userId="0ad29d028714e4dd" providerId="LiveId" clId="{D27A9FB6-1078-406F-8123-D17D4A59F79A}" dt="2021-09-17T09:30:12.125" v="5650" actId="20577"/>
          <ac:spMkLst>
            <pc:docMk/>
            <pc:sldMk cId="1338586213" sldId="360"/>
            <ac:spMk id="3" creationId="{A4DE98D4-9AF4-46C6-B948-55EB4CF38EF8}"/>
          </ac:spMkLst>
        </pc:spChg>
      </pc:sldChg>
      <pc:sldChg chg="addSp delSp modSp add del mod">
        <pc:chgData name="Tuna Uysal" userId="0ad29d028714e4dd" providerId="LiveId" clId="{D27A9FB6-1078-406F-8123-D17D4A59F79A}" dt="2021-09-17T09:32:52.504" v="5873" actId="2696"/>
        <pc:sldMkLst>
          <pc:docMk/>
          <pc:sldMk cId="3321198115" sldId="360"/>
        </pc:sldMkLst>
        <pc:spChg chg="del">
          <ac:chgData name="Tuna Uysal" userId="0ad29d028714e4dd" providerId="LiveId" clId="{D27A9FB6-1078-406F-8123-D17D4A59F79A}" dt="2021-09-17T09:30:43.603" v="5659" actId="478"/>
          <ac:spMkLst>
            <pc:docMk/>
            <pc:sldMk cId="3321198115" sldId="360"/>
            <ac:spMk id="4" creationId="{930BDA46-2A75-4CF7-9C2A-EB7924A08318}"/>
          </ac:spMkLst>
        </pc:spChg>
        <pc:spChg chg="mod">
          <ac:chgData name="Tuna Uysal" userId="0ad29d028714e4dd" providerId="LiveId" clId="{D27A9FB6-1078-406F-8123-D17D4A59F79A}" dt="2021-09-17T09:31:00.988" v="5663" actId="27636"/>
          <ac:spMkLst>
            <pc:docMk/>
            <pc:sldMk cId="3321198115" sldId="360"/>
            <ac:spMk id="5" creationId="{E2988944-1E0C-471A-BB11-0DCD1634085E}"/>
          </ac:spMkLst>
        </pc:spChg>
        <pc:spChg chg="add del mod">
          <ac:chgData name="Tuna Uysal" userId="0ad29d028714e4dd" providerId="LiveId" clId="{D27A9FB6-1078-406F-8123-D17D4A59F79A}" dt="2021-09-17T09:30:55.707" v="5661" actId="478"/>
          <ac:spMkLst>
            <pc:docMk/>
            <pc:sldMk cId="3321198115" sldId="360"/>
            <ac:spMk id="6" creationId="{EA17D681-E4AF-4824-ACC6-9E50D6B58C80}"/>
          </ac:spMkLst>
        </pc:spChg>
      </pc:sldChg>
      <pc:sldChg chg="addSp delSp modSp add del mod">
        <pc:chgData name="Tuna Uysal" userId="0ad29d028714e4dd" providerId="LiveId" clId="{D27A9FB6-1078-406F-8123-D17D4A59F79A}" dt="2021-09-17T10:39:13.275" v="11836" actId="47"/>
        <pc:sldMkLst>
          <pc:docMk/>
          <pc:sldMk cId="4011239839" sldId="361"/>
        </pc:sldMkLst>
        <pc:spChg chg="mod">
          <ac:chgData name="Tuna Uysal" userId="0ad29d028714e4dd" providerId="LiveId" clId="{D27A9FB6-1078-406F-8123-D17D4A59F79A}" dt="2021-09-17T09:59:19.227" v="7768" actId="1076"/>
          <ac:spMkLst>
            <pc:docMk/>
            <pc:sldMk cId="4011239839" sldId="361"/>
            <ac:spMk id="3" creationId="{00000000-0000-0000-0000-000000000000}"/>
          </ac:spMkLst>
        </pc:spChg>
        <pc:spChg chg="add del mod">
          <ac:chgData name="Tuna Uysal" userId="0ad29d028714e4dd" providerId="LiveId" clId="{D27A9FB6-1078-406F-8123-D17D4A59F79A}" dt="2021-09-17T09:57:05.468" v="7444" actId="27636"/>
          <ac:spMkLst>
            <pc:docMk/>
            <pc:sldMk cId="4011239839" sldId="361"/>
            <ac:spMk id="4" creationId="{A44DD487-F9AE-448E-990A-283345AF2C84}"/>
          </ac:spMkLst>
        </pc:spChg>
        <pc:spChg chg="add del mod">
          <ac:chgData name="Tuna Uysal" userId="0ad29d028714e4dd" providerId="LiveId" clId="{D27A9FB6-1078-406F-8123-D17D4A59F79A}" dt="2021-09-17T09:56:55.776" v="7436" actId="478"/>
          <ac:spMkLst>
            <pc:docMk/>
            <pc:sldMk cId="4011239839" sldId="361"/>
            <ac:spMk id="5" creationId="{B1148A0B-8F1B-4AEA-9521-169AEAD13D17}"/>
          </ac:spMkLst>
        </pc:spChg>
      </pc:sldChg>
      <pc:sldChg chg="modSp add mod">
        <pc:chgData name="Tuna Uysal" userId="0ad29d028714e4dd" providerId="LiveId" clId="{D27A9FB6-1078-406F-8123-D17D4A59F79A}" dt="2021-09-17T13:40:22.979" v="24323" actId="20577"/>
        <pc:sldMkLst>
          <pc:docMk/>
          <pc:sldMk cId="354583493" sldId="362"/>
        </pc:sldMkLst>
        <pc:spChg chg="mod">
          <ac:chgData name="Tuna Uysal" userId="0ad29d028714e4dd" providerId="LiveId" clId="{D27A9FB6-1078-406F-8123-D17D4A59F79A}" dt="2021-09-17T13:40:22.979" v="24323" actId="20577"/>
          <ac:spMkLst>
            <pc:docMk/>
            <pc:sldMk cId="354583493" sldId="362"/>
            <ac:spMk id="3" creationId="{00000000-0000-0000-0000-000000000000}"/>
          </ac:spMkLst>
        </pc:spChg>
        <pc:spChg chg="mod">
          <ac:chgData name="Tuna Uysal" userId="0ad29d028714e4dd" providerId="LiveId" clId="{D27A9FB6-1078-406F-8123-D17D4A59F79A}" dt="2021-09-17T13:13:54.868" v="24201" actId="20577"/>
          <ac:spMkLst>
            <pc:docMk/>
            <pc:sldMk cId="354583493" sldId="362"/>
            <ac:spMk id="4" creationId="{A44DD487-F9AE-448E-990A-283345AF2C84}"/>
          </ac:spMkLst>
        </pc:spChg>
      </pc:sldChg>
      <pc:sldChg chg="addSp delSp modSp add mod">
        <pc:chgData name="Tuna Uysal" userId="0ad29d028714e4dd" providerId="LiveId" clId="{D27A9FB6-1078-406F-8123-D17D4A59F79A}" dt="2021-09-17T13:15:43.389" v="24203" actId="20577"/>
        <pc:sldMkLst>
          <pc:docMk/>
          <pc:sldMk cId="3239451163" sldId="363"/>
        </pc:sldMkLst>
        <pc:spChg chg="mod">
          <ac:chgData name="Tuna Uysal" userId="0ad29d028714e4dd" providerId="LiveId" clId="{D27A9FB6-1078-406F-8123-D17D4A59F79A}" dt="2021-09-17T13:15:43.389" v="24203" actId="20577"/>
          <ac:spMkLst>
            <pc:docMk/>
            <pc:sldMk cId="3239451163" sldId="363"/>
            <ac:spMk id="3" creationId="{00000000-0000-0000-0000-000000000000}"/>
          </ac:spMkLst>
        </pc:spChg>
        <pc:spChg chg="del mod">
          <ac:chgData name="Tuna Uysal" userId="0ad29d028714e4dd" providerId="LiveId" clId="{D27A9FB6-1078-406F-8123-D17D4A59F79A}" dt="2021-09-17T10:25:22.569" v="10883" actId="478"/>
          <ac:spMkLst>
            <pc:docMk/>
            <pc:sldMk cId="3239451163" sldId="363"/>
            <ac:spMk id="4" creationId="{A44DD487-F9AE-448E-990A-283345AF2C84}"/>
          </ac:spMkLst>
        </pc:spChg>
        <pc:spChg chg="add del mod">
          <ac:chgData name="Tuna Uysal" userId="0ad29d028714e4dd" providerId="LiveId" clId="{D27A9FB6-1078-406F-8123-D17D4A59F79A}" dt="2021-09-17T12:22:58.981" v="23947" actId="478"/>
          <ac:spMkLst>
            <pc:docMk/>
            <pc:sldMk cId="3239451163" sldId="363"/>
            <ac:spMk id="5" creationId="{A3C00DCE-4558-4819-B267-CB4645156001}"/>
          </ac:spMkLst>
        </pc:spChg>
      </pc:sldChg>
      <pc:sldChg chg="addSp delSp modSp add mod">
        <pc:chgData name="Tuna Uysal" userId="0ad29d028714e4dd" providerId="LiveId" clId="{D27A9FB6-1078-406F-8123-D17D4A59F79A}" dt="2021-09-17T13:16:09.958" v="24208" actId="20577"/>
        <pc:sldMkLst>
          <pc:docMk/>
          <pc:sldMk cId="3378734263" sldId="364"/>
        </pc:sldMkLst>
        <pc:spChg chg="mod">
          <ac:chgData name="Tuna Uysal" userId="0ad29d028714e4dd" providerId="LiveId" clId="{D27A9FB6-1078-406F-8123-D17D4A59F79A}" dt="2021-09-17T13:16:09.958" v="24208" actId="20577"/>
          <ac:spMkLst>
            <pc:docMk/>
            <pc:sldMk cId="3378734263" sldId="364"/>
            <ac:spMk id="3" creationId="{00000000-0000-0000-0000-000000000000}"/>
          </ac:spMkLst>
        </pc:spChg>
        <pc:spChg chg="del mod">
          <ac:chgData name="Tuna Uysal" userId="0ad29d028714e4dd" providerId="LiveId" clId="{D27A9FB6-1078-406F-8123-D17D4A59F79A}" dt="2021-09-17T10:25:27.347" v="10884" actId="478"/>
          <ac:spMkLst>
            <pc:docMk/>
            <pc:sldMk cId="3378734263" sldId="364"/>
            <ac:spMk id="4" creationId="{A44DD487-F9AE-448E-990A-283345AF2C84}"/>
          </ac:spMkLst>
        </pc:spChg>
        <pc:spChg chg="add del mod">
          <ac:chgData name="Tuna Uysal" userId="0ad29d028714e4dd" providerId="LiveId" clId="{D27A9FB6-1078-406F-8123-D17D4A59F79A}" dt="2021-09-17T12:39:16.511" v="23956" actId="478"/>
          <ac:spMkLst>
            <pc:docMk/>
            <pc:sldMk cId="3378734263" sldId="364"/>
            <ac:spMk id="5" creationId="{B661C379-AA80-4C63-A916-E500BC8C3F73}"/>
          </ac:spMkLst>
        </pc:spChg>
      </pc:sldChg>
      <pc:sldChg chg="modSp add mod">
        <pc:chgData name="Tuna Uysal" userId="0ad29d028714e4dd" providerId="LiveId" clId="{D27A9FB6-1078-406F-8123-D17D4A59F79A}" dt="2021-09-17T13:16:55.418" v="24211" actId="20577"/>
        <pc:sldMkLst>
          <pc:docMk/>
          <pc:sldMk cId="13699639" sldId="365"/>
        </pc:sldMkLst>
        <pc:spChg chg="mod">
          <ac:chgData name="Tuna Uysal" userId="0ad29d028714e4dd" providerId="LiveId" clId="{D27A9FB6-1078-406F-8123-D17D4A59F79A}" dt="2021-09-17T13:16:55.418" v="24211" actId="20577"/>
          <ac:spMkLst>
            <pc:docMk/>
            <pc:sldMk cId="13699639" sldId="365"/>
            <ac:spMk id="3" creationId="{00000000-0000-0000-0000-000000000000}"/>
          </ac:spMkLst>
        </pc:spChg>
        <pc:spChg chg="mod">
          <ac:chgData name="Tuna Uysal" userId="0ad29d028714e4dd" providerId="LiveId" clId="{D27A9FB6-1078-406F-8123-D17D4A59F79A}" dt="2021-09-17T12:39:27.859" v="23960" actId="20577"/>
          <ac:spMkLst>
            <pc:docMk/>
            <pc:sldMk cId="13699639" sldId="365"/>
            <ac:spMk id="4" creationId="{A44DD487-F9AE-448E-990A-283345AF2C84}"/>
          </ac:spMkLst>
        </pc:spChg>
      </pc:sldChg>
      <pc:sldChg chg="addSp delSp modSp add mod">
        <pc:chgData name="Tuna Uysal" userId="0ad29d028714e4dd" providerId="LiveId" clId="{D27A9FB6-1078-406F-8123-D17D4A59F79A}" dt="2021-09-17T12:39:51.298" v="23963" actId="1076"/>
        <pc:sldMkLst>
          <pc:docMk/>
          <pc:sldMk cId="2789279793" sldId="366"/>
        </pc:sldMkLst>
        <pc:spChg chg="mod">
          <ac:chgData name="Tuna Uysal" userId="0ad29d028714e4dd" providerId="LiveId" clId="{D27A9FB6-1078-406F-8123-D17D4A59F79A}" dt="2021-09-17T12:39:51.298" v="23963" actId="1076"/>
          <ac:spMkLst>
            <pc:docMk/>
            <pc:sldMk cId="2789279793" sldId="366"/>
            <ac:spMk id="3" creationId="{00000000-0000-0000-0000-000000000000}"/>
          </ac:spMkLst>
        </pc:spChg>
        <pc:spChg chg="del">
          <ac:chgData name="Tuna Uysal" userId="0ad29d028714e4dd" providerId="LiveId" clId="{D27A9FB6-1078-406F-8123-D17D4A59F79A}" dt="2021-09-17T10:25:37.672" v="10888" actId="478"/>
          <ac:spMkLst>
            <pc:docMk/>
            <pc:sldMk cId="2789279793" sldId="366"/>
            <ac:spMk id="4" creationId="{A44DD487-F9AE-448E-990A-283345AF2C84}"/>
          </ac:spMkLst>
        </pc:spChg>
        <pc:spChg chg="add del mod">
          <ac:chgData name="Tuna Uysal" userId="0ad29d028714e4dd" providerId="LiveId" clId="{D27A9FB6-1078-406F-8123-D17D4A59F79A}" dt="2021-09-17T12:39:46.352" v="23962" actId="478"/>
          <ac:spMkLst>
            <pc:docMk/>
            <pc:sldMk cId="2789279793" sldId="366"/>
            <ac:spMk id="5" creationId="{A608D9EA-D7A4-4148-9624-808777030E69}"/>
          </ac:spMkLst>
        </pc:spChg>
      </pc:sldChg>
      <pc:sldChg chg="modSp add mod">
        <pc:chgData name="Tuna Uysal" userId="0ad29d028714e4dd" providerId="LiveId" clId="{D27A9FB6-1078-406F-8123-D17D4A59F79A}" dt="2021-09-17T13:18:37.810" v="24230" actId="20577"/>
        <pc:sldMkLst>
          <pc:docMk/>
          <pc:sldMk cId="172986438" sldId="367"/>
        </pc:sldMkLst>
        <pc:spChg chg="mod">
          <ac:chgData name="Tuna Uysal" userId="0ad29d028714e4dd" providerId="LiveId" clId="{D27A9FB6-1078-406F-8123-D17D4A59F79A}" dt="2021-09-17T13:18:37.810" v="24230" actId="20577"/>
          <ac:spMkLst>
            <pc:docMk/>
            <pc:sldMk cId="172986438" sldId="367"/>
            <ac:spMk id="3" creationId="{00000000-0000-0000-0000-000000000000}"/>
          </ac:spMkLst>
        </pc:spChg>
        <pc:spChg chg="mod">
          <ac:chgData name="Tuna Uysal" userId="0ad29d028714e4dd" providerId="LiveId" clId="{D27A9FB6-1078-406F-8123-D17D4A59F79A}" dt="2021-09-17T12:40:16.410" v="23966" actId="20577"/>
          <ac:spMkLst>
            <pc:docMk/>
            <pc:sldMk cId="172986438" sldId="367"/>
            <ac:spMk id="4" creationId="{A44DD487-F9AE-448E-990A-283345AF2C84}"/>
          </ac:spMkLst>
        </pc:spChg>
      </pc:sldChg>
      <pc:sldChg chg="addSp delSp modSp add mod">
        <pc:chgData name="Tuna Uysal" userId="0ad29d028714e4dd" providerId="LiveId" clId="{D27A9FB6-1078-406F-8123-D17D4A59F79A}" dt="2021-09-17T12:42:00.218" v="23986" actId="5793"/>
        <pc:sldMkLst>
          <pc:docMk/>
          <pc:sldMk cId="2722033630" sldId="368"/>
        </pc:sldMkLst>
        <pc:spChg chg="mod">
          <ac:chgData name="Tuna Uysal" userId="0ad29d028714e4dd" providerId="LiveId" clId="{D27A9FB6-1078-406F-8123-D17D4A59F79A}" dt="2021-09-17T12:42:00.218" v="23986" actId="5793"/>
          <ac:spMkLst>
            <pc:docMk/>
            <pc:sldMk cId="2722033630" sldId="368"/>
            <ac:spMk id="3" creationId="{00000000-0000-0000-0000-000000000000}"/>
          </ac:spMkLst>
        </pc:spChg>
        <pc:spChg chg="del">
          <ac:chgData name="Tuna Uysal" userId="0ad29d028714e4dd" providerId="LiveId" clId="{D27A9FB6-1078-406F-8123-D17D4A59F79A}" dt="2021-09-17T10:34:51.646" v="11523" actId="478"/>
          <ac:spMkLst>
            <pc:docMk/>
            <pc:sldMk cId="2722033630" sldId="368"/>
            <ac:spMk id="4" creationId="{A44DD487-F9AE-448E-990A-283345AF2C84}"/>
          </ac:spMkLst>
        </pc:spChg>
        <pc:spChg chg="add del mod">
          <ac:chgData name="Tuna Uysal" userId="0ad29d028714e4dd" providerId="LiveId" clId="{D27A9FB6-1078-406F-8123-D17D4A59F79A}" dt="2021-09-17T10:34:57.024" v="11524" actId="478"/>
          <ac:spMkLst>
            <pc:docMk/>
            <pc:sldMk cId="2722033630" sldId="368"/>
            <ac:spMk id="5" creationId="{83710E1C-8DD7-4A0D-8271-F017D17C6E9F}"/>
          </ac:spMkLst>
        </pc:spChg>
      </pc:sldChg>
      <pc:sldChg chg="modSp add mod ord">
        <pc:chgData name="Tuna Uysal" userId="0ad29d028714e4dd" providerId="LiveId" clId="{D27A9FB6-1078-406F-8123-D17D4A59F79A}" dt="2021-09-17T13:43:00.982" v="24324" actId="115"/>
        <pc:sldMkLst>
          <pc:docMk/>
          <pc:sldMk cId="935811510" sldId="369"/>
        </pc:sldMkLst>
        <pc:spChg chg="mod">
          <ac:chgData name="Tuna Uysal" userId="0ad29d028714e4dd" providerId="LiveId" clId="{D27A9FB6-1078-406F-8123-D17D4A59F79A}" dt="2021-09-17T13:43:00.982" v="24324" actId="115"/>
          <ac:spMkLst>
            <pc:docMk/>
            <pc:sldMk cId="935811510" sldId="369"/>
            <ac:spMk id="3" creationId="{00000000-0000-0000-0000-000000000000}"/>
          </ac:spMkLst>
        </pc:spChg>
        <pc:spChg chg="mod">
          <ac:chgData name="Tuna Uysal" userId="0ad29d028714e4dd" providerId="LiveId" clId="{D27A9FB6-1078-406F-8123-D17D4A59F79A}" dt="2021-09-17T12:42:05.686" v="23989" actId="20577"/>
          <ac:spMkLst>
            <pc:docMk/>
            <pc:sldMk cId="935811510" sldId="369"/>
            <ac:spMk id="4" creationId="{A44DD487-F9AE-448E-990A-283345AF2C84}"/>
          </ac:spMkLst>
        </pc:spChg>
      </pc:sldChg>
      <pc:sldChg chg="modSp add mod">
        <pc:chgData name="Tuna Uysal" userId="0ad29d028714e4dd" providerId="LiveId" clId="{D27A9FB6-1078-406F-8123-D17D4A59F79A}" dt="2021-09-17T13:20:05.157" v="24238" actId="20577"/>
        <pc:sldMkLst>
          <pc:docMk/>
          <pc:sldMk cId="2653097788" sldId="370"/>
        </pc:sldMkLst>
        <pc:spChg chg="mod">
          <ac:chgData name="Tuna Uysal" userId="0ad29d028714e4dd" providerId="LiveId" clId="{D27A9FB6-1078-406F-8123-D17D4A59F79A}" dt="2021-09-17T13:20:05.157" v="24238" actId="20577"/>
          <ac:spMkLst>
            <pc:docMk/>
            <pc:sldMk cId="2653097788" sldId="370"/>
            <ac:spMk id="3" creationId="{00000000-0000-0000-0000-000000000000}"/>
          </ac:spMkLst>
        </pc:spChg>
        <pc:spChg chg="mod">
          <ac:chgData name="Tuna Uysal" userId="0ad29d028714e4dd" providerId="LiveId" clId="{D27A9FB6-1078-406F-8123-D17D4A59F79A}" dt="2021-09-17T12:42:40.601" v="24004" actId="20577"/>
          <ac:spMkLst>
            <pc:docMk/>
            <pc:sldMk cId="2653097788" sldId="370"/>
            <ac:spMk id="4" creationId="{A44DD487-F9AE-448E-990A-283345AF2C84}"/>
          </ac:spMkLst>
        </pc:spChg>
      </pc:sldChg>
      <pc:sldChg chg="modSp add mod">
        <pc:chgData name="Tuna Uysal" userId="0ad29d028714e4dd" providerId="LiveId" clId="{D27A9FB6-1078-406F-8123-D17D4A59F79A}" dt="2021-09-17T13:20:39.909" v="24242" actId="20577"/>
        <pc:sldMkLst>
          <pc:docMk/>
          <pc:sldMk cId="46878963" sldId="371"/>
        </pc:sldMkLst>
        <pc:spChg chg="mod">
          <ac:chgData name="Tuna Uysal" userId="0ad29d028714e4dd" providerId="LiveId" clId="{D27A9FB6-1078-406F-8123-D17D4A59F79A}" dt="2021-09-17T13:20:39.909" v="24242" actId="20577"/>
          <ac:spMkLst>
            <pc:docMk/>
            <pc:sldMk cId="46878963" sldId="371"/>
            <ac:spMk id="3" creationId="{00000000-0000-0000-0000-000000000000}"/>
          </ac:spMkLst>
        </pc:spChg>
        <pc:spChg chg="mod">
          <ac:chgData name="Tuna Uysal" userId="0ad29d028714e4dd" providerId="LiveId" clId="{D27A9FB6-1078-406F-8123-D17D4A59F79A}" dt="2021-09-17T12:43:07.976" v="24007" actId="20577"/>
          <ac:spMkLst>
            <pc:docMk/>
            <pc:sldMk cId="46878963" sldId="371"/>
            <ac:spMk id="4" creationId="{A44DD487-F9AE-448E-990A-283345AF2C84}"/>
          </ac:spMkLst>
        </pc:spChg>
      </pc:sldChg>
      <pc:sldChg chg="modSp add mod ord">
        <pc:chgData name="Tuna Uysal" userId="0ad29d028714e4dd" providerId="LiveId" clId="{D27A9FB6-1078-406F-8123-D17D4A59F79A}" dt="2021-09-17T12:44:42.425" v="24038" actId="20577"/>
        <pc:sldMkLst>
          <pc:docMk/>
          <pc:sldMk cId="785945872" sldId="372"/>
        </pc:sldMkLst>
        <pc:spChg chg="mod">
          <ac:chgData name="Tuna Uysal" userId="0ad29d028714e4dd" providerId="LiveId" clId="{D27A9FB6-1078-406F-8123-D17D4A59F79A}" dt="2021-09-17T11:13:21.376" v="15990" actId="20577"/>
          <ac:spMkLst>
            <pc:docMk/>
            <pc:sldMk cId="785945872" sldId="372"/>
            <ac:spMk id="3" creationId="{00000000-0000-0000-0000-000000000000}"/>
          </ac:spMkLst>
        </pc:spChg>
        <pc:spChg chg="mod">
          <ac:chgData name="Tuna Uysal" userId="0ad29d028714e4dd" providerId="LiveId" clId="{D27A9FB6-1078-406F-8123-D17D4A59F79A}" dt="2021-09-17T12:44:42.425" v="24038" actId="20577"/>
          <ac:spMkLst>
            <pc:docMk/>
            <pc:sldMk cId="785945872" sldId="372"/>
            <ac:spMk id="4" creationId="{A44DD487-F9AE-448E-990A-283345AF2C84}"/>
          </ac:spMkLst>
        </pc:spChg>
      </pc:sldChg>
      <pc:sldChg chg="modSp add del mod">
        <pc:chgData name="Tuna Uysal" userId="0ad29d028714e4dd" providerId="LiveId" clId="{D27A9FB6-1078-406F-8123-D17D4A59F79A}" dt="2021-09-17T13:46:05.718" v="24325" actId="20577"/>
        <pc:sldMkLst>
          <pc:docMk/>
          <pc:sldMk cId="882820036" sldId="373"/>
        </pc:sldMkLst>
        <pc:spChg chg="mod">
          <ac:chgData name="Tuna Uysal" userId="0ad29d028714e4dd" providerId="LiveId" clId="{D27A9FB6-1078-406F-8123-D17D4A59F79A}" dt="2021-09-17T13:46:05.718" v="24325" actId="20577"/>
          <ac:spMkLst>
            <pc:docMk/>
            <pc:sldMk cId="882820036" sldId="373"/>
            <ac:spMk id="3" creationId="{00000000-0000-0000-0000-000000000000}"/>
          </ac:spMkLst>
        </pc:spChg>
        <pc:spChg chg="mod">
          <ac:chgData name="Tuna Uysal" userId="0ad29d028714e4dd" providerId="LiveId" clId="{D27A9FB6-1078-406F-8123-D17D4A59F79A}" dt="2021-09-17T12:43:57.688" v="24023" actId="20577"/>
          <ac:spMkLst>
            <pc:docMk/>
            <pc:sldMk cId="882820036" sldId="373"/>
            <ac:spMk id="4" creationId="{A44DD487-F9AE-448E-990A-283345AF2C84}"/>
          </ac:spMkLst>
        </pc:spChg>
      </pc:sldChg>
      <pc:sldChg chg="modSp add mod">
        <pc:chgData name="Tuna Uysal" userId="0ad29d028714e4dd" providerId="LiveId" clId="{D27A9FB6-1078-406F-8123-D17D4A59F79A}" dt="2021-09-17T12:43:39.942" v="24020" actId="20577"/>
        <pc:sldMkLst>
          <pc:docMk/>
          <pc:sldMk cId="1770740956" sldId="374"/>
        </pc:sldMkLst>
        <pc:spChg chg="mod">
          <ac:chgData name="Tuna Uysal" userId="0ad29d028714e4dd" providerId="LiveId" clId="{D27A9FB6-1078-406F-8123-D17D4A59F79A}" dt="2021-09-17T12:43:39.942" v="24020" actId="20577"/>
          <ac:spMkLst>
            <pc:docMk/>
            <pc:sldMk cId="1770740956" sldId="374"/>
            <ac:spMk id="4" creationId="{A44DD487-F9AE-448E-990A-283345AF2C84}"/>
          </ac:spMkLst>
        </pc:spChg>
      </pc:sldChg>
      <pc:sldChg chg="add del">
        <pc:chgData name="Tuna Uysal" userId="0ad29d028714e4dd" providerId="LiveId" clId="{D27A9FB6-1078-406F-8123-D17D4A59F79A}" dt="2021-09-17T11:14:15.527" v="15994" actId="47"/>
        <pc:sldMkLst>
          <pc:docMk/>
          <pc:sldMk cId="131593881" sldId="375"/>
        </pc:sldMkLst>
      </pc:sldChg>
      <pc:sldChg chg="modSp add mod ord">
        <pc:chgData name="Tuna Uysal" userId="0ad29d028714e4dd" providerId="LiveId" clId="{D27A9FB6-1078-406F-8123-D17D4A59F79A}" dt="2021-09-17T12:45:02.396" v="24041" actId="20577"/>
        <pc:sldMkLst>
          <pc:docMk/>
          <pc:sldMk cId="2933222347" sldId="375"/>
        </pc:sldMkLst>
        <pc:spChg chg="mod">
          <ac:chgData name="Tuna Uysal" userId="0ad29d028714e4dd" providerId="LiveId" clId="{D27A9FB6-1078-406F-8123-D17D4A59F79A}" dt="2021-09-17T11:20:35.093" v="16912" actId="20577"/>
          <ac:spMkLst>
            <pc:docMk/>
            <pc:sldMk cId="2933222347" sldId="375"/>
            <ac:spMk id="3" creationId="{00000000-0000-0000-0000-000000000000}"/>
          </ac:spMkLst>
        </pc:spChg>
        <pc:spChg chg="mod">
          <ac:chgData name="Tuna Uysal" userId="0ad29d028714e4dd" providerId="LiveId" clId="{D27A9FB6-1078-406F-8123-D17D4A59F79A}" dt="2021-09-17T12:45:02.396" v="24041" actId="20577"/>
          <ac:spMkLst>
            <pc:docMk/>
            <pc:sldMk cId="2933222347" sldId="375"/>
            <ac:spMk id="4" creationId="{A44DD487-F9AE-448E-990A-283345AF2C84}"/>
          </ac:spMkLst>
        </pc:spChg>
      </pc:sldChg>
      <pc:sldChg chg="modSp add mod">
        <pc:chgData name="Tuna Uysal" userId="0ad29d028714e4dd" providerId="LiveId" clId="{D27A9FB6-1078-406F-8123-D17D4A59F79A}" dt="2021-09-17T13:23:40.783" v="24246" actId="20577"/>
        <pc:sldMkLst>
          <pc:docMk/>
          <pc:sldMk cId="2262618708" sldId="376"/>
        </pc:sldMkLst>
        <pc:spChg chg="mod">
          <ac:chgData name="Tuna Uysal" userId="0ad29d028714e4dd" providerId="LiveId" clId="{D27A9FB6-1078-406F-8123-D17D4A59F79A}" dt="2021-09-17T13:23:40.783" v="24246" actId="20577"/>
          <ac:spMkLst>
            <pc:docMk/>
            <pc:sldMk cId="2262618708" sldId="376"/>
            <ac:spMk id="3" creationId="{00000000-0000-0000-0000-000000000000}"/>
          </ac:spMkLst>
        </pc:spChg>
        <pc:spChg chg="mod">
          <ac:chgData name="Tuna Uysal" userId="0ad29d028714e4dd" providerId="LiveId" clId="{D27A9FB6-1078-406F-8123-D17D4A59F79A}" dt="2021-09-17T12:51:06.850" v="24051" actId="20577"/>
          <ac:spMkLst>
            <pc:docMk/>
            <pc:sldMk cId="2262618708" sldId="376"/>
            <ac:spMk id="4" creationId="{A44DD487-F9AE-448E-990A-283345AF2C84}"/>
          </ac:spMkLst>
        </pc:spChg>
      </pc:sldChg>
      <pc:sldChg chg="modSp add mod">
        <pc:chgData name="Tuna Uysal" userId="0ad29d028714e4dd" providerId="LiveId" clId="{D27A9FB6-1078-406F-8123-D17D4A59F79A}" dt="2021-09-17T12:52:08.072" v="24081" actId="20577"/>
        <pc:sldMkLst>
          <pc:docMk/>
          <pc:sldMk cId="2727566251" sldId="377"/>
        </pc:sldMkLst>
        <pc:spChg chg="mod">
          <ac:chgData name="Tuna Uysal" userId="0ad29d028714e4dd" providerId="LiveId" clId="{D27A9FB6-1078-406F-8123-D17D4A59F79A}" dt="2021-09-17T12:52:08.072" v="24081" actId="20577"/>
          <ac:spMkLst>
            <pc:docMk/>
            <pc:sldMk cId="2727566251" sldId="377"/>
            <ac:spMk id="3" creationId="{00000000-0000-0000-0000-000000000000}"/>
          </ac:spMkLst>
        </pc:spChg>
        <pc:spChg chg="mod">
          <ac:chgData name="Tuna Uysal" userId="0ad29d028714e4dd" providerId="LiveId" clId="{D27A9FB6-1078-406F-8123-D17D4A59F79A}" dt="2021-09-17T12:51:47.381" v="24064" actId="20577"/>
          <ac:spMkLst>
            <pc:docMk/>
            <pc:sldMk cId="2727566251" sldId="377"/>
            <ac:spMk id="4" creationId="{A44DD487-F9AE-448E-990A-283345AF2C84}"/>
          </ac:spMkLst>
        </pc:spChg>
      </pc:sldChg>
      <pc:sldChg chg="modSp add mod ord">
        <pc:chgData name="Tuna Uysal" userId="0ad29d028714e4dd" providerId="LiveId" clId="{D27A9FB6-1078-406F-8123-D17D4A59F79A}" dt="2021-09-17T12:52:49.412" v="24090" actId="20577"/>
        <pc:sldMkLst>
          <pc:docMk/>
          <pc:sldMk cId="482661486" sldId="378"/>
        </pc:sldMkLst>
        <pc:spChg chg="mod">
          <ac:chgData name="Tuna Uysal" userId="0ad29d028714e4dd" providerId="LiveId" clId="{D27A9FB6-1078-406F-8123-D17D4A59F79A}" dt="2021-09-17T12:52:49.412" v="24090" actId="20577"/>
          <ac:spMkLst>
            <pc:docMk/>
            <pc:sldMk cId="482661486" sldId="378"/>
            <ac:spMk id="3" creationId="{00000000-0000-0000-0000-000000000000}"/>
          </ac:spMkLst>
        </pc:spChg>
        <pc:spChg chg="mod">
          <ac:chgData name="Tuna Uysal" userId="0ad29d028714e4dd" providerId="LiveId" clId="{D27A9FB6-1078-406F-8123-D17D4A59F79A}" dt="2021-09-17T12:52:13.471" v="24085" actId="20577"/>
          <ac:spMkLst>
            <pc:docMk/>
            <pc:sldMk cId="482661486" sldId="378"/>
            <ac:spMk id="4" creationId="{A44DD487-F9AE-448E-990A-283345AF2C84}"/>
          </ac:spMkLst>
        </pc:spChg>
      </pc:sldChg>
      <pc:sldChg chg="modSp add mod">
        <pc:chgData name="Tuna Uysal" userId="0ad29d028714e4dd" providerId="LiveId" clId="{D27A9FB6-1078-406F-8123-D17D4A59F79A}" dt="2021-09-17T12:53:24.083" v="24096" actId="20577"/>
        <pc:sldMkLst>
          <pc:docMk/>
          <pc:sldMk cId="2914540339" sldId="379"/>
        </pc:sldMkLst>
        <pc:spChg chg="mod">
          <ac:chgData name="Tuna Uysal" userId="0ad29d028714e4dd" providerId="LiveId" clId="{D27A9FB6-1078-406F-8123-D17D4A59F79A}" dt="2021-09-17T12:53:24.083" v="24096" actId="20577"/>
          <ac:spMkLst>
            <pc:docMk/>
            <pc:sldMk cId="2914540339" sldId="379"/>
            <ac:spMk id="3" creationId="{00000000-0000-0000-0000-000000000000}"/>
          </ac:spMkLst>
        </pc:spChg>
        <pc:spChg chg="mod">
          <ac:chgData name="Tuna Uysal" userId="0ad29d028714e4dd" providerId="LiveId" clId="{D27A9FB6-1078-406F-8123-D17D4A59F79A}" dt="2021-09-17T12:53:02.169" v="24094" actId="20577"/>
          <ac:spMkLst>
            <pc:docMk/>
            <pc:sldMk cId="2914540339" sldId="379"/>
            <ac:spMk id="4" creationId="{A44DD487-F9AE-448E-990A-283345AF2C84}"/>
          </ac:spMkLst>
        </pc:spChg>
      </pc:sldChg>
      <pc:sldChg chg="addSp delSp modSp add mod">
        <pc:chgData name="Tuna Uysal" userId="0ad29d028714e4dd" providerId="LiveId" clId="{D27A9FB6-1078-406F-8123-D17D4A59F79A}" dt="2021-09-17T13:24:56.372" v="24247" actId="478"/>
        <pc:sldMkLst>
          <pc:docMk/>
          <pc:sldMk cId="2125886701" sldId="380"/>
        </pc:sldMkLst>
        <pc:spChg chg="mod">
          <ac:chgData name="Tuna Uysal" userId="0ad29d028714e4dd" providerId="LiveId" clId="{D27A9FB6-1078-406F-8123-D17D4A59F79A}" dt="2021-09-17T11:44:44.914" v="20470" actId="20577"/>
          <ac:spMkLst>
            <pc:docMk/>
            <pc:sldMk cId="2125886701" sldId="380"/>
            <ac:spMk id="3" creationId="{00000000-0000-0000-0000-000000000000}"/>
          </ac:spMkLst>
        </pc:spChg>
        <pc:spChg chg="del">
          <ac:chgData name="Tuna Uysal" userId="0ad29d028714e4dd" providerId="LiveId" clId="{D27A9FB6-1078-406F-8123-D17D4A59F79A}" dt="2021-09-17T11:44:55.266" v="20471" actId="478"/>
          <ac:spMkLst>
            <pc:docMk/>
            <pc:sldMk cId="2125886701" sldId="380"/>
            <ac:spMk id="4" creationId="{A44DD487-F9AE-448E-990A-283345AF2C84}"/>
          </ac:spMkLst>
        </pc:spChg>
        <pc:spChg chg="add del mod">
          <ac:chgData name="Tuna Uysal" userId="0ad29d028714e4dd" providerId="LiveId" clId="{D27A9FB6-1078-406F-8123-D17D4A59F79A}" dt="2021-09-17T13:24:56.372" v="24247" actId="478"/>
          <ac:spMkLst>
            <pc:docMk/>
            <pc:sldMk cId="2125886701" sldId="380"/>
            <ac:spMk id="5" creationId="{986823E2-32AD-4162-A878-0C6EA6B7778C}"/>
          </ac:spMkLst>
        </pc:spChg>
      </pc:sldChg>
      <pc:sldChg chg="modSp add mod ord">
        <pc:chgData name="Tuna Uysal" userId="0ad29d028714e4dd" providerId="LiveId" clId="{D27A9FB6-1078-406F-8123-D17D4A59F79A}" dt="2021-09-17T12:53:48.513" v="24100" actId="20577"/>
        <pc:sldMkLst>
          <pc:docMk/>
          <pc:sldMk cId="2855648314" sldId="381"/>
        </pc:sldMkLst>
        <pc:spChg chg="mod">
          <ac:chgData name="Tuna Uysal" userId="0ad29d028714e4dd" providerId="LiveId" clId="{D27A9FB6-1078-406F-8123-D17D4A59F79A}" dt="2021-09-17T11:48:43.809" v="20939" actId="1076"/>
          <ac:spMkLst>
            <pc:docMk/>
            <pc:sldMk cId="2855648314" sldId="381"/>
            <ac:spMk id="3" creationId="{00000000-0000-0000-0000-000000000000}"/>
          </ac:spMkLst>
        </pc:spChg>
        <pc:spChg chg="mod">
          <ac:chgData name="Tuna Uysal" userId="0ad29d028714e4dd" providerId="LiveId" clId="{D27A9FB6-1078-406F-8123-D17D4A59F79A}" dt="2021-09-17T12:53:48.513" v="24100" actId="20577"/>
          <ac:spMkLst>
            <pc:docMk/>
            <pc:sldMk cId="2855648314" sldId="381"/>
            <ac:spMk id="4" creationId="{A44DD487-F9AE-448E-990A-283345AF2C84}"/>
          </ac:spMkLst>
        </pc:spChg>
      </pc:sldChg>
      <pc:sldChg chg="modSp add mod">
        <pc:chgData name="Tuna Uysal" userId="0ad29d028714e4dd" providerId="LiveId" clId="{D27A9FB6-1078-406F-8123-D17D4A59F79A}" dt="2021-09-17T13:08:03.927" v="24104" actId="20577"/>
        <pc:sldMkLst>
          <pc:docMk/>
          <pc:sldMk cId="1418868925" sldId="382"/>
        </pc:sldMkLst>
        <pc:spChg chg="mod">
          <ac:chgData name="Tuna Uysal" userId="0ad29d028714e4dd" providerId="LiveId" clId="{D27A9FB6-1078-406F-8123-D17D4A59F79A}" dt="2021-09-17T11:50:09.962" v="21226" actId="20577"/>
          <ac:spMkLst>
            <pc:docMk/>
            <pc:sldMk cId="1418868925" sldId="382"/>
            <ac:spMk id="3" creationId="{00000000-0000-0000-0000-000000000000}"/>
          </ac:spMkLst>
        </pc:spChg>
        <pc:spChg chg="mod">
          <ac:chgData name="Tuna Uysal" userId="0ad29d028714e4dd" providerId="LiveId" clId="{D27A9FB6-1078-406F-8123-D17D4A59F79A}" dt="2021-09-17T13:08:03.927" v="24104" actId="20577"/>
          <ac:spMkLst>
            <pc:docMk/>
            <pc:sldMk cId="1418868925" sldId="382"/>
            <ac:spMk id="4" creationId="{A44DD487-F9AE-448E-990A-283345AF2C84}"/>
          </ac:spMkLst>
        </pc:spChg>
      </pc:sldChg>
      <pc:sldChg chg="modSp add mod">
        <pc:chgData name="Tuna Uysal" userId="0ad29d028714e4dd" providerId="LiveId" clId="{D27A9FB6-1078-406F-8123-D17D4A59F79A}" dt="2021-09-17T11:57:05.427" v="22262" actId="20577"/>
        <pc:sldMkLst>
          <pc:docMk/>
          <pc:sldMk cId="3078830749" sldId="383"/>
        </pc:sldMkLst>
        <pc:spChg chg="mod">
          <ac:chgData name="Tuna Uysal" userId="0ad29d028714e4dd" providerId="LiveId" clId="{D27A9FB6-1078-406F-8123-D17D4A59F79A}" dt="2021-09-17T11:57:05.427" v="22262" actId="20577"/>
          <ac:spMkLst>
            <pc:docMk/>
            <pc:sldMk cId="3078830749" sldId="383"/>
            <ac:spMk id="3" creationId="{00000000-0000-0000-0000-000000000000}"/>
          </ac:spMkLst>
        </pc:spChg>
        <pc:spChg chg="mod">
          <ac:chgData name="Tuna Uysal" userId="0ad29d028714e4dd" providerId="LiveId" clId="{D27A9FB6-1078-406F-8123-D17D4A59F79A}" dt="2021-09-17T11:53:09.649" v="21644" actId="1076"/>
          <ac:spMkLst>
            <pc:docMk/>
            <pc:sldMk cId="3078830749" sldId="383"/>
            <ac:spMk id="4" creationId="{A44DD487-F9AE-448E-990A-283345AF2C84}"/>
          </ac:spMkLst>
        </pc:spChg>
      </pc:sldChg>
      <pc:sldChg chg="modSp add mod">
        <pc:chgData name="Tuna Uysal" userId="0ad29d028714e4dd" providerId="LiveId" clId="{D27A9FB6-1078-406F-8123-D17D4A59F79A}" dt="2021-09-17T11:54:02.573" v="21811" actId="20577"/>
        <pc:sldMkLst>
          <pc:docMk/>
          <pc:sldMk cId="1013288841" sldId="384"/>
        </pc:sldMkLst>
        <pc:spChg chg="mod">
          <ac:chgData name="Tuna Uysal" userId="0ad29d028714e4dd" providerId="LiveId" clId="{D27A9FB6-1078-406F-8123-D17D4A59F79A}" dt="2021-09-17T11:54:02.573" v="21811" actId="20577"/>
          <ac:spMkLst>
            <pc:docMk/>
            <pc:sldMk cId="1013288841" sldId="384"/>
            <ac:spMk id="3" creationId="{00000000-0000-0000-0000-000000000000}"/>
          </ac:spMkLst>
        </pc:spChg>
      </pc:sldChg>
      <pc:sldChg chg="modSp add mod">
        <pc:chgData name="Tuna Uysal" userId="0ad29d028714e4dd" providerId="LiveId" clId="{D27A9FB6-1078-406F-8123-D17D4A59F79A}" dt="2021-09-17T11:55:21.095" v="22081" actId="20577"/>
        <pc:sldMkLst>
          <pc:docMk/>
          <pc:sldMk cId="4243223942" sldId="385"/>
        </pc:sldMkLst>
        <pc:spChg chg="mod">
          <ac:chgData name="Tuna Uysal" userId="0ad29d028714e4dd" providerId="LiveId" clId="{D27A9FB6-1078-406F-8123-D17D4A59F79A}" dt="2021-09-17T11:55:21.095" v="22081" actId="20577"/>
          <ac:spMkLst>
            <pc:docMk/>
            <pc:sldMk cId="4243223942" sldId="385"/>
            <ac:spMk id="3" creationId="{00000000-0000-0000-0000-000000000000}"/>
          </ac:spMkLst>
        </pc:spChg>
      </pc:sldChg>
      <pc:sldChg chg="modSp add mod">
        <pc:chgData name="Tuna Uysal" userId="0ad29d028714e4dd" providerId="LiveId" clId="{D27A9FB6-1078-406F-8123-D17D4A59F79A}" dt="2021-09-17T11:59:39.472" v="22317" actId="20577"/>
        <pc:sldMkLst>
          <pc:docMk/>
          <pc:sldMk cId="1651950125" sldId="386"/>
        </pc:sldMkLst>
        <pc:spChg chg="mod">
          <ac:chgData name="Tuna Uysal" userId="0ad29d028714e4dd" providerId="LiveId" clId="{D27A9FB6-1078-406F-8123-D17D4A59F79A}" dt="2021-09-17T11:59:39.472" v="22317" actId="20577"/>
          <ac:spMkLst>
            <pc:docMk/>
            <pc:sldMk cId="1651950125" sldId="386"/>
            <ac:spMk id="3" creationId="{00000000-0000-0000-0000-000000000000}"/>
          </ac:spMkLst>
        </pc:spChg>
      </pc:sldChg>
      <pc:sldChg chg="modSp add mod">
        <pc:chgData name="Tuna Uysal" userId="0ad29d028714e4dd" providerId="LiveId" clId="{D27A9FB6-1078-406F-8123-D17D4A59F79A}" dt="2021-09-17T12:00:58.396" v="22508" actId="20577"/>
        <pc:sldMkLst>
          <pc:docMk/>
          <pc:sldMk cId="2744765166" sldId="387"/>
        </pc:sldMkLst>
        <pc:spChg chg="mod">
          <ac:chgData name="Tuna Uysal" userId="0ad29d028714e4dd" providerId="LiveId" clId="{D27A9FB6-1078-406F-8123-D17D4A59F79A}" dt="2021-09-17T12:00:58.396" v="22508" actId="20577"/>
          <ac:spMkLst>
            <pc:docMk/>
            <pc:sldMk cId="2744765166" sldId="387"/>
            <ac:spMk id="3" creationId="{00000000-0000-0000-0000-000000000000}"/>
          </ac:spMkLst>
        </pc:spChg>
      </pc:sldChg>
      <pc:sldChg chg="modSp add mod">
        <pc:chgData name="Tuna Uysal" userId="0ad29d028714e4dd" providerId="LiveId" clId="{D27A9FB6-1078-406F-8123-D17D4A59F79A}" dt="2021-09-17T13:33:59.936" v="24256" actId="20577"/>
        <pc:sldMkLst>
          <pc:docMk/>
          <pc:sldMk cId="1165745142" sldId="388"/>
        </pc:sldMkLst>
        <pc:spChg chg="mod">
          <ac:chgData name="Tuna Uysal" userId="0ad29d028714e4dd" providerId="LiveId" clId="{D27A9FB6-1078-406F-8123-D17D4A59F79A}" dt="2021-09-17T13:33:59.936" v="24256" actId="20577"/>
          <ac:spMkLst>
            <pc:docMk/>
            <pc:sldMk cId="1165745142" sldId="388"/>
            <ac:spMk id="3" creationId="{00000000-0000-0000-0000-000000000000}"/>
          </ac:spMkLst>
        </pc:spChg>
      </pc:sldChg>
      <pc:sldChg chg="addSp delSp modSp add mod">
        <pc:chgData name="Tuna Uysal" userId="0ad29d028714e4dd" providerId="LiveId" clId="{D27A9FB6-1078-406F-8123-D17D4A59F79A}" dt="2021-09-17T12:12:27.863" v="23290" actId="20577"/>
        <pc:sldMkLst>
          <pc:docMk/>
          <pc:sldMk cId="1144661131" sldId="389"/>
        </pc:sldMkLst>
        <pc:spChg chg="mod">
          <ac:chgData name="Tuna Uysal" userId="0ad29d028714e4dd" providerId="LiveId" clId="{D27A9FB6-1078-406F-8123-D17D4A59F79A}" dt="2021-09-17T12:12:27.863" v="23290" actId="20577"/>
          <ac:spMkLst>
            <pc:docMk/>
            <pc:sldMk cId="1144661131" sldId="389"/>
            <ac:spMk id="3" creationId="{00000000-0000-0000-0000-000000000000}"/>
          </ac:spMkLst>
        </pc:spChg>
        <pc:spChg chg="del">
          <ac:chgData name="Tuna Uysal" userId="0ad29d028714e4dd" providerId="LiveId" clId="{D27A9FB6-1078-406F-8123-D17D4A59F79A}" dt="2021-09-17T12:02:41.881" v="22641" actId="478"/>
          <ac:spMkLst>
            <pc:docMk/>
            <pc:sldMk cId="1144661131" sldId="389"/>
            <ac:spMk id="4" creationId="{A44DD487-F9AE-448E-990A-283345AF2C84}"/>
          </ac:spMkLst>
        </pc:spChg>
        <pc:spChg chg="add del mod">
          <ac:chgData name="Tuna Uysal" userId="0ad29d028714e4dd" providerId="LiveId" clId="{D27A9FB6-1078-406F-8123-D17D4A59F79A}" dt="2021-09-17T12:02:44.648" v="22642" actId="478"/>
          <ac:spMkLst>
            <pc:docMk/>
            <pc:sldMk cId="1144661131" sldId="389"/>
            <ac:spMk id="5" creationId="{53C4811E-02F3-4060-9753-31B127BC1D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7A436-FC0C-405E-91A4-EAB2AB5182A4}" type="datetimeFigureOut">
              <a:rPr lang="tr-TR" smtClean="0"/>
              <a:t>26.09.2022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347F4-35DE-4693-8114-7684A47A009A}" type="slidenum">
              <a:rPr lang="tr-TR" smtClean="0"/>
              <a:t>‹#›</a:t>
            </a:fld>
            <a:endParaRPr lang="tr-TR"/>
          </a:p>
        </p:txBody>
      </p:sp>
    </p:spTree>
    <p:extLst>
      <p:ext uri="{BB962C8B-B14F-4D97-AF65-F5344CB8AC3E}">
        <p14:creationId xmlns:p14="http://schemas.microsoft.com/office/powerpoint/2010/main" val="1676032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33156-8E63-4432-85A8-B94768B4A3E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1BC782-D685-420F-9E2C-4BE13540FD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7383831-E7B9-4264-81FE-64DF0A171D31}"/>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5" name="Alt Bilgi Yer Tutucusu 4">
            <a:extLst>
              <a:ext uri="{FF2B5EF4-FFF2-40B4-BE49-F238E27FC236}">
                <a16:creationId xmlns:a16="http://schemas.microsoft.com/office/drawing/2014/main" id="{537F34DF-9055-45A6-A946-990C5C184B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82D1834-CD82-4390-9965-ACE983AC88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8367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DAA6D5-B1AA-4262-8A87-0B87F86CA2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DCF7B6C-B6F2-425E-A9A5-D99CD1429F3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F47870D-15CD-471D-BBB5-1BFDA73BFFB3}"/>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5" name="Alt Bilgi Yer Tutucusu 4">
            <a:extLst>
              <a:ext uri="{FF2B5EF4-FFF2-40B4-BE49-F238E27FC236}">
                <a16:creationId xmlns:a16="http://schemas.microsoft.com/office/drawing/2014/main" id="{5CA9C4D1-CB6E-4411-A86A-9E003DB263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AF77F0-07F7-4217-91DD-3507EAB3B75A}"/>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097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655CAD0-B902-47F2-BBA2-5002203744A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DE0DB45-D42E-423B-BA55-23071C46D35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ACAAA77-2439-4979-A276-143ECB08CF87}"/>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5" name="Alt Bilgi Yer Tutucusu 4">
            <a:extLst>
              <a:ext uri="{FF2B5EF4-FFF2-40B4-BE49-F238E27FC236}">
                <a16:creationId xmlns:a16="http://schemas.microsoft.com/office/drawing/2014/main" id="{8836BF7F-5FF5-4B37-BB27-0B58BBA283A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1AE882B-9667-4328-90D8-44E39E9DF7C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3626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81D45A-2F7C-4C7E-BC7F-49DE1A95B35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3ECC1A-D8C1-4CB7-B518-F46C2644A17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CC2C38A-3070-4EDB-BE4C-D1B672BA9B70}"/>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5" name="Alt Bilgi Yer Tutucusu 4">
            <a:extLst>
              <a:ext uri="{FF2B5EF4-FFF2-40B4-BE49-F238E27FC236}">
                <a16:creationId xmlns:a16="http://schemas.microsoft.com/office/drawing/2014/main" id="{C91BCA1D-3843-4CE6-AD4D-66FA6E8303C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B44A1B4-B29F-48B2-9C48-C88EA15DBDF1}"/>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84852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56754-ACCA-406C-A36C-0AAC0733EBA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EDA5CFB-A0A7-45F3-A9E4-D820AB23D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ED284F2-2743-4106-836C-55B8B0B7BB9B}"/>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5" name="Alt Bilgi Yer Tutucusu 4">
            <a:extLst>
              <a:ext uri="{FF2B5EF4-FFF2-40B4-BE49-F238E27FC236}">
                <a16:creationId xmlns:a16="http://schemas.microsoft.com/office/drawing/2014/main" id="{4997D915-2530-4C73-AA7D-5DF278CB46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A7AD8DB-0AC2-4256-AFD0-0DD6FCB19C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257236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89D4C-8D07-4FF1-B6D5-AD5381AFAD1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D513FB-1E34-4ECA-903B-D56FAEA337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998ECFE-8E3D-45E3-B725-BE00A4CCE4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E29CC2-A7D1-461A-8C47-A98D4FC7E74F}"/>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6" name="Alt Bilgi Yer Tutucusu 5">
            <a:extLst>
              <a:ext uri="{FF2B5EF4-FFF2-40B4-BE49-F238E27FC236}">
                <a16:creationId xmlns:a16="http://schemas.microsoft.com/office/drawing/2014/main" id="{E3A6C1FB-8DC1-4623-88D5-25878307C28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E66C5E9-F96F-4421-A1EF-768B9105DF5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21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93A89-8A53-4D11-A05B-24B209DA6F5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4CCB23A-0D9F-45F7-B239-649E40077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31EBC70-85F7-49D8-B91E-921F29CBB9C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34FD8C3-2990-4157-B699-DD0EF871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429CECF-BE08-4C49-A4F6-B1B3C35775E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D4DDD72-13B8-4345-82C4-61612C5DADCE}"/>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8" name="Alt Bilgi Yer Tutucusu 7">
            <a:extLst>
              <a:ext uri="{FF2B5EF4-FFF2-40B4-BE49-F238E27FC236}">
                <a16:creationId xmlns:a16="http://schemas.microsoft.com/office/drawing/2014/main" id="{B027AFCA-B816-47DC-87E8-86C0C8697E7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72D5818-ED93-42B2-B544-96D03B499583}"/>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2727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A516BC-6649-43BE-B429-A62C9466BDE4}"/>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2709AC-EC5D-49CE-B2DD-F6098189F409}"/>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4" name="Alt Bilgi Yer Tutucusu 3">
            <a:extLst>
              <a:ext uri="{FF2B5EF4-FFF2-40B4-BE49-F238E27FC236}">
                <a16:creationId xmlns:a16="http://schemas.microsoft.com/office/drawing/2014/main" id="{D73DA1FE-CA8C-4241-92C0-1EB8E4C641D9}"/>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E9644CE-449F-4DE1-A9B7-37BA824275E0}"/>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3780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65B67219-3305-4727-B4C2-208ED0969847}"/>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3" name="Alt Bilgi Yer Tutucusu 2">
            <a:extLst>
              <a:ext uri="{FF2B5EF4-FFF2-40B4-BE49-F238E27FC236}">
                <a16:creationId xmlns:a16="http://schemas.microsoft.com/office/drawing/2014/main" id="{D3A9C581-BFF8-4681-A302-4F36F1C9145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AE4796-8C7E-442D-880F-8B9CAAF7D442}"/>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97092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F94912-24EC-4D53-A82C-17D2D3D9320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5E4BEC0-6386-4B40-AECF-8C4B3D5B3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C6FB3D6-422B-4C9C-A339-1A6942D42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90179F3-BEE5-4A98-82FF-4604F80D62A5}"/>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6" name="Alt Bilgi Yer Tutucusu 5">
            <a:extLst>
              <a:ext uri="{FF2B5EF4-FFF2-40B4-BE49-F238E27FC236}">
                <a16:creationId xmlns:a16="http://schemas.microsoft.com/office/drawing/2014/main" id="{EB37C546-CDC3-4A83-A8DD-0AB367CCECA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94EE126-76E4-4376-9935-1F16A5BC9427}"/>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1457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9C5C92-64CC-401F-B3DE-4D2FDEBFF7F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248D3C6-A41E-4391-AF30-42B1A2B02E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63F61ED-4754-4D55-99B7-7C932C0DE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36305F5-632E-49C5-B492-256554CA9016}"/>
              </a:ext>
            </a:extLst>
          </p:cNvPr>
          <p:cNvSpPr>
            <a:spLocks noGrp="1"/>
          </p:cNvSpPr>
          <p:nvPr>
            <p:ph type="dt" sz="half" idx="10"/>
          </p:nvPr>
        </p:nvSpPr>
        <p:spPr/>
        <p:txBody>
          <a:bodyPr/>
          <a:lstStyle/>
          <a:p>
            <a:fld id="{29A77861-0047-4C1A-8AD8-83DF077218AF}" type="datetimeFigureOut">
              <a:rPr lang="tr-TR" smtClean="0"/>
              <a:t>26.09.2022</a:t>
            </a:fld>
            <a:endParaRPr lang="tr-TR"/>
          </a:p>
        </p:txBody>
      </p:sp>
      <p:sp>
        <p:nvSpPr>
          <p:cNvPr id="6" name="Alt Bilgi Yer Tutucusu 5">
            <a:extLst>
              <a:ext uri="{FF2B5EF4-FFF2-40B4-BE49-F238E27FC236}">
                <a16:creationId xmlns:a16="http://schemas.microsoft.com/office/drawing/2014/main" id="{A2C7908C-C8D7-44D9-B0BD-8380C75EEF7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33205B-B532-4D3B-83E2-B792BF89C0BF}"/>
              </a:ext>
            </a:extLst>
          </p:cNvPr>
          <p:cNvSpPr>
            <a:spLocks noGrp="1"/>
          </p:cNvSpPr>
          <p:nvPr>
            <p:ph type="sldNum" sz="quarter" idx="12"/>
          </p:nvPr>
        </p:nvSpPr>
        <p:spPr/>
        <p:txBody>
          <a:bodyPr/>
          <a:lstStyle/>
          <a:p>
            <a:fld id="{61D8D5AD-9FFE-4520-BF8B-820E07561DCB}" type="slidenum">
              <a:rPr lang="tr-TR" smtClean="0"/>
              <a:t>‹#›</a:t>
            </a:fld>
            <a:endParaRPr lang="tr-TR"/>
          </a:p>
        </p:txBody>
      </p:sp>
    </p:spTree>
    <p:extLst>
      <p:ext uri="{BB962C8B-B14F-4D97-AF65-F5344CB8AC3E}">
        <p14:creationId xmlns:p14="http://schemas.microsoft.com/office/powerpoint/2010/main" val="3849991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E5C458-20A4-45B6-9701-DBA4C5179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0EC33DE-B2C0-44BD-A451-D8F2AD578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BE7A2-FB7D-4BB0-BCDD-0D9D42D9CB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77861-0047-4C1A-8AD8-83DF077218AF}" type="datetimeFigureOut">
              <a:rPr lang="tr-TR" smtClean="0"/>
              <a:t>26.09.2022</a:t>
            </a:fld>
            <a:endParaRPr lang="tr-TR"/>
          </a:p>
        </p:txBody>
      </p:sp>
      <p:sp>
        <p:nvSpPr>
          <p:cNvPr id="5" name="Alt Bilgi Yer Tutucusu 4">
            <a:extLst>
              <a:ext uri="{FF2B5EF4-FFF2-40B4-BE49-F238E27FC236}">
                <a16:creationId xmlns:a16="http://schemas.microsoft.com/office/drawing/2014/main" id="{195142E8-B5F2-4D18-B72D-DB52D64DE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4557BEA-2B5F-4162-9501-FD0BBA2B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D8D5AD-9FFE-4520-BF8B-820E07561DCB}" type="slidenum">
              <a:rPr lang="tr-TR" smtClean="0"/>
              <a:t>‹#›</a:t>
            </a:fld>
            <a:endParaRPr lang="tr-TR"/>
          </a:p>
        </p:txBody>
      </p:sp>
    </p:spTree>
    <p:extLst>
      <p:ext uri="{BB962C8B-B14F-4D97-AF65-F5344CB8AC3E}">
        <p14:creationId xmlns:p14="http://schemas.microsoft.com/office/powerpoint/2010/main" val="103894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A64CB536-5136-4131-8A01-A22BA8AF0BB7}"/>
              </a:ext>
            </a:extLst>
          </p:cNvPr>
          <p:cNvSpPr>
            <a:spLocks noGrp="1"/>
          </p:cNvSpPr>
          <p:nvPr>
            <p:ph type="subTitle" idx="1"/>
          </p:nvPr>
        </p:nvSpPr>
        <p:spPr>
          <a:xfrm>
            <a:off x="1524000" y="3975100"/>
            <a:ext cx="9144000" cy="1563890"/>
          </a:xfrm>
        </p:spPr>
        <p:txBody>
          <a:bodyPr>
            <a:normAutofit/>
          </a:bodyPr>
          <a:lstStyle/>
          <a:p>
            <a:r>
              <a:rPr lang="tr-TR" dirty="0">
                <a:solidFill>
                  <a:srgbClr val="C00000"/>
                </a:solidFill>
                <a:latin typeface="Times New Roman" panose="02020603050405020304" pitchFamily="18" charset="0"/>
                <a:cs typeface="Times New Roman" panose="02020603050405020304" pitchFamily="18" charset="0"/>
              </a:rPr>
              <a:t>6. HAFTA</a:t>
            </a:r>
          </a:p>
          <a:p>
            <a:r>
              <a:rPr lang="tr-TR" dirty="0">
                <a:solidFill>
                  <a:srgbClr val="C00000"/>
                </a:solidFill>
                <a:latin typeface="Times New Roman" panose="02020603050405020304" pitchFamily="18" charset="0"/>
                <a:cs typeface="Times New Roman" panose="02020603050405020304" pitchFamily="18" charset="0"/>
              </a:rPr>
              <a:t>SES BİLGİSİ </a:t>
            </a:r>
          </a:p>
          <a:p>
            <a:r>
              <a:rPr lang="tr-TR" dirty="0">
                <a:solidFill>
                  <a:srgbClr val="C00000"/>
                </a:solidFill>
                <a:latin typeface="Times New Roman" panose="02020603050405020304" pitchFamily="18" charset="0"/>
                <a:cs typeface="Times New Roman" panose="02020603050405020304" pitchFamily="18" charset="0"/>
              </a:rPr>
              <a:t>(Türkçede Sesler, Türkçenin Ses Özellikleri)</a:t>
            </a:r>
          </a:p>
        </p:txBody>
      </p:sp>
      <p:pic>
        <p:nvPicPr>
          <p:cNvPr id="5" name="Resim 4">
            <a:extLst>
              <a:ext uri="{FF2B5EF4-FFF2-40B4-BE49-F238E27FC236}">
                <a16:creationId xmlns:a16="http://schemas.microsoft.com/office/drawing/2014/main" id="{C9833C22-0A62-4C9B-A87A-DF863BA4EA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4045" y="1319010"/>
            <a:ext cx="6103909" cy="2283028"/>
          </a:xfrm>
          <a:prstGeom prst="rect">
            <a:avLst/>
          </a:prstGeom>
        </p:spPr>
      </p:pic>
    </p:spTree>
    <p:extLst>
      <p:ext uri="{BB962C8B-B14F-4D97-AF65-F5344CB8AC3E}">
        <p14:creationId xmlns:p14="http://schemas.microsoft.com/office/powerpoint/2010/main" val="275231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77824" y="1367943"/>
            <a:ext cx="10805160" cy="5244998"/>
          </a:xfrm>
        </p:spPr>
        <p:txBody>
          <a:bodyPr>
            <a:normAutofit lnSpcReduction="1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iki ünlü yan yana gelmez. Ünlü ile biten bir  kelimeye ünlü ile başlayan bir ek getirildiğinde ünlü çatışmasını önlemek için araya bir yardımcı ünsüz getirilir.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Yardımcı ünsüz «y» sesidir.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(bahçe-</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-e, araba-</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-ı, kahve-</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-i… vb.)</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İkinci dereceden «n» sesi de yardımcı ünsüz olarak kabul edilebilir.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(ev-i-</a:t>
            </a:r>
            <a:r>
              <a:rPr lang="tr-TR" sz="2200" dirty="0">
                <a:solidFill>
                  <a:srgbClr val="FF0000"/>
                </a:solidFill>
                <a:latin typeface="Times New Roman" panose="02020603050405020304" pitchFamily="18" charset="0"/>
                <a:cs typeface="Times New Roman" panose="02020603050405020304" pitchFamily="18" charset="0"/>
              </a:rPr>
              <a:t>n</a:t>
            </a:r>
            <a:r>
              <a:rPr lang="tr-TR" sz="2200" dirty="0">
                <a:latin typeface="Times New Roman" panose="02020603050405020304" pitchFamily="18" charset="0"/>
                <a:cs typeface="Times New Roman" panose="02020603050405020304" pitchFamily="18" charset="0"/>
              </a:rPr>
              <a:t>-i, çay-ı-</a:t>
            </a:r>
            <a:r>
              <a:rPr lang="tr-TR" sz="2200" dirty="0">
                <a:solidFill>
                  <a:srgbClr val="FF0000"/>
                </a:solidFill>
                <a:latin typeface="Times New Roman" panose="02020603050405020304" pitchFamily="18" charset="0"/>
                <a:cs typeface="Times New Roman" panose="02020603050405020304" pitchFamily="18" charset="0"/>
              </a:rPr>
              <a:t>n</a:t>
            </a:r>
            <a:r>
              <a:rPr lang="tr-TR" sz="2200" dirty="0">
                <a:latin typeface="Times New Roman" panose="02020603050405020304" pitchFamily="18" charset="0"/>
                <a:cs typeface="Times New Roman" panose="02020603050405020304" pitchFamily="18" charset="0"/>
              </a:rPr>
              <a:t>-a…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«s» ve «ş» sesleri birer yardımcı ünsüz değildir, eklerin bünyesine dâhil olmuş seslerdir.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(kapı-</a:t>
            </a:r>
            <a:r>
              <a:rPr lang="tr-TR" sz="2200" dirty="0" err="1">
                <a:latin typeface="Times New Roman" panose="02020603050405020304" pitchFamily="18" charset="0"/>
                <a:cs typeface="Times New Roman" panose="02020603050405020304" pitchFamily="18" charset="0"/>
              </a:rPr>
              <a:t>sı</a:t>
            </a:r>
            <a:r>
              <a:rPr lang="tr-TR" sz="2200" dirty="0">
                <a:latin typeface="Times New Roman" panose="02020603050405020304" pitchFamily="18" charset="0"/>
                <a:cs typeface="Times New Roman" panose="02020603050405020304" pitchFamily="18" charset="0"/>
              </a:rPr>
              <a:t> = «-</a:t>
            </a:r>
            <a:r>
              <a:rPr lang="tr-TR" sz="2200" dirty="0" err="1">
                <a:latin typeface="Times New Roman" panose="02020603050405020304" pitchFamily="18" charset="0"/>
                <a:cs typeface="Times New Roman" panose="02020603050405020304" pitchFamily="18" charset="0"/>
              </a:rPr>
              <a:t>sı</a:t>
            </a:r>
            <a:r>
              <a:rPr lang="tr-TR" sz="2200" dirty="0">
                <a:latin typeface="Times New Roman" panose="02020603050405020304" pitchFamily="18" charset="0"/>
                <a:cs typeface="Times New Roman" panose="02020603050405020304" pitchFamily="18" charset="0"/>
              </a:rPr>
              <a:t>» eki 3. teklik şahıs iyelik ekidir. «s» sesi ekin kendisine ait bir sestir, yardımcı ses değildir.)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Yardımcı Ünsüz</a:t>
            </a:r>
          </a:p>
        </p:txBody>
      </p:sp>
    </p:spTree>
    <p:extLst>
      <p:ext uri="{BB962C8B-B14F-4D97-AF65-F5344CB8AC3E}">
        <p14:creationId xmlns:p14="http://schemas.microsoft.com/office/powerpoint/2010/main" val="226439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77824" y="1367943"/>
            <a:ext cx="10805160" cy="5244998"/>
          </a:xfrm>
        </p:spPr>
        <p:txBody>
          <a:bodyPr>
            <a:normAutofit fontScale="92500" lnSpcReduction="1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Ünlemler, doğa seslerini taklitten ortaya çıkan kelimeler ve diğer dillerden Türkçeye giren sözcükler dışında Türkçenin aslî kelimeleri ses özelliklerine uyar. Dolayısıyla dilimizin bu özelliklerini bilen bir kimse, karşılaştığı sözcüğün Türkçe olup olmadığını kolaylıkla ayırt edebilir.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Sağlam bir yapısı olan Türkçenin bünyesine başka dillerden dâhil olan bazı sözcükler de zamanla Türkçe ses olaylarına uyum sağlarlar.  Örneğin; </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çiharşenbih</a:t>
            </a:r>
            <a:r>
              <a:rPr lang="tr-TR" sz="2200" dirty="0">
                <a:latin typeface="Times New Roman" panose="02020603050405020304" pitchFamily="18" charset="0"/>
                <a:cs typeface="Times New Roman" panose="02020603050405020304" pitchFamily="18" charset="0"/>
              </a:rPr>
              <a:t> &gt; çarşamba</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câmeşur</a:t>
            </a:r>
            <a:r>
              <a:rPr lang="tr-TR" sz="2200" dirty="0">
                <a:latin typeface="Times New Roman" panose="02020603050405020304" pitchFamily="18" charset="0"/>
                <a:cs typeface="Times New Roman" panose="02020603050405020304" pitchFamily="18" charset="0"/>
              </a:rPr>
              <a:t> &gt; çamaşır</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scala</a:t>
            </a:r>
            <a:r>
              <a:rPr lang="tr-TR" sz="2200" dirty="0">
                <a:latin typeface="Times New Roman" panose="02020603050405020304" pitchFamily="18" charset="0"/>
                <a:cs typeface="Times New Roman" panose="02020603050405020304" pitchFamily="18" charset="0"/>
              </a:rPr>
              <a:t> &gt; iskele</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tennur</a:t>
            </a:r>
            <a:r>
              <a:rPr lang="tr-TR" sz="2200" dirty="0">
                <a:latin typeface="Times New Roman" panose="02020603050405020304" pitchFamily="18" charset="0"/>
                <a:cs typeface="Times New Roman" panose="02020603050405020304" pitchFamily="18" charset="0"/>
              </a:rPr>
              <a:t> &gt; tandır…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Türkçenin ses özelliklerini şöyle sıralayabiliriz:</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Türkçenin Ses Özellikleri </a:t>
            </a:r>
          </a:p>
        </p:txBody>
      </p:sp>
    </p:spTree>
    <p:extLst>
      <p:ext uri="{BB962C8B-B14F-4D97-AF65-F5344CB8AC3E}">
        <p14:creationId xmlns:p14="http://schemas.microsoft.com/office/powerpoint/2010/main" val="92217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360628"/>
            <a:ext cx="10805160" cy="4381804"/>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Kelimedeki ünlülerin kalınlık-incelik açısından uyumudur. Kalın ünlülü hece ile başlayan bir kelimenin sonraki hecelerinde kalın ünlülerle, ince ünlülü hece ile başlayan bir kelimenin sonraki hecelerinin ince ünlülerle devam etmesi kuralıdır.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Örneğin;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çatışma, sözcük, güzellik, uyanık</a:t>
            </a:r>
            <a:r>
              <a:rPr lang="tr-TR" sz="2200" dirty="0">
                <a:latin typeface="Times New Roman" panose="02020603050405020304" pitchFamily="18" charset="0"/>
                <a:cs typeface="Times New Roman" panose="02020603050405020304" pitchFamily="18" charset="0"/>
              </a:rPr>
              <a:t>… gibi sözcüklerde büyük ünlü uyumu bulunmaktadır ve bu sözcükler Türkçedir.</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büyük ünlü uyumu vardır.</a:t>
            </a:r>
          </a:p>
        </p:txBody>
      </p:sp>
    </p:spTree>
    <p:extLst>
      <p:ext uri="{BB962C8B-B14F-4D97-AF65-F5344CB8AC3E}">
        <p14:creationId xmlns:p14="http://schemas.microsoft.com/office/powerpoint/2010/main" val="35458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790042"/>
            <a:ext cx="10805160" cy="5310835"/>
          </a:xfrm>
        </p:spPr>
        <p:txBody>
          <a:bodyPr>
            <a:normAutofit fontScale="925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Büyük ünlü uyumunun aranmadığı bazı durumlar söz konusudur: </a:t>
            </a:r>
          </a:p>
          <a:p>
            <a:pPr algn="just">
              <a:lnSpc>
                <a:spcPct val="150000"/>
              </a:lnSpc>
            </a:pPr>
            <a:r>
              <a:rPr lang="tr-TR" sz="2200" dirty="0">
                <a:latin typeface="Times New Roman" panose="02020603050405020304" pitchFamily="18" charset="0"/>
                <a:cs typeface="Times New Roman" panose="02020603050405020304" pitchFamily="18" charset="0"/>
              </a:rPr>
              <a:t>Büyük ünlü uyumu Türkçeye özgü seslik bir özellik olduğundan yabancı dillerde ve yabancı kelimelerde büyük ünlü uyumu kuralı dikkate alınmaz : </a:t>
            </a:r>
            <a:r>
              <a:rPr lang="tr-TR" sz="2200" i="1" dirty="0">
                <a:latin typeface="Times New Roman" panose="02020603050405020304" pitchFamily="18" charset="0"/>
                <a:cs typeface="Times New Roman" panose="02020603050405020304" pitchFamily="18" charset="0"/>
              </a:rPr>
              <a:t>anonim, cahil, dükkân </a:t>
            </a:r>
            <a:r>
              <a:rPr lang="tr-TR" sz="2200" dirty="0">
                <a:latin typeface="Times New Roman" panose="02020603050405020304" pitchFamily="18" charset="0"/>
                <a:cs typeface="Times New Roman" panose="02020603050405020304" pitchFamily="18" charset="0"/>
              </a:rPr>
              <a:t>… vb.</a:t>
            </a:r>
          </a:p>
          <a:p>
            <a:pPr algn="just">
              <a:lnSpc>
                <a:spcPct val="150000"/>
              </a:lnSpc>
            </a:pPr>
            <a:r>
              <a:rPr lang="tr-TR" sz="2200" dirty="0">
                <a:latin typeface="Times New Roman" panose="02020603050405020304" pitchFamily="18" charset="0"/>
                <a:cs typeface="Times New Roman" panose="02020603050405020304" pitchFamily="18" charset="0"/>
              </a:rPr>
              <a:t>Bitişik yazılan birleşik kelimelerde büyük ünlü uyumu aranmaz: </a:t>
            </a:r>
            <a:r>
              <a:rPr lang="tr-TR" sz="2200" i="1" dirty="0">
                <a:latin typeface="Times New Roman" panose="02020603050405020304" pitchFamily="18" charset="0"/>
                <a:cs typeface="Times New Roman" panose="02020603050405020304" pitchFamily="18" charset="0"/>
              </a:rPr>
              <a:t>biraz, bugün, bilgisayar</a:t>
            </a:r>
            <a:r>
              <a:rPr lang="tr-TR" sz="2200" dirty="0">
                <a:latin typeface="Times New Roman" panose="02020603050405020304" pitchFamily="18" charset="0"/>
                <a:cs typeface="Times New Roman" panose="02020603050405020304" pitchFamily="18" charset="0"/>
              </a:rPr>
              <a:t>… vb.</a:t>
            </a:r>
          </a:p>
          <a:p>
            <a:pPr algn="just">
              <a:lnSpc>
                <a:spcPct val="150000"/>
              </a:lnSpc>
            </a:pPr>
            <a:r>
              <a:rPr lang="tr-TR" sz="2200" dirty="0">
                <a:latin typeface="Times New Roman" panose="02020603050405020304" pitchFamily="18" charset="0"/>
                <a:cs typeface="Times New Roman" panose="02020603050405020304" pitchFamily="18" charset="0"/>
              </a:rPr>
              <a:t>-</a:t>
            </a:r>
            <a:r>
              <a:rPr lang="tr-TR" sz="2200" dirty="0" err="1">
                <a:latin typeface="Times New Roman" panose="02020603050405020304" pitchFamily="18" charset="0"/>
                <a:cs typeface="Times New Roman" panose="02020603050405020304" pitchFamily="18" charset="0"/>
              </a:rPr>
              <a:t>gil</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ken</a:t>
            </a:r>
            <a:r>
              <a:rPr lang="tr-TR" sz="2200" dirty="0">
                <a:latin typeface="Times New Roman" panose="02020603050405020304" pitchFamily="18" charset="0"/>
                <a:cs typeface="Times New Roman" panose="02020603050405020304" pitchFamily="18" charset="0"/>
              </a:rPr>
              <a:t>, -leyin, -</a:t>
            </a:r>
            <a:r>
              <a:rPr lang="tr-TR" sz="2200" dirty="0" err="1">
                <a:latin typeface="Times New Roman" panose="02020603050405020304" pitchFamily="18" charset="0"/>
                <a:cs typeface="Times New Roman" panose="02020603050405020304" pitchFamily="18" charset="0"/>
              </a:rPr>
              <a:t>mtırak</a:t>
            </a:r>
            <a:r>
              <a:rPr lang="tr-TR" sz="2200" dirty="0">
                <a:latin typeface="Times New Roman" panose="02020603050405020304" pitchFamily="18" charset="0"/>
                <a:cs typeface="Times New Roman" panose="02020603050405020304" pitchFamily="18" charset="0"/>
              </a:rPr>
              <a:t>, -yor, -</a:t>
            </a:r>
            <a:r>
              <a:rPr lang="tr-TR" sz="2200" dirty="0" err="1">
                <a:latin typeface="Times New Roman" panose="02020603050405020304" pitchFamily="18" charset="0"/>
                <a:cs typeface="Times New Roman" panose="02020603050405020304" pitchFamily="18" charset="0"/>
              </a:rPr>
              <a:t>daş</a:t>
            </a:r>
            <a:r>
              <a:rPr lang="tr-TR" sz="2200" dirty="0">
                <a:latin typeface="Times New Roman" panose="02020603050405020304" pitchFamily="18" charset="0"/>
                <a:cs typeface="Times New Roman" panose="02020603050405020304" pitchFamily="18" charset="0"/>
              </a:rPr>
              <a:t>, -ki ekleri büyük ünlü uyumuna uymaz: </a:t>
            </a:r>
            <a:r>
              <a:rPr lang="tr-TR" sz="2200" i="1" dirty="0">
                <a:latin typeface="Times New Roman" panose="02020603050405020304" pitchFamily="18" charset="0"/>
                <a:cs typeface="Times New Roman" panose="02020603050405020304" pitchFamily="18" charset="0"/>
              </a:rPr>
              <a:t>sabahleyin, turunçgiller, koşarken, ekşimtırak, geliyor, </a:t>
            </a:r>
            <a:r>
              <a:rPr lang="tr-TR" sz="2200" i="1" dirty="0" err="1">
                <a:latin typeface="Times New Roman" panose="02020603050405020304" pitchFamily="18" charset="0"/>
                <a:cs typeface="Times New Roman" panose="02020603050405020304" pitchFamily="18" charset="0"/>
              </a:rPr>
              <a:t>gönüldaş</a:t>
            </a:r>
            <a:r>
              <a:rPr lang="tr-TR" sz="2200" i="1" dirty="0">
                <a:latin typeface="Times New Roman" panose="02020603050405020304" pitchFamily="18" charset="0"/>
                <a:cs typeface="Times New Roman" panose="02020603050405020304" pitchFamily="18" charset="0"/>
              </a:rPr>
              <a:t>, meslektaş, sabahki, yukarıdaki</a:t>
            </a:r>
            <a:r>
              <a:rPr lang="tr-TR" sz="2200" dirty="0">
                <a:latin typeface="Times New Roman" panose="02020603050405020304" pitchFamily="18" charset="0"/>
                <a:cs typeface="Times New Roman" panose="02020603050405020304" pitchFamily="18" charset="0"/>
              </a:rPr>
              <a:t>… vb.</a:t>
            </a:r>
          </a:p>
          <a:p>
            <a:pPr algn="just">
              <a:lnSpc>
                <a:spcPct val="150000"/>
              </a:lnSpc>
            </a:pPr>
            <a:r>
              <a:rPr lang="tr-TR" sz="2200" dirty="0">
                <a:latin typeface="Times New Roman" panose="02020603050405020304" pitchFamily="18" charset="0"/>
                <a:cs typeface="Times New Roman" panose="02020603050405020304" pitchFamily="18" charset="0"/>
              </a:rPr>
              <a:t>Büyük ünlü uyumu dışında kalan Türkçe kökenli kelimelerin sayısı azdır ve bu kelimelerdeki uyumsuzluk sonradan oluşmuştur: anne (&lt; ana), dahi (&lt; </a:t>
            </a:r>
            <a:r>
              <a:rPr lang="tr-TR" sz="2200" dirty="0" err="1">
                <a:latin typeface="Times New Roman" panose="02020603050405020304" pitchFamily="18" charset="0"/>
                <a:cs typeface="Times New Roman" panose="02020603050405020304" pitchFamily="18" charset="0"/>
              </a:rPr>
              <a:t>dahı</a:t>
            </a:r>
            <a:r>
              <a:rPr lang="tr-TR" sz="2200" dirty="0">
                <a:latin typeface="Times New Roman" panose="02020603050405020304" pitchFamily="18" charset="0"/>
                <a:cs typeface="Times New Roman" panose="02020603050405020304" pitchFamily="18" charset="0"/>
              </a:rPr>
              <a:t>), elma (&lt; alma), hangi (&lt; </a:t>
            </a:r>
            <a:r>
              <a:rPr lang="tr-TR" sz="2200" dirty="0" err="1">
                <a:latin typeface="Times New Roman" panose="02020603050405020304" pitchFamily="18" charset="0"/>
                <a:cs typeface="Times New Roman" panose="02020603050405020304" pitchFamily="18" charset="0"/>
              </a:rPr>
              <a:t>kangı</a:t>
            </a:r>
            <a:r>
              <a:rPr lang="tr-TR" sz="2200" dirty="0">
                <a:latin typeface="Times New Roman" panose="02020603050405020304" pitchFamily="18" charset="0"/>
                <a:cs typeface="Times New Roman" panose="02020603050405020304" pitchFamily="18" charset="0"/>
              </a:rPr>
              <a:t>), hani (&lt; kanı), kardeş (&lt; </a:t>
            </a:r>
            <a:r>
              <a:rPr lang="tr-TR" sz="2200" dirty="0" err="1">
                <a:latin typeface="Times New Roman" panose="02020603050405020304" pitchFamily="18" charset="0"/>
                <a:cs typeface="Times New Roman" panose="02020603050405020304" pitchFamily="18" charset="0"/>
              </a:rPr>
              <a:t>kardaş</a:t>
            </a:r>
            <a:r>
              <a:rPr lang="tr-TR" sz="2200" dirty="0">
                <a:latin typeface="Times New Roman" panose="02020603050405020304" pitchFamily="18" charset="0"/>
                <a:cs typeface="Times New Roman" panose="02020603050405020304" pitchFamily="18" charset="0"/>
              </a:rPr>
              <a:t>), şişman (&lt; </a:t>
            </a:r>
            <a:r>
              <a:rPr lang="tr-TR" sz="2200" dirty="0" err="1">
                <a:latin typeface="Times New Roman" panose="02020603050405020304" pitchFamily="18" charset="0"/>
                <a:cs typeface="Times New Roman" panose="02020603050405020304" pitchFamily="18" charset="0"/>
              </a:rPr>
              <a:t>şışman</a:t>
            </a:r>
            <a:r>
              <a:rPr lang="tr-TR" sz="2200" dirty="0">
                <a:latin typeface="Times New Roman" panose="02020603050405020304" pitchFamily="18" charset="0"/>
                <a:cs typeface="Times New Roman" panose="02020603050405020304" pitchFamily="18" charset="0"/>
              </a:rPr>
              <a:t>), inanmak (&lt; </a:t>
            </a:r>
            <a:r>
              <a:rPr lang="tr-TR" sz="2200" dirty="0" err="1">
                <a:latin typeface="Times New Roman" panose="02020603050405020304" pitchFamily="18" charset="0"/>
                <a:cs typeface="Times New Roman" panose="02020603050405020304" pitchFamily="18" charset="0"/>
              </a:rPr>
              <a:t>ınanmak</a:t>
            </a:r>
            <a:r>
              <a:rPr lang="tr-TR" sz="2200" dirty="0">
                <a:latin typeface="Times New Roman" panose="02020603050405020304" pitchFamily="18" charset="0"/>
                <a:cs typeface="Times New Roman" panose="02020603050405020304" pitchFamily="18" charset="0"/>
              </a:rPr>
              <a:t>) … vb.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45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360627"/>
            <a:ext cx="10805160" cy="4740250"/>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Son sesleri ince söylenen bazı alıntı kelimeler, ince ünlülü ekler alır: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dikkat / dikkatli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hakikat /  hakikatte</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harp / harbi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saat / saate</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meçhul / meçhule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kabul / kabulü… vb. </a:t>
            </a:r>
          </a:p>
        </p:txBody>
      </p:sp>
    </p:spTree>
    <p:extLst>
      <p:ext uri="{BB962C8B-B14F-4D97-AF65-F5344CB8AC3E}">
        <p14:creationId xmlns:p14="http://schemas.microsoft.com/office/powerpoint/2010/main" val="337873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360627"/>
            <a:ext cx="10805160" cy="4740250"/>
          </a:xfrm>
        </p:spPr>
        <p:txBody>
          <a:bodyPr>
            <a:normAutofit lnSpcReduction="1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 kelimelerdeki ünlülerin düzlük-yuvarlaklık bakımından gösterdiği uyumdur.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kuralar göre bir kelimede;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düz ünlüden sonra düz (a, e, ı, i)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yuvarlak ünlüden sonra yuvarlak dar (u, ü) veya düz geniş (a, e) ünlüler bulunur.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Örneğin;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bağlı, bilezik, binek, gelin, güreş, kayık, uçak, vurmak, yorgun, yüreksiz</a:t>
            </a:r>
            <a:r>
              <a:rPr lang="tr-TR" sz="2200" dirty="0">
                <a:latin typeface="Times New Roman" panose="02020603050405020304" pitchFamily="18" charset="0"/>
                <a:cs typeface="Times New Roman" panose="02020603050405020304" pitchFamily="18" charset="0"/>
              </a:rPr>
              <a:t>… vb. gibi kelimeler Türkçe olduğundan bu kurala uymaktadır.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küçük ünlü uyumu vardır.</a:t>
            </a:r>
          </a:p>
        </p:txBody>
      </p:sp>
    </p:spTree>
    <p:extLst>
      <p:ext uri="{BB962C8B-B14F-4D97-AF65-F5344CB8AC3E}">
        <p14:creationId xmlns:p14="http://schemas.microsoft.com/office/powerpoint/2010/main" val="1369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28828" y="994867"/>
            <a:ext cx="10805160" cy="4740250"/>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Küçük ünlü uyumunun aranmadığı bazı durumlar vardır: </a:t>
            </a:r>
          </a:p>
          <a:p>
            <a:pPr algn="just">
              <a:lnSpc>
                <a:spcPct val="150000"/>
              </a:lnSpc>
            </a:pPr>
            <a:r>
              <a:rPr lang="tr-TR" sz="2200" dirty="0">
                <a:latin typeface="Times New Roman" panose="02020603050405020304" pitchFamily="18" charset="0"/>
                <a:cs typeface="Times New Roman" panose="02020603050405020304" pitchFamily="18" charset="0"/>
              </a:rPr>
              <a:t>Yabancı kökenli kelimelerde bu uyum aranmaz: </a:t>
            </a:r>
            <a:r>
              <a:rPr lang="tr-TR" sz="2200" i="1" dirty="0">
                <a:latin typeface="Times New Roman" panose="02020603050405020304" pitchFamily="18" charset="0"/>
                <a:cs typeface="Times New Roman" panose="02020603050405020304" pitchFamily="18" charset="0"/>
              </a:rPr>
              <a:t>koridor, marul, mümin, müzik, profesör, televizyon, tiyatro</a:t>
            </a:r>
            <a:r>
              <a:rPr lang="tr-TR" sz="2200" dirty="0">
                <a:latin typeface="Times New Roman" panose="02020603050405020304" pitchFamily="18" charset="0"/>
                <a:cs typeface="Times New Roman" panose="02020603050405020304" pitchFamily="18" charset="0"/>
              </a:rPr>
              <a:t>… vb. </a:t>
            </a:r>
          </a:p>
          <a:p>
            <a:pPr algn="just">
              <a:lnSpc>
                <a:spcPct val="150000"/>
              </a:lnSpc>
            </a:pPr>
            <a:r>
              <a:rPr lang="tr-TR" sz="2200" dirty="0">
                <a:latin typeface="Times New Roman" panose="02020603050405020304" pitchFamily="18" charset="0"/>
                <a:cs typeface="Times New Roman" panose="02020603050405020304" pitchFamily="18" charset="0"/>
              </a:rPr>
              <a:t>Birleşik kelimelerde küçük ünlü uyumu aranmaz: </a:t>
            </a:r>
            <a:r>
              <a:rPr lang="tr-TR" sz="2200" i="1" dirty="0">
                <a:latin typeface="Times New Roman" panose="02020603050405020304" pitchFamily="18" charset="0"/>
                <a:cs typeface="Times New Roman" panose="02020603050405020304" pitchFamily="18" charset="0"/>
              </a:rPr>
              <a:t>kaybolmak, keçiboynuzu, eloğlu</a:t>
            </a:r>
            <a:r>
              <a:rPr lang="tr-TR" sz="2200" dirty="0">
                <a:latin typeface="Times New Roman" panose="02020603050405020304" pitchFamily="18" charset="0"/>
                <a:cs typeface="Times New Roman" panose="02020603050405020304" pitchFamily="18" charset="0"/>
              </a:rPr>
              <a:t>… vb.</a:t>
            </a:r>
          </a:p>
          <a:p>
            <a:pPr algn="just">
              <a:lnSpc>
                <a:spcPct val="150000"/>
              </a:lnSpc>
            </a:pPr>
            <a:r>
              <a:rPr lang="tr-TR" sz="2200" dirty="0">
                <a:latin typeface="Times New Roman" panose="02020603050405020304" pitchFamily="18" charset="0"/>
                <a:cs typeface="Times New Roman" panose="02020603050405020304" pitchFamily="18" charset="0"/>
              </a:rPr>
              <a:t>-ki aitlik eki yalnızca birkaç örnekte küçük ünlü uyumuna uyar: </a:t>
            </a:r>
            <a:r>
              <a:rPr lang="tr-TR" sz="2200" i="1" dirty="0">
                <a:latin typeface="Times New Roman" panose="02020603050405020304" pitchFamily="18" charset="0"/>
                <a:cs typeface="Times New Roman" panose="02020603050405020304" pitchFamily="18" charset="0"/>
              </a:rPr>
              <a:t>bugünkü, dünkü, öbürkü</a:t>
            </a:r>
            <a:r>
              <a:rPr lang="tr-TR" sz="2200" dirty="0">
                <a:latin typeface="Times New Roman" panose="02020603050405020304" pitchFamily="18" charset="0"/>
                <a:cs typeface="Times New Roman" panose="02020603050405020304" pitchFamily="18" charset="0"/>
              </a:rPr>
              <a:t>.</a:t>
            </a:r>
          </a:p>
          <a:p>
            <a:pPr algn="just">
              <a:lnSpc>
                <a:spcPct val="150000"/>
              </a:lnSpc>
            </a:pPr>
            <a:r>
              <a:rPr lang="tr-TR" sz="2200" dirty="0">
                <a:latin typeface="Times New Roman" panose="02020603050405020304" pitchFamily="18" charset="0"/>
                <a:cs typeface="Times New Roman" panose="02020603050405020304" pitchFamily="18" charset="0"/>
              </a:rPr>
              <a:t>Günümüz yazı dilinde bu uyuma aykırı bazı Türkçe kelimeler vardır. Bu uyumsuzluk, zaman içerisinde dudak ünsüzünden sonraki ünlünün yuvarlaklaşması şeklinde meydana gelmiştir: </a:t>
            </a:r>
            <a:r>
              <a:rPr lang="tr-TR" sz="2200" i="1" dirty="0">
                <a:latin typeface="Times New Roman" panose="02020603050405020304" pitchFamily="18" charset="0"/>
                <a:cs typeface="Times New Roman" panose="02020603050405020304" pitchFamily="18" charset="0"/>
              </a:rPr>
              <a:t>çamur, kabuk, kavun, pamuk, tavuk</a:t>
            </a:r>
            <a:r>
              <a:rPr lang="tr-TR" sz="2200" dirty="0">
                <a:latin typeface="Times New Roman" panose="02020603050405020304" pitchFamily="18" charset="0"/>
                <a:cs typeface="Times New Roman" panose="02020603050405020304" pitchFamily="18" charset="0"/>
              </a:rPr>
              <a:t>… vb. </a:t>
            </a:r>
          </a:p>
        </p:txBody>
      </p:sp>
    </p:spTree>
    <p:extLst>
      <p:ext uri="{BB962C8B-B14F-4D97-AF65-F5344CB8AC3E}">
        <p14:creationId xmlns:p14="http://schemas.microsoft.com/office/powerpoint/2010/main" val="278927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230868"/>
            <a:ext cx="10805160" cy="5235769"/>
          </a:xfrm>
        </p:spPr>
        <p:txBody>
          <a:bodyPr>
            <a:normAutofit lnSpcReduction="1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Türkçedeki ünsüzlerden </a:t>
            </a:r>
            <a:r>
              <a:rPr lang="tr-TR" sz="2200" dirty="0" err="1">
                <a:latin typeface="Times New Roman" panose="02020603050405020304" pitchFamily="18" charset="0"/>
                <a:cs typeface="Times New Roman" panose="02020603050405020304" pitchFamily="18" charset="0"/>
              </a:rPr>
              <a:t>tonsuz</a:t>
            </a:r>
            <a:r>
              <a:rPr lang="tr-TR" sz="2200" dirty="0">
                <a:latin typeface="Times New Roman" panose="02020603050405020304" pitchFamily="18" charset="0"/>
                <a:cs typeface="Times New Roman" panose="02020603050405020304" pitchFamily="18" charset="0"/>
              </a:rPr>
              <a:t> ünsüzler ve bunların karşılıkları olan tonlu ünsüzlerle ilgili bir uyumdur. Bu kurala «ünsüz benzeşmesi» de denir.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kural daha çok kelime kökü ile ek arasında geçerlidir: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tonsuz</a:t>
            </a:r>
            <a:r>
              <a:rPr lang="tr-TR" sz="2200" dirty="0">
                <a:latin typeface="Times New Roman" panose="02020603050405020304" pitchFamily="18" charset="0"/>
                <a:cs typeface="Times New Roman" panose="02020603050405020304" pitchFamily="18" charset="0"/>
              </a:rPr>
              <a:t> ünsüzler (f, s, t, k, ç, ş, h, p) </a:t>
            </a:r>
            <a:r>
              <a:rPr lang="tr-TR" sz="2200" dirty="0" err="1">
                <a:latin typeface="Times New Roman" panose="02020603050405020304" pitchFamily="18" charset="0"/>
                <a:cs typeface="Times New Roman" panose="02020603050405020304" pitchFamily="18" charset="0"/>
              </a:rPr>
              <a:t>tonsuz</a:t>
            </a:r>
            <a:r>
              <a:rPr lang="tr-TR" sz="2200" dirty="0">
                <a:latin typeface="Times New Roman" panose="02020603050405020304" pitchFamily="18" charset="0"/>
                <a:cs typeface="Times New Roman" panose="02020603050405020304" pitchFamily="18" charset="0"/>
              </a:rPr>
              <a:t> ünsüzlerle,</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tonlu ünsüzler (</a:t>
            </a:r>
            <a:r>
              <a:rPr lang="pl-PL" sz="2200" dirty="0">
                <a:latin typeface="Times New Roman" panose="02020603050405020304" pitchFamily="18" charset="0"/>
                <a:cs typeface="Times New Roman" panose="02020603050405020304" pitchFamily="18" charset="0"/>
              </a:rPr>
              <a:t>b, c, d, g, ğ, j, l, m, n, </a:t>
            </a:r>
            <a:r>
              <a:rPr lang="tr-TR" sz="2200" dirty="0">
                <a:latin typeface="Times New Roman" panose="02020603050405020304" pitchFamily="18" charset="0"/>
                <a:cs typeface="Times New Roman" panose="02020603050405020304" pitchFamily="18" charset="0"/>
              </a:rPr>
              <a:t>r, </a:t>
            </a:r>
            <a:r>
              <a:rPr lang="pl-PL" sz="2200" dirty="0">
                <a:latin typeface="Times New Roman" panose="02020603050405020304" pitchFamily="18" charset="0"/>
                <a:cs typeface="Times New Roman" panose="02020603050405020304" pitchFamily="18" charset="0"/>
              </a:rPr>
              <a:t>v, y, z</a:t>
            </a:r>
            <a:r>
              <a:rPr lang="tr-TR" sz="2200" dirty="0">
                <a:latin typeface="Times New Roman" panose="02020603050405020304" pitchFamily="18" charset="0"/>
                <a:cs typeface="Times New Roman" panose="02020603050405020304" pitchFamily="18" charset="0"/>
              </a:rPr>
              <a:t>) tonlu ünsüzlerle yan yana gelebilir.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Örneğin;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Tür</a:t>
            </a:r>
            <a:r>
              <a:rPr lang="tr-TR" sz="2200" dirty="0">
                <a:solidFill>
                  <a:srgbClr val="FF0000"/>
                </a:solidFill>
                <a:latin typeface="Times New Roman" panose="02020603050405020304" pitchFamily="18" charset="0"/>
                <a:cs typeface="Times New Roman" panose="02020603050405020304" pitchFamily="18" charset="0"/>
              </a:rPr>
              <a:t>k</a:t>
            </a:r>
            <a:r>
              <a:rPr lang="tr-TR" sz="2200" dirty="0">
                <a:latin typeface="Times New Roman" panose="02020603050405020304" pitchFamily="18" charset="0"/>
                <a:cs typeface="Times New Roman" panose="02020603050405020304" pitchFamily="18" charset="0"/>
              </a:rPr>
              <a:t>-</a:t>
            </a:r>
            <a:r>
              <a:rPr lang="tr-TR" sz="2200" dirty="0">
                <a:solidFill>
                  <a:srgbClr val="FF0000"/>
                </a:solidFill>
                <a:latin typeface="Times New Roman" panose="02020603050405020304" pitchFamily="18" charset="0"/>
                <a:cs typeface="Times New Roman" panose="02020603050405020304" pitchFamily="18" charset="0"/>
              </a:rPr>
              <a:t>ç</a:t>
            </a:r>
            <a:r>
              <a:rPr lang="tr-TR" sz="2200" dirty="0">
                <a:latin typeface="Times New Roman" panose="02020603050405020304" pitchFamily="18" charset="0"/>
                <a:cs typeface="Times New Roman" panose="02020603050405020304" pitchFamily="18" charset="0"/>
              </a:rPr>
              <a:t>e, a</a:t>
            </a:r>
            <a:r>
              <a:rPr lang="tr-TR" sz="2200" dirty="0">
                <a:solidFill>
                  <a:srgbClr val="FF0000"/>
                </a:solidFill>
                <a:latin typeface="Times New Roman" panose="02020603050405020304" pitchFamily="18" charset="0"/>
                <a:cs typeface="Times New Roman" panose="02020603050405020304" pitchFamily="18" charset="0"/>
              </a:rPr>
              <a:t>t</a:t>
            </a:r>
            <a:r>
              <a:rPr lang="tr-TR" sz="2200" dirty="0">
                <a:latin typeface="Times New Roman" panose="02020603050405020304" pitchFamily="18" charset="0"/>
                <a:cs typeface="Times New Roman" panose="02020603050405020304" pitchFamily="18" charset="0"/>
              </a:rPr>
              <a:t>-</a:t>
            </a:r>
            <a:r>
              <a:rPr lang="tr-TR" sz="2200" dirty="0" err="1">
                <a:solidFill>
                  <a:srgbClr val="FF0000"/>
                </a:solidFill>
                <a:latin typeface="Times New Roman" panose="02020603050405020304" pitchFamily="18" charset="0"/>
                <a:cs typeface="Times New Roman" panose="02020603050405020304" pitchFamily="18" charset="0"/>
              </a:rPr>
              <a:t>k</a:t>
            </a:r>
            <a:r>
              <a:rPr lang="tr-TR" sz="2200" dirty="0" err="1">
                <a:latin typeface="Times New Roman" panose="02020603050405020304" pitchFamily="18" charset="0"/>
                <a:cs typeface="Times New Roman" panose="02020603050405020304" pitchFamily="18" charset="0"/>
              </a:rPr>
              <a:t>ı</a:t>
            </a:r>
            <a:r>
              <a:rPr lang="tr-TR" sz="2200" dirty="0">
                <a:latin typeface="Times New Roman" panose="02020603050405020304" pitchFamily="18" charset="0"/>
                <a:cs typeface="Times New Roman" panose="02020603050405020304" pitchFamily="18" charset="0"/>
              </a:rPr>
              <a:t>, di</a:t>
            </a:r>
            <a:r>
              <a:rPr lang="tr-TR" sz="2200" dirty="0">
                <a:solidFill>
                  <a:srgbClr val="FF0000"/>
                </a:solidFill>
                <a:latin typeface="Times New Roman" panose="02020603050405020304" pitchFamily="18" charset="0"/>
                <a:cs typeface="Times New Roman" panose="02020603050405020304" pitchFamily="18" charset="0"/>
              </a:rPr>
              <a:t>ş</a:t>
            </a:r>
            <a:r>
              <a:rPr lang="tr-TR" sz="2200" dirty="0">
                <a:latin typeface="Times New Roman" panose="02020603050405020304" pitchFamily="18" charset="0"/>
                <a:cs typeface="Times New Roman" panose="02020603050405020304" pitchFamily="18" charset="0"/>
              </a:rPr>
              <a:t>-</a:t>
            </a:r>
            <a:r>
              <a:rPr lang="tr-TR" sz="2200" dirty="0" err="1">
                <a:solidFill>
                  <a:srgbClr val="FF0000"/>
                </a:solidFill>
                <a:latin typeface="Times New Roman" panose="02020603050405020304" pitchFamily="18" charset="0"/>
                <a:cs typeface="Times New Roman" panose="02020603050405020304" pitchFamily="18" charset="0"/>
              </a:rPr>
              <a:t>ç</a:t>
            </a:r>
            <a:r>
              <a:rPr lang="tr-TR" sz="2200" dirty="0" err="1">
                <a:latin typeface="Times New Roman" panose="02020603050405020304" pitchFamily="18" charset="0"/>
                <a:cs typeface="Times New Roman" panose="02020603050405020304" pitchFamily="18" charset="0"/>
              </a:rPr>
              <a:t>i</a:t>
            </a:r>
            <a:r>
              <a:rPr lang="tr-TR" sz="2200" dirty="0">
                <a:latin typeface="Times New Roman" panose="02020603050405020304" pitchFamily="18" charset="0"/>
                <a:cs typeface="Times New Roman" panose="02020603050405020304" pitchFamily="18" charset="0"/>
              </a:rPr>
              <a:t>, ta</a:t>
            </a:r>
            <a:r>
              <a:rPr lang="tr-TR" sz="2200" dirty="0">
                <a:solidFill>
                  <a:srgbClr val="FF0000"/>
                </a:solidFill>
                <a:latin typeface="Times New Roman" panose="02020603050405020304" pitchFamily="18" charset="0"/>
                <a:cs typeface="Times New Roman" panose="02020603050405020304" pitchFamily="18" charset="0"/>
              </a:rPr>
              <a:t>ş</a:t>
            </a:r>
            <a:r>
              <a:rPr lang="tr-TR" sz="2200" dirty="0">
                <a:latin typeface="Times New Roman" panose="02020603050405020304" pitchFamily="18" charset="0"/>
                <a:cs typeface="Times New Roman" panose="02020603050405020304" pitchFamily="18" charset="0"/>
              </a:rPr>
              <a:t>-</a:t>
            </a:r>
            <a:r>
              <a:rPr lang="tr-TR" sz="2200" dirty="0">
                <a:solidFill>
                  <a:srgbClr val="FF0000"/>
                </a:solidFill>
                <a:latin typeface="Times New Roman" panose="02020603050405020304" pitchFamily="18" charset="0"/>
                <a:cs typeface="Times New Roman" panose="02020603050405020304" pitchFamily="18" charset="0"/>
              </a:rPr>
              <a:t>t</a:t>
            </a:r>
            <a:r>
              <a:rPr lang="tr-TR" sz="2200" dirty="0">
                <a:latin typeface="Times New Roman" panose="02020603050405020304" pitchFamily="18" charset="0"/>
                <a:cs typeface="Times New Roman" panose="02020603050405020304" pitchFamily="18" charset="0"/>
              </a:rPr>
              <a:t>an, ka</a:t>
            </a:r>
            <a:r>
              <a:rPr lang="tr-TR" sz="2200" dirty="0">
                <a:solidFill>
                  <a:srgbClr val="FF0000"/>
                </a:solidFill>
                <a:latin typeface="Times New Roman" panose="02020603050405020304" pitchFamily="18" charset="0"/>
                <a:cs typeface="Times New Roman" panose="02020603050405020304" pitchFamily="18" charset="0"/>
              </a:rPr>
              <a:t>t</a:t>
            </a:r>
            <a:r>
              <a:rPr lang="tr-TR" sz="2200" dirty="0">
                <a:latin typeface="Times New Roman" panose="02020603050405020304" pitchFamily="18" charset="0"/>
                <a:cs typeface="Times New Roman" panose="02020603050405020304" pitchFamily="18" charset="0"/>
              </a:rPr>
              <a:t>-</a:t>
            </a:r>
            <a:r>
              <a:rPr lang="tr-TR" sz="2200" dirty="0" err="1">
                <a:solidFill>
                  <a:srgbClr val="FF0000"/>
                </a:solidFill>
                <a:latin typeface="Times New Roman" panose="02020603050405020304" pitchFamily="18" charset="0"/>
                <a:cs typeface="Times New Roman" panose="02020603050405020304" pitchFamily="18" charset="0"/>
              </a:rPr>
              <a:t>k</a:t>
            </a:r>
            <a:r>
              <a:rPr lang="tr-TR" sz="2200" dirty="0" err="1">
                <a:latin typeface="Times New Roman" panose="02020603050405020304" pitchFamily="18" charset="0"/>
                <a:cs typeface="Times New Roman" panose="02020603050405020304" pitchFamily="18" charset="0"/>
              </a:rPr>
              <a:t>ı</a:t>
            </a:r>
            <a:r>
              <a:rPr lang="tr-TR" sz="2200" dirty="0">
                <a:latin typeface="Times New Roman" panose="02020603050405020304" pitchFamily="18" charset="0"/>
                <a:cs typeface="Times New Roman" panose="02020603050405020304" pitchFamily="18" charset="0"/>
              </a:rPr>
              <a:t>, ka</a:t>
            </a:r>
            <a:r>
              <a:rPr lang="tr-TR" sz="2200" dirty="0">
                <a:solidFill>
                  <a:srgbClr val="FF0000"/>
                </a:solidFill>
                <a:latin typeface="Times New Roman" panose="02020603050405020304" pitchFamily="18" charset="0"/>
                <a:cs typeface="Times New Roman" panose="02020603050405020304" pitchFamily="18" charset="0"/>
              </a:rPr>
              <a:t>t</a:t>
            </a:r>
            <a:r>
              <a:rPr lang="tr-TR" sz="2200" dirty="0">
                <a:latin typeface="Times New Roman" panose="02020603050405020304" pitchFamily="18" charset="0"/>
                <a:cs typeface="Times New Roman" panose="02020603050405020304" pitchFamily="18" charset="0"/>
              </a:rPr>
              <a:t>-</a:t>
            </a:r>
            <a:r>
              <a:rPr lang="tr-TR" sz="2200" dirty="0">
                <a:solidFill>
                  <a:srgbClr val="FF0000"/>
                </a:solidFill>
                <a:latin typeface="Times New Roman" panose="02020603050405020304" pitchFamily="18" charset="0"/>
                <a:cs typeface="Times New Roman" panose="02020603050405020304" pitchFamily="18" charset="0"/>
              </a:rPr>
              <a:t>t</a:t>
            </a:r>
            <a:r>
              <a:rPr lang="tr-TR" sz="2200" dirty="0">
                <a:latin typeface="Times New Roman" panose="02020603050405020304" pitchFamily="18" charset="0"/>
                <a:cs typeface="Times New Roman" panose="02020603050405020304" pitchFamily="18" charset="0"/>
              </a:rPr>
              <a:t>a, gö</a:t>
            </a:r>
            <a:r>
              <a:rPr lang="tr-TR" sz="2200" dirty="0">
                <a:solidFill>
                  <a:srgbClr val="FF0000"/>
                </a:solidFill>
                <a:latin typeface="Times New Roman" panose="02020603050405020304" pitchFamily="18" charset="0"/>
                <a:cs typeface="Times New Roman" panose="02020603050405020304" pitchFamily="18" charset="0"/>
              </a:rPr>
              <a:t>z</a:t>
            </a:r>
            <a:r>
              <a:rPr lang="tr-TR" sz="2200" dirty="0">
                <a:latin typeface="Times New Roman" panose="02020603050405020304" pitchFamily="18" charset="0"/>
                <a:cs typeface="Times New Roman" panose="02020603050405020304" pitchFamily="18" charset="0"/>
              </a:rPr>
              <a:t>-</a:t>
            </a:r>
            <a:r>
              <a:rPr lang="tr-TR" sz="2200" dirty="0" err="1">
                <a:solidFill>
                  <a:srgbClr val="FF0000"/>
                </a:solidFill>
                <a:latin typeface="Times New Roman" panose="02020603050405020304" pitchFamily="18" charset="0"/>
                <a:cs typeface="Times New Roman" panose="02020603050405020304" pitchFamily="18" charset="0"/>
              </a:rPr>
              <a:t>c</a:t>
            </a:r>
            <a:r>
              <a:rPr lang="tr-TR" sz="2200" dirty="0" err="1">
                <a:latin typeface="Times New Roman" panose="02020603050405020304" pitchFamily="18" charset="0"/>
                <a:cs typeface="Times New Roman" panose="02020603050405020304" pitchFamily="18" charset="0"/>
              </a:rPr>
              <a:t>ü</a:t>
            </a:r>
            <a:r>
              <a:rPr lang="tr-TR" sz="2200" dirty="0">
                <a:latin typeface="Times New Roman" panose="02020603050405020304" pitchFamily="18" charset="0"/>
                <a:cs typeface="Times New Roman" panose="02020603050405020304" pitchFamily="18" charset="0"/>
              </a:rPr>
              <a:t>, ge</a:t>
            </a:r>
            <a:r>
              <a:rPr lang="tr-TR" sz="2200" dirty="0">
                <a:solidFill>
                  <a:srgbClr val="FF0000"/>
                </a:solidFill>
                <a:latin typeface="Times New Roman" panose="02020603050405020304" pitchFamily="18" charset="0"/>
                <a:cs typeface="Times New Roman" panose="02020603050405020304" pitchFamily="18" charset="0"/>
              </a:rPr>
              <a:t>l</a:t>
            </a:r>
            <a:r>
              <a:rPr lang="tr-TR" sz="2200" dirty="0">
                <a:latin typeface="Times New Roman" panose="02020603050405020304" pitchFamily="18" charset="0"/>
                <a:cs typeface="Times New Roman" panose="02020603050405020304" pitchFamily="18" charset="0"/>
              </a:rPr>
              <a:t>-</a:t>
            </a:r>
            <a:r>
              <a:rPr lang="tr-TR" sz="2200" dirty="0">
                <a:solidFill>
                  <a:srgbClr val="FF0000"/>
                </a:solidFill>
                <a:latin typeface="Times New Roman" panose="02020603050405020304" pitchFamily="18" charset="0"/>
                <a:cs typeface="Times New Roman" panose="02020603050405020304" pitchFamily="18" charset="0"/>
              </a:rPr>
              <a:t>d</a:t>
            </a:r>
            <a:r>
              <a:rPr lang="tr-TR" sz="2200" dirty="0">
                <a:latin typeface="Times New Roman" panose="02020603050405020304" pitchFamily="18" charset="0"/>
                <a:cs typeface="Times New Roman" panose="02020603050405020304" pitchFamily="18" charset="0"/>
              </a:rPr>
              <a:t>i… vb. kelimelerde ünsüz uyumu (ünsüz benzeşmesi) vardır.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ünsüz uyumu söz konusudur.</a:t>
            </a:r>
          </a:p>
        </p:txBody>
      </p:sp>
    </p:spTree>
    <p:extLst>
      <p:ext uri="{BB962C8B-B14F-4D97-AF65-F5344CB8AC3E}">
        <p14:creationId xmlns:p14="http://schemas.microsoft.com/office/powerpoint/2010/main" val="172986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79435" y="1953158"/>
            <a:ext cx="10805160" cy="4513479"/>
          </a:xfrm>
        </p:spPr>
        <p:txBody>
          <a:bodyPr>
            <a:normAutofit/>
          </a:bodyPr>
          <a:lstStyle/>
          <a:p>
            <a:pPr algn="just">
              <a:lnSpc>
                <a:spcPct val="150000"/>
              </a:lnSpc>
            </a:pPr>
            <a:r>
              <a:rPr lang="tr-TR" sz="2200" dirty="0">
                <a:latin typeface="Times New Roman" panose="02020603050405020304" pitchFamily="18" charset="0"/>
                <a:cs typeface="Times New Roman" panose="02020603050405020304" pitchFamily="18" charset="0"/>
              </a:rPr>
              <a:t>Alıntı kelimelerde ünsüz uyumu bulunmaz: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tekbir, takdir, meşgul, tavsiye</a:t>
            </a:r>
            <a:r>
              <a:rPr lang="tr-TR" sz="2200" dirty="0">
                <a:latin typeface="Times New Roman" panose="02020603050405020304" pitchFamily="18" charset="0"/>
                <a:cs typeface="Times New Roman" panose="02020603050405020304" pitchFamily="18" charset="0"/>
              </a:rPr>
              <a:t>… vb. </a:t>
            </a:r>
          </a:p>
          <a:p>
            <a:pPr algn="just">
              <a:lnSpc>
                <a:spcPct val="150000"/>
              </a:lnSpc>
            </a:pPr>
            <a:r>
              <a:rPr lang="tr-TR" sz="2200" dirty="0">
                <a:latin typeface="Times New Roman" panose="02020603050405020304" pitchFamily="18" charset="0"/>
                <a:cs typeface="Times New Roman" panose="02020603050405020304" pitchFamily="18" charset="0"/>
              </a:rPr>
              <a:t>Ancak bazı yabancı kökenli kelimeler zamanla ünsüz uyumuna uydurulmuştur: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miktar</a:t>
            </a:r>
            <a:r>
              <a:rPr lang="tr-TR" sz="2200" dirty="0">
                <a:latin typeface="Times New Roman" panose="02020603050405020304" pitchFamily="18" charset="0"/>
                <a:cs typeface="Times New Roman" panose="02020603050405020304" pitchFamily="18" charset="0"/>
              </a:rPr>
              <a:t> (&lt; Arapça </a:t>
            </a:r>
            <a:r>
              <a:rPr lang="tr-TR" sz="2200" dirty="0" err="1">
                <a:latin typeface="Times New Roman" panose="02020603050405020304" pitchFamily="18" charset="0"/>
                <a:cs typeface="Times New Roman" panose="02020603050405020304" pitchFamily="18" charset="0"/>
              </a:rPr>
              <a:t>mikdâr</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bahçe</a:t>
            </a:r>
            <a:r>
              <a:rPr lang="tr-TR" sz="2200" dirty="0">
                <a:latin typeface="Times New Roman" panose="02020603050405020304" pitchFamily="18" charset="0"/>
                <a:cs typeface="Times New Roman" panose="02020603050405020304" pitchFamily="18" charset="0"/>
              </a:rPr>
              <a:t> (&lt; Farsça </a:t>
            </a:r>
            <a:r>
              <a:rPr lang="tr-TR" sz="2200" dirty="0" err="1">
                <a:latin typeface="Times New Roman" panose="02020603050405020304" pitchFamily="18" charset="0"/>
                <a:cs typeface="Times New Roman" panose="02020603050405020304" pitchFamily="18" charset="0"/>
              </a:rPr>
              <a:t>bâğçe</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taraftar</a:t>
            </a:r>
            <a:r>
              <a:rPr lang="tr-TR" sz="2200" dirty="0">
                <a:latin typeface="Times New Roman" panose="02020603050405020304" pitchFamily="18" charset="0"/>
                <a:cs typeface="Times New Roman" panose="02020603050405020304" pitchFamily="18" charset="0"/>
              </a:rPr>
              <a:t> (&lt; Arapça </a:t>
            </a:r>
            <a:r>
              <a:rPr lang="tr-TR" sz="2200" dirty="0" err="1">
                <a:latin typeface="Times New Roman" panose="02020603050405020304" pitchFamily="18" charset="0"/>
                <a:cs typeface="Times New Roman" panose="02020603050405020304" pitchFamily="18" charset="0"/>
              </a:rPr>
              <a:t>tarafdâr</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tespit</a:t>
            </a:r>
            <a:r>
              <a:rPr lang="tr-TR" sz="2200" dirty="0">
                <a:latin typeface="Times New Roman" panose="02020603050405020304" pitchFamily="18" charset="0"/>
                <a:cs typeface="Times New Roman" panose="02020603050405020304" pitchFamily="18" charset="0"/>
              </a:rPr>
              <a:t> (&lt; Arapça </a:t>
            </a:r>
            <a:r>
              <a:rPr lang="tr-TR" sz="2200" dirty="0" err="1">
                <a:latin typeface="Times New Roman" panose="02020603050405020304" pitchFamily="18" charset="0"/>
                <a:cs typeface="Times New Roman" panose="02020603050405020304" pitchFamily="18" charset="0"/>
              </a:rPr>
              <a:t>tesbît</a:t>
            </a:r>
            <a:r>
              <a:rPr lang="tr-TR" sz="2200" dirty="0">
                <a:latin typeface="Times New Roman" panose="02020603050405020304" pitchFamily="18" charset="0"/>
                <a:cs typeface="Times New Roman" panose="02020603050405020304" pitchFamily="18" charset="0"/>
              </a:rPr>
              <a:t>)… vb. </a:t>
            </a:r>
          </a:p>
        </p:txBody>
      </p:sp>
    </p:spTree>
    <p:extLst>
      <p:ext uri="{BB962C8B-B14F-4D97-AF65-F5344CB8AC3E}">
        <p14:creationId xmlns:p14="http://schemas.microsoft.com/office/powerpoint/2010/main" val="272203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230868"/>
            <a:ext cx="10805160" cy="523576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Aslında küçük ünlü uyumu ile ilgili bir kuraldır. Küçük ünlü uyumunda geniş yuvarlak ünlüler olan /o/ ve /ö/ seslerinin sonraki hecelerde bulunacağına dair bir bilgi bulunmaz. Tekrar söylemek gerekirse Türkçede /o/ ve /ö/ sesleri yalnızca ilk hecede bulunur. İlk hece dışında bu sesler varsa o kelime yabancıdır. Örneğin;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doktor</a:t>
            </a:r>
            <a:r>
              <a:rPr lang="tr-TR" sz="2200" dirty="0">
                <a:latin typeface="Times New Roman" panose="02020603050405020304" pitchFamily="18" charset="0"/>
                <a:cs typeface="Times New Roman" panose="02020603050405020304" pitchFamily="18" charset="0"/>
              </a:rPr>
              <a:t> (&lt; Fransızca), </a:t>
            </a:r>
            <a:r>
              <a:rPr lang="tr-TR" sz="2200" i="1" dirty="0">
                <a:latin typeface="Times New Roman" panose="02020603050405020304" pitchFamily="18" charset="0"/>
                <a:cs typeface="Times New Roman" panose="02020603050405020304" pitchFamily="18" charset="0"/>
              </a:rPr>
              <a:t>horoz</a:t>
            </a:r>
            <a:r>
              <a:rPr lang="tr-TR" sz="2200" dirty="0">
                <a:latin typeface="Times New Roman" panose="02020603050405020304" pitchFamily="18" charset="0"/>
                <a:cs typeface="Times New Roman" panose="02020603050405020304" pitchFamily="18" charset="0"/>
              </a:rPr>
              <a:t> (&lt; Farsça), </a:t>
            </a:r>
            <a:r>
              <a:rPr lang="tr-TR" sz="2200" i="1" dirty="0">
                <a:latin typeface="Times New Roman" panose="02020603050405020304" pitchFamily="18" charset="0"/>
                <a:cs typeface="Times New Roman" panose="02020603050405020304" pitchFamily="18" charset="0"/>
              </a:rPr>
              <a:t>tiyatro</a:t>
            </a:r>
            <a:r>
              <a:rPr lang="tr-TR" sz="2200" dirty="0">
                <a:latin typeface="Times New Roman" panose="02020603050405020304" pitchFamily="18" charset="0"/>
                <a:cs typeface="Times New Roman" panose="02020603050405020304" pitchFamily="18" charset="0"/>
              </a:rPr>
              <a:t> (&lt; İtalyanca), </a:t>
            </a:r>
            <a:r>
              <a:rPr lang="tr-TR" sz="2200" i="1" dirty="0">
                <a:latin typeface="Times New Roman" panose="02020603050405020304" pitchFamily="18" charset="0"/>
                <a:cs typeface="Times New Roman" panose="02020603050405020304" pitchFamily="18" charset="0"/>
              </a:rPr>
              <a:t>rekor</a:t>
            </a:r>
            <a:r>
              <a:rPr lang="tr-TR" sz="2200" dirty="0">
                <a:latin typeface="Times New Roman" panose="02020603050405020304" pitchFamily="18" charset="0"/>
                <a:cs typeface="Times New Roman" panose="02020603050405020304" pitchFamily="18" charset="0"/>
              </a:rPr>
              <a:t> (&lt; Fransızca) kelimeleri, alıntı kelimelerdir. </a:t>
            </a:r>
          </a:p>
          <a:p>
            <a:pPr marL="0" indent="0" algn="just">
              <a:lnSpc>
                <a:spcPct val="150000"/>
              </a:lnSpc>
              <a:buNone/>
            </a:pPr>
            <a:r>
              <a:rPr lang="tr-TR" sz="2200" b="1" dirty="0">
                <a:latin typeface="Times New Roman" panose="02020603050405020304" pitchFamily="18" charset="0"/>
                <a:cs typeface="Times New Roman" panose="02020603050405020304" pitchFamily="18" charset="0"/>
              </a:rPr>
              <a:t>Not: </a:t>
            </a:r>
            <a:r>
              <a:rPr lang="tr-TR" sz="2200" dirty="0">
                <a:latin typeface="Times New Roman" panose="02020603050405020304" pitchFamily="18" charset="0"/>
                <a:cs typeface="Times New Roman" panose="02020603050405020304" pitchFamily="18" charset="0"/>
              </a:rPr>
              <a:t>Türkçede şimdiki zaman eki olarak bilinen «-yor» eki bu kurala uymaz: biliyor, oturuyor, seviyor, yürüyor… vb. </a:t>
            </a:r>
            <a:endParaRPr lang="tr-TR" sz="2200" b="1"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birinci heceden sonra «o, ö» sesleri bulunmaz. </a:t>
            </a:r>
          </a:p>
        </p:txBody>
      </p:sp>
    </p:spTree>
    <p:extLst>
      <p:ext uri="{BB962C8B-B14F-4D97-AF65-F5344CB8AC3E}">
        <p14:creationId xmlns:p14="http://schemas.microsoft.com/office/powerpoint/2010/main" val="93581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498600" y="1341690"/>
            <a:ext cx="9144000" cy="3589233"/>
          </a:xfrm>
        </p:spPr>
        <p:txBody>
          <a:bodyPr>
            <a:normAutofit/>
          </a:bodyPr>
          <a:lstStyle/>
          <a:p>
            <a:pPr algn="just">
              <a:lnSpc>
                <a:spcPct val="150000"/>
              </a:lnSpc>
              <a:spcBef>
                <a:spcPts val="0"/>
              </a:spcBef>
            </a:pPr>
            <a:r>
              <a:rPr lang="tr-TR" b="1" dirty="0">
                <a:solidFill>
                  <a:srgbClr val="FF0000"/>
                </a:solidFill>
                <a:latin typeface="Times New Roman" panose="02020603050405020304" pitchFamily="18" charset="0"/>
                <a:cs typeface="Times New Roman" panose="02020603050405020304" pitchFamily="18" charset="0"/>
              </a:rPr>
              <a:t>Amaçlar:</a:t>
            </a:r>
          </a:p>
          <a:p>
            <a:pPr marL="342900" indent="-342900" algn="just">
              <a:lnSpc>
                <a:spcPct val="150000"/>
              </a:lnSpc>
              <a:spcBef>
                <a:spcPts val="0"/>
              </a:spcBef>
              <a:buFont typeface="Arial" charset="0"/>
              <a:buChar char="•"/>
            </a:pPr>
            <a:r>
              <a:rPr lang="tr-TR" dirty="0">
                <a:latin typeface="Times New Roman" panose="02020603050405020304" pitchFamily="18" charset="0"/>
                <a:cs typeface="Times New Roman" panose="02020603050405020304" pitchFamily="18" charset="0"/>
              </a:rPr>
              <a:t>Dildeki ses kavramını tanımak.</a:t>
            </a:r>
          </a:p>
          <a:p>
            <a:pPr marL="342900" indent="-342900" algn="just">
              <a:lnSpc>
                <a:spcPct val="150000"/>
              </a:lnSpc>
              <a:spcBef>
                <a:spcPts val="0"/>
              </a:spcBef>
              <a:buFont typeface="Arial" charset="0"/>
              <a:buChar char="•"/>
            </a:pPr>
            <a:r>
              <a:rPr lang="tr-TR" dirty="0">
                <a:latin typeface="Times New Roman" panose="02020603050405020304" pitchFamily="18" charset="0"/>
                <a:cs typeface="Times New Roman" panose="02020603050405020304" pitchFamily="18" charset="0"/>
              </a:rPr>
              <a:t>Türkçenin ses özellikleri hakkında bilgi sahibi olmak. </a:t>
            </a:r>
          </a:p>
          <a:p>
            <a:pPr marL="342900" indent="-342900" algn="just">
              <a:lnSpc>
                <a:spcPct val="150000"/>
              </a:lnSpc>
              <a:spcBef>
                <a:spcPts val="0"/>
              </a:spcBef>
              <a:buFont typeface="Arial" charset="0"/>
              <a:buChar char="•"/>
            </a:pPr>
            <a:r>
              <a:rPr lang="tr-TR" dirty="0">
                <a:latin typeface="Times New Roman" panose="02020603050405020304" pitchFamily="18" charset="0"/>
                <a:cs typeface="Times New Roman" panose="02020603050405020304" pitchFamily="18" charset="0"/>
              </a:rPr>
              <a:t>Türkçe kökenli sözcükleri ayırt edebilmek. </a:t>
            </a:r>
          </a:p>
          <a:p>
            <a:pPr marL="342900" indent="-342900" algn="just">
              <a:lnSpc>
                <a:spcPct val="150000"/>
              </a:lnSpc>
              <a:spcBef>
                <a:spcPts val="0"/>
              </a:spcBef>
              <a:buFont typeface="Arial" charset="0"/>
              <a:buChar char="•"/>
            </a:pPr>
            <a:r>
              <a:rPr lang="tr-TR" dirty="0">
                <a:latin typeface="Times New Roman" panose="02020603050405020304" pitchFamily="18" charset="0"/>
                <a:cs typeface="Times New Roman" panose="02020603050405020304" pitchFamily="18" charset="0"/>
              </a:rPr>
              <a:t>Türkçenin ses özellikleri doğrultusunda dili doğru kullanmak. </a:t>
            </a:r>
          </a:p>
        </p:txBody>
      </p:sp>
    </p:spTree>
    <p:extLst>
      <p:ext uri="{BB962C8B-B14F-4D97-AF65-F5344CB8AC3E}">
        <p14:creationId xmlns:p14="http://schemas.microsoft.com/office/powerpoint/2010/main" val="3521264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230868"/>
            <a:ext cx="10805160" cy="5235769"/>
          </a:xfrm>
        </p:spPr>
        <p:txBody>
          <a:bodyPr>
            <a:normAutofit lnSpcReduction="1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Türkiye Türkçesi yazı dilinde kökeni Türkçe olan kelimelerde uzun ünlü yoktur. Uzun ünlü, Arapça ve Farsçadan dilimize giren kelimelerde görülür: </a:t>
            </a:r>
          </a:p>
          <a:p>
            <a:pPr marL="0" indent="0" algn="just">
              <a:lnSpc>
                <a:spcPct val="150000"/>
              </a:lnSpc>
              <a:buNone/>
            </a:pPr>
            <a:r>
              <a:rPr lang="tr-TR" sz="2200" i="1" dirty="0" err="1">
                <a:latin typeface="Times New Roman" panose="02020603050405020304" pitchFamily="18" charset="0"/>
                <a:cs typeface="Times New Roman" panose="02020603050405020304" pitchFamily="18" charset="0"/>
              </a:rPr>
              <a:t>cezâ</a:t>
            </a:r>
            <a:r>
              <a:rPr lang="tr-TR" sz="2200" dirty="0">
                <a:latin typeface="Times New Roman" panose="02020603050405020304" pitchFamily="18" charset="0"/>
                <a:cs typeface="Times New Roman" panose="02020603050405020304" pitchFamily="18" charset="0"/>
              </a:rPr>
              <a:t> (Arapça), </a:t>
            </a:r>
            <a:r>
              <a:rPr lang="tr-TR" sz="2200" dirty="0" err="1">
                <a:latin typeface="Times New Roman" panose="02020603050405020304" pitchFamily="18" charset="0"/>
                <a:cs typeface="Times New Roman" panose="02020603050405020304" pitchFamily="18" charset="0"/>
              </a:rPr>
              <a:t>fedâ</a:t>
            </a:r>
            <a:r>
              <a:rPr lang="tr-TR" sz="2200" dirty="0">
                <a:latin typeface="Times New Roman" panose="02020603050405020304" pitchFamily="18" charset="0"/>
                <a:cs typeface="Times New Roman" panose="02020603050405020304" pitchFamily="18" charset="0"/>
              </a:rPr>
              <a:t> (Arapça), âlem (Arapça), âşık (Arapça), millî (Arapça)… vb. </a:t>
            </a:r>
          </a:p>
          <a:p>
            <a:pPr algn="just">
              <a:lnSpc>
                <a:spcPct val="150000"/>
              </a:lnSpc>
            </a:pPr>
            <a:r>
              <a:rPr lang="tr-TR" sz="2200" dirty="0">
                <a:latin typeface="Times New Roman" panose="02020603050405020304" pitchFamily="18" charset="0"/>
                <a:cs typeface="Times New Roman" panose="02020603050405020304" pitchFamily="18" charset="0"/>
              </a:rPr>
              <a:t>Diğer dillerden dilimize geçen alıntı kelimelerdeki uzun ünlüler genellikle normal ünlülere dönüşmüşlerdir. Alıntı kelimelerdeki uzun ünlüler daha çok söyleyişte, ünlü ile başlayan bir ek aldıklarında ortaya çıkar: ruh / ruhum, hayat / hayata… vb. </a:t>
            </a:r>
          </a:p>
          <a:p>
            <a:pPr algn="just">
              <a:lnSpc>
                <a:spcPct val="150000"/>
              </a:lnSpc>
            </a:pPr>
            <a:r>
              <a:rPr lang="tr-TR" sz="2200" dirty="0">
                <a:latin typeface="Times New Roman" panose="02020603050405020304" pitchFamily="18" charset="0"/>
                <a:cs typeface="Times New Roman" panose="02020603050405020304" pitchFamily="18" charset="0"/>
              </a:rPr>
              <a:t>Yazı dilinde yazılışları bir, anlamları ve okunuşları ayrı olan yabancı kelimeleri ayırt etmek için uzun ünlülerin üzerine düzeltme işareti (^) konur: adem (yokluk), âdem (insan); adet (sayı), âdet (gelenek); alem (bayrak), âlem (dünya); hala (babanın kız kardeşi), hâlâ (henüz)… vb.</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814121" y="5120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Türkçede uzun ünlü yoktur.  </a:t>
            </a:r>
          </a:p>
        </p:txBody>
      </p:sp>
    </p:spTree>
    <p:extLst>
      <p:ext uri="{BB962C8B-B14F-4D97-AF65-F5344CB8AC3E}">
        <p14:creationId xmlns:p14="http://schemas.microsoft.com/office/powerpoint/2010/main" val="265309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14121" y="1845345"/>
            <a:ext cx="10805160" cy="523576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İnce /a/ sesi, </a:t>
            </a:r>
            <a:r>
              <a:rPr lang="tr-TR" sz="2200" i="1" dirty="0">
                <a:latin typeface="Times New Roman" panose="02020603050405020304" pitchFamily="18" charset="0"/>
                <a:cs typeface="Times New Roman" panose="02020603050405020304" pitchFamily="18" charset="0"/>
              </a:rPr>
              <a:t>a</a:t>
            </a:r>
            <a:r>
              <a:rPr lang="tr-TR" sz="2200" dirty="0">
                <a:latin typeface="Times New Roman" panose="02020603050405020304" pitchFamily="18" charset="0"/>
                <a:cs typeface="Times New Roman" panose="02020603050405020304" pitchFamily="18" charset="0"/>
              </a:rPr>
              <a:t> ile </a:t>
            </a:r>
            <a:r>
              <a:rPr lang="tr-TR" sz="2200" i="1" dirty="0">
                <a:latin typeface="Times New Roman" panose="02020603050405020304" pitchFamily="18" charset="0"/>
                <a:cs typeface="Times New Roman" panose="02020603050405020304" pitchFamily="18" charset="0"/>
              </a:rPr>
              <a:t>e</a:t>
            </a:r>
            <a:r>
              <a:rPr lang="tr-TR" sz="2200" dirty="0">
                <a:latin typeface="Times New Roman" panose="02020603050405020304" pitchFamily="18" charset="0"/>
                <a:cs typeface="Times New Roman" panose="02020603050405020304" pitchFamily="18" charset="0"/>
              </a:rPr>
              <a:t> arası bir ünlüdür. Bazı yabancı asıllı kelimelerde bulunur: harf, dikkat, tabiat, sıhhat, hakikat, şefkat, feragat…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ses, yazı dilimizde farklı bir sembolle gösterilmez. Biz onu sesli uyumu üzerindeki etkisi ile tanırız. İnce a sesi taşıyan bir sözcük ince ünlülü ek alır: harp-te, seyahat-ten, dikkat-siz, hakikat-te, şefkat-li… vb.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107533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ince a ünlüsü yoktur.</a:t>
            </a:r>
          </a:p>
        </p:txBody>
      </p:sp>
    </p:spTree>
    <p:extLst>
      <p:ext uri="{BB962C8B-B14F-4D97-AF65-F5344CB8AC3E}">
        <p14:creationId xmlns:p14="http://schemas.microsoft.com/office/powerpoint/2010/main" val="4687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2320833"/>
            <a:ext cx="10805160" cy="523576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bir kelimede ya da bir hecede iki ünlü yan yana bulunmaz. İki ünlünün yan yana geldiği kelimeler yabancı asıllıdır: </a:t>
            </a:r>
            <a:r>
              <a:rPr lang="tr-TR" sz="2200" i="1" dirty="0">
                <a:latin typeface="Times New Roman" panose="02020603050405020304" pitchFamily="18" charset="0"/>
                <a:cs typeface="Times New Roman" panose="02020603050405020304" pitchFamily="18" charset="0"/>
              </a:rPr>
              <a:t>kuaför, kooperatif, seans, saat, iade, şiir, fiil </a:t>
            </a:r>
            <a:r>
              <a:rPr lang="tr-TR" sz="2200" dirty="0">
                <a:latin typeface="Times New Roman" panose="02020603050405020304" pitchFamily="18" charset="0"/>
                <a:cs typeface="Times New Roman" panose="02020603050405020304" pitchFamily="18" charset="0"/>
              </a:rPr>
              <a:t>…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kurala bağlı olarak dilimizde ünlü ile biten bir kelimeye ünlü ile başlayan bir ek geldiğinde araya yardımcı ünsüz girer: altı-</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-a, soru-</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-u, ağla-</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-an, yöre-</a:t>
            </a:r>
            <a:r>
              <a:rPr lang="tr-TR" sz="2200" dirty="0">
                <a:solidFill>
                  <a:srgbClr val="FF0000"/>
                </a:solidFill>
                <a:latin typeface="Times New Roman" panose="02020603050405020304" pitchFamily="18" charset="0"/>
                <a:cs typeface="Times New Roman" panose="02020603050405020304" pitchFamily="18" charset="0"/>
              </a:rPr>
              <a:t>y</a:t>
            </a:r>
            <a:r>
              <a:rPr lang="tr-TR" sz="2200" dirty="0">
                <a:latin typeface="Times New Roman" panose="02020603050405020304" pitchFamily="18" charset="0"/>
                <a:cs typeface="Times New Roman" panose="02020603050405020304" pitchFamily="18" charset="0"/>
              </a:rPr>
              <a:t>-e… vb.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1360627"/>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iki ünlü yan yana gelmez.</a:t>
            </a:r>
          </a:p>
        </p:txBody>
      </p:sp>
    </p:spTree>
    <p:extLst>
      <p:ext uri="{BB962C8B-B14F-4D97-AF65-F5344CB8AC3E}">
        <p14:creationId xmlns:p14="http://schemas.microsoft.com/office/powerpoint/2010/main" val="1770740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930945"/>
            <a:ext cx="10805160" cy="5235769"/>
          </a:xfrm>
        </p:spPr>
        <p:txBody>
          <a:bodyPr>
            <a:normAutofit fontScale="77500" lnSpcReduction="20000"/>
          </a:bodyPr>
          <a:lstStyle/>
          <a:p>
            <a:pPr marL="0" indent="0" algn="just">
              <a:lnSpc>
                <a:spcPct val="150000"/>
              </a:lnSpc>
              <a:buNone/>
            </a:pPr>
            <a:r>
              <a:rPr lang="tr-TR" sz="2200" u="sng" dirty="0">
                <a:latin typeface="Times New Roman" panose="02020603050405020304" pitchFamily="18" charset="0"/>
                <a:cs typeface="Times New Roman" panose="02020603050405020304" pitchFamily="18" charset="0"/>
              </a:rPr>
              <a:t>«f» sesi: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Bazı Türkçe kelimelerde bu sesle karşılaşmak mümkündür. Bunun sebebi, o sözcüğün yansıma sözcük olması veya o sözcükte v&gt;f değişiminin söz konusu olmasıdır: </a:t>
            </a:r>
            <a:r>
              <a:rPr lang="tr-TR" sz="2200" i="1" dirty="0">
                <a:latin typeface="Times New Roman" panose="02020603050405020304" pitchFamily="18" charset="0"/>
                <a:cs typeface="Times New Roman" panose="02020603050405020304" pitchFamily="18" charset="0"/>
              </a:rPr>
              <a:t>öfke (&lt;</a:t>
            </a:r>
            <a:r>
              <a:rPr lang="tr-TR" sz="2200" i="1" dirty="0" err="1">
                <a:latin typeface="Times New Roman" panose="02020603050405020304" pitchFamily="18" charset="0"/>
                <a:cs typeface="Times New Roman" panose="02020603050405020304" pitchFamily="18" charset="0"/>
              </a:rPr>
              <a:t>övke</a:t>
            </a:r>
            <a:r>
              <a:rPr lang="tr-TR" sz="2200" i="1" dirty="0">
                <a:latin typeface="Times New Roman" panose="02020603050405020304" pitchFamily="18" charset="0"/>
                <a:cs typeface="Times New Roman" panose="02020603050405020304" pitchFamily="18" charset="0"/>
              </a:rPr>
              <a:t>), ufak (&lt;</a:t>
            </a:r>
            <a:r>
              <a:rPr lang="tr-TR" sz="2200" i="1" dirty="0" err="1">
                <a:latin typeface="Times New Roman" panose="02020603050405020304" pitchFamily="18" charset="0"/>
                <a:cs typeface="Times New Roman" panose="02020603050405020304" pitchFamily="18" charset="0"/>
              </a:rPr>
              <a:t>ufşak</a:t>
            </a:r>
            <a:r>
              <a:rPr lang="tr-TR" sz="2200" i="1" dirty="0">
                <a:latin typeface="Times New Roman" panose="02020603050405020304" pitchFamily="18" charset="0"/>
                <a:cs typeface="Times New Roman" panose="02020603050405020304" pitchFamily="18" charset="0"/>
              </a:rPr>
              <a:t>), yufka (&lt;</a:t>
            </a:r>
            <a:r>
              <a:rPr lang="tr-TR" sz="2200" i="1" dirty="0" err="1">
                <a:latin typeface="Times New Roman" panose="02020603050405020304" pitchFamily="18" charset="0"/>
                <a:cs typeface="Times New Roman" panose="02020603050405020304" pitchFamily="18" charset="0"/>
              </a:rPr>
              <a:t>yuvka</a:t>
            </a:r>
            <a:r>
              <a:rPr lang="tr-TR" sz="2200" i="1" dirty="0">
                <a:latin typeface="Times New Roman" panose="02020603050405020304" pitchFamily="18" charset="0"/>
                <a:cs typeface="Times New Roman" panose="02020603050405020304" pitchFamily="18" charset="0"/>
              </a:rPr>
              <a:t>) </a:t>
            </a:r>
            <a:r>
              <a:rPr lang="tr-TR" sz="2200" dirty="0">
                <a:latin typeface="Times New Roman" panose="02020603050405020304" pitchFamily="18" charset="0"/>
                <a:cs typeface="Times New Roman" panose="02020603050405020304" pitchFamily="18" charset="0"/>
              </a:rPr>
              <a:t>örneklerinde ses değişimi görülmektedir.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of, </a:t>
            </a:r>
            <a:r>
              <a:rPr lang="tr-TR" sz="2200" i="1" dirty="0" err="1">
                <a:latin typeface="Times New Roman" panose="02020603050405020304" pitchFamily="18" charset="0"/>
                <a:cs typeface="Times New Roman" panose="02020603050405020304" pitchFamily="18" charset="0"/>
              </a:rPr>
              <a:t>üf</a:t>
            </a:r>
            <a:r>
              <a:rPr lang="tr-TR" sz="2200" i="1" dirty="0">
                <a:latin typeface="Times New Roman" panose="02020603050405020304" pitchFamily="18" charset="0"/>
                <a:cs typeface="Times New Roman" panose="02020603050405020304" pitchFamily="18" charset="0"/>
              </a:rPr>
              <a:t>, püfür püfür… vb. </a:t>
            </a:r>
            <a:r>
              <a:rPr lang="tr-TR" sz="2200" dirty="0">
                <a:latin typeface="Times New Roman" panose="02020603050405020304" pitchFamily="18" charset="0"/>
                <a:cs typeface="Times New Roman" panose="02020603050405020304" pitchFamily="18" charset="0"/>
              </a:rPr>
              <a:t>örneklerinde ise yansıma kökenli sesler görülmektedir.</a:t>
            </a:r>
            <a:endParaRPr lang="tr-TR" sz="2200" i="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u="sng" dirty="0">
                <a:latin typeface="Times New Roman" panose="02020603050405020304" pitchFamily="18" charset="0"/>
                <a:cs typeface="Times New Roman" panose="02020603050405020304" pitchFamily="18" charset="0"/>
              </a:rPr>
              <a:t>«h» sesi: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Günümüzde Türkçe kelimelerde görülen h sesi, k &gt; h değişmesi sonucu ortaya çıkmıştır: hatun (&lt;</a:t>
            </a:r>
            <a:r>
              <a:rPr lang="tr-TR" sz="2200" dirty="0" err="1">
                <a:latin typeface="Times New Roman" panose="02020603050405020304" pitchFamily="18" charset="0"/>
                <a:cs typeface="Times New Roman" panose="02020603050405020304" pitchFamily="18" charset="0"/>
              </a:rPr>
              <a:t>katun</a:t>
            </a:r>
            <a:r>
              <a:rPr lang="tr-TR" sz="2200" dirty="0">
                <a:latin typeface="Times New Roman" panose="02020603050405020304" pitchFamily="18" charset="0"/>
                <a:cs typeface="Times New Roman" panose="02020603050405020304" pitchFamily="18" charset="0"/>
              </a:rPr>
              <a:t>), hangi (&lt;</a:t>
            </a:r>
            <a:r>
              <a:rPr lang="tr-TR" sz="2200" dirty="0" err="1">
                <a:latin typeface="Times New Roman" panose="02020603050405020304" pitchFamily="18" charset="0"/>
                <a:cs typeface="Times New Roman" panose="02020603050405020304" pitchFamily="18" charset="0"/>
              </a:rPr>
              <a:t>kangı</a:t>
            </a:r>
            <a:r>
              <a:rPr lang="tr-TR" sz="2200" dirty="0">
                <a:latin typeface="Times New Roman" panose="02020603050405020304" pitchFamily="18" charset="0"/>
                <a:cs typeface="Times New Roman" panose="02020603050405020304" pitchFamily="18" charset="0"/>
              </a:rPr>
              <a:t>), hanım (&lt;</a:t>
            </a:r>
            <a:r>
              <a:rPr lang="tr-TR" sz="2200" dirty="0" err="1">
                <a:latin typeface="Times New Roman" panose="02020603050405020304" pitchFamily="18" charset="0"/>
                <a:cs typeface="Times New Roman" panose="02020603050405020304" pitchFamily="18" charset="0"/>
              </a:rPr>
              <a:t>kanum</a:t>
            </a:r>
            <a:r>
              <a:rPr lang="tr-TR" sz="2200" dirty="0">
                <a:latin typeface="Times New Roman" panose="02020603050405020304" pitchFamily="18" charset="0"/>
                <a:cs typeface="Times New Roman" panose="02020603050405020304" pitchFamily="18" charset="0"/>
              </a:rPr>
              <a:t>)…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Bununla birlikte bazı Türkçe ünlemlerde (hey, oh, hoppala… vb.) ve yansıma kelimelerde (harıl </a:t>
            </a:r>
            <a:r>
              <a:rPr lang="tr-TR" sz="2200" dirty="0" err="1">
                <a:latin typeface="Times New Roman" panose="02020603050405020304" pitchFamily="18" charset="0"/>
                <a:cs typeface="Times New Roman" panose="02020603050405020304" pitchFamily="18" charset="0"/>
              </a:rPr>
              <a:t>harıl</a:t>
            </a:r>
            <a:r>
              <a:rPr lang="tr-TR" sz="2200" dirty="0">
                <a:latin typeface="Times New Roman" panose="02020603050405020304" pitchFamily="18" charset="0"/>
                <a:cs typeface="Times New Roman" panose="02020603050405020304" pitchFamily="18" charset="0"/>
              </a:rPr>
              <a:t>, hart hurt… vb.) h sesine rastlanabilir. </a:t>
            </a:r>
          </a:p>
          <a:p>
            <a:pPr marL="0" indent="0" algn="just">
              <a:lnSpc>
                <a:spcPct val="150000"/>
              </a:lnSpc>
              <a:buNone/>
            </a:pPr>
            <a:r>
              <a:rPr lang="tr-TR" sz="2200" u="sng" dirty="0">
                <a:latin typeface="Times New Roman" panose="02020603050405020304" pitchFamily="18" charset="0"/>
                <a:cs typeface="Times New Roman" panose="02020603050405020304" pitchFamily="18" charset="0"/>
              </a:rPr>
              <a:t>«j» sesi: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Türkçeye giren bazı yabancı kelimelerde bulunur: </a:t>
            </a:r>
            <a:r>
              <a:rPr lang="tr-TR" sz="2200" i="1" dirty="0">
                <a:latin typeface="Times New Roman" panose="02020603050405020304" pitchFamily="18" charset="0"/>
                <a:cs typeface="Times New Roman" panose="02020603050405020304" pitchFamily="18" charset="0"/>
              </a:rPr>
              <a:t>jandarma</a:t>
            </a:r>
            <a:r>
              <a:rPr lang="tr-TR" sz="2200" dirty="0">
                <a:latin typeface="Times New Roman" panose="02020603050405020304" pitchFamily="18" charset="0"/>
                <a:cs typeface="Times New Roman" panose="02020603050405020304" pitchFamily="18" charset="0"/>
              </a:rPr>
              <a:t> (İtalyanca), </a:t>
            </a:r>
            <a:r>
              <a:rPr lang="tr-TR" sz="2200" i="1" dirty="0">
                <a:latin typeface="Times New Roman" panose="02020603050405020304" pitchFamily="18" charset="0"/>
                <a:cs typeface="Times New Roman" panose="02020603050405020304" pitchFamily="18" charset="0"/>
              </a:rPr>
              <a:t>jeton </a:t>
            </a:r>
            <a:r>
              <a:rPr lang="tr-TR" sz="2200" dirty="0">
                <a:latin typeface="Times New Roman" panose="02020603050405020304" pitchFamily="18" charset="0"/>
                <a:cs typeface="Times New Roman" panose="02020603050405020304" pitchFamily="18" charset="0"/>
              </a:rPr>
              <a:t>(Fransızca), </a:t>
            </a:r>
            <a:r>
              <a:rPr lang="tr-TR" sz="2200" i="1" dirty="0">
                <a:latin typeface="Times New Roman" panose="02020603050405020304" pitchFamily="18" charset="0"/>
                <a:cs typeface="Times New Roman" panose="02020603050405020304" pitchFamily="18" charset="0"/>
              </a:rPr>
              <a:t>jale</a:t>
            </a:r>
            <a:r>
              <a:rPr lang="tr-TR" sz="2200" dirty="0">
                <a:latin typeface="Times New Roman" panose="02020603050405020304" pitchFamily="18" charset="0"/>
                <a:cs typeface="Times New Roman" panose="02020603050405020304" pitchFamily="18" charset="0"/>
              </a:rPr>
              <a:t> (Farsça)… vb.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281635"/>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kelimelerde «f, h, j» sesleri bulunmaz. </a:t>
            </a:r>
          </a:p>
        </p:txBody>
      </p:sp>
    </p:spTree>
    <p:extLst>
      <p:ext uri="{BB962C8B-B14F-4D97-AF65-F5344CB8AC3E}">
        <p14:creationId xmlns:p14="http://schemas.microsoft.com/office/powerpoint/2010/main" val="88282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1156" y="116408"/>
            <a:ext cx="10515600" cy="1325563"/>
          </a:xfrm>
        </p:spPr>
        <p:txBody>
          <a:bodyPr>
            <a:normAutofit/>
          </a:bodyPr>
          <a:lstStyle/>
          <a:p>
            <a:r>
              <a:rPr lang="tr-TR" sz="2400" b="1" dirty="0">
                <a:solidFill>
                  <a:srgbClr val="FF0000"/>
                </a:solidFill>
                <a:latin typeface="Times New Roman" panose="02020603050405020304" pitchFamily="18" charset="0"/>
                <a:cs typeface="Times New Roman" panose="02020603050405020304" pitchFamily="18" charset="0"/>
              </a:rPr>
              <a:t>Türkçe kelimelerde ince /l/ ünsüzü bulunmaz. </a:t>
            </a:r>
            <a:endParaRPr lang="tr-TR" sz="2400" dirty="0"/>
          </a:p>
        </p:txBody>
      </p:sp>
      <p:sp>
        <p:nvSpPr>
          <p:cNvPr id="3" name="İçerik Yer Tutucusu 2"/>
          <p:cNvSpPr>
            <a:spLocks noGrp="1"/>
          </p:cNvSpPr>
          <p:nvPr>
            <p:ph idx="1"/>
          </p:nvPr>
        </p:nvSpPr>
        <p:spPr/>
        <p:txBody>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ünsüzlerin kalın ve incelik vasfını yanındaki ünlü belirler. Bir ünsüz kalın ünlü ile kalın okunur örneğin (dolap), ince ünlü ile ince okunur örneğin (iyilik).</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Ancak yabancı asıllı kelimelerde /l/ ünsüzü yanındaki ünlü kalın olsa bile ince okunabilmektedir. Örneğin;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alo, normal, alkol gibi.</a:t>
            </a:r>
          </a:p>
        </p:txBody>
      </p:sp>
    </p:spTree>
    <p:extLst>
      <p:ext uri="{BB962C8B-B14F-4D97-AF65-F5344CB8AC3E}">
        <p14:creationId xmlns:p14="http://schemas.microsoft.com/office/powerpoint/2010/main" val="237481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2320833"/>
            <a:ext cx="10805160" cy="523576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Arapçadaki ayın ve hemze sesleri, Türkçede olmadığı için bunlar söylenmez, düşürülür. Bunların düşmesi sonucu bu seslerden önceki ünlü uzun okunur: b</a:t>
            </a:r>
            <a:r>
              <a:rPr lang="tr-TR" sz="2200" dirty="0">
                <a:solidFill>
                  <a:srgbClr val="FF0000"/>
                </a:solidFill>
                <a:latin typeface="Times New Roman" panose="02020603050405020304" pitchFamily="18" charset="0"/>
                <a:cs typeface="Times New Roman" panose="02020603050405020304" pitchFamily="18" charset="0"/>
              </a:rPr>
              <a:t>a</a:t>
            </a:r>
            <a:r>
              <a:rPr lang="tr-TR" sz="2200" dirty="0">
                <a:latin typeface="Times New Roman" panose="02020603050405020304" pitchFamily="18" charset="0"/>
                <a:cs typeface="Times New Roman" panose="02020603050405020304" pitchFamily="18" charset="0"/>
              </a:rPr>
              <a:t>zen, m</a:t>
            </a:r>
            <a:r>
              <a:rPr lang="tr-TR" sz="2200" dirty="0">
                <a:solidFill>
                  <a:srgbClr val="FF0000"/>
                </a:solidFill>
                <a:latin typeface="Times New Roman" panose="02020603050405020304" pitchFamily="18" charset="0"/>
                <a:cs typeface="Times New Roman" panose="02020603050405020304" pitchFamily="18" charset="0"/>
              </a:rPr>
              <a:t>e</a:t>
            </a:r>
            <a:r>
              <a:rPr lang="tr-TR" sz="2200" dirty="0">
                <a:latin typeface="Times New Roman" panose="02020603050405020304" pitchFamily="18" charset="0"/>
                <a:cs typeface="Times New Roman" panose="02020603050405020304" pitchFamily="18" charset="0"/>
              </a:rPr>
              <a:t>mur, t</a:t>
            </a:r>
            <a:r>
              <a:rPr lang="tr-TR" sz="2200" dirty="0">
                <a:solidFill>
                  <a:srgbClr val="FF0000"/>
                </a:solidFill>
                <a:latin typeface="Times New Roman" panose="02020603050405020304" pitchFamily="18" charset="0"/>
                <a:cs typeface="Times New Roman" panose="02020603050405020304" pitchFamily="18" charset="0"/>
              </a:rPr>
              <a:t>e</a:t>
            </a:r>
            <a:r>
              <a:rPr lang="tr-TR" sz="2200" dirty="0">
                <a:latin typeface="Times New Roman" panose="02020603050405020304" pitchFamily="18" charset="0"/>
                <a:cs typeface="Times New Roman" panose="02020603050405020304" pitchFamily="18" charset="0"/>
              </a:rPr>
              <a:t>sir, y</a:t>
            </a:r>
            <a:r>
              <a:rPr lang="tr-TR" sz="2200" dirty="0">
                <a:solidFill>
                  <a:srgbClr val="FF0000"/>
                </a:solidFill>
                <a:latin typeface="Times New Roman" panose="02020603050405020304" pitchFamily="18" charset="0"/>
                <a:cs typeface="Times New Roman" panose="02020603050405020304" pitchFamily="18" charset="0"/>
              </a:rPr>
              <a:t>a</a:t>
            </a:r>
            <a:r>
              <a:rPr lang="tr-TR" sz="2200" dirty="0">
                <a:latin typeface="Times New Roman" panose="02020603050405020304" pitchFamily="18" charset="0"/>
                <a:cs typeface="Times New Roman" panose="02020603050405020304" pitchFamily="18" charset="0"/>
              </a:rPr>
              <a:t>ni…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Geçmişte Arapçadan alınan kelimelerdeki ayın ve hemze sesleri işaretlerle gösterilmesine rağmen günümüzde kesme işareti kullanılmamaktadır. «Kur’an» kelimesi bu kuralın istisnasıdır.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1360627"/>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Türkçede ayın ve hemze sesleri yoktur.</a:t>
            </a:r>
          </a:p>
        </p:txBody>
      </p:sp>
    </p:spTree>
    <p:extLst>
      <p:ext uri="{BB962C8B-B14F-4D97-AF65-F5344CB8AC3E}">
        <p14:creationId xmlns:p14="http://schemas.microsoft.com/office/powerpoint/2010/main" val="785945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930945"/>
            <a:ext cx="10805160" cy="5235769"/>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Bir kelimenin </a:t>
            </a:r>
            <a:r>
              <a:rPr lang="tr-TR" sz="2200" u="sng" dirty="0">
                <a:latin typeface="Times New Roman" panose="02020603050405020304" pitchFamily="18" charset="0"/>
                <a:cs typeface="Times New Roman" panose="02020603050405020304" pitchFamily="18" charset="0"/>
              </a:rPr>
              <a:t>başında</a:t>
            </a:r>
            <a:r>
              <a:rPr lang="tr-TR" sz="2200" dirty="0">
                <a:latin typeface="Times New Roman" panose="02020603050405020304" pitchFamily="18" charset="0"/>
                <a:cs typeface="Times New Roman" panose="02020603050405020304" pitchFamily="18" charset="0"/>
              </a:rPr>
              <a:t> bu seslerden birisi bulunuyorsa o kelimenin alıntı olduğu düşünülebilir: </a:t>
            </a:r>
            <a:r>
              <a:rPr lang="tr-TR" sz="2200" i="1" dirty="0">
                <a:latin typeface="Times New Roman" panose="02020603050405020304" pitchFamily="18" charset="0"/>
                <a:cs typeface="Times New Roman" panose="02020603050405020304" pitchFamily="18" charset="0"/>
              </a:rPr>
              <a:t>limon </a:t>
            </a:r>
            <a:r>
              <a:rPr lang="tr-TR" sz="2200" dirty="0">
                <a:latin typeface="Times New Roman" panose="02020603050405020304" pitchFamily="18" charset="0"/>
                <a:cs typeface="Times New Roman" panose="02020603050405020304" pitchFamily="18" charset="0"/>
              </a:rPr>
              <a:t>(&lt; Rumca), </a:t>
            </a:r>
            <a:r>
              <a:rPr lang="tr-TR" sz="2200" i="1" dirty="0">
                <a:latin typeface="Times New Roman" panose="02020603050405020304" pitchFamily="18" charset="0"/>
                <a:cs typeface="Times New Roman" panose="02020603050405020304" pitchFamily="18" charset="0"/>
              </a:rPr>
              <a:t>rakam</a:t>
            </a:r>
            <a:r>
              <a:rPr lang="tr-TR" sz="2200" dirty="0">
                <a:latin typeface="Times New Roman" panose="02020603050405020304" pitchFamily="18" charset="0"/>
                <a:cs typeface="Times New Roman" panose="02020603050405020304" pitchFamily="18" charset="0"/>
              </a:rPr>
              <a:t> (&lt; Arapça), </a:t>
            </a:r>
            <a:r>
              <a:rPr lang="tr-TR" sz="2200" i="1" dirty="0">
                <a:latin typeface="Times New Roman" panose="02020603050405020304" pitchFamily="18" charset="0"/>
                <a:cs typeface="Times New Roman" panose="02020603050405020304" pitchFamily="18" charset="0"/>
              </a:rPr>
              <a:t>vazo</a:t>
            </a:r>
            <a:r>
              <a:rPr lang="tr-TR" sz="2200" dirty="0">
                <a:latin typeface="Times New Roman" panose="02020603050405020304" pitchFamily="18" charset="0"/>
                <a:cs typeface="Times New Roman" panose="02020603050405020304" pitchFamily="18" charset="0"/>
              </a:rPr>
              <a:t> (&lt; İtalyanca), </a:t>
            </a:r>
            <a:r>
              <a:rPr lang="tr-TR" sz="2200" i="1" dirty="0">
                <a:latin typeface="Times New Roman" panose="02020603050405020304" pitchFamily="18" charset="0"/>
                <a:cs typeface="Times New Roman" panose="02020603050405020304" pitchFamily="18" charset="0"/>
              </a:rPr>
              <a:t>millet</a:t>
            </a:r>
            <a:r>
              <a:rPr lang="tr-TR" sz="2200" dirty="0">
                <a:latin typeface="Times New Roman" panose="02020603050405020304" pitchFamily="18" charset="0"/>
                <a:cs typeface="Times New Roman" panose="02020603050405020304" pitchFamily="18" charset="0"/>
              </a:rPr>
              <a:t> (&lt; Arapça), </a:t>
            </a:r>
            <a:r>
              <a:rPr lang="tr-TR" sz="2200" i="1" dirty="0">
                <a:latin typeface="Times New Roman" panose="02020603050405020304" pitchFamily="18" charset="0"/>
                <a:cs typeface="Times New Roman" panose="02020603050405020304" pitchFamily="18" charset="0"/>
              </a:rPr>
              <a:t>zil</a:t>
            </a:r>
            <a:r>
              <a:rPr lang="tr-TR" sz="2200" dirty="0">
                <a:latin typeface="Times New Roman" panose="02020603050405020304" pitchFamily="18" charset="0"/>
                <a:cs typeface="Times New Roman" panose="02020603050405020304" pitchFamily="18" charset="0"/>
              </a:rPr>
              <a:t> (&lt; Farsça)… vb. </a:t>
            </a:r>
          </a:p>
          <a:p>
            <a:pPr algn="just">
              <a:lnSpc>
                <a:spcPct val="150000"/>
              </a:lnSpc>
            </a:pPr>
            <a:r>
              <a:rPr lang="tr-TR" sz="2200" dirty="0">
                <a:latin typeface="Times New Roman" panose="02020603050405020304" pitchFamily="18" charset="0"/>
                <a:cs typeface="Times New Roman" panose="02020603050405020304" pitchFamily="18" charset="0"/>
              </a:rPr>
              <a:t>Ancak kelime başında n ve v sesleri bulunan bazı Türkçe kelimeler de mevcuttur: </a:t>
            </a:r>
            <a:r>
              <a:rPr lang="tr-TR" sz="2200" i="1" dirty="0">
                <a:latin typeface="Times New Roman" panose="02020603050405020304" pitchFamily="18" charset="0"/>
                <a:cs typeface="Times New Roman" panose="02020603050405020304" pitchFamily="18" charset="0"/>
              </a:rPr>
              <a:t>ne, nice, nitelik, niçin, neden, nerede, nereden, nesne, nine, var, varmak, vermek, vurmak</a:t>
            </a:r>
            <a:r>
              <a:rPr lang="tr-TR" sz="2200" dirty="0">
                <a:latin typeface="Times New Roman" panose="02020603050405020304" pitchFamily="18" charset="0"/>
                <a:cs typeface="Times New Roman" panose="02020603050405020304" pitchFamily="18" charset="0"/>
              </a:rPr>
              <a:t>. </a:t>
            </a:r>
          </a:p>
          <a:p>
            <a:pPr algn="just">
              <a:lnSpc>
                <a:spcPct val="150000"/>
              </a:lnSpc>
            </a:pPr>
            <a:r>
              <a:rPr lang="tr-TR" sz="2200" dirty="0">
                <a:latin typeface="Times New Roman" panose="02020603050405020304" pitchFamily="18" charset="0"/>
                <a:cs typeface="Times New Roman" panose="02020603050405020304" pitchFamily="18" charset="0"/>
              </a:rPr>
              <a:t>v  sesi Türkçede kelime başında asıl olarak bulunmaz, b &gt; v değişimi söz konusudur: «vermek» kelimesinin aslının «</a:t>
            </a:r>
            <a:r>
              <a:rPr lang="tr-TR" sz="2200" dirty="0" err="1">
                <a:latin typeface="Times New Roman" panose="02020603050405020304" pitchFamily="18" charset="0"/>
                <a:cs typeface="Times New Roman" panose="02020603050405020304" pitchFamily="18" charset="0"/>
              </a:rPr>
              <a:t>birmek</a:t>
            </a:r>
            <a:r>
              <a:rPr lang="tr-TR" sz="2200" dirty="0">
                <a:latin typeface="Times New Roman" panose="02020603050405020304" pitchFamily="18" charset="0"/>
                <a:cs typeface="Times New Roman" panose="02020603050405020304" pitchFamily="18" charset="0"/>
              </a:rPr>
              <a:t>», «var» kelimesinin aslının «bar» olması gibi. </a:t>
            </a:r>
          </a:p>
          <a:p>
            <a:pPr algn="just">
              <a:lnSpc>
                <a:spcPct val="150000"/>
              </a:lnSpc>
            </a:pPr>
            <a:r>
              <a:rPr lang="tr-TR" sz="2200" dirty="0">
                <a:latin typeface="Times New Roman" panose="02020603050405020304" pitchFamily="18" charset="0"/>
                <a:cs typeface="Times New Roman" panose="02020603050405020304" pitchFamily="18" charset="0"/>
              </a:rPr>
              <a:t>Yansıma kelimelerin başında bu seslere rastlanabilir: </a:t>
            </a:r>
            <a:r>
              <a:rPr lang="tr-TR" sz="2200" i="1" dirty="0">
                <a:latin typeface="Times New Roman" panose="02020603050405020304" pitchFamily="18" charset="0"/>
                <a:cs typeface="Times New Roman" panose="02020603050405020304" pitchFamily="18" charset="0"/>
              </a:rPr>
              <a:t>cırcır, lıkır lıkır, mır mır, miyavlamak, rap </a:t>
            </a:r>
            <a:r>
              <a:rPr lang="tr-TR" sz="2200" i="1" dirty="0" err="1">
                <a:latin typeface="Times New Roman" panose="02020603050405020304" pitchFamily="18" charset="0"/>
                <a:cs typeface="Times New Roman" panose="02020603050405020304" pitchFamily="18" charset="0"/>
              </a:rPr>
              <a:t>rap</a:t>
            </a:r>
            <a:r>
              <a:rPr lang="tr-TR" sz="2200" i="1" dirty="0">
                <a:latin typeface="Times New Roman" panose="02020603050405020304" pitchFamily="18" charset="0"/>
                <a:cs typeface="Times New Roman" panose="02020603050405020304" pitchFamily="18" charset="0"/>
              </a:rPr>
              <a:t>, vızır vızır, zınk</a:t>
            </a:r>
            <a:r>
              <a:rPr lang="tr-TR" sz="2200" dirty="0">
                <a:latin typeface="Times New Roman" panose="02020603050405020304" pitchFamily="18" charset="0"/>
                <a:cs typeface="Times New Roman" panose="02020603050405020304" pitchFamily="18" charset="0"/>
              </a:rPr>
              <a:t>… vb.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281635"/>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kelimelerin başında  «l, r, ğ, c, m, n, v, z» sesleri bulunmaz. </a:t>
            </a:r>
          </a:p>
        </p:txBody>
      </p:sp>
    </p:spTree>
    <p:extLst>
      <p:ext uri="{BB962C8B-B14F-4D97-AF65-F5344CB8AC3E}">
        <p14:creationId xmlns:p14="http://schemas.microsoft.com/office/powerpoint/2010/main" val="2933222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930945"/>
            <a:ext cx="10805160" cy="5235769"/>
          </a:xfrm>
        </p:spPr>
        <p:txBody>
          <a:bodyPr>
            <a:normAutofit fontScale="92500" lnSpcReduction="1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Kökeni Türkçe olan kelimelerin sonunda bu sesler yer almaz. Ancak anlam farkını vurgulamak için «ad, od, sac» gibi birkaç kelimenin yazılışı bu kurala uymamaktadır: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ad (isim), at (binek hayvanı)</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od (ateş), ot (bitki)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sac (yassı demir), saç (kıl)</a:t>
            </a:r>
          </a:p>
          <a:p>
            <a:pPr algn="just">
              <a:lnSpc>
                <a:spcPct val="150000"/>
              </a:lnSpc>
            </a:pPr>
            <a:r>
              <a:rPr lang="tr-TR" sz="2200" dirty="0">
                <a:latin typeface="Times New Roman" panose="02020603050405020304" pitchFamily="18" charset="0"/>
                <a:cs typeface="Times New Roman" panose="02020603050405020304" pitchFamily="18" charset="0"/>
              </a:rPr>
              <a:t>Yabancı kelimelerin özgün biçimlerinin sonunda bulunan b, c, d, g ünsüzleri genellikle sertleşerek p, ç, t, k olur: mektup (&lt;</a:t>
            </a:r>
            <a:r>
              <a:rPr lang="tr-TR" sz="2200" dirty="0" err="1">
                <a:latin typeface="Times New Roman" panose="02020603050405020304" pitchFamily="18" charset="0"/>
                <a:cs typeface="Times New Roman" panose="02020603050405020304" pitchFamily="18" charset="0"/>
              </a:rPr>
              <a:t>mektûb</a:t>
            </a:r>
            <a:r>
              <a:rPr lang="tr-TR" sz="2200" dirty="0">
                <a:latin typeface="Times New Roman" panose="02020603050405020304" pitchFamily="18" charset="0"/>
                <a:cs typeface="Times New Roman" panose="02020603050405020304" pitchFamily="18" charset="0"/>
              </a:rPr>
              <a:t>), cilt (&lt;</a:t>
            </a:r>
            <a:r>
              <a:rPr lang="tr-TR" sz="2200" dirty="0" err="1">
                <a:latin typeface="Times New Roman" panose="02020603050405020304" pitchFamily="18" charset="0"/>
                <a:cs typeface="Times New Roman" panose="02020603050405020304" pitchFamily="18" charset="0"/>
              </a:rPr>
              <a:t>cild</a:t>
            </a:r>
            <a:r>
              <a:rPr lang="tr-TR" sz="2200" dirty="0">
                <a:latin typeface="Times New Roman" panose="02020603050405020304" pitchFamily="18" charset="0"/>
                <a:cs typeface="Times New Roman" panose="02020603050405020304" pitchFamily="18" charset="0"/>
              </a:rPr>
              <a:t>), standart (&lt;</a:t>
            </a:r>
            <a:r>
              <a:rPr lang="tr-TR" sz="2200" dirty="0" err="1">
                <a:latin typeface="Times New Roman" panose="02020603050405020304" pitchFamily="18" charset="0"/>
                <a:cs typeface="Times New Roman" panose="02020603050405020304" pitchFamily="18" charset="0"/>
              </a:rPr>
              <a:t>standard</a:t>
            </a:r>
            <a:r>
              <a:rPr lang="tr-TR" sz="2200" dirty="0">
                <a:latin typeface="Times New Roman" panose="02020603050405020304" pitchFamily="18" charset="0"/>
                <a:cs typeface="Times New Roman" panose="02020603050405020304" pitchFamily="18" charset="0"/>
              </a:rPr>
              <a:t>), renk (&lt;</a:t>
            </a:r>
            <a:r>
              <a:rPr lang="tr-TR" sz="2200" dirty="0" err="1">
                <a:latin typeface="Times New Roman" panose="02020603050405020304" pitchFamily="18" charset="0"/>
                <a:cs typeface="Times New Roman" panose="02020603050405020304" pitchFamily="18" charset="0"/>
              </a:rPr>
              <a:t>reng</a:t>
            </a:r>
            <a:r>
              <a:rPr lang="tr-TR" sz="2200" dirty="0">
                <a:latin typeface="Times New Roman" panose="02020603050405020304" pitchFamily="18" charset="0"/>
                <a:cs typeface="Times New Roman" panose="02020603050405020304" pitchFamily="18" charset="0"/>
              </a:rPr>
              <a:t>)… vb. Bu örneklerdeki gibi alıntı sözcükler ünlü ile başlayan bir ek aldıklarında kelime sonlarındaki sert ünsüzler aslî şekillerine döner: adet / adedi, mektup / mektubu, cilt / cilde… vb.</a:t>
            </a:r>
          </a:p>
          <a:p>
            <a:pPr algn="just">
              <a:lnSpc>
                <a:spcPct val="150000"/>
              </a:lnSpc>
            </a:pPr>
            <a:r>
              <a:rPr lang="tr-TR" sz="2200" dirty="0">
                <a:latin typeface="Times New Roman" panose="02020603050405020304" pitchFamily="18" charset="0"/>
                <a:cs typeface="Times New Roman" panose="02020603050405020304" pitchFamily="18" charset="0"/>
              </a:rPr>
              <a:t>Bazı yabancı kelimelerin sonlarındaki b, c, d, g sesleri korunur: hac, şâd, yâd, kod, katalog… vb.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281635"/>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kelimelerin sonunda  «b, c, d, g» ünsüzleri bulunmaz. </a:t>
            </a:r>
          </a:p>
        </p:txBody>
      </p:sp>
    </p:spTree>
    <p:extLst>
      <p:ext uri="{BB962C8B-B14F-4D97-AF65-F5344CB8AC3E}">
        <p14:creationId xmlns:p14="http://schemas.microsoft.com/office/powerpoint/2010/main" val="2262618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93420" y="1850746"/>
            <a:ext cx="10805160" cy="4572000"/>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 kelimelerin başında kesinlikle çift ünsüz bulunmaz. Başında iki ünsüz bulunan sözcükler alıntıdır: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kral</a:t>
            </a:r>
            <a:r>
              <a:rPr lang="tr-TR" sz="2200" dirty="0">
                <a:latin typeface="Times New Roman" panose="02020603050405020304" pitchFamily="18" charset="0"/>
                <a:cs typeface="Times New Roman" panose="02020603050405020304" pitchFamily="18" charset="0"/>
              </a:rPr>
              <a:t> (&lt; Sırpça), </a:t>
            </a:r>
            <a:r>
              <a:rPr lang="tr-TR" sz="2200" i="1" dirty="0">
                <a:latin typeface="Times New Roman" panose="02020603050405020304" pitchFamily="18" charset="0"/>
                <a:cs typeface="Times New Roman" panose="02020603050405020304" pitchFamily="18" charset="0"/>
              </a:rPr>
              <a:t>plan</a:t>
            </a:r>
            <a:r>
              <a:rPr lang="tr-TR" sz="2200" dirty="0">
                <a:latin typeface="Times New Roman" panose="02020603050405020304" pitchFamily="18" charset="0"/>
                <a:cs typeface="Times New Roman" panose="02020603050405020304" pitchFamily="18" charset="0"/>
              </a:rPr>
              <a:t> (&lt; Fransızca), </a:t>
            </a:r>
            <a:r>
              <a:rPr lang="tr-TR" sz="2200" i="1" dirty="0">
                <a:latin typeface="Times New Roman" panose="02020603050405020304" pitchFamily="18" charset="0"/>
                <a:cs typeface="Times New Roman" panose="02020603050405020304" pitchFamily="18" charset="0"/>
              </a:rPr>
              <a:t>tren</a:t>
            </a:r>
            <a:r>
              <a:rPr lang="tr-TR" sz="2200" dirty="0">
                <a:latin typeface="Times New Roman" panose="02020603050405020304" pitchFamily="18" charset="0"/>
                <a:cs typeface="Times New Roman" panose="02020603050405020304" pitchFamily="18" charset="0"/>
              </a:rPr>
              <a:t> (&lt; Fransızca)… vb. </a:t>
            </a:r>
            <a:r>
              <a:rPr lang="tr-TR" sz="2200" i="1" dirty="0">
                <a:latin typeface="Times New Roman" panose="02020603050405020304" pitchFamily="18" charset="0"/>
                <a:cs typeface="Times New Roman" panose="02020603050405020304" pitchFamily="18" charset="0"/>
              </a:rPr>
              <a:t>istasyon</a:t>
            </a:r>
            <a:r>
              <a:rPr lang="tr-TR" sz="2200" dirty="0">
                <a:latin typeface="Times New Roman" panose="02020603050405020304" pitchFamily="18" charset="0"/>
                <a:cs typeface="Times New Roman" panose="02020603050405020304" pitchFamily="18" charset="0"/>
              </a:rPr>
              <a:t> (&lt; Fransızca </a:t>
            </a:r>
            <a:r>
              <a:rPr lang="tr-TR" sz="2200" dirty="0" err="1">
                <a:latin typeface="Times New Roman" panose="02020603050405020304" pitchFamily="18" charset="0"/>
                <a:cs typeface="Times New Roman" panose="02020603050405020304" pitchFamily="18" charset="0"/>
              </a:rPr>
              <a:t>station</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iskele</a:t>
            </a:r>
            <a:r>
              <a:rPr lang="tr-TR" sz="2200" dirty="0">
                <a:latin typeface="Times New Roman" panose="02020603050405020304" pitchFamily="18" charset="0"/>
                <a:cs typeface="Times New Roman" panose="02020603050405020304" pitchFamily="18" charset="0"/>
              </a:rPr>
              <a:t> (&lt; İtalyanca </a:t>
            </a:r>
            <a:r>
              <a:rPr lang="tr-TR" sz="2200" dirty="0" err="1">
                <a:latin typeface="Times New Roman" panose="02020603050405020304" pitchFamily="18" charset="0"/>
                <a:cs typeface="Times New Roman" panose="02020603050405020304" pitchFamily="18" charset="0"/>
              </a:rPr>
              <a:t>scala</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izmarit </a:t>
            </a:r>
            <a:r>
              <a:rPr lang="tr-TR" sz="2200" dirty="0">
                <a:latin typeface="Times New Roman" panose="02020603050405020304" pitchFamily="18" charset="0"/>
                <a:cs typeface="Times New Roman" panose="02020603050405020304" pitchFamily="18" charset="0"/>
              </a:rPr>
              <a:t>(&lt; Rumca </a:t>
            </a:r>
            <a:r>
              <a:rPr lang="tr-TR" sz="2200" dirty="0" err="1">
                <a:latin typeface="Times New Roman" panose="02020603050405020304" pitchFamily="18" charset="0"/>
                <a:cs typeface="Times New Roman" panose="02020603050405020304" pitchFamily="18" charset="0"/>
              </a:rPr>
              <a:t>smaridi</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pırlanta</a:t>
            </a:r>
            <a:r>
              <a:rPr lang="tr-TR" sz="2200" dirty="0">
                <a:latin typeface="Times New Roman" panose="02020603050405020304" pitchFamily="18" charset="0"/>
                <a:cs typeface="Times New Roman" panose="02020603050405020304" pitchFamily="18" charset="0"/>
              </a:rPr>
              <a:t> (&lt; İtalyanca </a:t>
            </a:r>
            <a:r>
              <a:rPr lang="tr-TR" sz="2200" dirty="0" err="1">
                <a:latin typeface="Times New Roman" panose="02020603050405020304" pitchFamily="18" charset="0"/>
                <a:cs typeface="Times New Roman" panose="02020603050405020304" pitchFamily="18" charset="0"/>
              </a:rPr>
              <a:t>brillante</a:t>
            </a:r>
            <a:r>
              <a:rPr lang="tr-TR" sz="2200" dirty="0">
                <a:latin typeface="Times New Roman" panose="02020603050405020304" pitchFamily="18" charset="0"/>
                <a:cs typeface="Times New Roman" panose="02020603050405020304" pitchFamily="18" charset="0"/>
              </a:rPr>
              <a:t>), </a:t>
            </a:r>
            <a:r>
              <a:rPr lang="tr-TR" sz="2200" i="1" dirty="0">
                <a:latin typeface="Times New Roman" panose="02020603050405020304" pitchFamily="18" charset="0"/>
                <a:cs typeface="Times New Roman" panose="02020603050405020304" pitchFamily="18" charset="0"/>
              </a:rPr>
              <a:t>kuruş</a:t>
            </a:r>
            <a:r>
              <a:rPr lang="tr-TR" sz="2200" dirty="0">
                <a:latin typeface="Times New Roman" panose="02020603050405020304" pitchFamily="18" charset="0"/>
                <a:cs typeface="Times New Roman" panose="02020603050405020304" pitchFamily="18" charset="0"/>
              </a:rPr>
              <a:t> (&lt; Almanca </a:t>
            </a:r>
            <a:r>
              <a:rPr lang="tr-TR" sz="2200" dirty="0" err="1">
                <a:latin typeface="Times New Roman" panose="02020603050405020304" pitchFamily="18" charset="0"/>
                <a:cs typeface="Times New Roman" panose="02020603050405020304" pitchFamily="18" charset="0"/>
              </a:rPr>
              <a:t>groschen</a:t>
            </a:r>
            <a:r>
              <a:rPr lang="tr-TR" sz="2200" dirty="0">
                <a:latin typeface="Times New Roman" panose="02020603050405020304" pitchFamily="18" charset="0"/>
                <a:cs typeface="Times New Roman" panose="02020603050405020304" pitchFamily="18" charset="0"/>
              </a:rPr>
              <a:t>) gibi sözcükler, önüne ünlü getirilmesiyle zaman içerisinde Türkçeye uydurulmuşlardır.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808329"/>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kelimelerin başında  iki ünsüz bulunmaz. </a:t>
            </a:r>
          </a:p>
        </p:txBody>
      </p:sp>
    </p:spTree>
    <p:extLst>
      <p:ext uri="{BB962C8B-B14F-4D97-AF65-F5344CB8AC3E}">
        <p14:creationId xmlns:p14="http://schemas.microsoft.com/office/powerpoint/2010/main" val="272756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930945"/>
            <a:ext cx="10805160" cy="5235769"/>
          </a:xfrm>
        </p:spPr>
        <p:txBody>
          <a:bodyPr>
            <a:normAutofit fontScale="85000" lnSpcReduction="200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 kelimelerin </a:t>
            </a:r>
            <a:r>
              <a:rPr lang="tr-TR" sz="2200" u="sng" dirty="0">
                <a:latin typeface="Times New Roman" panose="02020603050405020304" pitchFamily="18" charset="0"/>
                <a:cs typeface="Times New Roman" panose="02020603050405020304" pitchFamily="18" charset="0"/>
              </a:rPr>
              <a:t>kökünde</a:t>
            </a:r>
            <a:r>
              <a:rPr lang="tr-TR" sz="2200" dirty="0">
                <a:latin typeface="Times New Roman" panose="02020603050405020304" pitchFamily="18" charset="0"/>
                <a:cs typeface="Times New Roman" panose="02020603050405020304" pitchFamily="18" charset="0"/>
              </a:rPr>
              <a:t> aynı cinsten iki ünsüz yan yana bulunmaz. Ancak Türkçede şu kelimelerde zamanla ünsüz ikizleşmesi olduğundan iki ünsüz yan yana bulunmaktadır: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anne &lt; ana</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elli &lt; </a:t>
            </a:r>
            <a:r>
              <a:rPr lang="tr-TR" sz="2200" dirty="0" err="1">
                <a:latin typeface="Times New Roman" panose="02020603050405020304" pitchFamily="18" charset="0"/>
                <a:cs typeface="Times New Roman" panose="02020603050405020304" pitchFamily="18" charset="0"/>
              </a:rPr>
              <a:t>ellig</a:t>
            </a: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yassı &lt; yası</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Bunun dışında kelime köklerinde ikiz ünsüz bulunan kelimeler yabancı kökenlidir:</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millet</a:t>
            </a:r>
            <a:r>
              <a:rPr lang="tr-TR" sz="2200" dirty="0">
                <a:latin typeface="Times New Roman" panose="02020603050405020304" pitchFamily="18" charset="0"/>
                <a:cs typeface="Times New Roman" panose="02020603050405020304" pitchFamily="18" charset="0"/>
              </a:rPr>
              <a:t> (&lt; Arapça), </a:t>
            </a:r>
            <a:r>
              <a:rPr lang="tr-TR" sz="2200" i="1" dirty="0">
                <a:latin typeface="Times New Roman" panose="02020603050405020304" pitchFamily="18" charset="0"/>
                <a:cs typeface="Times New Roman" panose="02020603050405020304" pitchFamily="18" charset="0"/>
              </a:rPr>
              <a:t>dükkân </a:t>
            </a:r>
            <a:r>
              <a:rPr lang="tr-TR" sz="2200" dirty="0">
                <a:latin typeface="Times New Roman" panose="02020603050405020304" pitchFamily="18" charset="0"/>
                <a:cs typeface="Times New Roman" panose="02020603050405020304" pitchFamily="18" charset="0"/>
              </a:rPr>
              <a:t>(&lt; Arapça), </a:t>
            </a:r>
            <a:r>
              <a:rPr lang="tr-TR" sz="2200" i="1" dirty="0">
                <a:latin typeface="Times New Roman" panose="02020603050405020304" pitchFamily="18" charset="0"/>
                <a:cs typeface="Times New Roman" panose="02020603050405020304" pitchFamily="18" charset="0"/>
              </a:rPr>
              <a:t>seyyah</a:t>
            </a:r>
            <a:r>
              <a:rPr lang="tr-TR" sz="2200" dirty="0">
                <a:latin typeface="Times New Roman" panose="02020603050405020304" pitchFamily="18" charset="0"/>
                <a:cs typeface="Times New Roman" panose="02020603050405020304" pitchFamily="18" charset="0"/>
              </a:rPr>
              <a:t> (&lt; Arapça), </a:t>
            </a:r>
            <a:r>
              <a:rPr lang="tr-TR" sz="2200" i="1" dirty="0">
                <a:latin typeface="Times New Roman" panose="02020603050405020304" pitchFamily="18" charset="0"/>
                <a:cs typeface="Times New Roman" panose="02020603050405020304" pitchFamily="18" charset="0"/>
              </a:rPr>
              <a:t>cadde</a:t>
            </a:r>
            <a:r>
              <a:rPr lang="tr-TR" sz="2200" dirty="0">
                <a:latin typeface="Times New Roman" panose="02020603050405020304" pitchFamily="18" charset="0"/>
                <a:cs typeface="Times New Roman" panose="02020603050405020304" pitchFamily="18" charset="0"/>
              </a:rPr>
              <a:t> (&lt; Arapça)…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Özellikle Arapçadan dilimize giren ve özgün biçimlerinde sonunda ikiz ünsüz bulunan kelimeler Türkçede tek ünsüzle kullanılır: </a:t>
            </a:r>
            <a:r>
              <a:rPr lang="tr-TR" sz="2200" i="1" dirty="0">
                <a:latin typeface="Times New Roman" panose="02020603050405020304" pitchFamily="18" charset="0"/>
                <a:cs typeface="Times New Roman" panose="02020603050405020304" pitchFamily="18" charset="0"/>
              </a:rPr>
              <a:t>hak, his, şer, zam, zan</a:t>
            </a:r>
            <a:r>
              <a:rPr lang="tr-TR" sz="2200" dirty="0">
                <a:latin typeface="Times New Roman" panose="02020603050405020304" pitchFamily="18" charset="0"/>
                <a:cs typeface="Times New Roman" panose="02020603050405020304" pitchFamily="18" charset="0"/>
              </a:rPr>
              <a:t>… vb. Bu kelimeler, ünlüyle başlayan ek veya yardımcı fiille kullanıldıklarında sondaki ünsüz tekrar ortaya çıkar: </a:t>
            </a:r>
            <a:r>
              <a:rPr lang="tr-TR" sz="2200" i="1" dirty="0">
                <a:latin typeface="Times New Roman" panose="02020603050405020304" pitchFamily="18" charset="0"/>
                <a:cs typeface="Times New Roman" panose="02020603050405020304" pitchFamily="18" charset="0"/>
              </a:rPr>
              <a:t>hak / hakkım, his / hissi, </a:t>
            </a:r>
            <a:r>
              <a:rPr lang="tr-TR" sz="2200" i="1" dirty="0" err="1">
                <a:latin typeface="Times New Roman" panose="02020603050405020304" pitchFamily="18" charset="0"/>
                <a:cs typeface="Times New Roman" panose="02020603050405020304" pitchFamily="18" charset="0"/>
              </a:rPr>
              <a:t>red</a:t>
            </a:r>
            <a:r>
              <a:rPr lang="tr-TR" sz="2200" i="1" dirty="0">
                <a:latin typeface="Times New Roman" panose="02020603050405020304" pitchFamily="18" charset="0"/>
                <a:cs typeface="Times New Roman" panose="02020603050405020304" pitchFamily="18" charset="0"/>
              </a:rPr>
              <a:t> / reddetmek, şer / şerrinden, zam / zammına, zan / zannetmek, af / affetmek</a:t>
            </a:r>
            <a:r>
              <a:rPr lang="tr-TR" sz="2200" dirty="0">
                <a:latin typeface="Times New Roman" panose="02020603050405020304" pitchFamily="18" charset="0"/>
                <a:cs typeface="Times New Roman" panose="02020603050405020304" pitchFamily="18" charset="0"/>
              </a:rPr>
              <a:t>… vb.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113385"/>
            <a:ext cx="10563758" cy="718804"/>
          </a:xfrm>
        </p:spPr>
        <p:txBody>
          <a:bodyPr>
            <a:normAutofit fontScale="90000"/>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 kelimelerin kökünde aynı cinsten iki ünsüz (ikiz ünsüz) yan yana bulunmaz. </a:t>
            </a:r>
          </a:p>
        </p:txBody>
      </p:sp>
    </p:spTree>
    <p:extLst>
      <p:ext uri="{BB962C8B-B14F-4D97-AF65-F5344CB8AC3E}">
        <p14:creationId xmlns:p14="http://schemas.microsoft.com/office/powerpoint/2010/main" val="48266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9F79663-C486-40D3-A614-15009CF090D4}"/>
              </a:ext>
            </a:extLst>
          </p:cNvPr>
          <p:cNvSpPr>
            <a:spLocks noGrp="1"/>
          </p:cNvSpPr>
          <p:nvPr>
            <p:ph type="subTitle" idx="1"/>
          </p:nvPr>
        </p:nvSpPr>
        <p:spPr>
          <a:xfrm>
            <a:off x="1308100" y="734938"/>
            <a:ext cx="9144000" cy="5341122"/>
          </a:xfrm>
        </p:spPr>
        <p:txBody>
          <a:bodyPr>
            <a:normAutofit/>
          </a:bodyPr>
          <a:lstStyle/>
          <a:p>
            <a:pPr algn="just">
              <a:lnSpc>
                <a:spcPct val="100000"/>
              </a:lnSpc>
              <a:spcBef>
                <a:spcPts val="0"/>
              </a:spcBef>
            </a:pPr>
            <a:r>
              <a:rPr lang="tr-TR" sz="2000" b="1" dirty="0">
                <a:solidFill>
                  <a:srgbClr val="FF0000"/>
                </a:solidFill>
                <a:latin typeface="Times New Roman" panose="02020603050405020304" pitchFamily="18" charset="0"/>
                <a:cs typeface="Times New Roman" panose="02020603050405020304" pitchFamily="18" charset="0"/>
              </a:rPr>
              <a:t>Anahtar Kavramlar: </a:t>
            </a:r>
          </a:p>
          <a:p>
            <a:pPr algn="just">
              <a:lnSpc>
                <a:spcPct val="100000"/>
              </a:lnSpc>
              <a:spcBef>
                <a:spcPts val="0"/>
              </a:spcBef>
            </a:pPr>
            <a:endParaRPr lang="tr-TR" b="1" dirty="0">
              <a:latin typeface="Times New Roman" panose="02020603050405020304" pitchFamily="18" charset="0"/>
              <a:cs typeface="Times New Roman" panose="02020603050405020304" pitchFamily="18" charset="0"/>
            </a:endParaRP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Ses </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Harf </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Ünlü harfler</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Ünsüz harfler</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Türkçede sesler</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Büyük ünlü uyumu</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Küçük ünlü uyumu</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Ünsüz uyumu</a:t>
            </a:r>
          </a:p>
          <a:p>
            <a:pPr marL="342900" indent="-342900" algn="just">
              <a:lnSpc>
                <a:spcPct val="160000"/>
              </a:lnSpc>
              <a:spcBef>
                <a:spcPts val="0"/>
              </a:spcBef>
              <a:buFont typeface="Arial" panose="020B0604020202020204" pitchFamily="34" charset="0"/>
              <a:buChar char="•"/>
            </a:pPr>
            <a:r>
              <a:rPr lang="tr-TR" sz="1800" dirty="0">
                <a:latin typeface="Times New Roman" panose="02020603050405020304" pitchFamily="18" charset="0"/>
                <a:cs typeface="Times New Roman" panose="02020603050405020304" pitchFamily="18" charset="0"/>
              </a:rPr>
              <a:t>Türkçenin ses özellikleri </a:t>
            </a:r>
          </a:p>
          <a:p>
            <a:pPr marL="342900" indent="-342900" algn="just">
              <a:lnSpc>
                <a:spcPct val="160000"/>
              </a:lnSpc>
              <a:spcBef>
                <a:spcPts val="0"/>
              </a:spcBef>
              <a:buFont typeface="Arial" panose="020B0604020202020204" pitchFamily="34" charset="0"/>
              <a:buChar char="•"/>
            </a:pPr>
            <a:endParaRPr lang="tr-TR" sz="1800" dirty="0">
              <a:latin typeface="Times New Roman" panose="02020603050405020304" pitchFamily="18" charset="0"/>
              <a:cs typeface="Times New Roman" panose="02020603050405020304" pitchFamily="18" charset="0"/>
            </a:endParaRPr>
          </a:p>
          <a:p>
            <a:pPr marL="342900" indent="-342900" algn="just">
              <a:lnSpc>
                <a:spcPct val="160000"/>
              </a:lnSpc>
              <a:spcBef>
                <a:spcPts val="0"/>
              </a:spcBef>
              <a:buFont typeface="Arial" panose="020B0604020202020204" pitchFamily="34" charset="0"/>
              <a:buChar char="•"/>
            </a:pPr>
            <a:endParaRPr lang="tr-TR"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969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1389888"/>
            <a:ext cx="10805160" cy="4776826"/>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hece ve kelime sonunda bulunabilen ünsüz çiftleri şunlardır: </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lç</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lk</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lp</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lt</a:t>
            </a:r>
            <a:r>
              <a:rPr lang="tr-TR" sz="2200" dirty="0">
                <a:latin typeface="Times New Roman" panose="02020603050405020304" pitchFamily="18" charset="0"/>
                <a:cs typeface="Times New Roman" panose="02020603050405020304" pitchFamily="18" charset="0"/>
              </a:rPr>
              <a:t>	: ölç-, ilk, kalk-, silk-, alp, alt, bunalt-, daralt-</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nç</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nk</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nt</a:t>
            </a:r>
            <a:r>
              <a:rPr lang="tr-TR" sz="2200" dirty="0">
                <a:latin typeface="Times New Roman" panose="02020603050405020304" pitchFamily="18" charset="0"/>
                <a:cs typeface="Times New Roman" panose="02020603050405020304" pitchFamily="18" charset="0"/>
              </a:rPr>
              <a:t>	: dinç, kıvanç, denk, zonkla-, ant</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rç</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rk</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rp</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rs</a:t>
            </a:r>
            <a:r>
              <a:rPr lang="tr-TR" sz="2200" dirty="0">
                <a:latin typeface="Times New Roman" panose="02020603050405020304" pitchFamily="18" charset="0"/>
                <a:cs typeface="Times New Roman" panose="02020603050405020304" pitchFamily="18" charset="0"/>
              </a:rPr>
              <a:t>, </a:t>
            </a:r>
            <a:r>
              <a:rPr lang="tr-TR" sz="2200" dirty="0" err="1">
                <a:latin typeface="Times New Roman" panose="02020603050405020304" pitchFamily="18" charset="0"/>
                <a:cs typeface="Times New Roman" panose="02020603050405020304" pitchFamily="18" charset="0"/>
              </a:rPr>
              <a:t>rt</a:t>
            </a:r>
            <a:r>
              <a:rPr lang="tr-TR" sz="2200" dirty="0">
                <a:latin typeface="Times New Roman" panose="02020603050405020304" pitchFamily="18" charset="0"/>
                <a:cs typeface="Times New Roman" panose="02020603050405020304" pitchFamily="18" charset="0"/>
              </a:rPr>
              <a:t>	: sürç-, berk, bark, görk, kırk, Türk, sark- ürk-… vb. </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st</a:t>
            </a:r>
            <a:r>
              <a:rPr lang="tr-TR" sz="2200" dirty="0">
                <a:latin typeface="Times New Roman" panose="02020603050405020304" pitchFamily="18" charset="0"/>
                <a:cs typeface="Times New Roman" panose="02020603050405020304" pitchFamily="18" charset="0"/>
              </a:rPr>
              <a:t>		: ast, üst</a:t>
            </a:r>
          </a:p>
          <a:p>
            <a:pPr marL="0" indent="0" algn="just">
              <a:lnSpc>
                <a:spcPct val="150000"/>
              </a:lnSpc>
              <a:buNone/>
            </a:pPr>
            <a:r>
              <a:rPr lang="tr-TR" sz="2200" dirty="0" err="1">
                <a:latin typeface="Times New Roman" panose="02020603050405020304" pitchFamily="18" charset="0"/>
                <a:cs typeface="Times New Roman" panose="02020603050405020304" pitchFamily="18" charset="0"/>
              </a:rPr>
              <a:t>şt</a:t>
            </a:r>
            <a:r>
              <a:rPr lang="tr-TR" sz="2200" dirty="0">
                <a:latin typeface="Times New Roman" panose="02020603050405020304" pitchFamily="18" charset="0"/>
                <a:cs typeface="Times New Roman" panose="02020603050405020304" pitchFamily="18" charset="0"/>
              </a:rPr>
              <a:t>		: hişt, hoşt gibi yansıma kelimelerde görülür.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33654" y="464515"/>
            <a:ext cx="10563758" cy="718804"/>
          </a:xfrm>
        </p:spPr>
        <p:txBody>
          <a:bodyPr>
            <a:normAutofit fontScale="90000"/>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Türkçede hece ve kelime sonunda belli ünsüz çiftleri dışında iki ünsüz bulunmaz.</a:t>
            </a:r>
          </a:p>
        </p:txBody>
      </p:sp>
    </p:spTree>
    <p:extLst>
      <p:ext uri="{BB962C8B-B14F-4D97-AF65-F5344CB8AC3E}">
        <p14:creationId xmlns:p14="http://schemas.microsoft.com/office/powerpoint/2010/main" val="2914540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33654" y="1389888"/>
            <a:ext cx="10805160" cy="4776826"/>
          </a:xfrm>
        </p:spPr>
        <p:txBody>
          <a:bodyPr>
            <a:normAutofit/>
          </a:bodyPr>
          <a:lstStyle/>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algn="just">
              <a:lnSpc>
                <a:spcPct val="150000"/>
              </a:lnSpc>
            </a:pPr>
            <a:r>
              <a:rPr lang="tr-TR" sz="2200" dirty="0">
                <a:latin typeface="Times New Roman" panose="02020603050405020304" pitchFamily="18" charset="0"/>
                <a:cs typeface="Times New Roman" panose="02020603050405020304" pitchFamily="18" charset="0"/>
              </a:rPr>
              <a:t>ak</a:t>
            </a:r>
            <a:r>
              <a:rPr lang="tr-TR" sz="2200" dirty="0">
                <a:solidFill>
                  <a:srgbClr val="FF0000"/>
                </a:solidFill>
                <a:latin typeface="Times New Roman" panose="02020603050405020304" pitchFamily="18" charset="0"/>
                <a:cs typeface="Times New Roman" panose="02020603050405020304" pitchFamily="18" charset="0"/>
              </a:rPr>
              <a:t>ı</a:t>
            </a:r>
            <a:r>
              <a:rPr lang="tr-TR" sz="2200" dirty="0">
                <a:latin typeface="Times New Roman" panose="02020603050405020304" pitchFamily="18" charset="0"/>
                <a:cs typeface="Times New Roman" panose="02020603050405020304" pitchFamily="18" charset="0"/>
              </a:rPr>
              <a:t>l (</a:t>
            </a:r>
            <a:r>
              <a:rPr lang="tr-TR" sz="2200" dirty="0" err="1">
                <a:latin typeface="Times New Roman" panose="02020603050405020304" pitchFamily="18" charset="0"/>
                <a:cs typeface="Times New Roman" panose="02020603050405020304" pitchFamily="18" charset="0"/>
              </a:rPr>
              <a:t>akl</a:t>
            </a:r>
            <a:r>
              <a:rPr lang="tr-TR" sz="2200" dirty="0">
                <a:latin typeface="Times New Roman" panose="02020603050405020304" pitchFamily="18" charset="0"/>
                <a:cs typeface="Times New Roman" panose="02020603050405020304" pitchFamily="18" charset="0"/>
              </a:rPr>
              <a:t>), ak</a:t>
            </a:r>
            <a:r>
              <a:rPr lang="tr-TR" sz="2200" dirty="0">
                <a:solidFill>
                  <a:srgbClr val="FF0000"/>
                </a:solidFill>
                <a:latin typeface="Times New Roman" panose="02020603050405020304" pitchFamily="18" charset="0"/>
                <a:cs typeface="Times New Roman" panose="02020603050405020304" pitchFamily="18" charset="0"/>
              </a:rPr>
              <a:t>i</a:t>
            </a:r>
            <a:r>
              <a:rPr lang="tr-TR" sz="2200" dirty="0">
                <a:latin typeface="Times New Roman" panose="02020603050405020304" pitchFamily="18" charset="0"/>
                <a:cs typeface="Times New Roman" panose="02020603050405020304" pitchFamily="18" charset="0"/>
              </a:rPr>
              <a:t>s (aks), ak</a:t>
            </a:r>
            <a:r>
              <a:rPr lang="tr-TR" sz="2200" dirty="0">
                <a:solidFill>
                  <a:srgbClr val="FF0000"/>
                </a:solidFill>
                <a:latin typeface="Times New Roman" panose="02020603050405020304" pitchFamily="18" charset="0"/>
                <a:cs typeface="Times New Roman" panose="02020603050405020304" pitchFamily="18" charset="0"/>
              </a:rPr>
              <a:t>i</a:t>
            </a:r>
            <a:r>
              <a:rPr lang="tr-TR" sz="2200" dirty="0">
                <a:latin typeface="Times New Roman" panose="02020603050405020304" pitchFamily="18" charset="0"/>
                <a:cs typeface="Times New Roman" panose="02020603050405020304" pitchFamily="18" charset="0"/>
              </a:rPr>
              <a:t>t (</a:t>
            </a:r>
            <a:r>
              <a:rPr lang="tr-TR" sz="2200" dirty="0" err="1">
                <a:latin typeface="Times New Roman" panose="02020603050405020304" pitchFamily="18" charset="0"/>
                <a:cs typeface="Times New Roman" panose="02020603050405020304" pitchFamily="18" charset="0"/>
              </a:rPr>
              <a:t>akd</a:t>
            </a:r>
            <a:r>
              <a:rPr lang="tr-TR" sz="2200" dirty="0">
                <a:latin typeface="Times New Roman" panose="02020603050405020304" pitchFamily="18" charset="0"/>
                <a:cs typeface="Times New Roman" panose="02020603050405020304" pitchFamily="18" charset="0"/>
              </a:rPr>
              <a:t>), dev</a:t>
            </a:r>
            <a:r>
              <a:rPr lang="tr-TR" sz="2200" dirty="0">
                <a:solidFill>
                  <a:srgbClr val="FF0000"/>
                </a:solidFill>
                <a:latin typeface="Times New Roman" panose="02020603050405020304" pitchFamily="18" charset="0"/>
                <a:cs typeface="Times New Roman" panose="02020603050405020304" pitchFamily="18" charset="0"/>
              </a:rPr>
              <a:t>i</a:t>
            </a:r>
            <a:r>
              <a:rPr lang="tr-TR" sz="2200" dirty="0">
                <a:latin typeface="Times New Roman" panose="02020603050405020304" pitchFamily="18" charset="0"/>
                <a:cs typeface="Times New Roman" panose="02020603050405020304" pitchFamily="18" charset="0"/>
              </a:rPr>
              <a:t>r (</a:t>
            </a:r>
            <a:r>
              <a:rPr lang="tr-TR" sz="2200" dirty="0" err="1">
                <a:latin typeface="Times New Roman" panose="02020603050405020304" pitchFamily="18" charset="0"/>
                <a:cs typeface="Times New Roman" panose="02020603050405020304" pitchFamily="18" charset="0"/>
              </a:rPr>
              <a:t>devr</a:t>
            </a:r>
            <a:r>
              <a:rPr lang="tr-TR" sz="2200" dirty="0">
                <a:latin typeface="Times New Roman" panose="02020603050405020304" pitchFamily="18" charset="0"/>
                <a:cs typeface="Times New Roman" panose="02020603050405020304" pitchFamily="18" charset="0"/>
              </a:rPr>
              <a:t>), hük</a:t>
            </a:r>
            <a:r>
              <a:rPr lang="tr-TR" sz="2200" dirty="0">
                <a:solidFill>
                  <a:srgbClr val="FF0000"/>
                </a:solidFill>
                <a:latin typeface="Times New Roman" panose="02020603050405020304" pitchFamily="18" charset="0"/>
                <a:cs typeface="Times New Roman" panose="02020603050405020304" pitchFamily="18" charset="0"/>
              </a:rPr>
              <a:t>ü</a:t>
            </a:r>
            <a:r>
              <a:rPr lang="tr-TR" sz="2200" dirty="0">
                <a:latin typeface="Times New Roman" panose="02020603050405020304" pitchFamily="18" charset="0"/>
                <a:cs typeface="Times New Roman" panose="02020603050405020304" pitchFamily="18" charset="0"/>
              </a:rPr>
              <a:t>m (</a:t>
            </a:r>
            <a:r>
              <a:rPr lang="tr-TR" sz="2200" dirty="0" err="1">
                <a:latin typeface="Times New Roman" panose="02020603050405020304" pitchFamily="18" charset="0"/>
                <a:cs typeface="Times New Roman" panose="02020603050405020304" pitchFamily="18" charset="0"/>
              </a:rPr>
              <a:t>hükm</a:t>
            </a:r>
            <a:r>
              <a:rPr lang="tr-TR" sz="2200" dirty="0">
                <a:latin typeface="Times New Roman" panose="02020603050405020304" pitchFamily="18" charset="0"/>
                <a:cs typeface="Times New Roman" panose="02020603050405020304" pitchFamily="18" charset="0"/>
              </a:rPr>
              <a:t>), zik</a:t>
            </a:r>
            <a:r>
              <a:rPr lang="tr-TR" sz="2200" dirty="0">
                <a:solidFill>
                  <a:srgbClr val="FF0000"/>
                </a:solidFill>
                <a:latin typeface="Times New Roman" panose="02020603050405020304" pitchFamily="18" charset="0"/>
                <a:cs typeface="Times New Roman" panose="02020603050405020304" pitchFamily="18" charset="0"/>
              </a:rPr>
              <a:t>i</a:t>
            </a:r>
            <a:r>
              <a:rPr lang="tr-TR" sz="2200" dirty="0">
                <a:latin typeface="Times New Roman" panose="02020603050405020304" pitchFamily="18" charset="0"/>
                <a:cs typeface="Times New Roman" panose="02020603050405020304" pitchFamily="18" charset="0"/>
              </a:rPr>
              <a:t>r (</a:t>
            </a:r>
            <a:r>
              <a:rPr lang="tr-TR" sz="2200" dirty="0" err="1">
                <a:latin typeface="Times New Roman" panose="02020603050405020304" pitchFamily="18" charset="0"/>
                <a:cs typeface="Times New Roman" panose="02020603050405020304" pitchFamily="18" charset="0"/>
              </a:rPr>
              <a:t>zikr</a:t>
            </a:r>
            <a:r>
              <a:rPr lang="tr-TR" sz="2200" dirty="0">
                <a:latin typeface="Times New Roman" panose="02020603050405020304" pitchFamily="18" charset="0"/>
                <a:cs typeface="Times New Roman" panose="02020603050405020304" pitchFamily="18" charset="0"/>
              </a:rPr>
              <a:t>) gibi Arapçadan dilimize giren kelimelerden bu ses özelliğine uymayanlar çoğunlukla araya bir ünlü getirilmek suretiyle Türkçeye uydurulmuştur. Bunlara ünlüyle başlayan bir ek veya kelime getirilirse türetilen bu ünlüler düşer: akıl / </a:t>
            </a:r>
            <a:r>
              <a:rPr lang="tr-TR" sz="2200" dirty="0" err="1">
                <a:latin typeface="Times New Roman" panose="02020603050405020304" pitchFamily="18" charset="0"/>
                <a:cs typeface="Times New Roman" panose="02020603050405020304" pitchFamily="18" charset="0"/>
              </a:rPr>
              <a:t>akletmek</a:t>
            </a:r>
            <a:r>
              <a:rPr lang="tr-TR" sz="2200" dirty="0">
                <a:latin typeface="Times New Roman" panose="02020603050405020304" pitchFamily="18" charset="0"/>
                <a:cs typeface="Times New Roman" panose="02020603050405020304" pitchFamily="18" charset="0"/>
              </a:rPr>
              <a:t>, akis / aksini, devir / devredilen, hüküm / hükmüne, zikir / zikre… vb. </a:t>
            </a:r>
          </a:p>
        </p:txBody>
      </p:sp>
    </p:spTree>
    <p:extLst>
      <p:ext uri="{BB962C8B-B14F-4D97-AF65-F5344CB8AC3E}">
        <p14:creationId xmlns:p14="http://schemas.microsoft.com/office/powerpoint/2010/main" val="2125886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4860" y="1901952"/>
            <a:ext cx="10805160" cy="4433534"/>
          </a:xfrm>
        </p:spPr>
        <p:txBody>
          <a:bodyPr>
            <a:normAutofit fontScale="92500"/>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kelimelerde ek-kök ilişkisi hariç (</a:t>
            </a:r>
            <a:r>
              <a:rPr lang="tr-TR" sz="2200" i="1" dirty="0">
                <a:latin typeface="Times New Roman" panose="02020603050405020304" pitchFamily="18" charset="0"/>
                <a:cs typeface="Times New Roman" panose="02020603050405020304" pitchFamily="18" charset="0"/>
              </a:rPr>
              <a:t>ge</a:t>
            </a:r>
            <a:r>
              <a:rPr lang="tr-TR" sz="2200" i="1" dirty="0">
                <a:solidFill>
                  <a:srgbClr val="FF0000"/>
                </a:solidFill>
                <a:latin typeface="Times New Roman" panose="02020603050405020304" pitchFamily="18" charset="0"/>
                <a:cs typeface="Times New Roman" panose="02020603050405020304" pitchFamily="18" charset="0"/>
              </a:rPr>
              <a:t>nç-</a:t>
            </a:r>
            <a:r>
              <a:rPr lang="tr-TR" sz="2200" i="1" dirty="0" err="1">
                <a:solidFill>
                  <a:srgbClr val="FF0000"/>
                </a:solidFill>
                <a:latin typeface="Times New Roman" panose="02020603050405020304" pitchFamily="18" charset="0"/>
                <a:cs typeface="Times New Roman" panose="02020603050405020304" pitchFamily="18" charset="0"/>
              </a:rPr>
              <a:t>l</a:t>
            </a:r>
            <a:r>
              <a:rPr lang="tr-TR" sz="2200" i="1" dirty="0" err="1">
                <a:latin typeface="Times New Roman" panose="02020603050405020304" pitchFamily="18" charset="0"/>
                <a:cs typeface="Times New Roman" panose="02020603050405020304" pitchFamily="18" charset="0"/>
              </a:rPr>
              <a:t>er</a:t>
            </a:r>
            <a:r>
              <a:rPr lang="tr-TR" sz="2200" dirty="0">
                <a:latin typeface="Times New Roman" panose="02020603050405020304" pitchFamily="18" charset="0"/>
                <a:cs typeface="Times New Roman" panose="02020603050405020304" pitchFamily="18" charset="0"/>
              </a:rPr>
              <a:t> örneğindeki gibi) üç ünsüz yan yana gelemez. Bu özelliğe sahip kelimeler, yabancı kökenlidir: sfenks, </a:t>
            </a:r>
            <a:r>
              <a:rPr lang="tr-TR" sz="2200" dirty="0" err="1">
                <a:latin typeface="Times New Roman" panose="02020603050405020304" pitchFamily="18" charset="0"/>
                <a:cs typeface="Times New Roman" panose="02020603050405020304" pitchFamily="18" charset="0"/>
              </a:rPr>
              <a:t>kontr</a:t>
            </a:r>
            <a:r>
              <a:rPr lang="tr-TR" sz="2200" dirty="0">
                <a:latin typeface="Times New Roman" panose="02020603050405020304" pitchFamily="18" charset="0"/>
                <a:cs typeface="Times New Roman" panose="02020603050405020304" pitchFamily="18" charset="0"/>
              </a:rPr>
              <a:t>… vb.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Kelime içinde aynı hecede üç ünsüz yan yana gelmez ancak yukarıda ifade edilen örnekteki gibi farklı hecelere ait üç ünsüz bu kuralın dışındadır: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a:t>
            </a:r>
            <a:r>
              <a:rPr lang="tr-TR" sz="2200" dirty="0">
                <a:solidFill>
                  <a:srgbClr val="FF0000"/>
                </a:solidFill>
                <a:latin typeface="Times New Roman" panose="02020603050405020304" pitchFamily="18" charset="0"/>
                <a:cs typeface="Times New Roman" panose="02020603050405020304" pitchFamily="18" charset="0"/>
              </a:rPr>
              <a:t>rk-l</a:t>
            </a:r>
            <a:r>
              <a:rPr lang="tr-TR" sz="2200" dirty="0">
                <a:latin typeface="Times New Roman" panose="02020603050405020304" pitchFamily="18" charset="0"/>
                <a:cs typeface="Times New Roman" panose="02020603050405020304" pitchFamily="18" charset="0"/>
              </a:rPr>
              <a:t>ük,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a</a:t>
            </a:r>
            <a:r>
              <a:rPr lang="tr-TR" sz="2200" dirty="0">
                <a:solidFill>
                  <a:srgbClr val="FF0000"/>
                </a:solidFill>
                <a:latin typeface="Times New Roman" panose="02020603050405020304" pitchFamily="18" charset="0"/>
                <a:cs typeface="Times New Roman" panose="02020603050405020304" pitchFamily="18" charset="0"/>
              </a:rPr>
              <a:t>lt-</a:t>
            </a:r>
            <a:r>
              <a:rPr lang="tr-TR" sz="2200" dirty="0" err="1">
                <a:solidFill>
                  <a:srgbClr val="FF0000"/>
                </a:solidFill>
                <a:latin typeface="Times New Roman" panose="02020603050405020304" pitchFamily="18" charset="0"/>
                <a:cs typeface="Times New Roman" panose="02020603050405020304" pitchFamily="18" charset="0"/>
              </a:rPr>
              <a:t>m</a:t>
            </a:r>
            <a:r>
              <a:rPr lang="tr-TR" sz="2200" dirty="0" err="1">
                <a:latin typeface="Times New Roman" panose="02020603050405020304" pitchFamily="18" charset="0"/>
                <a:cs typeface="Times New Roman" panose="02020603050405020304" pitchFamily="18" charset="0"/>
              </a:rPr>
              <a:t>ış</a:t>
            </a:r>
            <a:r>
              <a:rPr lang="tr-TR" sz="2200"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kı</a:t>
            </a:r>
            <a:r>
              <a:rPr lang="tr-TR" sz="2200" dirty="0">
                <a:solidFill>
                  <a:srgbClr val="FF0000"/>
                </a:solidFill>
                <a:latin typeface="Times New Roman" panose="02020603050405020304" pitchFamily="18" charset="0"/>
                <a:cs typeface="Times New Roman" panose="02020603050405020304" pitchFamily="18" charset="0"/>
              </a:rPr>
              <a:t>rk-</a:t>
            </a:r>
            <a:r>
              <a:rPr lang="tr-TR" sz="2200" dirty="0" err="1">
                <a:solidFill>
                  <a:srgbClr val="FF0000"/>
                </a:solidFill>
                <a:latin typeface="Times New Roman" panose="02020603050405020304" pitchFamily="18" charset="0"/>
                <a:cs typeface="Times New Roman" panose="02020603050405020304" pitchFamily="18" charset="0"/>
              </a:rPr>
              <a:t>l</a:t>
            </a:r>
            <a:r>
              <a:rPr lang="tr-TR" sz="2200" dirty="0" err="1">
                <a:latin typeface="Times New Roman" panose="02020603050405020304" pitchFamily="18" charset="0"/>
                <a:cs typeface="Times New Roman" panose="02020603050405020304" pitchFamily="18" charset="0"/>
              </a:rPr>
              <a:t>ık</a:t>
            </a:r>
            <a:r>
              <a:rPr lang="tr-TR" sz="2200"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a:t>
            </a:r>
            <a:r>
              <a:rPr lang="tr-TR" sz="2200" dirty="0">
                <a:solidFill>
                  <a:srgbClr val="FF0000"/>
                </a:solidFill>
                <a:latin typeface="Times New Roman" panose="02020603050405020304" pitchFamily="18" charset="0"/>
                <a:cs typeface="Times New Roman" panose="02020603050405020304" pitchFamily="18" charset="0"/>
              </a:rPr>
              <a:t>rk-ç</a:t>
            </a:r>
            <a:r>
              <a:rPr lang="tr-TR" sz="2200" dirty="0">
                <a:latin typeface="Times New Roman" panose="02020603050405020304" pitchFamily="18" charset="0"/>
                <a:cs typeface="Times New Roman" panose="02020603050405020304" pitchFamily="18" charset="0"/>
              </a:rPr>
              <a:t>e… vb.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675132" y="998525"/>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Başta ve sonda üç ünsüz yan yana bulunmaz. </a:t>
            </a:r>
          </a:p>
        </p:txBody>
      </p:sp>
    </p:spTree>
    <p:extLst>
      <p:ext uri="{BB962C8B-B14F-4D97-AF65-F5344CB8AC3E}">
        <p14:creationId xmlns:p14="http://schemas.microsoft.com/office/powerpoint/2010/main" val="2855648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4860" y="1299319"/>
            <a:ext cx="10805160" cy="5153732"/>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Ses yansımalı kelimeler, hangi sesleri barındırırsa barındırsın Türkçe kabul edilir: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cıvıl </a:t>
            </a:r>
            <a:r>
              <a:rPr lang="tr-TR" sz="2200" i="1" dirty="0" err="1">
                <a:latin typeface="Times New Roman" panose="02020603050405020304" pitchFamily="18" charset="0"/>
                <a:cs typeface="Times New Roman" panose="02020603050405020304" pitchFamily="18" charset="0"/>
              </a:rPr>
              <a:t>cıvıl</a:t>
            </a:r>
            <a:r>
              <a:rPr lang="tr-TR" sz="2200" i="1" dirty="0">
                <a:latin typeface="Times New Roman" panose="02020603050405020304" pitchFamily="18" charset="0"/>
                <a:cs typeface="Times New Roman" panose="02020603050405020304" pitchFamily="18" charset="0"/>
              </a:rPr>
              <a:t>,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vıcık vıcık,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of, ofla-,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mele-,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hırıltı,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mırıldan-, </a:t>
            </a:r>
          </a:p>
          <a:p>
            <a:pPr marL="0" indent="0" algn="just">
              <a:lnSpc>
                <a:spcPct val="150000"/>
              </a:lnSpc>
              <a:buNone/>
            </a:pPr>
            <a:r>
              <a:rPr lang="tr-TR" sz="2200" i="1" dirty="0">
                <a:latin typeface="Times New Roman" panose="02020603050405020304" pitchFamily="18" charset="0"/>
                <a:cs typeface="Times New Roman" panose="02020603050405020304" pitchFamily="18" charset="0"/>
              </a:rPr>
              <a:t>zınk… vb</a:t>
            </a:r>
            <a:r>
              <a:rPr lang="tr-TR" sz="2200" dirty="0">
                <a:latin typeface="Times New Roman" panose="02020603050405020304" pitchFamily="18" charset="0"/>
                <a:cs typeface="Times New Roman" panose="02020603050405020304" pitchFamily="18" charset="0"/>
              </a:rPr>
              <a:t>.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784860" y="58051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Ses yansımalı kelimelerde yukarıda belirtilen özellikler aranmaz. </a:t>
            </a:r>
          </a:p>
        </p:txBody>
      </p:sp>
    </p:spTree>
    <p:extLst>
      <p:ext uri="{BB962C8B-B14F-4D97-AF65-F5344CB8AC3E}">
        <p14:creationId xmlns:p14="http://schemas.microsoft.com/office/powerpoint/2010/main" val="1418868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79958" y="2053828"/>
            <a:ext cx="10805160" cy="5261372"/>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«hafıza» sözcüğünün Türkçe olup olmadığını inceleyiniz.</a:t>
            </a: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1. Türkçe kelimelerde /h/ sesi bulunmadığı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2. Türkçe kelimelerde /f/ sesi bulunmadığı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3. Türkçe kelimelerde uzun ünlü olmadığı için,</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kelime Türkçe değil, yabancı asıllıdır. </a:t>
            </a:r>
          </a:p>
        </p:txBody>
      </p:sp>
      <p:sp>
        <p:nvSpPr>
          <p:cNvPr id="4" name="Unvan 1">
            <a:extLst>
              <a:ext uri="{FF2B5EF4-FFF2-40B4-BE49-F238E27FC236}">
                <a16:creationId xmlns:a16="http://schemas.microsoft.com/office/drawing/2014/main" id="{A44DD487-F9AE-448E-990A-283345AF2C84}"/>
              </a:ext>
            </a:extLst>
          </p:cNvPr>
          <p:cNvSpPr>
            <a:spLocks noGrp="1"/>
          </p:cNvSpPr>
          <p:nvPr>
            <p:ph type="title"/>
          </p:nvPr>
        </p:nvSpPr>
        <p:spPr>
          <a:xfrm>
            <a:off x="675132" y="969264"/>
            <a:ext cx="10563758" cy="718804"/>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Aşağıdaki kelimeleri tahlil edelim</a:t>
            </a:r>
          </a:p>
        </p:txBody>
      </p:sp>
    </p:spTree>
    <p:extLst>
      <p:ext uri="{BB962C8B-B14F-4D97-AF65-F5344CB8AC3E}">
        <p14:creationId xmlns:p14="http://schemas.microsoft.com/office/powerpoint/2010/main" val="3078830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44381" y="760605"/>
            <a:ext cx="10805160" cy="5261372"/>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«cadde» sözcüğünün Türkçe olup olmadığını inceleyiniz.</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1. Bu kelimede büyük ünlü uyumu olmadığı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2. Türkçe kelimeler «c» ünsüzü ile başlamadığı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3. Türkçe kelimelerin kökünde aynı cinsten iki ünsüz yan yana gelmediği için,</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kelime yabancıdır.</a:t>
            </a:r>
          </a:p>
        </p:txBody>
      </p:sp>
    </p:spTree>
    <p:extLst>
      <p:ext uri="{BB962C8B-B14F-4D97-AF65-F5344CB8AC3E}">
        <p14:creationId xmlns:p14="http://schemas.microsoft.com/office/powerpoint/2010/main" val="274476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70506" y="564663"/>
            <a:ext cx="10805160" cy="5261372"/>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«fasulye» sözcüğünün Türkçe olup olmadığını inceleyiniz.</a:t>
            </a:r>
          </a:p>
          <a:p>
            <a:pPr marL="0" indent="0" algn="just">
              <a:lnSpc>
                <a:spcPct val="150000"/>
              </a:lnSpc>
              <a:buNone/>
            </a:pPr>
            <a:endParaRPr lang="tr-TR"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1. Bu kelime büyük ünlü uyumuna uymadığı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2. Bu kelime küçük ünlü uyumuna uymadığı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3. Türkçe kelimelerde /f/ sesi bulunmadığı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4. Türkçe kelimelerde ince /l/ ünsüzü bulunmadığı için</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kelime yabancıdır.</a:t>
            </a:r>
          </a:p>
        </p:txBody>
      </p:sp>
    </p:spTree>
    <p:extLst>
      <p:ext uri="{BB962C8B-B14F-4D97-AF65-F5344CB8AC3E}">
        <p14:creationId xmlns:p14="http://schemas.microsoft.com/office/powerpoint/2010/main" val="1013288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5821" y="708354"/>
            <a:ext cx="10805160" cy="5261372"/>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«limon» sözcüğünün Türkçe olup olmadığını inceleyiniz.</a:t>
            </a:r>
          </a:p>
          <a:p>
            <a:pPr marL="0" indent="0" algn="just">
              <a:lnSpc>
                <a:spcPct val="150000"/>
              </a:lnSpc>
              <a:buNone/>
            </a:pPr>
            <a:endParaRPr lang="tr-TR"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1. Bu kelimede büyük ünlü uyumu yoktur.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2. Bu kelimede küçük ünlü uyumu yoktur (İlk hece dışında /o/, /ö/ sesi bulunmaz kuralı)</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3. Türkçe kelimeler /l/ sesi ile başlamaz.</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Açıklanan gerekçelerden ötürü kelime yabancıdır.</a:t>
            </a:r>
          </a:p>
        </p:txBody>
      </p:sp>
    </p:spTree>
    <p:extLst>
      <p:ext uri="{BB962C8B-B14F-4D97-AF65-F5344CB8AC3E}">
        <p14:creationId xmlns:p14="http://schemas.microsoft.com/office/powerpoint/2010/main" val="4243223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13752" y="394845"/>
            <a:ext cx="10805160" cy="5261372"/>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«telefon» sözcüğünün Türkçe olup olmadığını inceleyiniz.</a:t>
            </a:r>
          </a:p>
          <a:p>
            <a:pPr marL="0" indent="0" algn="just">
              <a:lnSpc>
                <a:spcPct val="150000"/>
              </a:lnSpc>
              <a:buNone/>
            </a:pPr>
            <a:endParaRPr lang="tr-TR"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1. Bu kelimede büyük ünlü uyumu kuralı olmadığı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2. Bu kelimede küçük ünlü uyumu kuralı olmadığı için (İlk hece dışında /o/, /ö/ sesi bulunmaz kuralı),</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3. Bu kelimede /f/ sesi bulunduğu için</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yabancı asıllıdır.</a:t>
            </a:r>
          </a:p>
        </p:txBody>
      </p:sp>
    </p:spTree>
    <p:extLst>
      <p:ext uri="{BB962C8B-B14F-4D97-AF65-F5344CB8AC3E}">
        <p14:creationId xmlns:p14="http://schemas.microsoft.com/office/powerpoint/2010/main" val="1651950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26815" y="447097"/>
            <a:ext cx="10805160" cy="5261372"/>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«teşekkür» sözcüğünün Türkçe olup olmadığını inceleyiniz.</a:t>
            </a:r>
          </a:p>
          <a:p>
            <a:pPr marL="0" indent="0" algn="just">
              <a:lnSpc>
                <a:spcPct val="150000"/>
              </a:lnSpc>
              <a:buNone/>
            </a:pPr>
            <a:endParaRPr lang="tr-TR" sz="2200" b="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1. Bu kelimede küçük ünlü uyumu kuralı olmadığı için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2. Türkçe kelimelerin kökünde ikiz ünsüz (aynı cinsten iki ünsüz) yer alamayacağı için, </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Bu kelime Türkçe kökenli değildir.</a:t>
            </a:r>
          </a:p>
        </p:txBody>
      </p:sp>
    </p:spTree>
    <p:extLst>
      <p:ext uri="{BB962C8B-B14F-4D97-AF65-F5344CB8AC3E}">
        <p14:creationId xmlns:p14="http://schemas.microsoft.com/office/powerpoint/2010/main" val="116574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700755"/>
            <a:ext cx="10515600" cy="734938"/>
          </a:xfrm>
        </p:spPr>
        <p:txBody>
          <a:bodyPr>
            <a:normAutofit/>
          </a:bodyPr>
          <a:lstStyle/>
          <a:p>
            <a:pPr algn="just">
              <a:lnSpc>
                <a:spcPct val="150000"/>
              </a:lnSpc>
            </a:pPr>
            <a:r>
              <a:rPr lang="tr-TR" sz="2400" b="1" dirty="0">
                <a:solidFill>
                  <a:srgbClr val="FF0000"/>
                </a:solidFill>
                <a:latin typeface="Times New Roman" panose="02020603050405020304" pitchFamily="18" charset="0"/>
                <a:cs typeface="Times New Roman" panose="02020603050405020304" pitchFamily="18" charset="0"/>
              </a:rPr>
              <a:t>TÜRKÇEDE SESLER</a:t>
            </a:r>
          </a:p>
        </p:txBody>
      </p:sp>
      <p:sp>
        <p:nvSpPr>
          <p:cNvPr id="3" name="İçerik Yer Tutucusu 2"/>
          <p:cNvSpPr>
            <a:spLocks noGrp="1"/>
          </p:cNvSpPr>
          <p:nvPr>
            <p:ph idx="1"/>
          </p:nvPr>
        </p:nvSpPr>
        <p:spPr>
          <a:xfrm>
            <a:off x="838200" y="1511717"/>
            <a:ext cx="10515600" cy="4416529"/>
          </a:xfrm>
        </p:spPr>
        <p:txBody>
          <a:bodyPr>
            <a:normAutofit lnSpcReduction="10000"/>
          </a:bodyPr>
          <a:lstStyle/>
          <a:p>
            <a:pPr marL="0" indent="0" algn="just">
              <a:lnSpc>
                <a:spcPct val="150000"/>
              </a:lnSpc>
              <a:spcBef>
                <a:spcPts val="500"/>
              </a:spcBef>
              <a:buNone/>
            </a:pPr>
            <a:r>
              <a:rPr lang="tr-TR" sz="2200" dirty="0">
                <a:latin typeface="Times New Roman" panose="02020603050405020304" pitchFamily="18" charset="0"/>
                <a:cs typeface="Times New Roman" panose="02020603050405020304" pitchFamily="18" charset="0"/>
              </a:rPr>
              <a:t>Genel olarak ses kavramı; titreşimle meydana gelen, insan kulağıyla veya hassas âletlerle algılanan her türlü fiziki olguyu içine alır. Bu tanıma su şırıltısı, rüzgârın uğuldaması, kedi miyavlaması, çocuk ağlaması, hıçkırık vb. sesler örnek verilebilir. </a:t>
            </a:r>
          </a:p>
          <a:p>
            <a:pPr marL="0" indent="0" algn="just">
              <a:lnSpc>
                <a:spcPct val="150000"/>
              </a:lnSpc>
              <a:spcBef>
                <a:spcPts val="500"/>
              </a:spcBef>
              <a:buNone/>
            </a:pPr>
            <a:r>
              <a:rPr lang="tr-TR" sz="2200" dirty="0">
                <a:latin typeface="Times New Roman" panose="02020603050405020304" pitchFamily="18" charset="0"/>
                <a:cs typeface="Times New Roman" panose="02020603050405020304" pitchFamily="18" charset="0"/>
              </a:rPr>
              <a:t>Dildeki ses ise bunlardan sadece birini, «konuşma sesini» kapsar. </a:t>
            </a:r>
          </a:p>
          <a:p>
            <a:pPr marL="0" indent="0" algn="just">
              <a:lnSpc>
                <a:spcPct val="150000"/>
              </a:lnSpc>
              <a:spcBef>
                <a:spcPts val="500"/>
              </a:spcBef>
              <a:buNone/>
            </a:pPr>
            <a:r>
              <a:rPr lang="tr-TR" sz="2200" dirty="0">
                <a:latin typeface="Times New Roman" panose="02020603050405020304" pitchFamily="18" charset="0"/>
                <a:cs typeface="Times New Roman" panose="02020603050405020304" pitchFamily="18" charset="0"/>
              </a:rPr>
              <a:t>Konuşma sesi; </a:t>
            </a:r>
          </a:p>
          <a:p>
            <a:pPr algn="just">
              <a:lnSpc>
                <a:spcPct val="150000"/>
              </a:lnSpc>
              <a:spcBef>
                <a:spcPts val="500"/>
              </a:spcBef>
              <a:buFont typeface="Wingdings" panose="05000000000000000000" pitchFamily="2" charset="2"/>
              <a:buChar char="ü"/>
            </a:pPr>
            <a:r>
              <a:rPr lang="tr-TR" sz="2200" dirty="0">
                <a:latin typeface="Times New Roman" panose="02020603050405020304" pitchFamily="18" charset="0"/>
                <a:cs typeface="Times New Roman" panose="02020603050405020304" pitchFamily="18" charset="0"/>
              </a:rPr>
              <a:t>insanın ses organları tarafından belli bir kalıba dökülerek çıkarılan sestir,</a:t>
            </a:r>
          </a:p>
          <a:p>
            <a:pPr algn="just">
              <a:lnSpc>
                <a:spcPct val="150000"/>
              </a:lnSpc>
              <a:spcBef>
                <a:spcPts val="500"/>
              </a:spcBef>
              <a:buFont typeface="Wingdings" panose="05000000000000000000" pitchFamily="2" charset="2"/>
              <a:buChar char="ü"/>
            </a:pPr>
            <a:r>
              <a:rPr lang="tr-TR" sz="2200" dirty="0">
                <a:latin typeface="Times New Roman" panose="02020603050405020304" pitchFamily="18" charset="0"/>
                <a:cs typeface="Times New Roman" panose="02020603050405020304" pitchFamily="18" charset="0"/>
              </a:rPr>
              <a:t> belli bir şekle sahiptir, </a:t>
            </a:r>
          </a:p>
          <a:p>
            <a:pPr algn="just">
              <a:lnSpc>
                <a:spcPct val="150000"/>
              </a:lnSpc>
              <a:spcBef>
                <a:spcPts val="500"/>
              </a:spcBef>
              <a:buFont typeface="Wingdings" panose="05000000000000000000" pitchFamily="2" charset="2"/>
              <a:buChar char="ü"/>
            </a:pPr>
            <a:r>
              <a:rPr lang="tr-TR" sz="2200" dirty="0">
                <a:latin typeface="Times New Roman" panose="02020603050405020304" pitchFamily="18" charset="0"/>
                <a:cs typeface="Times New Roman" panose="02020603050405020304" pitchFamily="18" charset="0"/>
              </a:rPr>
              <a:t>işlenmiş sestir. </a:t>
            </a:r>
          </a:p>
        </p:txBody>
      </p:sp>
    </p:spTree>
    <p:extLst>
      <p:ext uri="{BB962C8B-B14F-4D97-AF65-F5344CB8AC3E}">
        <p14:creationId xmlns:p14="http://schemas.microsoft.com/office/powerpoint/2010/main" val="2702071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79958" y="687629"/>
            <a:ext cx="10805160" cy="6627571"/>
          </a:xfrm>
        </p:spPr>
        <p:txBody>
          <a:bodyPr>
            <a:normAutofit/>
          </a:bodyPr>
          <a:lstStyle/>
          <a:p>
            <a:pPr marL="0" indent="0" algn="just">
              <a:lnSpc>
                <a:spcPct val="150000"/>
              </a:lnSpc>
              <a:buNone/>
            </a:pPr>
            <a:r>
              <a:rPr lang="tr-TR" sz="2200" b="1" dirty="0">
                <a:latin typeface="Times New Roman" panose="02020603050405020304" pitchFamily="18" charset="0"/>
                <a:cs typeface="Times New Roman" panose="02020603050405020304" pitchFamily="18" charset="0"/>
              </a:rPr>
              <a:t>Kaynakça</a:t>
            </a:r>
          </a:p>
          <a:p>
            <a:pPr algn="just">
              <a:lnSpc>
                <a:spcPct val="150000"/>
              </a:lnSpc>
              <a:buFontTx/>
              <a:buChar char="-"/>
            </a:pPr>
            <a:r>
              <a:rPr lang="tr-TR" sz="1400" dirty="0">
                <a:latin typeface="Times New Roman" panose="02020603050405020304" pitchFamily="18" charset="0"/>
                <a:cs typeface="Times New Roman" panose="02020603050405020304" pitchFamily="18" charset="0"/>
              </a:rPr>
              <a:t>Editörler: Doç. Dr. Abdurrahman Özkan, Doç. Dr. Ufuk Deniz Aşçı, Doç. Dr. Mustafa Toker, </a:t>
            </a:r>
            <a:r>
              <a:rPr lang="tr-TR" sz="1400" i="1" dirty="0">
                <a:latin typeface="Times New Roman" panose="02020603050405020304" pitchFamily="18" charset="0"/>
                <a:cs typeface="Times New Roman" panose="02020603050405020304" pitchFamily="18" charset="0"/>
              </a:rPr>
              <a:t>Türk Dili-Dil ve Anlatım, </a:t>
            </a:r>
            <a:r>
              <a:rPr lang="tr-TR" sz="1400" dirty="0">
                <a:latin typeface="Times New Roman" panose="02020603050405020304" pitchFamily="18" charset="0"/>
                <a:cs typeface="Times New Roman" panose="02020603050405020304" pitchFamily="18" charset="0"/>
              </a:rPr>
              <a:t>Palet Yayınları, 2016, Konya</a:t>
            </a:r>
          </a:p>
          <a:p>
            <a:pPr algn="just">
              <a:lnSpc>
                <a:spcPct val="150000"/>
              </a:lnSpc>
              <a:buFontTx/>
              <a:buChar char="-"/>
            </a:pPr>
            <a:r>
              <a:rPr lang="tr-TR" sz="1400" dirty="0">
                <a:latin typeface="Times New Roman" panose="02020603050405020304" pitchFamily="18" charset="0"/>
                <a:cs typeface="Times New Roman" panose="02020603050405020304" pitchFamily="18" charset="0"/>
              </a:rPr>
              <a:t>Zeynep Korkmaz, </a:t>
            </a:r>
            <a:r>
              <a:rPr lang="tr-TR" sz="1400" i="1" dirty="0">
                <a:latin typeface="Times New Roman" panose="02020603050405020304" pitchFamily="18" charset="0"/>
                <a:cs typeface="Times New Roman" panose="02020603050405020304" pitchFamily="18" charset="0"/>
              </a:rPr>
              <a:t>Türkiye Türkçesi Grameri, </a:t>
            </a:r>
            <a:r>
              <a:rPr lang="tr-TR" sz="1400" dirty="0">
                <a:latin typeface="Times New Roman" panose="02020603050405020304" pitchFamily="18" charset="0"/>
                <a:cs typeface="Times New Roman" panose="02020603050405020304" pitchFamily="18" charset="0"/>
              </a:rPr>
              <a:t>Türk Dil Kurumu Yayınları, 2014, Ankara </a:t>
            </a:r>
          </a:p>
          <a:p>
            <a:pPr algn="just">
              <a:lnSpc>
                <a:spcPct val="150000"/>
              </a:lnSpc>
              <a:buFontTx/>
              <a:buChar char="-"/>
            </a:pPr>
            <a:r>
              <a:rPr lang="tr-TR" sz="1400" dirty="0">
                <a:latin typeface="Times New Roman" panose="02020603050405020304" pitchFamily="18" charset="0"/>
                <a:cs typeface="Times New Roman" panose="02020603050405020304" pitchFamily="18" charset="0"/>
              </a:rPr>
              <a:t>Zeynep Korkmaz, Ahmet </a:t>
            </a:r>
            <a:r>
              <a:rPr lang="tr-TR" sz="1400" dirty="0" err="1">
                <a:latin typeface="Times New Roman" panose="02020603050405020304" pitchFamily="18" charset="0"/>
                <a:cs typeface="Times New Roman" panose="02020603050405020304" pitchFamily="18" charset="0"/>
              </a:rPr>
              <a:t>Bican</a:t>
            </a:r>
            <a:r>
              <a:rPr lang="tr-TR" sz="1400" dirty="0">
                <a:latin typeface="Times New Roman" panose="02020603050405020304" pitchFamily="18" charset="0"/>
                <a:cs typeface="Times New Roman" panose="02020603050405020304" pitchFamily="18" charset="0"/>
              </a:rPr>
              <a:t> </a:t>
            </a:r>
            <a:r>
              <a:rPr lang="tr-TR" sz="1400" dirty="0" err="1">
                <a:latin typeface="Times New Roman" panose="02020603050405020304" pitchFamily="18" charset="0"/>
                <a:cs typeface="Times New Roman" panose="02020603050405020304" pitchFamily="18" charset="0"/>
              </a:rPr>
              <a:t>Ercilasun</a:t>
            </a:r>
            <a:r>
              <a:rPr lang="tr-TR" sz="1400" dirty="0">
                <a:latin typeface="Times New Roman" panose="02020603050405020304" pitchFamily="18" charset="0"/>
                <a:cs typeface="Times New Roman" panose="02020603050405020304" pitchFamily="18" charset="0"/>
              </a:rPr>
              <a:t>, Tuncer </a:t>
            </a:r>
            <a:r>
              <a:rPr lang="tr-TR" sz="1400" dirty="0" err="1">
                <a:latin typeface="Times New Roman" panose="02020603050405020304" pitchFamily="18" charset="0"/>
                <a:cs typeface="Times New Roman" panose="02020603050405020304" pitchFamily="18" charset="0"/>
              </a:rPr>
              <a:t>Gülensoy</a:t>
            </a:r>
            <a:r>
              <a:rPr lang="tr-TR" sz="1400" dirty="0">
                <a:latin typeface="Times New Roman" panose="02020603050405020304" pitchFamily="18" charset="0"/>
                <a:cs typeface="Times New Roman" panose="02020603050405020304" pitchFamily="18" charset="0"/>
              </a:rPr>
              <a:t>, İsmail Parlatır, Hamza Zülfikar, Necat Birinci; </a:t>
            </a:r>
            <a:r>
              <a:rPr lang="tr-TR" sz="1400" i="1" dirty="0">
                <a:latin typeface="Times New Roman" panose="02020603050405020304" pitchFamily="18" charset="0"/>
                <a:cs typeface="Times New Roman" panose="02020603050405020304" pitchFamily="18" charset="0"/>
              </a:rPr>
              <a:t>Türk Dili ve Kompozisyon, </a:t>
            </a:r>
            <a:r>
              <a:rPr lang="tr-TR" sz="1400" dirty="0">
                <a:latin typeface="Times New Roman" panose="02020603050405020304" pitchFamily="18" charset="0"/>
                <a:cs typeface="Times New Roman" panose="02020603050405020304" pitchFamily="18" charset="0"/>
              </a:rPr>
              <a:t>Ekin Yayınları, 2020, Bursa </a:t>
            </a:r>
          </a:p>
          <a:p>
            <a:pPr marL="0" indent="0" algn="just">
              <a:lnSpc>
                <a:spcPct val="150000"/>
              </a:lnSpc>
              <a:buNone/>
            </a:pPr>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66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550822"/>
            <a:ext cx="10515600" cy="4626142"/>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Ses, dilin en küçük parçasıdır. Seslerin tek başına anlamları yoktur. Sesler birleşerek heceleri, kelimeleri ve cümleleri meydana getirir.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Seslerin yazıdaki karşılıkları olan işaretlere «harf» adı verilir. Harflerin belli bir sıraya göre dizilmiş bütününe ise «alfabe» denir.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Türkiye Türkçesi yazı dilinde bulunan sesler 29 harfle gösterilmektedir: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a, b, c, ç, d, e, f, g, ğ, h, ı, i, j, k, l, m, n, o, ö, p, r, s, ş, t, u, ü, v, y, z</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0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550822"/>
            <a:ext cx="10515600" cy="4626142"/>
          </a:xfrm>
        </p:spPr>
        <p:txBody>
          <a:bodyPr>
            <a:normAutofit/>
          </a:bodyPr>
          <a:lstStyle/>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Türkçede bir ses bir harfle gösterilir, bir harfin okunuşu esnasında da bir ses çıkarılır. «a, b, c, d …» gibi sesler yazımda bir harfle gösterilir. İngilizcede olduğu gibi mesela «ş» sesi için «</a:t>
            </a:r>
            <a:r>
              <a:rPr lang="tr-TR" sz="2200" dirty="0" err="1">
                <a:latin typeface="Times New Roman" panose="02020603050405020304" pitchFamily="18" charset="0"/>
                <a:cs typeface="Times New Roman" panose="02020603050405020304" pitchFamily="18" charset="0"/>
              </a:rPr>
              <a:t>sh</a:t>
            </a:r>
            <a:r>
              <a:rPr lang="tr-TR" sz="2200" dirty="0">
                <a:latin typeface="Times New Roman" panose="02020603050405020304" pitchFamily="18" charset="0"/>
                <a:cs typeface="Times New Roman" panose="02020603050405020304" pitchFamily="18" charset="0"/>
              </a:rPr>
              <a:t>» yazılması gibi bir durum Türkçede söz konusu değildir.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Türkçe alfabede bulunmayan, dil uzmanlarının inceleme alanına giren ilave işaretlerle kullanılan harfler; özellikle ağızlarda varlığını sürdüren bir takım sesleri (damak </a:t>
            </a:r>
            <a:r>
              <a:rPr lang="tr-TR" sz="2200" i="1" dirty="0" err="1">
                <a:latin typeface="Times New Roman" panose="02020603050405020304" pitchFamily="18" charset="0"/>
                <a:cs typeface="Times New Roman" panose="02020603050405020304" pitchFamily="18" charset="0"/>
              </a:rPr>
              <a:t>ñ</a:t>
            </a:r>
            <a:r>
              <a:rPr lang="tr-TR" sz="2200" dirty="0" err="1">
                <a:latin typeface="Times New Roman" panose="02020603050405020304" pitchFamily="18" charset="0"/>
                <a:cs typeface="Times New Roman" panose="02020603050405020304" pitchFamily="18" charset="0"/>
              </a:rPr>
              <a:t>’si</a:t>
            </a:r>
            <a:r>
              <a:rPr lang="tr-TR" sz="2200" dirty="0">
                <a:latin typeface="Times New Roman" panose="02020603050405020304" pitchFamily="18" charset="0"/>
                <a:cs typeface="Times New Roman" panose="02020603050405020304" pitchFamily="18" charset="0"/>
              </a:rPr>
              <a:t>, kapalı </a:t>
            </a:r>
            <a:r>
              <a:rPr lang="tr-TR" sz="2200" i="1" dirty="0">
                <a:latin typeface="Times New Roman" panose="02020603050405020304" pitchFamily="18" charset="0"/>
                <a:cs typeface="Times New Roman" panose="02020603050405020304" pitchFamily="18" charset="0"/>
              </a:rPr>
              <a:t>é</a:t>
            </a:r>
            <a:r>
              <a:rPr lang="tr-TR" sz="2200" dirty="0">
                <a:latin typeface="Times New Roman" panose="02020603050405020304" pitchFamily="18" charset="0"/>
                <a:cs typeface="Times New Roman" panose="02020603050405020304" pitchFamily="18" charset="0"/>
              </a:rPr>
              <a:t>, kalın </a:t>
            </a:r>
            <a:r>
              <a:rPr lang="tr-TR" sz="2200" i="1" dirty="0">
                <a:latin typeface="Times New Roman" panose="02020603050405020304" pitchFamily="18" charset="0"/>
                <a:cs typeface="Times New Roman" panose="02020603050405020304" pitchFamily="18" charset="0"/>
              </a:rPr>
              <a:t>ḳ, </a:t>
            </a:r>
            <a:r>
              <a:rPr lang="tr-TR" sz="2200" dirty="0">
                <a:latin typeface="Times New Roman" panose="02020603050405020304" pitchFamily="18" charset="0"/>
                <a:cs typeface="Times New Roman" panose="02020603050405020304" pitchFamily="18" charset="0"/>
              </a:rPr>
              <a:t>ince</a:t>
            </a:r>
            <a:r>
              <a:rPr lang="tr-TR" sz="2200" i="1" dirty="0">
                <a:latin typeface="Times New Roman" panose="02020603050405020304" pitchFamily="18" charset="0"/>
                <a:cs typeface="Times New Roman" panose="02020603050405020304" pitchFamily="18" charset="0"/>
              </a:rPr>
              <a:t> k</a:t>
            </a:r>
            <a:r>
              <a:rPr lang="tr-TR" sz="2200" dirty="0">
                <a:latin typeface="Times New Roman" panose="02020603050405020304" pitchFamily="18" charset="0"/>
                <a:cs typeface="Times New Roman" panose="02020603050405020304" pitchFamily="18" charset="0"/>
              </a:rPr>
              <a:t> gibi) karşılar. Bu harflerin bulunduğu alfabe «transkripsiyon alfabesi», «çeviri yazı alfabesi» ya da «ilmî alfabe» şeklinde tanımlanır. </a:t>
            </a:r>
          </a:p>
        </p:txBody>
      </p:sp>
    </p:spTree>
    <p:extLst>
      <p:ext uri="{BB962C8B-B14F-4D97-AF65-F5344CB8AC3E}">
        <p14:creationId xmlns:p14="http://schemas.microsoft.com/office/powerpoint/2010/main" val="181012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17847"/>
            <a:ext cx="10515600" cy="5785366"/>
          </a:xfrm>
        </p:spPr>
        <p:txBody>
          <a:bodyPr>
            <a:normAutofit fontScale="92500" lnSpcReduction="20000"/>
          </a:bodyPr>
          <a:lstStyle/>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Ses yolunda bir engele çarpmadan dudaklar ve dilin hareketiyle oluşan sese «ünlü» denir. Türkiye Türkçesi yazı dilinde sekiz ünlü harf vardır: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a, e, ı, i, o, ö, u, ü</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Ünlü harfleri özelliklerine göre şu şekilde gruplandırabiliriz: </a:t>
            </a:r>
          </a:p>
          <a:p>
            <a:pPr algn="just">
              <a:lnSpc>
                <a:spcPct val="150000"/>
              </a:lnSpc>
            </a:pPr>
            <a:r>
              <a:rPr lang="tr-TR" sz="2200" dirty="0">
                <a:latin typeface="Times New Roman" panose="02020603050405020304" pitchFamily="18" charset="0"/>
                <a:cs typeface="Times New Roman" panose="02020603050405020304" pitchFamily="18" charset="0"/>
              </a:rPr>
              <a:t>Dilin durumuna göre ünlüler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Kalın ünlüler: a, ı, o, u</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İnce ünlüler  : e, i, ö, ü</a:t>
            </a:r>
          </a:p>
          <a:p>
            <a:pPr algn="just">
              <a:lnSpc>
                <a:spcPct val="150000"/>
              </a:lnSpc>
            </a:pPr>
            <a:r>
              <a:rPr lang="tr-TR" sz="2200" dirty="0">
                <a:latin typeface="Times New Roman" panose="02020603050405020304" pitchFamily="18" charset="0"/>
                <a:cs typeface="Times New Roman" panose="02020603050405020304" pitchFamily="18" charset="0"/>
              </a:rPr>
              <a:t>Dudakların durumuna göre ünlüler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Düz ünlüler: a, e, ı, i</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Yuvarlak ünlüler: o, ö, u, ü</a:t>
            </a:r>
          </a:p>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p:txBody>
      </p:sp>
      <p:sp>
        <p:nvSpPr>
          <p:cNvPr id="4" name="Unvan 1">
            <a:extLst>
              <a:ext uri="{FF2B5EF4-FFF2-40B4-BE49-F238E27FC236}">
                <a16:creationId xmlns:a16="http://schemas.microsoft.com/office/drawing/2014/main" id="{49F4B64F-7EDB-4556-A828-158472DBF2CF}"/>
              </a:ext>
            </a:extLst>
          </p:cNvPr>
          <p:cNvSpPr>
            <a:spLocks noGrp="1"/>
          </p:cNvSpPr>
          <p:nvPr>
            <p:ph type="title"/>
          </p:nvPr>
        </p:nvSpPr>
        <p:spPr>
          <a:xfrm>
            <a:off x="838200" y="422778"/>
            <a:ext cx="10515600" cy="734938"/>
          </a:xfrm>
        </p:spPr>
        <p:txBody>
          <a:bodyPr>
            <a:normAutofit/>
          </a:bodyPr>
          <a:lstStyle/>
          <a:p>
            <a:pPr algn="just">
              <a:lnSpc>
                <a:spcPct val="150000"/>
              </a:lnSpc>
            </a:pPr>
            <a:r>
              <a:rPr lang="tr-TR" sz="2000" b="1" dirty="0">
                <a:solidFill>
                  <a:srgbClr val="FF0000"/>
                </a:solidFill>
                <a:latin typeface="Times New Roman" panose="02020603050405020304" pitchFamily="18" charset="0"/>
                <a:cs typeface="Times New Roman" panose="02020603050405020304" pitchFamily="18" charset="0"/>
              </a:rPr>
              <a:t>ÜNLÜLER</a:t>
            </a:r>
          </a:p>
        </p:txBody>
      </p:sp>
    </p:spTree>
    <p:extLst>
      <p:ext uri="{BB962C8B-B14F-4D97-AF65-F5344CB8AC3E}">
        <p14:creationId xmlns:p14="http://schemas.microsoft.com/office/powerpoint/2010/main" val="231623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734938"/>
            <a:ext cx="10515600" cy="5442025"/>
          </a:xfrm>
        </p:spPr>
        <p:txBody>
          <a:bodyPr>
            <a:normAutofit fontScale="92500" lnSpcReduction="10000"/>
          </a:bodyPr>
          <a:lstStyle/>
          <a:p>
            <a:pPr marL="0" indent="0" algn="just">
              <a:lnSpc>
                <a:spcPct val="150000"/>
              </a:lnSpc>
              <a:buNone/>
            </a:pPr>
            <a:endParaRPr lang="tr-TR" sz="2200" dirty="0">
              <a:latin typeface="Times New Roman" panose="02020603050405020304" pitchFamily="18" charset="0"/>
              <a:cs typeface="Times New Roman" panose="02020603050405020304" pitchFamily="18" charset="0"/>
            </a:endParaRPr>
          </a:p>
          <a:p>
            <a:pPr algn="just">
              <a:lnSpc>
                <a:spcPct val="150000"/>
              </a:lnSpc>
            </a:pPr>
            <a:r>
              <a:rPr lang="tr-TR" sz="2200" dirty="0">
                <a:latin typeface="Times New Roman" panose="02020603050405020304" pitchFamily="18" charset="0"/>
                <a:cs typeface="Times New Roman" panose="02020603050405020304" pitchFamily="18" charset="0"/>
              </a:rPr>
              <a:t>Dil damak arası açıklığına göre ünlüler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Geniş ünlüler: a, e, o, ö</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Dar ünlüler   : ı, i, u, ü</a:t>
            </a:r>
          </a:p>
          <a:p>
            <a:pPr algn="just">
              <a:lnSpc>
                <a:spcPct val="150000"/>
              </a:lnSpc>
            </a:pPr>
            <a:r>
              <a:rPr lang="tr-TR" sz="2200" dirty="0">
                <a:latin typeface="Times New Roman" panose="02020603050405020304" pitchFamily="18" charset="0"/>
                <a:cs typeface="Times New Roman" panose="02020603050405020304" pitchFamily="18" charset="0"/>
              </a:rPr>
              <a:t>Uzunluk ve kısalıklarına göre ünlüler</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Türkçe asıllı kelimelerde ünlüler kısadır: a, e, i, o, ö, u, ü.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«ı» sesi diğerlerine göre daha kısadır. </a:t>
            </a: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Türkiye Türkçesi yazı dilinde Türkçe kökenli kelimelerde uzun ünlü yoktur. Uzun ünlü normal sese göre daha uzun okunan ünlü demektir. Örneğin </a:t>
            </a:r>
            <a:r>
              <a:rPr lang="tr-TR" sz="2200" i="1" dirty="0">
                <a:latin typeface="Times New Roman" panose="02020603050405020304" pitchFamily="18" charset="0"/>
                <a:cs typeface="Times New Roman" panose="02020603050405020304" pitchFamily="18" charset="0"/>
              </a:rPr>
              <a:t>Canan </a:t>
            </a:r>
            <a:r>
              <a:rPr lang="tr-TR" sz="2200" dirty="0">
                <a:latin typeface="Times New Roman" panose="02020603050405020304" pitchFamily="18" charset="0"/>
                <a:cs typeface="Times New Roman" panose="02020603050405020304" pitchFamily="18" charset="0"/>
              </a:rPr>
              <a:t>kelimesinde a’lar uzundur.</a:t>
            </a:r>
            <a:endParaRPr lang="tr-TR" sz="2200" i="1" dirty="0">
              <a:latin typeface="Times New Roman" panose="02020603050405020304" pitchFamily="18" charset="0"/>
              <a:cs typeface="Times New Roman" panose="02020603050405020304" pitchFamily="18" charset="0"/>
            </a:endParaRPr>
          </a:p>
          <a:p>
            <a:pPr marL="0" indent="0" algn="just">
              <a:lnSpc>
                <a:spcPct val="150000"/>
              </a:lnSpc>
              <a:buNone/>
            </a:pPr>
            <a:r>
              <a:rPr lang="tr-TR" sz="2200" dirty="0">
                <a:latin typeface="Times New Roman" panose="02020603050405020304" pitchFamily="18" charset="0"/>
                <a:cs typeface="Times New Roman" panose="02020603050405020304" pitchFamily="18" charset="0"/>
              </a:rPr>
              <a:t>	Türkçeye giren bazı yabancı kelimelerde ve Anadolu ağızlarında uzun ünlü bulunmaktadır. </a:t>
            </a:r>
          </a:p>
        </p:txBody>
      </p:sp>
    </p:spTree>
    <p:extLst>
      <p:ext uri="{BB962C8B-B14F-4D97-AF65-F5344CB8AC3E}">
        <p14:creationId xmlns:p14="http://schemas.microsoft.com/office/powerpoint/2010/main" val="384471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8668" y="1427668"/>
            <a:ext cx="10515600" cy="3228936"/>
          </a:xfrm>
        </p:spPr>
        <p:txBody>
          <a:bodyPr/>
          <a:lstStyle/>
          <a:p>
            <a:pPr marL="0" indent="0" algn="just">
              <a:lnSpc>
                <a:spcPct val="150000"/>
              </a:lnSpc>
              <a:buNone/>
            </a:pPr>
            <a:endParaRPr lang="tr-TR" sz="2200" b="1" i="1" dirty="0">
              <a:latin typeface="Times New Roman" panose="02020603050405020304" pitchFamily="18" charset="0"/>
              <a:cs typeface="Times New Roman" panose="02020603050405020304" pitchFamily="18" charset="0"/>
            </a:endParaRPr>
          </a:p>
          <a:p>
            <a:pPr marL="0" indent="0">
              <a:buNone/>
            </a:pPr>
            <a:endParaRPr lang="tr-TR" b="1" dirty="0"/>
          </a:p>
        </p:txBody>
      </p:sp>
      <p:sp>
        <p:nvSpPr>
          <p:cNvPr id="4" name="Unvan 1">
            <a:extLst>
              <a:ext uri="{FF2B5EF4-FFF2-40B4-BE49-F238E27FC236}">
                <a16:creationId xmlns:a16="http://schemas.microsoft.com/office/drawing/2014/main" id="{930BDA46-2A75-4CF7-9C2A-EB7924A08318}"/>
              </a:ext>
            </a:extLst>
          </p:cNvPr>
          <p:cNvSpPr>
            <a:spLocks noGrp="1"/>
          </p:cNvSpPr>
          <p:nvPr>
            <p:ph type="title"/>
          </p:nvPr>
        </p:nvSpPr>
        <p:spPr>
          <a:xfrm>
            <a:off x="669951" y="227662"/>
            <a:ext cx="10515600" cy="734938"/>
          </a:xfrm>
        </p:spPr>
        <p:txBody>
          <a:bodyPr>
            <a:normAutofit/>
          </a:bodyPr>
          <a:lstStyle/>
          <a:p>
            <a:pPr algn="just">
              <a:lnSpc>
                <a:spcPct val="150000"/>
              </a:lnSpc>
            </a:pPr>
            <a:r>
              <a:rPr lang="tr-TR" sz="2000" b="1" dirty="0">
                <a:solidFill>
                  <a:srgbClr val="FF0000"/>
                </a:solidFill>
                <a:latin typeface="Times New Roman" panose="02020603050405020304" pitchFamily="18" charset="0"/>
                <a:cs typeface="Times New Roman" panose="02020603050405020304" pitchFamily="18" charset="0"/>
              </a:rPr>
              <a:t>ÜNSÜZLER</a:t>
            </a:r>
          </a:p>
        </p:txBody>
      </p:sp>
      <p:sp>
        <p:nvSpPr>
          <p:cNvPr id="5" name="İçerik Yer Tutucusu 2">
            <a:extLst>
              <a:ext uri="{FF2B5EF4-FFF2-40B4-BE49-F238E27FC236}">
                <a16:creationId xmlns:a16="http://schemas.microsoft.com/office/drawing/2014/main" id="{E2988944-1E0C-471A-BB11-0DCD1634085E}"/>
              </a:ext>
            </a:extLst>
          </p:cNvPr>
          <p:cNvSpPr txBox="1">
            <a:spLocks/>
          </p:cNvSpPr>
          <p:nvPr/>
        </p:nvSpPr>
        <p:spPr>
          <a:xfrm>
            <a:off x="669951" y="468172"/>
            <a:ext cx="10515600" cy="61008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tr-TR" sz="2200" dirty="0">
              <a:latin typeface="Times New Roman" panose="02020603050405020304" pitchFamily="18" charset="0"/>
              <a:cs typeface="Times New Roman" panose="02020603050405020304" pitchFamily="18" charset="0"/>
            </a:endParaRPr>
          </a:p>
          <a:p>
            <a:pPr marL="0" indent="0" algn="just">
              <a:lnSpc>
                <a:spcPct val="150000"/>
              </a:lnSpc>
              <a:buFont typeface="Arial" panose="020B0604020202020204" pitchFamily="34" charset="0"/>
              <a:buNone/>
            </a:pPr>
            <a:r>
              <a:rPr lang="tr-TR" sz="2200" dirty="0">
                <a:latin typeface="Times New Roman" panose="02020603050405020304" pitchFamily="18" charset="0"/>
                <a:cs typeface="Times New Roman" panose="02020603050405020304" pitchFamily="18" charset="0"/>
              </a:rPr>
              <a:t>Ses yolunda bir engele çarparak çıkan sese «ünsüz» denir. Türkiye Türkçesinde ünsüz harfler şunlardır: </a:t>
            </a:r>
          </a:p>
          <a:p>
            <a:pPr marL="0" indent="0" algn="just">
              <a:lnSpc>
                <a:spcPct val="150000"/>
              </a:lnSpc>
              <a:buFont typeface="Arial" panose="020B0604020202020204" pitchFamily="34" charset="0"/>
              <a:buNone/>
            </a:pPr>
            <a:r>
              <a:rPr lang="tr-TR" sz="2200" dirty="0">
                <a:latin typeface="Times New Roman" panose="02020603050405020304" pitchFamily="18" charset="0"/>
                <a:cs typeface="Times New Roman" panose="02020603050405020304" pitchFamily="18" charset="0"/>
              </a:rPr>
              <a:t>b, c, ç, d, f, g, ğ, h, j, k, l, m, n, p, r, s, ş, t, v, y, z</a:t>
            </a:r>
          </a:p>
          <a:p>
            <a:pPr marL="0" indent="0" algn="just">
              <a:lnSpc>
                <a:spcPct val="150000"/>
              </a:lnSpc>
              <a:buFont typeface="Arial" panose="020B0604020202020204" pitchFamily="34" charset="0"/>
              <a:buNone/>
            </a:pPr>
            <a:r>
              <a:rPr lang="tr-TR" sz="2200" dirty="0">
                <a:latin typeface="Times New Roman" panose="02020603050405020304" pitchFamily="18" charset="0"/>
                <a:cs typeface="Times New Roman" panose="02020603050405020304" pitchFamily="18" charset="0"/>
              </a:rPr>
              <a:t>Ünsüzler tek başına bir kelime ya da hece oluşturamazlar. Telaffuz edilebilmesi için önlerinde ya da arkalarında bir ünlüye ihtiyaç duyulur. Ancak özellikle Türkçe kısaltmaları seslendirirken örneğin «m» sesi yerine «em», «n» sesi için «en» gibi yanlış okumalara başvurmamak gerekir. Türkçe olmadığı için «CNN», «si en </a:t>
            </a:r>
            <a:r>
              <a:rPr lang="tr-TR" sz="2200" dirty="0" err="1">
                <a:latin typeface="Times New Roman" panose="02020603050405020304" pitchFamily="18" charset="0"/>
                <a:cs typeface="Times New Roman" panose="02020603050405020304" pitchFamily="18" charset="0"/>
              </a:rPr>
              <a:t>en</a:t>
            </a:r>
            <a:r>
              <a:rPr lang="tr-TR" sz="2200" dirty="0">
                <a:latin typeface="Times New Roman" panose="02020603050405020304" pitchFamily="18" charset="0"/>
                <a:cs typeface="Times New Roman" panose="02020603050405020304" pitchFamily="18" charset="0"/>
              </a:rPr>
              <a:t>» şeklinde söylenebilir belki ancak «TRT», «TV» gibi Türkçe kısaltmalar dilimizin kuralları çerçevesinde seslendirilmelidir.  </a:t>
            </a:r>
          </a:p>
          <a:p>
            <a:pPr marL="0" indent="0" algn="just">
              <a:lnSpc>
                <a:spcPct val="150000"/>
              </a:lnSpc>
              <a:buFont typeface="Arial" panose="020B0604020202020204" pitchFamily="34" charset="0"/>
              <a:buNone/>
            </a:pPr>
            <a:r>
              <a:rPr lang="tr-TR" sz="2200" dirty="0">
                <a:latin typeface="Times New Roman" panose="02020603050405020304" pitchFamily="18" charset="0"/>
                <a:cs typeface="Times New Roman" panose="02020603050405020304" pitchFamily="18" charset="0"/>
              </a:rPr>
              <a:t>Ünsüz harfler de ses tellerinin titreşimine ya da çıkış yerlerine göre çeşitli şekillerde sınıflandırılabilir. </a:t>
            </a:r>
          </a:p>
          <a:p>
            <a:pPr marL="0" indent="0" algn="just">
              <a:lnSpc>
                <a:spcPct val="150000"/>
              </a:lnSpc>
              <a:buFont typeface="Arial" panose="020B0604020202020204" pitchFamily="34" charset="0"/>
              <a:buNone/>
            </a:pPr>
            <a:endParaRPr lang="tr-T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99927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3532</Words>
  <Application>Microsoft Office PowerPoint</Application>
  <PresentationFormat>Geniş ekran</PresentationFormat>
  <Paragraphs>239</Paragraphs>
  <Slides>40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40</vt:i4>
      </vt:variant>
    </vt:vector>
  </HeadingPairs>
  <TitlesOfParts>
    <vt:vector size="46" baseType="lpstr">
      <vt:lpstr>Arial</vt:lpstr>
      <vt:lpstr>Calibri</vt:lpstr>
      <vt:lpstr>Calibri Light</vt:lpstr>
      <vt:lpstr>Times New Roman</vt:lpstr>
      <vt:lpstr>Wingdings</vt:lpstr>
      <vt:lpstr>Office Teması</vt:lpstr>
      <vt:lpstr>PowerPoint Sunusu</vt:lpstr>
      <vt:lpstr>PowerPoint Sunusu</vt:lpstr>
      <vt:lpstr>PowerPoint Sunusu</vt:lpstr>
      <vt:lpstr>TÜRKÇEDE SESLER</vt:lpstr>
      <vt:lpstr>PowerPoint Sunusu</vt:lpstr>
      <vt:lpstr>PowerPoint Sunusu</vt:lpstr>
      <vt:lpstr>ÜNLÜLER</vt:lpstr>
      <vt:lpstr>PowerPoint Sunusu</vt:lpstr>
      <vt:lpstr>ÜNSÜZLER</vt:lpstr>
      <vt:lpstr>Yardımcı Ünsüz</vt:lpstr>
      <vt:lpstr>Türkçenin Ses Özellikleri </vt:lpstr>
      <vt:lpstr>Türkçe kelimelerde büyük ünlü uyumu vardır.</vt:lpstr>
      <vt:lpstr>PowerPoint Sunusu</vt:lpstr>
      <vt:lpstr>PowerPoint Sunusu</vt:lpstr>
      <vt:lpstr>Türkçe kelimelerde küçük ünlü uyumu vardır.</vt:lpstr>
      <vt:lpstr>PowerPoint Sunusu</vt:lpstr>
      <vt:lpstr>Türkçe kelimelerde ünsüz uyumu söz konusudur.</vt:lpstr>
      <vt:lpstr>PowerPoint Sunusu</vt:lpstr>
      <vt:lpstr>Türkçe kelimelerde birinci heceden sonra «o, ö» sesleri bulunmaz. </vt:lpstr>
      <vt:lpstr>Türkçede uzun ünlü yoktur.  </vt:lpstr>
      <vt:lpstr>Türkçe kelimelerde ince a ünlüsü yoktur.</vt:lpstr>
      <vt:lpstr>Türkçe kelimelerde iki ünlü yan yana gelmez.</vt:lpstr>
      <vt:lpstr>Türkçe kelimelerde «f, h, j» sesleri bulunmaz. </vt:lpstr>
      <vt:lpstr>Türkçe kelimelerde ince /l/ ünsüzü bulunmaz. </vt:lpstr>
      <vt:lpstr>Türkçede ayın ve hemze sesleri yoktur.</vt:lpstr>
      <vt:lpstr>Türkçe kelimelerin başında  «l, r, ğ, c, m, n, v, z» sesleri bulunmaz. </vt:lpstr>
      <vt:lpstr>Türkçe kelimelerin sonunda  «b, c, d, g» ünsüzleri bulunmaz. </vt:lpstr>
      <vt:lpstr>Türkçe kelimelerin başında  iki ünsüz bulunmaz. </vt:lpstr>
      <vt:lpstr>Türkçe kelimelerin kökünde aynı cinsten iki ünsüz (ikiz ünsüz) yan yana bulunmaz. </vt:lpstr>
      <vt:lpstr>Türkçede hece ve kelime sonunda belli ünsüz çiftleri dışında iki ünsüz bulunmaz.</vt:lpstr>
      <vt:lpstr>PowerPoint Sunusu</vt:lpstr>
      <vt:lpstr>Başta ve sonda üç ünsüz yan yana bulunmaz. </vt:lpstr>
      <vt:lpstr>Ses yansımalı kelimelerde yukarıda belirtilen özellikler aranmaz. </vt:lpstr>
      <vt:lpstr>Aşağıdaki kelimeleri tahlil edelim</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TDB</dc:creator>
  <cp:lastModifiedBy>Tuna Uysal</cp:lastModifiedBy>
  <cp:revision>148</cp:revision>
  <dcterms:created xsi:type="dcterms:W3CDTF">2020-08-29T19:47:14Z</dcterms:created>
  <dcterms:modified xsi:type="dcterms:W3CDTF">2022-09-26T13:22:21Z</dcterms:modified>
</cp:coreProperties>
</file>