
<file path=[Content_Types].xml><?xml version="1.0" encoding="utf-8"?>
<Types xmlns="http://schemas.openxmlformats.org/package/2006/content-types"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257" r:id="rId4"/>
    <p:sldId id="389" r:id="rId5"/>
    <p:sldId id="390" r:id="rId6"/>
    <p:sldId id="391" r:id="rId7"/>
    <p:sldId id="310" r:id="rId8"/>
    <p:sldId id="396" r:id="rId9"/>
    <p:sldId id="393" r:id="rId10"/>
    <p:sldId id="394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7" r:id="rId20"/>
    <p:sldId id="406" r:id="rId21"/>
    <p:sldId id="408" r:id="rId22"/>
    <p:sldId id="409" r:id="rId23"/>
    <p:sldId id="321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196" autoAdjust="0"/>
  </p:normalViewPr>
  <p:slideViewPr>
    <p:cSldViewPr snapToGrid="0" showGuides="1">
      <p:cViewPr varScale="1">
        <p:scale>
          <a:sx n="110" d="100"/>
          <a:sy n="110" d="100"/>
        </p:scale>
        <p:origin x="642" y="96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68381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301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jf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54838B-C2CB-4B2C-974C-15D3D1162633}"/>
              </a:ext>
            </a:extLst>
          </p:cNvPr>
          <p:cNvGrpSpPr/>
          <p:nvPr/>
        </p:nvGrpSpPr>
        <p:grpSpPr>
          <a:xfrm>
            <a:off x="3202748" y="2055227"/>
            <a:ext cx="6280521" cy="1863630"/>
            <a:chOff x="3685673" y="2980828"/>
            <a:chExt cx="4777152" cy="5526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3685673" y="2980828"/>
              <a:ext cx="4777152" cy="3368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sz="4800" b="1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Life Guide Project</a:t>
              </a:r>
              <a:endParaRPr lang="ko-KR" altLang="en-US" sz="4800" b="1" dirty="0">
                <a:solidFill>
                  <a:schemeClr val="accent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3685673" y="3417948"/>
              <a:ext cx="4777096" cy="1154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tr-TR" altLang="ko-KR" sz="1867" dirty="0">
                  <a:solidFill>
                    <a:schemeClr val="bg1"/>
                  </a:solidFill>
                  <a:cs typeface="Arial" pitchFamily="34" charset="0"/>
                </a:rPr>
                <a:t>Done </a:t>
              </a:r>
              <a:r>
                <a:rPr lang="tr-TR" altLang="ko-KR" sz="1867" dirty="0" err="1">
                  <a:solidFill>
                    <a:schemeClr val="bg1"/>
                  </a:solidFill>
                  <a:cs typeface="Arial" pitchFamily="34" charset="0"/>
                </a:rPr>
                <a:t>By</a:t>
              </a:r>
              <a:r>
                <a:rPr lang="tr-TR" altLang="ko-KR" sz="1867" dirty="0">
                  <a:solidFill>
                    <a:schemeClr val="bg1"/>
                  </a:solidFill>
                  <a:cs typeface="Arial" pitchFamily="34" charset="0"/>
                </a:rPr>
                <a:t> : Oğuzhan Ak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A6A2D5C-95F0-4BE3-91C0-66745BB299A3}"/>
              </a:ext>
            </a:extLst>
          </p:cNvPr>
          <p:cNvGrpSpPr/>
          <p:nvPr/>
        </p:nvGrpSpPr>
        <p:grpSpPr>
          <a:xfrm>
            <a:off x="225078" y="979899"/>
            <a:ext cx="2951629" cy="2573028"/>
            <a:chOff x="3658177" y="559597"/>
            <a:chExt cx="4848760" cy="4530208"/>
          </a:xfrm>
        </p:grpSpPr>
        <p:sp>
          <p:nvSpPr>
            <p:cNvPr id="12" name="Graphic 15">
              <a:extLst>
                <a:ext uri="{FF2B5EF4-FFF2-40B4-BE49-F238E27FC236}">
                  <a16:creationId xmlns:a16="http://schemas.microsoft.com/office/drawing/2014/main" id="{8BEC8E9F-D42A-43C6-A4BB-9DEB03B297DA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2">
              <a:extLst>
                <a:ext uri="{FF2B5EF4-FFF2-40B4-BE49-F238E27FC236}">
                  <a16:creationId xmlns:a16="http://schemas.microsoft.com/office/drawing/2014/main" id="{A0716C6E-F5EB-4FB3-8607-F1C7BE6A4DC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A9418841-C092-4B9D-A1E4-5298CA4FD8CB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56">
              <a:extLst>
                <a:ext uri="{FF2B5EF4-FFF2-40B4-BE49-F238E27FC236}">
                  <a16:creationId xmlns:a16="http://schemas.microsoft.com/office/drawing/2014/main" id="{D1B43BF3-F677-406F-AC15-573956174FC9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37">
              <a:extLst>
                <a:ext uri="{FF2B5EF4-FFF2-40B4-BE49-F238E27FC236}">
                  <a16:creationId xmlns:a16="http://schemas.microsoft.com/office/drawing/2014/main" id="{8F03156E-FAF5-49B9-A6DD-172249FEABFA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40">
            <a:extLst>
              <a:ext uri="{FF2B5EF4-FFF2-40B4-BE49-F238E27FC236}">
                <a16:creationId xmlns:a16="http://schemas.microsoft.com/office/drawing/2014/main" id="{3F553337-D43F-4645-AB6C-5B95C1E5AEDE}"/>
              </a:ext>
            </a:extLst>
          </p:cNvPr>
          <p:cNvGrpSpPr/>
          <p:nvPr/>
        </p:nvGrpSpPr>
        <p:grpSpPr>
          <a:xfrm>
            <a:off x="569159" y="1810746"/>
            <a:ext cx="2312831" cy="1782015"/>
            <a:chOff x="-2368153" y="-373145"/>
            <a:chExt cx="11731250" cy="737102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BE0548-D778-46E5-98D2-276B0A3E8C74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Freeform: Shape 16">
              <a:extLst>
                <a:ext uri="{FF2B5EF4-FFF2-40B4-BE49-F238E27FC236}">
                  <a16:creationId xmlns:a16="http://schemas.microsoft.com/office/drawing/2014/main" id="{2EF96100-95F6-40C0-9522-EF0B87DFD3AD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BF24F04F-08C9-4629-B3A3-EC3E2C491570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10">
              <a:extLst>
                <a:ext uri="{FF2B5EF4-FFF2-40B4-BE49-F238E27FC236}">
                  <a16:creationId xmlns:a16="http://schemas.microsoft.com/office/drawing/2014/main" id="{C9656202-2EDB-43F1-B219-476CA8ED8D96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003DFA02-61C0-42A1-A2F8-7EEA55CB77BB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49F07430-60B4-4D83-91D6-AF3E5FE420CC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6724B05E-FFCA-4006-99A7-D22BC243ED92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B8DCE5A3-0B27-443A-9A75-227C751DC08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8">
              <a:extLst>
                <a:ext uri="{FF2B5EF4-FFF2-40B4-BE49-F238E27FC236}">
                  <a16:creationId xmlns:a16="http://schemas.microsoft.com/office/drawing/2014/main" id="{BC468055-E44A-4308-9119-2708A8DE457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0">
              <a:extLst>
                <a:ext uri="{FF2B5EF4-FFF2-40B4-BE49-F238E27FC236}">
                  <a16:creationId xmlns:a16="http://schemas.microsoft.com/office/drawing/2014/main" id="{9C3B1949-7F6C-4899-B3FC-65F485F26C6A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:a16="http://schemas.microsoft.com/office/drawing/2014/main" id="{95FFBA2E-4BDB-4770-945E-B7FBB367E1FE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24">
              <a:extLst>
                <a:ext uri="{FF2B5EF4-FFF2-40B4-BE49-F238E27FC236}">
                  <a16:creationId xmlns:a16="http://schemas.microsoft.com/office/drawing/2014/main" id="{1399B2F3-553A-4184-AD1C-AD49DE8FBF11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6">
              <a:extLst>
                <a:ext uri="{FF2B5EF4-FFF2-40B4-BE49-F238E27FC236}">
                  <a16:creationId xmlns:a16="http://schemas.microsoft.com/office/drawing/2014/main" id="{0975B4B7-89D3-4F12-A0C8-2BEF6CC15E25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27">
              <a:extLst>
                <a:ext uri="{FF2B5EF4-FFF2-40B4-BE49-F238E27FC236}">
                  <a16:creationId xmlns:a16="http://schemas.microsoft.com/office/drawing/2014/main" id="{A81F8F36-A25A-4AA7-A4D5-0E1669D1A435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0">
              <a:extLst>
                <a:ext uri="{FF2B5EF4-FFF2-40B4-BE49-F238E27FC236}">
                  <a16:creationId xmlns:a16="http://schemas.microsoft.com/office/drawing/2014/main" id="{C2C38623-EC47-4F7E-9AF2-E98ADC744BC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1">
              <a:extLst>
                <a:ext uri="{FF2B5EF4-FFF2-40B4-BE49-F238E27FC236}">
                  <a16:creationId xmlns:a16="http://schemas.microsoft.com/office/drawing/2014/main" id="{62326C85-5839-493A-81C4-F8E20D8864A4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2">
              <a:extLst>
                <a:ext uri="{FF2B5EF4-FFF2-40B4-BE49-F238E27FC236}">
                  <a16:creationId xmlns:a16="http://schemas.microsoft.com/office/drawing/2014/main" id="{426F61AE-FC05-40DA-96E8-9E28268D572D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3">
              <a:extLst>
                <a:ext uri="{FF2B5EF4-FFF2-40B4-BE49-F238E27FC236}">
                  <a16:creationId xmlns:a16="http://schemas.microsoft.com/office/drawing/2014/main" id="{B67E394E-1236-4FEE-8B72-1C968D74CA52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4">
              <a:extLst>
                <a:ext uri="{FF2B5EF4-FFF2-40B4-BE49-F238E27FC236}">
                  <a16:creationId xmlns:a16="http://schemas.microsoft.com/office/drawing/2014/main" id="{9356E04E-8921-4ACD-804D-7F4A9E53EB2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6">
              <a:extLst>
                <a:ext uri="{FF2B5EF4-FFF2-40B4-BE49-F238E27FC236}">
                  <a16:creationId xmlns:a16="http://schemas.microsoft.com/office/drawing/2014/main" id="{E1E23F2A-79BD-4B44-9E4D-5462B1E3B063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Right Triangle 1">
              <a:extLst>
                <a:ext uri="{FF2B5EF4-FFF2-40B4-BE49-F238E27FC236}">
                  <a16:creationId xmlns:a16="http://schemas.microsoft.com/office/drawing/2014/main" id="{4B8F3C6F-FDF3-4A4C-B135-19505572E9F1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B08E8270-7EF4-4BF6-9E61-57F363744636}"/>
              </a:ext>
            </a:extLst>
          </p:cNvPr>
          <p:cNvSpPr txBox="1"/>
          <p:nvPr/>
        </p:nvSpPr>
        <p:spPr>
          <a:xfrm>
            <a:off x="3202748" y="3851898"/>
            <a:ext cx="628052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Advisor: Ayça </a:t>
            </a:r>
            <a:r>
              <a:rPr lang="tr-TR" altLang="ko-KR" sz="1867" dirty="0" err="1">
                <a:solidFill>
                  <a:schemeClr val="bg1"/>
                </a:solidFill>
                <a:cs typeface="Arial" pitchFamily="34" charset="0"/>
              </a:rPr>
              <a:t>Kolukısa</a:t>
            </a:r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 Tarhan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Form-Step 1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B108FAE-5ABA-489F-B549-ABF9C59D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175657"/>
            <a:ext cx="1219200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1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Form-Step 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DC81A7-1140-4A0F-A081-D872E2DD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175657"/>
            <a:ext cx="12192000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2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Form-Step 3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6C86066-F8F2-4D04-926E-BDA0F071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174904"/>
            <a:ext cx="12193616" cy="56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8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Form-Step 4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B7DB5E6-2EDB-4D54-BE83-037FDC6B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949"/>
            <a:ext cx="12192000" cy="56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3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Exercises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D22A5A8B-F381-4508-B671-A9ED9C846313}"/>
              </a:ext>
            </a:extLst>
          </p:cNvPr>
          <p:cNvGrpSpPr/>
          <p:nvPr/>
        </p:nvGrpSpPr>
        <p:grpSpPr>
          <a:xfrm>
            <a:off x="9696673" y="1392691"/>
            <a:ext cx="2382548" cy="1738537"/>
            <a:chOff x="822207" y="2048522"/>
            <a:chExt cx="3630108" cy="668853"/>
          </a:xfrm>
        </p:grpSpPr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0A48B08E-DDEB-4190-A314-22B0B8EC8DBB}"/>
                </a:ext>
              </a:extLst>
            </p:cNvPr>
            <p:cNvSpPr txBox="1"/>
            <p:nvPr/>
          </p:nvSpPr>
          <p:spPr>
            <a:xfrm>
              <a:off x="822207" y="2048522"/>
              <a:ext cx="3630108" cy="1184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Exercises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62D405F4-A857-4CEC-A9C2-D85AECC834F0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60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exercises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page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sees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some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exercises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according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his/her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disease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degree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. He/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can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like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or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dislike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video.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Also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he/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can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complete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or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continue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video.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Resim 7">
            <a:extLst>
              <a:ext uri="{FF2B5EF4-FFF2-40B4-BE49-F238E27FC236}">
                <a16:creationId xmlns:a16="http://schemas.microsoft.com/office/drawing/2014/main" id="{AD320083-70D5-4D08-A1DC-09698A64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689"/>
            <a:ext cx="9583895" cy="5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2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1C7D0C68-B3CB-4126-9094-6BC628E2A23E}"/>
              </a:ext>
            </a:extLst>
          </p:cNvPr>
          <p:cNvGrpSpPr/>
          <p:nvPr/>
        </p:nvGrpSpPr>
        <p:grpSpPr>
          <a:xfrm>
            <a:off x="9696673" y="1392691"/>
            <a:ext cx="2382548" cy="1184542"/>
            <a:chOff x="822207" y="2048522"/>
            <a:chExt cx="3630108" cy="455719"/>
          </a:xfrm>
        </p:grpSpPr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5565CDB2-5DF1-4CD6-BEEB-5FBFE5B5EA55}"/>
                </a:ext>
              </a:extLst>
            </p:cNvPr>
            <p:cNvSpPr txBox="1"/>
            <p:nvPr/>
          </p:nvSpPr>
          <p:spPr>
            <a:xfrm>
              <a:off x="822207" y="2048522"/>
              <a:ext cx="3630108" cy="1184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Chat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DAD0DD47-654A-40CB-B486-345F378CAAC9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9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chat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page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can ask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questions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about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exercises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online.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Resim 7">
            <a:extLst>
              <a:ext uri="{FF2B5EF4-FFF2-40B4-BE49-F238E27FC236}">
                <a16:creationId xmlns:a16="http://schemas.microsoft.com/office/drawing/2014/main" id="{C0401543-8EA9-4CB6-8945-5579A1DF8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392691"/>
            <a:ext cx="9696389" cy="54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5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Profile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DAD77F9-3808-4F89-9277-AF230F99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280160"/>
            <a:ext cx="9711017" cy="5577840"/>
          </a:xfrm>
          <a:prstGeom prst="rect">
            <a:avLst/>
          </a:prstGeom>
        </p:spPr>
      </p:pic>
      <p:grpSp>
        <p:nvGrpSpPr>
          <p:cNvPr id="5" name="그룹 2">
            <a:extLst>
              <a:ext uri="{FF2B5EF4-FFF2-40B4-BE49-F238E27FC236}">
                <a16:creationId xmlns:a16="http://schemas.microsoft.com/office/drawing/2014/main" id="{EF0327F3-4F56-44E9-A8EA-2FF12CBD3D31}"/>
              </a:ext>
            </a:extLst>
          </p:cNvPr>
          <p:cNvGrpSpPr/>
          <p:nvPr/>
        </p:nvGrpSpPr>
        <p:grpSpPr>
          <a:xfrm>
            <a:off x="9709401" y="1280160"/>
            <a:ext cx="2382548" cy="999876"/>
            <a:chOff x="822207" y="2048522"/>
            <a:chExt cx="3630108" cy="384674"/>
          </a:xfrm>
        </p:grpSpPr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B95C0D64-9359-4451-B802-BDF3C462BEB7}"/>
                </a:ext>
              </a:extLst>
            </p:cNvPr>
            <p:cNvSpPr txBox="1"/>
            <p:nvPr/>
          </p:nvSpPr>
          <p:spPr>
            <a:xfrm>
              <a:off x="822207" y="2048522"/>
              <a:ext cx="3630108" cy="1184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User Profile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DD30F3D7-7AC1-45AC-97A0-C25C3D2EAA7B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1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User can update his/her </a:t>
              </a:r>
              <a:r>
                <a:rPr lang="en-US" sz="1200" dirty="0" err="1">
                  <a:solidFill>
                    <a:schemeClr val="bg1"/>
                  </a:solidFill>
                  <a:cs typeface="Arial" pitchFamily="34" charset="0"/>
                </a:rPr>
                <a:t>informations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99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6000" dirty="0">
                <a:solidFill>
                  <a:schemeClr val="accent1"/>
                </a:solidFill>
                <a:cs typeface="Arial" pitchFamily="34" charset="0"/>
              </a:rPr>
              <a:t>ADDITIONAL PAGES</a:t>
            </a:r>
            <a:endParaRPr lang="ko-KR" altLang="en-US" sz="6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8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Blog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8331A19-D124-4F15-A9FC-3B9516D5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280161"/>
            <a:ext cx="9800723" cy="5577838"/>
          </a:xfrm>
          <a:prstGeom prst="rect">
            <a:avLst/>
          </a:prstGeom>
        </p:spPr>
      </p:pic>
      <p:grpSp>
        <p:nvGrpSpPr>
          <p:cNvPr id="6" name="그룹 2">
            <a:extLst>
              <a:ext uri="{FF2B5EF4-FFF2-40B4-BE49-F238E27FC236}">
                <a16:creationId xmlns:a16="http://schemas.microsoft.com/office/drawing/2014/main" id="{1407E13D-61CA-482A-9720-421E4B7A9266}"/>
              </a:ext>
            </a:extLst>
          </p:cNvPr>
          <p:cNvGrpSpPr/>
          <p:nvPr/>
        </p:nvGrpSpPr>
        <p:grpSpPr>
          <a:xfrm>
            <a:off x="9809452" y="1280161"/>
            <a:ext cx="2382548" cy="1184542"/>
            <a:chOff x="822207" y="2048522"/>
            <a:chExt cx="3630108" cy="455719"/>
          </a:xfrm>
        </p:grpSpPr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4CF8BFAF-0060-41D2-90AD-F07316A004A6}"/>
                </a:ext>
              </a:extLst>
            </p:cNvPr>
            <p:cNvSpPr txBox="1"/>
            <p:nvPr/>
          </p:nvSpPr>
          <p:spPr>
            <a:xfrm>
              <a:off x="822207" y="2048522"/>
              <a:ext cx="3630108" cy="1184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Blog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26">
              <a:extLst>
                <a:ext uri="{FF2B5EF4-FFF2-40B4-BE49-F238E27FC236}">
                  <a16:creationId xmlns:a16="http://schemas.microsoft.com/office/drawing/2014/main" id="{5704502C-61BE-45ED-AC1F-28C94071F78C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9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Everyone can see this page and learn everything about </a:t>
              </a:r>
              <a:r>
                <a:rPr lang="en-US" sz="1200" dirty="0" err="1">
                  <a:solidFill>
                    <a:schemeClr val="bg1"/>
                  </a:solidFill>
                  <a:cs typeface="Arial" pitchFamily="34" charset="0"/>
                </a:rPr>
                <a:t>Serebral</a:t>
              </a: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cs typeface="Arial" pitchFamily="34" charset="0"/>
                </a:rPr>
                <a:t>Palcy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51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Dashboard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6A66B1F-02E8-4119-B325-A28ED0596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280161"/>
            <a:ext cx="9800725" cy="5577839"/>
          </a:xfrm>
          <a:prstGeom prst="rect">
            <a:avLst/>
          </a:prstGeom>
        </p:spPr>
      </p:pic>
      <p:grpSp>
        <p:nvGrpSpPr>
          <p:cNvPr id="5" name="그룹 2">
            <a:extLst>
              <a:ext uri="{FF2B5EF4-FFF2-40B4-BE49-F238E27FC236}">
                <a16:creationId xmlns:a16="http://schemas.microsoft.com/office/drawing/2014/main" id="{DBED44D9-CF19-4439-B28B-5288A73A696E}"/>
              </a:ext>
            </a:extLst>
          </p:cNvPr>
          <p:cNvGrpSpPr/>
          <p:nvPr/>
        </p:nvGrpSpPr>
        <p:grpSpPr>
          <a:xfrm>
            <a:off x="9809452" y="1280161"/>
            <a:ext cx="2382548" cy="1184542"/>
            <a:chOff x="822207" y="2048522"/>
            <a:chExt cx="3630108" cy="455719"/>
          </a:xfrm>
        </p:grpSpPr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1236FCA0-DF47-4FCA-88F0-24E9827A24E5}"/>
                </a:ext>
              </a:extLst>
            </p:cNvPr>
            <p:cNvSpPr txBox="1"/>
            <p:nvPr/>
          </p:nvSpPr>
          <p:spPr>
            <a:xfrm>
              <a:off x="822207" y="2048522"/>
              <a:ext cx="3630108" cy="11840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Dashboard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502DBAD0-532A-4734-86CF-36A3DBC187B1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9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User can see some statistical </a:t>
              </a:r>
              <a:r>
                <a:rPr lang="en-US" sz="1200" dirty="0" err="1">
                  <a:solidFill>
                    <a:schemeClr val="bg1"/>
                  </a:solidFill>
                  <a:cs typeface="Arial" pitchFamily="34" charset="0"/>
                </a:rPr>
                <a:t>informations</a:t>
              </a: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 about herself/himself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50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Definition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7819B5-222D-433C-852A-3EF260FB5C40}"/>
              </a:ext>
            </a:extLst>
          </p:cNvPr>
          <p:cNvGrpSpPr/>
          <p:nvPr/>
        </p:nvGrpSpPr>
        <p:grpSpPr>
          <a:xfrm>
            <a:off x="0" y="907019"/>
            <a:ext cx="3225283" cy="2134754"/>
            <a:chOff x="4620899" y="1039004"/>
            <a:chExt cx="2951798" cy="1953740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5FE95A-B1DF-4898-8BCD-D6B049DF2134}"/>
                </a:ext>
              </a:extLst>
            </p:cNvPr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>
                <a:gd name="connsiteX0" fmla="*/ 1465898 w 2951797"/>
                <a:gd name="connsiteY0" fmla="*/ 5001 h 1677558"/>
                <a:gd name="connsiteX1" fmla="*/ 1481138 w 2951797"/>
                <a:gd name="connsiteY1" fmla="*/ 5001 h 1677558"/>
                <a:gd name="connsiteX2" fmla="*/ 1805940 w 2951797"/>
                <a:gd name="connsiteY2" fmla="*/ 330756 h 1677558"/>
                <a:gd name="connsiteX3" fmla="*/ 1827848 w 2951797"/>
                <a:gd name="connsiteY3" fmla="*/ 340281 h 1677558"/>
                <a:gd name="connsiteX4" fmla="*/ 2339340 w 2951797"/>
                <a:gd name="connsiteY4" fmla="*/ 340281 h 1677558"/>
                <a:gd name="connsiteX5" fmla="*/ 2351723 w 2951797"/>
                <a:gd name="connsiteY5" fmla="*/ 352663 h 1677558"/>
                <a:gd name="connsiteX6" fmla="*/ 2351723 w 2951797"/>
                <a:gd name="connsiteY6" fmla="*/ 857488 h 1677558"/>
                <a:gd name="connsiteX7" fmla="*/ 2366010 w 2951797"/>
                <a:gd name="connsiteY7" fmla="*/ 891778 h 1677558"/>
                <a:gd name="connsiteX8" fmla="*/ 2942273 w 2951797"/>
                <a:gd name="connsiteY8" fmla="*/ 1468993 h 1677558"/>
                <a:gd name="connsiteX9" fmla="*/ 2951798 w 2951797"/>
                <a:gd name="connsiteY9" fmla="*/ 1475661 h 1677558"/>
                <a:gd name="connsiteX10" fmla="*/ 2939415 w 2951797"/>
                <a:gd name="connsiteY10" fmla="*/ 1478518 h 1677558"/>
                <a:gd name="connsiteX11" fmla="*/ 2366963 w 2951797"/>
                <a:gd name="connsiteY11" fmla="*/ 1478518 h 1677558"/>
                <a:gd name="connsiteX12" fmla="*/ 2353628 w 2951797"/>
                <a:gd name="connsiteY12" fmla="*/ 1492806 h 1677558"/>
                <a:gd name="connsiteX13" fmla="*/ 2354580 w 2951797"/>
                <a:gd name="connsiteY13" fmla="*/ 1624251 h 1677558"/>
                <a:gd name="connsiteX14" fmla="*/ 2344103 w 2951797"/>
                <a:gd name="connsiteY14" fmla="*/ 1629013 h 1677558"/>
                <a:gd name="connsiteX15" fmla="*/ 2280285 w 2951797"/>
                <a:gd name="connsiteY15" fmla="*/ 1619488 h 1677558"/>
                <a:gd name="connsiteX16" fmla="*/ 2204085 w 2951797"/>
                <a:gd name="connsiteY16" fmla="*/ 1650921 h 1677558"/>
                <a:gd name="connsiteX17" fmla="*/ 2175510 w 2951797"/>
                <a:gd name="connsiteY17" fmla="*/ 1674733 h 1677558"/>
                <a:gd name="connsiteX18" fmla="*/ 2165033 w 2951797"/>
                <a:gd name="connsiteY18" fmla="*/ 1673781 h 1677558"/>
                <a:gd name="connsiteX19" fmla="*/ 2138363 w 2951797"/>
                <a:gd name="connsiteY19" fmla="*/ 1634728 h 1677558"/>
                <a:gd name="connsiteX20" fmla="*/ 2132648 w 2951797"/>
                <a:gd name="connsiteY20" fmla="*/ 1614726 h 1677558"/>
                <a:gd name="connsiteX21" fmla="*/ 2132648 w 2951797"/>
                <a:gd name="connsiteY21" fmla="*/ 1270873 h 1677558"/>
                <a:gd name="connsiteX22" fmla="*/ 2132648 w 2951797"/>
                <a:gd name="connsiteY22" fmla="*/ 1258491 h 1677558"/>
                <a:gd name="connsiteX23" fmla="*/ 2154555 w 2951797"/>
                <a:gd name="connsiteY23" fmla="*/ 1255633 h 1677558"/>
                <a:gd name="connsiteX24" fmla="*/ 2396490 w 2951797"/>
                <a:gd name="connsiteY24" fmla="*/ 1255633 h 1677558"/>
                <a:gd name="connsiteX25" fmla="*/ 2419350 w 2951797"/>
                <a:gd name="connsiteY25" fmla="*/ 1257538 h 1677558"/>
                <a:gd name="connsiteX26" fmla="*/ 2428875 w 2951797"/>
                <a:gd name="connsiteY26" fmla="*/ 1244203 h 1677558"/>
                <a:gd name="connsiteX27" fmla="*/ 2146935 w 2951797"/>
                <a:gd name="connsiteY27" fmla="*/ 953691 h 1677558"/>
                <a:gd name="connsiteX28" fmla="*/ 2142173 w 2951797"/>
                <a:gd name="connsiteY28" fmla="*/ 942261 h 1677558"/>
                <a:gd name="connsiteX29" fmla="*/ 2132648 w 2951797"/>
                <a:gd name="connsiteY29" fmla="*/ 571738 h 1677558"/>
                <a:gd name="connsiteX30" fmla="*/ 2132648 w 2951797"/>
                <a:gd name="connsiteY30" fmla="*/ 570786 h 1677558"/>
                <a:gd name="connsiteX31" fmla="*/ 2112645 w 2951797"/>
                <a:gd name="connsiteY31" fmla="*/ 561261 h 1677558"/>
                <a:gd name="connsiteX32" fmla="*/ 1884045 w 2951797"/>
                <a:gd name="connsiteY32" fmla="*/ 561261 h 1677558"/>
                <a:gd name="connsiteX33" fmla="*/ 1864043 w 2951797"/>
                <a:gd name="connsiteY33" fmla="*/ 570786 h 1677558"/>
                <a:gd name="connsiteX34" fmla="*/ 1864043 w 2951797"/>
                <a:gd name="connsiteY34" fmla="*/ 666036 h 1677558"/>
                <a:gd name="connsiteX35" fmla="*/ 1863090 w 2951797"/>
                <a:gd name="connsiteY35" fmla="*/ 674608 h 1677558"/>
                <a:gd name="connsiteX36" fmla="*/ 1854518 w 2951797"/>
                <a:gd name="connsiteY36" fmla="*/ 668893 h 1677558"/>
                <a:gd name="connsiteX37" fmla="*/ 1484948 w 2951797"/>
                <a:gd name="connsiteY37" fmla="*/ 297418 h 1677558"/>
                <a:gd name="connsiteX38" fmla="*/ 1468755 w 2951797"/>
                <a:gd name="connsiteY38" fmla="*/ 297418 h 1677558"/>
                <a:gd name="connsiteX39" fmla="*/ 525780 w 2951797"/>
                <a:gd name="connsiteY39" fmla="*/ 1243251 h 1677558"/>
                <a:gd name="connsiteX40" fmla="*/ 536258 w 2951797"/>
                <a:gd name="connsiteY40" fmla="*/ 1256586 h 1677558"/>
                <a:gd name="connsiteX41" fmla="*/ 838200 w 2951797"/>
                <a:gd name="connsiteY41" fmla="*/ 1254681 h 1677558"/>
                <a:gd name="connsiteX42" fmla="*/ 852488 w 2951797"/>
                <a:gd name="connsiteY42" fmla="*/ 1268016 h 1677558"/>
                <a:gd name="connsiteX43" fmla="*/ 852488 w 2951797"/>
                <a:gd name="connsiteY43" fmla="*/ 1540431 h 1677558"/>
                <a:gd name="connsiteX44" fmla="*/ 850583 w 2951797"/>
                <a:gd name="connsiteY44" fmla="*/ 1569006 h 1677558"/>
                <a:gd name="connsiteX45" fmla="*/ 820103 w 2951797"/>
                <a:gd name="connsiteY45" fmla="*/ 1569958 h 1677558"/>
                <a:gd name="connsiteX46" fmla="*/ 799148 w 2951797"/>
                <a:gd name="connsiteY46" fmla="*/ 1577578 h 1677558"/>
                <a:gd name="connsiteX47" fmla="*/ 779145 w 2951797"/>
                <a:gd name="connsiteY47" fmla="*/ 1610916 h 1677558"/>
                <a:gd name="connsiteX48" fmla="*/ 768668 w 2951797"/>
                <a:gd name="connsiteY48" fmla="*/ 1616631 h 1677558"/>
                <a:gd name="connsiteX49" fmla="*/ 686753 w 2951797"/>
                <a:gd name="connsiteY49" fmla="*/ 1629013 h 1677558"/>
                <a:gd name="connsiteX50" fmla="*/ 633413 w 2951797"/>
                <a:gd name="connsiteY50" fmla="*/ 1665208 h 1677558"/>
                <a:gd name="connsiteX51" fmla="*/ 631508 w 2951797"/>
                <a:gd name="connsiteY51" fmla="*/ 1654731 h 1677558"/>
                <a:gd name="connsiteX52" fmla="*/ 631508 w 2951797"/>
                <a:gd name="connsiteY52" fmla="*/ 1488996 h 1677558"/>
                <a:gd name="connsiteX53" fmla="*/ 618173 w 2951797"/>
                <a:gd name="connsiteY53" fmla="*/ 1475661 h 1677558"/>
                <a:gd name="connsiteX54" fmla="*/ 8573 w 2951797"/>
                <a:gd name="connsiteY54" fmla="*/ 1475661 h 1677558"/>
                <a:gd name="connsiteX55" fmla="*/ 0 w 2951797"/>
                <a:gd name="connsiteY55" fmla="*/ 1475661 h 1677558"/>
                <a:gd name="connsiteX56" fmla="*/ 1465898 w 2951797"/>
                <a:gd name="connsiteY56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21246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4084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99148 w 2951798"/>
                <a:gd name="connsiteY45" fmla="*/ 1577578 h 1677558"/>
                <a:gd name="connsiteX46" fmla="*/ 779145 w 2951798"/>
                <a:gd name="connsiteY46" fmla="*/ 1610916 h 1677558"/>
                <a:gd name="connsiteX47" fmla="*/ 768668 w 2951798"/>
                <a:gd name="connsiteY47" fmla="*/ 1616631 h 1677558"/>
                <a:gd name="connsiteX48" fmla="*/ 634084 w 2951798"/>
                <a:gd name="connsiteY48" fmla="*/ 1621246 h 1677558"/>
                <a:gd name="connsiteX49" fmla="*/ 631508 w 2951798"/>
                <a:gd name="connsiteY49" fmla="*/ 1488996 h 1677558"/>
                <a:gd name="connsiteX50" fmla="*/ 618173 w 2951798"/>
                <a:gd name="connsiteY50" fmla="*/ 1475661 h 1677558"/>
                <a:gd name="connsiteX51" fmla="*/ 8573 w 2951798"/>
                <a:gd name="connsiteY51" fmla="*/ 1475661 h 1677558"/>
                <a:gd name="connsiteX52" fmla="*/ 0 w 2951798"/>
                <a:gd name="connsiteY52" fmla="*/ 1475661 h 1677558"/>
                <a:gd name="connsiteX53" fmla="*/ 1465898 w 2951798"/>
                <a:gd name="connsiteY53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99751 w 2951798"/>
                <a:gd name="connsiteY45" fmla="*/ 1652128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8357"/>
                <a:gd name="connsiteX1" fmla="*/ 1481138 w 2951798"/>
                <a:gd name="connsiteY1" fmla="*/ 5001 h 1678357"/>
                <a:gd name="connsiteX2" fmla="*/ 1805940 w 2951798"/>
                <a:gd name="connsiteY2" fmla="*/ 330756 h 1678357"/>
                <a:gd name="connsiteX3" fmla="*/ 1827848 w 2951798"/>
                <a:gd name="connsiteY3" fmla="*/ 340281 h 1678357"/>
                <a:gd name="connsiteX4" fmla="*/ 2339340 w 2951798"/>
                <a:gd name="connsiteY4" fmla="*/ 340281 h 1678357"/>
                <a:gd name="connsiteX5" fmla="*/ 2351723 w 2951798"/>
                <a:gd name="connsiteY5" fmla="*/ 352663 h 1678357"/>
                <a:gd name="connsiteX6" fmla="*/ 2351723 w 2951798"/>
                <a:gd name="connsiteY6" fmla="*/ 857488 h 1678357"/>
                <a:gd name="connsiteX7" fmla="*/ 2366010 w 2951798"/>
                <a:gd name="connsiteY7" fmla="*/ 891778 h 1678357"/>
                <a:gd name="connsiteX8" fmla="*/ 2942273 w 2951798"/>
                <a:gd name="connsiteY8" fmla="*/ 1468993 h 1678357"/>
                <a:gd name="connsiteX9" fmla="*/ 2951798 w 2951798"/>
                <a:gd name="connsiteY9" fmla="*/ 1475661 h 1678357"/>
                <a:gd name="connsiteX10" fmla="*/ 2939415 w 2951798"/>
                <a:gd name="connsiteY10" fmla="*/ 1478518 h 1678357"/>
                <a:gd name="connsiteX11" fmla="*/ 2366963 w 2951798"/>
                <a:gd name="connsiteY11" fmla="*/ 1478518 h 1678357"/>
                <a:gd name="connsiteX12" fmla="*/ 2353628 w 2951798"/>
                <a:gd name="connsiteY12" fmla="*/ 1492806 h 1678357"/>
                <a:gd name="connsiteX13" fmla="*/ 2354580 w 2951798"/>
                <a:gd name="connsiteY13" fmla="*/ 1624251 h 1678357"/>
                <a:gd name="connsiteX14" fmla="*/ 2344103 w 2951798"/>
                <a:gd name="connsiteY14" fmla="*/ 1629013 h 1678357"/>
                <a:gd name="connsiteX15" fmla="*/ 2280285 w 2951798"/>
                <a:gd name="connsiteY15" fmla="*/ 1619488 h 1678357"/>
                <a:gd name="connsiteX16" fmla="*/ 2204085 w 2951798"/>
                <a:gd name="connsiteY16" fmla="*/ 1650921 h 1678357"/>
                <a:gd name="connsiteX17" fmla="*/ 2175510 w 2951798"/>
                <a:gd name="connsiteY17" fmla="*/ 1674733 h 1678357"/>
                <a:gd name="connsiteX18" fmla="*/ 2165033 w 2951798"/>
                <a:gd name="connsiteY18" fmla="*/ 1673781 h 1678357"/>
                <a:gd name="connsiteX19" fmla="*/ 2138363 w 2951798"/>
                <a:gd name="connsiteY19" fmla="*/ 1634728 h 1678357"/>
                <a:gd name="connsiteX20" fmla="*/ 2132648 w 2951798"/>
                <a:gd name="connsiteY20" fmla="*/ 1614726 h 1678357"/>
                <a:gd name="connsiteX21" fmla="*/ 2132648 w 2951798"/>
                <a:gd name="connsiteY21" fmla="*/ 1270873 h 1678357"/>
                <a:gd name="connsiteX22" fmla="*/ 2132648 w 2951798"/>
                <a:gd name="connsiteY22" fmla="*/ 1258491 h 1678357"/>
                <a:gd name="connsiteX23" fmla="*/ 2154555 w 2951798"/>
                <a:gd name="connsiteY23" fmla="*/ 1255633 h 1678357"/>
                <a:gd name="connsiteX24" fmla="*/ 2396490 w 2951798"/>
                <a:gd name="connsiteY24" fmla="*/ 1255633 h 1678357"/>
                <a:gd name="connsiteX25" fmla="*/ 2419350 w 2951798"/>
                <a:gd name="connsiteY25" fmla="*/ 1257538 h 1678357"/>
                <a:gd name="connsiteX26" fmla="*/ 2428875 w 2951798"/>
                <a:gd name="connsiteY26" fmla="*/ 1244203 h 1678357"/>
                <a:gd name="connsiteX27" fmla="*/ 2146935 w 2951798"/>
                <a:gd name="connsiteY27" fmla="*/ 953691 h 1678357"/>
                <a:gd name="connsiteX28" fmla="*/ 2142173 w 2951798"/>
                <a:gd name="connsiteY28" fmla="*/ 942261 h 1678357"/>
                <a:gd name="connsiteX29" fmla="*/ 2132648 w 2951798"/>
                <a:gd name="connsiteY29" fmla="*/ 571738 h 1678357"/>
                <a:gd name="connsiteX30" fmla="*/ 2132648 w 2951798"/>
                <a:gd name="connsiteY30" fmla="*/ 570786 h 1678357"/>
                <a:gd name="connsiteX31" fmla="*/ 2112645 w 2951798"/>
                <a:gd name="connsiteY31" fmla="*/ 561261 h 1678357"/>
                <a:gd name="connsiteX32" fmla="*/ 1884045 w 2951798"/>
                <a:gd name="connsiteY32" fmla="*/ 561261 h 1678357"/>
                <a:gd name="connsiteX33" fmla="*/ 1864043 w 2951798"/>
                <a:gd name="connsiteY33" fmla="*/ 570786 h 1678357"/>
                <a:gd name="connsiteX34" fmla="*/ 1864043 w 2951798"/>
                <a:gd name="connsiteY34" fmla="*/ 666036 h 1678357"/>
                <a:gd name="connsiteX35" fmla="*/ 1863090 w 2951798"/>
                <a:gd name="connsiteY35" fmla="*/ 674608 h 1678357"/>
                <a:gd name="connsiteX36" fmla="*/ 1854518 w 2951798"/>
                <a:gd name="connsiteY36" fmla="*/ 668893 h 1678357"/>
                <a:gd name="connsiteX37" fmla="*/ 1484948 w 2951798"/>
                <a:gd name="connsiteY37" fmla="*/ 297418 h 1678357"/>
                <a:gd name="connsiteX38" fmla="*/ 1468755 w 2951798"/>
                <a:gd name="connsiteY38" fmla="*/ 297418 h 1678357"/>
                <a:gd name="connsiteX39" fmla="*/ 525780 w 2951798"/>
                <a:gd name="connsiteY39" fmla="*/ 1243251 h 1678357"/>
                <a:gd name="connsiteX40" fmla="*/ 536258 w 2951798"/>
                <a:gd name="connsiteY40" fmla="*/ 1256586 h 1678357"/>
                <a:gd name="connsiteX41" fmla="*/ 838200 w 2951798"/>
                <a:gd name="connsiteY41" fmla="*/ 1254681 h 1678357"/>
                <a:gd name="connsiteX42" fmla="*/ 852488 w 2951798"/>
                <a:gd name="connsiteY42" fmla="*/ 1268016 h 1678357"/>
                <a:gd name="connsiteX43" fmla="*/ 852488 w 2951798"/>
                <a:gd name="connsiteY43" fmla="*/ 1540431 h 1678357"/>
                <a:gd name="connsiteX44" fmla="*/ 855735 w 2951798"/>
                <a:gd name="connsiteY44" fmla="*/ 1672037 h 1678357"/>
                <a:gd name="connsiteX45" fmla="*/ 799751 w 2951798"/>
                <a:gd name="connsiteY45" fmla="*/ 1652128 h 1678357"/>
                <a:gd name="connsiteX46" fmla="*/ 768668 w 2951798"/>
                <a:gd name="connsiteY46" fmla="*/ 1616631 h 1678357"/>
                <a:gd name="connsiteX47" fmla="*/ 634084 w 2951798"/>
                <a:gd name="connsiteY47" fmla="*/ 1621246 h 1678357"/>
                <a:gd name="connsiteX48" fmla="*/ 631508 w 2951798"/>
                <a:gd name="connsiteY48" fmla="*/ 1488996 h 1678357"/>
                <a:gd name="connsiteX49" fmla="*/ 618173 w 2951798"/>
                <a:gd name="connsiteY49" fmla="*/ 1475661 h 1678357"/>
                <a:gd name="connsiteX50" fmla="*/ 8573 w 2951798"/>
                <a:gd name="connsiteY50" fmla="*/ 1475661 h 1678357"/>
                <a:gd name="connsiteX51" fmla="*/ 0 w 2951798"/>
                <a:gd name="connsiteY51" fmla="*/ 1475661 h 1678357"/>
                <a:gd name="connsiteX52" fmla="*/ 1465898 w 2951798"/>
                <a:gd name="connsiteY52" fmla="*/ 5001 h 1678357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6977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1825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978"/>
                <a:gd name="connsiteX1" fmla="*/ 1481138 w 2951798"/>
                <a:gd name="connsiteY1" fmla="*/ 5001 h 1677978"/>
                <a:gd name="connsiteX2" fmla="*/ 1805940 w 2951798"/>
                <a:gd name="connsiteY2" fmla="*/ 330756 h 1677978"/>
                <a:gd name="connsiteX3" fmla="*/ 1827848 w 2951798"/>
                <a:gd name="connsiteY3" fmla="*/ 340281 h 1677978"/>
                <a:gd name="connsiteX4" fmla="*/ 2339340 w 2951798"/>
                <a:gd name="connsiteY4" fmla="*/ 340281 h 1677978"/>
                <a:gd name="connsiteX5" fmla="*/ 2351723 w 2951798"/>
                <a:gd name="connsiteY5" fmla="*/ 352663 h 1677978"/>
                <a:gd name="connsiteX6" fmla="*/ 2351723 w 2951798"/>
                <a:gd name="connsiteY6" fmla="*/ 857488 h 1677978"/>
                <a:gd name="connsiteX7" fmla="*/ 2366010 w 2951798"/>
                <a:gd name="connsiteY7" fmla="*/ 891778 h 1677978"/>
                <a:gd name="connsiteX8" fmla="*/ 2942273 w 2951798"/>
                <a:gd name="connsiteY8" fmla="*/ 1468993 h 1677978"/>
                <a:gd name="connsiteX9" fmla="*/ 2951798 w 2951798"/>
                <a:gd name="connsiteY9" fmla="*/ 1475661 h 1677978"/>
                <a:gd name="connsiteX10" fmla="*/ 2939415 w 2951798"/>
                <a:gd name="connsiteY10" fmla="*/ 1478518 h 1677978"/>
                <a:gd name="connsiteX11" fmla="*/ 2366963 w 2951798"/>
                <a:gd name="connsiteY11" fmla="*/ 1478518 h 1677978"/>
                <a:gd name="connsiteX12" fmla="*/ 2353628 w 2951798"/>
                <a:gd name="connsiteY12" fmla="*/ 1492806 h 1677978"/>
                <a:gd name="connsiteX13" fmla="*/ 2354580 w 2951798"/>
                <a:gd name="connsiteY13" fmla="*/ 1624251 h 1677978"/>
                <a:gd name="connsiteX14" fmla="*/ 2344103 w 2951798"/>
                <a:gd name="connsiteY14" fmla="*/ 1629013 h 1677978"/>
                <a:gd name="connsiteX15" fmla="*/ 2280285 w 2951798"/>
                <a:gd name="connsiteY15" fmla="*/ 1619488 h 1677978"/>
                <a:gd name="connsiteX16" fmla="*/ 2204085 w 2951798"/>
                <a:gd name="connsiteY16" fmla="*/ 1650921 h 1677978"/>
                <a:gd name="connsiteX17" fmla="*/ 2175510 w 2951798"/>
                <a:gd name="connsiteY17" fmla="*/ 1674733 h 1677978"/>
                <a:gd name="connsiteX18" fmla="*/ 2165033 w 2951798"/>
                <a:gd name="connsiteY18" fmla="*/ 1673781 h 1677978"/>
                <a:gd name="connsiteX19" fmla="*/ 2138363 w 2951798"/>
                <a:gd name="connsiteY19" fmla="*/ 1634728 h 1677978"/>
                <a:gd name="connsiteX20" fmla="*/ 2132648 w 2951798"/>
                <a:gd name="connsiteY20" fmla="*/ 1614726 h 1677978"/>
                <a:gd name="connsiteX21" fmla="*/ 2132648 w 2951798"/>
                <a:gd name="connsiteY21" fmla="*/ 1270873 h 1677978"/>
                <a:gd name="connsiteX22" fmla="*/ 2132648 w 2951798"/>
                <a:gd name="connsiteY22" fmla="*/ 1258491 h 1677978"/>
                <a:gd name="connsiteX23" fmla="*/ 2154555 w 2951798"/>
                <a:gd name="connsiteY23" fmla="*/ 1255633 h 1677978"/>
                <a:gd name="connsiteX24" fmla="*/ 2396490 w 2951798"/>
                <a:gd name="connsiteY24" fmla="*/ 1255633 h 1677978"/>
                <a:gd name="connsiteX25" fmla="*/ 2419350 w 2951798"/>
                <a:gd name="connsiteY25" fmla="*/ 1257538 h 1677978"/>
                <a:gd name="connsiteX26" fmla="*/ 2428875 w 2951798"/>
                <a:gd name="connsiteY26" fmla="*/ 1244203 h 1677978"/>
                <a:gd name="connsiteX27" fmla="*/ 2146935 w 2951798"/>
                <a:gd name="connsiteY27" fmla="*/ 953691 h 1677978"/>
                <a:gd name="connsiteX28" fmla="*/ 2142173 w 2951798"/>
                <a:gd name="connsiteY28" fmla="*/ 942261 h 1677978"/>
                <a:gd name="connsiteX29" fmla="*/ 2132648 w 2951798"/>
                <a:gd name="connsiteY29" fmla="*/ 571738 h 1677978"/>
                <a:gd name="connsiteX30" fmla="*/ 2132648 w 2951798"/>
                <a:gd name="connsiteY30" fmla="*/ 570786 h 1677978"/>
                <a:gd name="connsiteX31" fmla="*/ 2112645 w 2951798"/>
                <a:gd name="connsiteY31" fmla="*/ 561261 h 1677978"/>
                <a:gd name="connsiteX32" fmla="*/ 1884045 w 2951798"/>
                <a:gd name="connsiteY32" fmla="*/ 561261 h 1677978"/>
                <a:gd name="connsiteX33" fmla="*/ 1864043 w 2951798"/>
                <a:gd name="connsiteY33" fmla="*/ 570786 h 1677978"/>
                <a:gd name="connsiteX34" fmla="*/ 1864043 w 2951798"/>
                <a:gd name="connsiteY34" fmla="*/ 666036 h 1677978"/>
                <a:gd name="connsiteX35" fmla="*/ 1863090 w 2951798"/>
                <a:gd name="connsiteY35" fmla="*/ 674608 h 1677978"/>
                <a:gd name="connsiteX36" fmla="*/ 1854518 w 2951798"/>
                <a:gd name="connsiteY36" fmla="*/ 668893 h 1677978"/>
                <a:gd name="connsiteX37" fmla="*/ 1484948 w 2951798"/>
                <a:gd name="connsiteY37" fmla="*/ 297418 h 1677978"/>
                <a:gd name="connsiteX38" fmla="*/ 1468755 w 2951798"/>
                <a:gd name="connsiteY38" fmla="*/ 297418 h 1677978"/>
                <a:gd name="connsiteX39" fmla="*/ 525780 w 2951798"/>
                <a:gd name="connsiteY39" fmla="*/ 1243251 h 1677978"/>
                <a:gd name="connsiteX40" fmla="*/ 536258 w 2951798"/>
                <a:gd name="connsiteY40" fmla="*/ 1256586 h 1677978"/>
                <a:gd name="connsiteX41" fmla="*/ 838200 w 2951798"/>
                <a:gd name="connsiteY41" fmla="*/ 1254681 h 1677978"/>
                <a:gd name="connsiteX42" fmla="*/ 852488 w 2951798"/>
                <a:gd name="connsiteY42" fmla="*/ 1268016 h 1677978"/>
                <a:gd name="connsiteX43" fmla="*/ 852488 w 2951798"/>
                <a:gd name="connsiteY43" fmla="*/ 1540431 h 1677978"/>
                <a:gd name="connsiteX44" fmla="*/ 853159 w 2951798"/>
                <a:gd name="connsiteY44" fmla="*/ 1672037 h 1677978"/>
                <a:gd name="connsiteX45" fmla="*/ 784297 w 2951798"/>
                <a:gd name="connsiteY45" fmla="*/ 1641825 h 1677978"/>
                <a:gd name="connsiteX46" fmla="*/ 737759 w 2951798"/>
                <a:gd name="connsiteY46" fmla="*/ 1619207 h 1677978"/>
                <a:gd name="connsiteX47" fmla="*/ 634084 w 2951798"/>
                <a:gd name="connsiteY47" fmla="*/ 1621246 h 1677978"/>
                <a:gd name="connsiteX48" fmla="*/ 631508 w 2951798"/>
                <a:gd name="connsiteY48" fmla="*/ 1488996 h 1677978"/>
                <a:gd name="connsiteX49" fmla="*/ 618173 w 2951798"/>
                <a:gd name="connsiteY49" fmla="*/ 1475661 h 1677978"/>
                <a:gd name="connsiteX50" fmla="*/ 8573 w 2951798"/>
                <a:gd name="connsiteY50" fmla="*/ 1475661 h 1677978"/>
                <a:gd name="connsiteX51" fmla="*/ 0 w 2951798"/>
                <a:gd name="connsiteY51" fmla="*/ 1475661 h 1677978"/>
                <a:gd name="connsiteX52" fmla="*/ 1465898 w 2951798"/>
                <a:gd name="connsiteY52" fmla="*/ 5001 h 1677978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8 w 2951798"/>
                <a:gd name="connsiteY43" fmla="*/ 1540431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5064 w 2951798"/>
                <a:gd name="connsiteY43" fmla="*/ 1545583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798" h="1688649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85448C7-C455-4AB8-88DE-440A47283932}"/>
                </a:ext>
              </a:extLst>
            </p:cNvPr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5EC10E-5351-4C9F-8CEE-25CB5FCC3021}"/>
                </a:ext>
              </a:extLst>
            </p:cNvPr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3882B24-D150-4BD6-A866-B183ED3C102C}"/>
                </a:ext>
              </a:extLst>
            </p:cNvPr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A270E46-603A-401E-B16E-0CC2690B0456}"/>
              </a:ext>
            </a:extLst>
          </p:cNvPr>
          <p:cNvGrpSpPr/>
          <p:nvPr/>
        </p:nvGrpSpPr>
        <p:grpSpPr>
          <a:xfrm>
            <a:off x="632687" y="2810568"/>
            <a:ext cx="4129675" cy="3847847"/>
            <a:chOff x="0" y="1163896"/>
            <a:chExt cx="4862014" cy="45302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0398657-048F-4B3A-8C58-818982DD3499}"/>
                </a:ext>
              </a:extLst>
            </p:cNvPr>
            <p:cNvGrpSpPr/>
            <p:nvPr/>
          </p:nvGrpSpPr>
          <p:grpSpPr>
            <a:xfrm>
              <a:off x="0" y="1163896"/>
              <a:ext cx="4848760" cy="4530208"/>
              <a:chOff x="3658177" y="559597"/>
              <a:chExt cx="4848760" cy="4530208"/>
            </a:xfrm>
          </p:grpSpPr>
          <p:sp>
            <p:nvSpPr>
              <p:cNvPr id="120" name="Graphic 15">
                <a:extLst>
                  <a:ext uri="{FF2B5EF4-FFF2-40B4-BE49-F238E27FC236}">
                    <a16:creationId xmlns:a16="http://schemas.microsoft.com/office/drawing/2014/main" id="{3BB36FED-7016-402E-981D-93093DCB2CE5}"/>
                  </a:ext>
                </a:extLst>
              </p:cNvPr>
              <p:cNvSpPr/>
              <p:nvPr/>
            </p:nvSpPr>
            <p:spPr>
              <a:xfrm>
                <a:off x="3658177" y="559597"/>
                <a:ext cx="4848760" cy="4530208"/>
              </a:xfrm>
              <a:custGeom>
                <a:avLst/>
                <a:gdLst>
                  <a:gd name="connsiteX0" fmla="*/ 2451084 w 4848760"/>
                  <a:gd name="connsiteY0" fmla="*/ 0 h 4530208"/>
                  <a:gd name="connsiteX1" fmla="*/ 2454872 w 4848760"/>
                  <a:gd name="connsiteY1" fmla="*/ 0 h 4530208"/>
                  <a:gd name="connsiteX2" fmla="*/ 2467372 w 4848760"/>
                  <a:gd name="connsiteY2" fmla="*/ 14015 h 4530208"/>
                  <a:gd name="connsiteX3" fmla="*/ 4586646 w 4848760"/>
                  <a:gd name="connsiteY3" fmla="*/ 2079123 h 4530208"/>
                  <a:gd name="connsiteX4" fmla="*/ 4848761 w 4848760"/>
                  <a:gd name="connsiteY4" fmla="*/ 2333285 h 4530208"/>
                  <a:gd name="connsiteX5" fmla="*/ 4848761 w 4848760"/>
                  <a:gd name="connsiteY5" fmla="*/ 2337072 h 4530208"/>
                  <a:gd name="connsiteX6" fmla="*/ 4833231 w 4848760"/>
                  <a:gd name="connsiteY6" fmla="*/ 2350330 h 4530208"/>
                  <a:gd name="connsiteX7" fmla="*/ 4710506 w 4848760"/>
                  <a:gd name="connsiteY7" fmla="*/ 2465100 h 4530208"/>
                  <a:gd name="connsiteX8" fmla="*/ 4440436 w 4848760"/>
                  <a:gd name="connsiteY8" fmla="*/ 2202227 h 4530208"/>
                  <a:gd name="connsiteX9" fmla="*/ 4440436 w 4848760"/>
                  <a:gd name="connsiteY9" fmla="*/ 2232529 h 4530208"/>
                  <a:gd name="connsiteX10" fmla="*/ 4440436 w 4848760"/>
                  <a:gd name="connsiteY10" fmla="*/ 4503694 h 4530208"/>
                  <a:gd name="connsiteX11" fmla="*/ 4439300 w 4848760"/>
                  <a:gd name="connsiteY11" fmla="*/ 4530208 h 4530208"/>
                  <a:gd name="connsiteX12" fmla="*/ 462111 w 4848760"/>
                  <a:gd name="connsiteY12" fmla="*/ 4530208 h 4530208"/>
                  <a:gd name="connsiteX13" fmla="*/ 461733 w 4848760"/>
                  <a:gd name="connsiteY13" fmla="*/ 4507481 h 4530208"/>
                  <a:gd name="connsiteX14" fmla="*/ 461733 w 4848760"/>
                  <a:gd name="connsiteY14" fmla="*/ 2184803 h 4530208"/>
                  <a:gd name="connsiteX15" fmla="*/ 461733 w 4848760"/>
                  <a:gd name="connsiteY15" fmla="*/ 2156394 h 4530208"/>
                  <a:gd name="connsiteX16" fmla="*/ 131058 w 4848760"/>
                  <a:gd name="connsiteY16" fmla="*/ 2470782 h 4530208"/>
                  <a:gd name="connsiteX17" fmla="*/ 15530 w 4848760"/>
                  <a:gd name="connsiteY17" fmla="*/ 2349572 h 4530208"/>
                  <a:gd name="connsiteX18" fmla="*/ 0 w 4848760"/>
                  <a:gd name="connsiteY18" fmla="*/ 2337072 h 4530208"/>
                  <a:gd name="connsiteX19" fmla="*/ 0 w 4848760"/>
                  <a:gd name="connsiteY19" fmla="*/ 2329497 h 4530208"/>
                  <a:gd name="connsiteX20" fmla="*/ 17424 w 4848760"/>
                  <a:gd name="connsiteY20" fmla="*/ 2316618 h 4530208"/>
                  <a:gd name="connsiteX21" fmla="*/ 1319669 w 4848760"/>
                  <a:gd name="connsiteY21" fmla="*/ 1078387 h 4530208"/>
                  <a:gd name="connsiteX22" fmla="*/ 1335199 w 4848760"/>
                  <a:gd name="connsiteY22" fmla="*/ 1042402 h 4530208"/>
                  <a:gd name="connsiteX23" fmla="*/ 1338987 w 4848760"/>
                  <a:gd name="connsiteY23" fmla="*/ 245071 h 4530208"/>
                  <a:gd name="connsiteX24" fmla="*/ 1338987 w 4848760"/>
                  <a:gd name="connsiteY24" fmla="*/ 219314 h 4530208"/>
                  <a:gd name="connsiteX25" fmla="*/ 1661328 w 4848760"/>
                  <a:gd name="connsiteY25" fmla="*/ 219314 h 4530208"/>
                  <a:gd name="connsiteX26" fmla="*/ 1661328 w 4848760"/>
                  <a:gd name="connsiteY26" fmla="*/ 751878 h 4530208"/>
                  <a:gd name="connsiteX27" fmla="*/ 1676858 w 4848760"/>
                  <a:gd name="connsiteY27" fmla="*/ 737863 h 4530208"/>
                  <a:gd name="connsiteX28" fmla="*/ 2310557 w 4848760"/>
                  <a:gd name="connsiteY28" fmla="*/ 134846 h 4530208"/>
                  <a:gd name="connsiteX29" fmla="*/ 2451084 w 4848760"/>
                  <a:gd name="connsiteY29" fmla="*/ 0 h 4530208"/>
                  <a:gd name="connsiteX30" fmla="*/ 651880 w 4848760"/>
                  <a:gd name="connsiteY30" fmla="*/ 4338924 h 4530208"/>
                  <a:gd name="connsiteX31" fmla="*/ 4250668 w 4848760"/>
                  <a:gd name="connsiteY31" fmla="*/ 4338924 h 4530208"/>
                  <a:gd name="connsiteX32" fmla="*/ 4250668 w 4848760"/>
                  <a:gd name="connsiteY32" fmla="*/ 4316955 h 4530208"/>
                  <a:gd name="connsiteX33" fmla="*/ 4251046 w 4848760"/>
                  <a:gd name="connsiteY33" fmla="*/ 2036700 h 4530208"/>
                  <a:gd name="connsiteX34" fmla="*/ 4236274 w 4848760"/>
                  <a:gd name="connsiteY34" fmla="*/ 2002231 h 4530208"/>
                  <a:gd name="connsiteX35" fmla="*/ 2465857 w 4848760"/>
                  <a:gd name="connsiteY35" fmla="*/ 278024 h 4530208"/>
                  <a:gd name="connsiteX36" fmla="*/ 2451084 w 4848760"/>
                  <a:gd name="connsiteY36" fmla="*/ 264010 h 4530208"/>
                  <a:gd name="connsiteX37" fmla="*/ 2435555 w 4848760"/>
                  <a:gd name="connsiteY37" fmla="*/ 278403 h 4530208"/>
                  <a:gd name="connsiteX38" fmla="*/ 667031 w 4848760"/>
                  <a:gd name="connsiteY38" fmla="*/ 1960944 h 4530208"/>
                  <a:gd name="connsiteX39" fmla="*/ 651501 w 4848760"/>
                  <a:gd name="connsiteY39" fmla="*/ 1996928 h 4530208"/>
                  <a:gd name="connsiteX40" fmla="*/ 651880 w 4848760"/>
                  <a:gd name="connsiteY40" fmla="*/ 4315061 h 4530208"/>
                  <a:gd name="connsiteX41" fmla="*/ 651880 w 4848760"/>
                  <a:gd name="connsiteY41" fmla="*/ 4338924 h 453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48760" h="4530208">
                    <a:moveTo>
                      <a:pt x="2451084" y="0"/>
                    </a:moveTo>
                    <a:cubicBezTo>
                      <a:pt x="2452221" y="0"/>
                      <a:pt x="2453736" y="0"/>
                      <a:pt x="2454872" y="0"/>
                    </a:cubicBezTo>
                    <a:cubicBezTo>
                      <a:pt x="2459039" y="4545"/>
                      <a:pt x="2462827" y="9469"/>
                      <a:pt x="2467372" y="14015"/>
                    </a:cubicBezTo>
                    <a:cubicBezTo>
                      <a:pt x="3173796" y="702258"/>
                      <a:pt x="3880221" y="1390880"/>
                      <a:pt x="4586646" y="2079123"/>
                    </a:cubicBezTo>
                    <a:cubicBezTo>
                      <a:pt x="4673765" y="2163970"/>
                      <a:pt x="4761263" y="2248817"/>
                      <a:pt x="4848761" y="2333285"/>
                    </a:cubicBezTo>
                    <a:cubicBezTo>
                      <a:pt x="4848761" y="2334421"/>
                      <a:pt x="4848761" y="2335936"/>
                      <a:pt x="4848761" y="2337072"/>
                    </a:cubicBezTo>
                    <a:cubicBezTo>
                      <a:pt x="4843458" y="2341618"/>
                      <a:pt x="4838155" y="2345784"/>
                      <a:pt x="4833231" y="2350330"/>
                    </a:cubicBezTo>
                    <a:cubicBezTo>
                      <a:pt x="4792701" y="2388208"/>
                      <a:pt x="4752172" y="2426086"/>
                      <a:pt x="4710506" y="2465100"/>
                    </a:cubicBezTo>
                    <a:cubicBezTo>
                      <a:pt x="4624524" y="2381390"/>
                      <a:pt x="4534374" y="2293513"/>
                      <a:pt x="4440436" y="2202227"/>
                    </a:cubicBezTo>
                    <a:cubicBezTo>
                      <a:pt x="4440436" y="2216241"/>
                      <a:pt x="4440436" y="2224575"/>
                      <a:pt x="4440436" y="2232529"/>
                    </a:cubicBezTo>
                    <a:cubicBezTo>
                      <a:pt x="4440436" y="2989710"/>
                      <a:pt x="4440436" y="3746512"/>
                      <a:pt x="4440436" y="4503694"/>
                    </a:cubicBezTo>
                    <a:cubicBezTo>
                      <a:pt x="4440436" y="4512406"/>
                      <a:pt x="4439679" y="4521117"/>
                      <a:pt x="4439300" y="4530208"/>
                    </a:cubicBezTo>
                    <a:cubicBezTo>
                      <a:pt x="3113571" y="4530208"/>
                      <a:pt x="1787841" y="4530208"/>
                      <a:pt x="462111" y="4530208"/>
                    </a:cubicBezTo>
                    <a:cubicBezTo>
                      <a:pt x="462111" y="4522633"/>
                      <a:pt x="461733" y="4515057"/>
                      <a:pt x="461733" y="4507481"/>
                    </a:cubicBezTo>
                    <a:cubicBezTo>
                      <a:pt x="461733" y="3733255"/>
                      <a:pt x="461733" y="2959029"/>
                      <a:pt x="461733" y="2184803"/>
                    </a:cubicBezTo>
                    <a:cubicBezTo>
                      <a:pt x="461733" y="2176848"/>
                      <a:pt x="461733" y="2168894"/>
                      <a:pt x="461733" y="2156394"/>
                    </a:cubicBezTo>
                    <a:cubicBezTo>
                      <a:pt x="349235" y="2263210"/>
                      <a:pt x="240904" y="2366617"/>
                      <a:pt x="131058" y="2470782"/>
                    </a:cubicBezTo>
                    <a:cubicBezTo>
                      <a:pt x="92044" y="2429873"/>
                      <a:pt x="53787" y="2389723"/>
                      <a:pt x="15530" y="2349572"/>
                    </a:cubicBezTo>
                    <a:cubicBezTo>
                      <a:pt x="10985" y="2344648"/>
                      <a:pt x="5303" y="2341239"/>
                      <a:pt x="0" y="2337072"/>
                    </a:cubicBezTo>
                    <a:cubicBezTo>
                      <a:pt x="0" y="2334421"/>
                      <a:pt x="0" y="2332148"/>
                      <a:pt x="0" y="2329497"/>
                    </a:cubicBezTo>
                    <a:cubicBezTo>
                      <a:pt x="6060" y="2325330"/>
                      <a:pt x="12121" y="2321542"/>
                      <a:pt x="17424" y="2316618"/>
                    </a:cubicBezTo>
                    <a:cubicBezTo>
                      <a:pt x="451506" y="1903748"/>
                      <a:pt x="885209" y="1490878"/>
                      <a:pt x="1319669" y="1078387"/>
                    </a:cubicBezTo>
                    <a:cubicBezTo>
                      <a:pt x="1330654" y="1067781"/>
                      <a:pt x="1335199" y="1057554"/>
                      <a:pt x="1335199" y="1042402"/>
                    </a:cubicBezTo>
                    <a:cubicBezTo>
                      <a:pt x="1335957" y="776499"/>
                      <a:pt x="1337472" y="510974"/>
                      <a:pt x="1338987" y="245071"/>
                    </a:cubicBezTo>
                    <a:cubicBezTo>
                      <a:pt x="1338987" y="237116"/>
                      <a:pt x="1338987" y="229162"/>
                      <a:pt x="1338987" y="219314"/>
                    </a:cubicBezTo>
                    <a:cubicBezTo>
                      <a:pt x="1447697" y="219314"/>
                      <a:pt x="1553376" y="219314"/>
                      <a:pt x="1661328" y="219314"/>
                    </a:cubicBezTo>
                    <a:cubicBezTo>
                      <a:pt x="1661328" y="396583"/>
                      <a:pt x="1661328" y="572715"/>
                      <a:pt x="1661328" y="751878"/>
                    </a:cubicBezTo>
                    <a:cubicBezTo>
                      <a:pt x="1668525" y="745439"/>
                      <a:pt x="1672692" y="741651"/>
                      <a:pt x="1676858" y="737863"/>
                    </a:cubicBezTo>
                    <a:cubicBezTo>
                      <a:pt x="1888218" y="536731"/>
                      <a:pt x="2099577" y="335978"/>
                      <a:pt x="2310557" y="134846"/>
                    </a:cubicBezTo>
                    <a:cubicBezTo>
                      <a:pt x="2357905" y="90150"/>
                      <a:pt x="2404495" y="45075"/>
                      <a:pt x="2451084" y="0"/>
                    </a:cubicBezTo>
                    <a:close/>
                    <a:moveTo>
                      <a:pt x="651880" y="4338924"/>
                    </a:moveTo>
                    <a:cubicBezTo>
                      <a:pt x="1852612" y="4338924"/>
                      <a:pt x="3051072" y="4338924"/>
                      <a:pt x="4250668" y="4338924"/>
                    </a:cubicBezTo>
                    <a:cubicBezTo>
                      <a:pt x="4250668" y="4330591"/>
                      <a:pt x="4250668" y="4323773"/>
                      <a:pt x="4250668" y="4316955"/>
                    </a:cubicBezTo>
                    <a:cubicBezTo>
                      <a:pt x="4250668" y="3556744"/>
                      <a:pt x="4250668" y="2796911"/>
                      <a:pt x="4251046" y="2036700"/>
                    </a:cubicBezTo>
                    <a:cubicBezTo>
                      <a:pt x="4251046" y="2022306"/>
                      <a:pt x="4246501" y="2012458"/>
                      <a:pt x="4236274" y="2002231"/>
                    </a:cubicBezTo>
                    <a:cubicBezTo>
                      <a:pt x="3646135" y="1428000"/>
                      <a:pt x="3055996" y="853012"/>
                      <a:pt x="2465857" y="278024"/>
                    </a:cubicBezTo>
                    <a:cubicBezTo>
                      <a:pt x="2460933" y="273479"/>
                      <a:pt x="2456009" y="268934"/>
                      <a:pt x="2451084" y="264010"/>
                    </a:cubicBezTo>
                    <a:cubicBezTo>
                      <a:pt x="2445024" y="269691"/>
                      <a:pt x="2440100" y="273858"/>
                      <a:pt x="2435555" y="278403"/>
                    </a:cubicBezTo>
                    <a:cubicBezTo>
                      <a:pt x="1846173" y="839376"/>
                      <a:pt x="1256792" y="1400350"/>
                      <a:pt x="667031" y="1960944"/>
                    </a:cubicBezTo>
                    <a:cubicBezTo>
                      <a:pt x="656047" y="1971550"/>
                      <a:pt x="651501" y="1981398"/>
                      <a:pt x="651501" y="1996928"/>
                    </a:cubicBezTo>
                    <a:cubicBezTo>
                      <a:pt x="651880" y="2769639"/>
                      <a:pt x="651880" y="3542350"/>
                      <a:pt x="651880" y="4315061"/>
                    </a:cubicBezTo>
                    <a:cubicBezTo>
                      <a:pt x="651880" y="4322258"/>
                      <a:pt x="651880" y="4329834"/>
                      <a:pt x="651880" y="43389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Graphic 22">
                <a:extLst>
                  <a:ext uri="{FF2B5EF4-FFF2-40B4-BE49-F238E27FC236}">
                    <a16:creationId xmlns:a16="http://schemas.microsoft.com/office/drawing/2014/main" id="{79ED1E31-C3B0-42A4-87BD-9375577A37AC}"/>
                  </a:ext>
                </a:extLst>
              </p:cNvPr>
              <p:cNvSpPr/>
              <p:nvPr/>
            </p:nvSpPr>
            <p:spPr>
              <a:xfrm>
                <a:off x="4303988" y="822869"/>
                <a:ext cx="3603640" cy="4073798"/>
              </a:xfrm>
              <a:custGeom>
                <a:avLst/>
                <a:gdLst>
                  <a:gd name="connsiteX0" fmla="*/ 0 w 3603640"/>
                  <a:gd name="connsiteY0" fmla="*/ 4073799 h 4073798"/>
                  <a:gd name="connsiteX1" fmla="*/ 3603640 w 3603640"/>
                  <a:gd name="connsiteY1" fmla="*/ 4073799 h 4073798"/>
                  <a:gd name="connsiteX2" fmla="*/ 3603640 w 3603640"/>
                  <a:gd name="connsiteY2" fmla="*/ 4052057 h 4073798"/>
                  <a:gd name="connsiteX3" fmla="*/ 3603640 w 3603640"/>
                  <a:gd name="connsiteY3" fmla="*/ 1771926 h 4073798"/>
                  <a:gd name="connsiteX4" fmla="*/ 3589146 w 3603640"/>
                  <a:gd name="connsiteY4" fmla="*/ 1737502 h 4073798"/>
                  <a:gd name="connsiteX5" fmla="*/ 1817220 w 3603640"/>
                  <a:gd name="connsiteY5" fmla="*/ 13588 h 4073798"/>
                  <a:gd name="connsiteX6" fmla="*/ 1802726 w 3603640"/>
                  <a:gd name="connsiteY6" fmla="*/ 0 h 4073798"/>
                  <a:gd name="connsiteX7" fmla="*/ 1787326 w 3603640"/>
                  <a:gd name="connsiteY7" fmla="*/ 14494 h 4073798"/>
                  <a:gd name="connsiteX8" fmla="*/ 15400 w 3603640"/>
                  <a:gd name="connsiteY8" fmla="*/ 1696737 h 4073798"/>
                  <a:gd name="connsiteX9" fmla="*/ 0 w 3603640"/>
                  <a:gd name="connsiteY9" fmla="*/ 1732972 h 4073798"/>
                  <a:gd name="connsiteX10" fmla="*/ 0 w 3603640"/>
                  <a:gd name="connsiteY10" fmla="*/ 4051151 h 4073798"/>
                  <a:gd name="connsiteX11" fmla="*/ 0 w 3603640"/>
                  <a:gd name="connsiteY11" fmla="*/ 4073799 h 407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3640" h="4073798">
                    <a:moveTo>
                      <a:pt x="0" y="4073799"/>
                    </a:moveTo>
                    <a:cubicBezTo>
                      <a:pt x="1202119" y="4073799"/>
                      <a:pt x="2402427" y="4073799"/>
                      <a:pt x="3603640" y="4073799"/>
                    </a:cubicBezTo>
                    <a:cubicBezTo>
                      <a:pt x="3603640" y="4065645"/>
                      <a:pt x="3603640" y="4058398"/>
                      <a:pt x="3603640" y="4052057"/>
                    </a:cubicBezTo>
                    <a:cubicBezTo>
                      <a:pt x="3603640" y="3292013"/>
                      <a:pt x="3603640" y="2531970"/>
                      <a:pt x="3603640" y="1771926"/>
                    </a:cubicBezTo>
                    <a:cubicBezTo>
                      <a:pt x="3603640" y="1757431"/>
                      <a:pt x="3599111" y="1747467"/>
                      <a:pt x="3589146" y="1737502"/>
                    </a:cubicBezTo>
                    <a:cubicBezTo>
                      <a:pt x="2998504" y="1164072"/>
                      <a:pt x="2407862" y="588830"/>
                      <a:pt x="1817220" y="13588"/>
                    </a:cubicBezTo>
                    <a:cubicBezTo>
                      <a:pt x="1812691" y="9059"/>
                      <a:pt x="1807256" y="4529"/>
                      <a:pt x="1802726" y="0"/>
                    </a:cubicBezTo>
                    <a:cubicBezTo>
                      <a:pt x="1796385" y="5435"/>
                      <a:pt x="1791855" y="9965"/>
                      <a:pt x="1787326" y="14494"/>
                    </a:cubicBezTo>
                    <a:cubicBezTo>
                      <a:pt x="1196684" y="575242"/>
                      <a:pt x="606042" y="1135989"/>
                      <a:pt x="15400" y="1696737"/>
                    </a:cubicBezTo>
                    <a:cubicBezTo>
                      <a:pt x="4529" y="1707607"/>
                      <a:pt x="0" y="1717572"/>
                      <a:pt x="0" y="1732972"/>
                    </a:cubicBezTo>
                    <a:cubicBezTo>
                      <a:pt x="0" y="2505699"/>
                      <a:pt x="0" y="3278425"/>
                      <a:pt x="0" y="4051151"/>
                    </a:cubicBezTo>
                    <a:cubicBezTo>
                      <a:pt x="0" y="4057492"/>
                      <a:pt x="0" y="4064740"/>
                      <a:pt x="0" y="4073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5507A3-E2FB-469D-98DE-F67116D6C4D9}"/>
                  </a:ext>
                </a:extLst>
              </p:cNvPr>
              <p:cNvSpPr/>
              <p:nvPr/>
            </p:nvSpPr>
            <p:spPr>
              <a:xfrm>
                <a:off x="6077042" y="796666"/>
                <a:ext cx="46062" cy="4897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hord 122">
                <a:extLst>
                  <a:ext uri="{FF2B5EF4-FFF2-40B4-BE49-F238E27FC236}">
                    <a16:creationId xmlns:a16="http://schemas.microsoft.com/office/drawing/2014/main" id="{99BBCD85-E80C-4C78-8757-9DC52911287F}"/>
                  </a:ext>
                </a:extLst>
              </p:cNvPr>
              <p:cNvSpPr/>
              <p:nvPr/>
            </p:nvSpPr>
            <p:spPr>
              <a:xfrm>
                <a:off x="5827837" y="1249989"/>
                <a:ext cx="544472" cy="544472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hord 123">
                <a:extLst>
                  <a:ext uri="{FF2B5EF4-FFF2-40B4-BE49-F238E27FC236}">
                    <a16:creationId xmlns:a16="http://schemas.microsoft.com/office/drawing/2014/main" id="{A2210F8D-CC65-4456-9E5C-BCAC4E4EDB72}"/>
                  </a:ext>
                </a:extLst>
              </p:cNvPr>
              <p:cNvSpPr/>
              <p:nvPr/>
            </p:nvSpPr>
            <p:spPr>
              <a:xfrm rot="10800000">
                <a:off x="5986711" y="1376304"/>
                <a:ext cx="238193" cy="238193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0009980-4796-4104-858C-663ADE6D0193}"/>
                </a:ext>
              </a:extLst>
            </p:cNvPr>
            <p:cNvGrpSpPr/>
            <p:nvPr/>
          </p:nvGrpSpPr>
          <p:grpSpPr>
            <a:xfrm>
              <a:off x="64032" y="2550256"/>
              <a:ext cx="4797982" cy="3014687"/>
              <a:chOff x="-2368153" y="-373145"/>
              <a:chExt cx="11731250" cy="737102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96D82D-6AC6-4274-9192-B53461F0D7DB}"/>
                  </a:ext>
                </a:extLst>
              </p:cNvPr>
              <p:cNvSpPr/>
              <p:nvPr/>
            </p:nvSpPr>
            <p:spPr>
              <a:xfrm>
                <a:off x="-2368153" y="5818618"/>
                <a:ext cx="11731250" cy="11792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41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C2BB8D3-C83E-4308-BBD6-E53BBAC8C652}"/>
                  </a:ext>
                </a:extLst>
              </p:cNvPr>
              <p:cNvSpPr/>
              <p:nvPr/>
            </p:nvSpPr>
            <p:spPr>
              <a:xfrm>
                <a:off x="3839245" y="3789852"/>
                <a:ext cx="667487" cy="2504608"/>
              </a:xfrm>
              <a:custGeom>
                <a:avLst/>
                <a:gdLst>
                  <a:gd name="connsiteX0" fmla="*/ 618346 w 667487"/>
                  <a:gd name="connsiteY0" fmla="*/ 2503413 h 2504608"/>
                  <a:gd name="connsiteX1" fmla="*/ 618346 w 667487"/>
                  <a:gd name="connsiteY1" fmla="*/ 2503413 h 2504608"/>
                  <a:gd name="connsiteX2" fmla="*/ 665971 w 667487"/>
                  <a:gd name="connsiteY2" fmla="*/ 2429118 h 2504608"/>
                  <a:gd name="connsiteX3" fmla="*/ 187816 w 667487"/>
                  <a:gd name="connsiteY3" fmla="*/ 9768 h 2504608"/>
                  <a:gd name="connsiteX4" fmla="*/ 174 w 667487"/>
                  <a:gd name="connsiteY4" fmla="*/ 69776 h 2504608"/>
                  <a:gd name="connsiteX5" fmla="*/ 545004 w 667487"/>
                  <a:gd name="connsiteY5" fmla="*/ 2454836 h 2504608"/>
                  <a:gd name="connsiteX6" fmla="*/ 618346 w 667487"/>
                  <a:gd name="connsiteY6" fmla="*/ 2503413 h 2504608"/>
                  <a:gd name="connsiteX7" fmla="*/ 618346 w 667487"/>
                  <a:gd name="connsiteY7" fmla="*/ 2503413 h 250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487" h="2504608">
                    <a:moveTo>
                      <a:pt x="618346" y="2503413"/>
                    </a:moveTo>
                    <a:lnTo>
                      <a:pt x="618346" y="2503413"/>
                    </a:lnTo>
                    <a:cubicBezTo>
                      <a:pt x="651683" y="2495793"/>
                      <a:pt x="673591" y="2462456"/>
                      <a:pt x="665971" y="2429118"/>
                    </a:cubicBezTo>
                    <a:lnTo>
                      <a:pt x="187816" y="9768"/>
                    </a:lnTo>
                    <a:cubicBezTo>
                      <a:pt x="181149" y="-23569"/>
                      <a:pt x="-6494" y="36438"/>
                      <a:pt x="174" y="69776"/>
                    </a:cubicBezTo>
                    <a:lnTo>
                      <a:pt x="545004" y="2454836"/>
                    </a:lnTo>
                    <a:cubicBezTo>
                      <a:pt x="552624" y="2488173"/>
                      <a:pt x="585008" y="2510081"/>
                      <a:pt x="618346" y="2503413"/>
                    </a:cubicBezTo>
                    <a:lnTo>
                      <a:pt x="618346" y="2503413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445300F-B764-44E1-8E06-365B7CACE5C3}"/>
                  </a:ext>
                </a:extLst>
              </p:cNvPr>
              <p:cNvSpPr/>
              <p:nvPr/>
            </p:nvSpPr>
            <p:spPr>
              <a:xfrm>
                <a:off x="1735752" y="3846376"/>
                <a:ext cx="847607" cy="2457514"/>
              </a:xfrm>
              <a:custGeom>
                <a:avLst/>
                <a:gdLst>
                  <a:gd name="connsiteX0" fmla="*/ 45314 w 847607"/>
                  <a:gd name="connsiteY0" fmla="*/ 2455462 h 2457514"/>
                  <a:gd name="connsiteX1" fmla="*/ 45314 w 847607"/>
                  <a:gd name="connsiteY1" fmla="*/ 2455462 h 2457514"/>
                  <a:gd name="connsiteX2" fmla="*/ 2452 w 847607"/>
                  <a:gd name="connsiteY2" fmla="*/ 2377357 h 2457514"/>
                  <a:gd name="connsiteX3" fmla="*/ 660629 w 847607"/>
                  <a:gd name="connsiteY3" fmla="*/ 8489 h 2457514"/>
                  <a:gd name="connsiteX4" fmla="*/ 847319 w 847607"/>
                  <a:gd name="connsiteY4" fmla="*/ 81832 h 2457514"/>
                  <a:gd name="connsiteX5" fmla="*/ 123419 w 847607"/>
                  <a:gd name="connsiteY5" fmla="*/ 2412599 h 2457514"/>
                  <a:gd name="connsiteX6" fmla="*/ 45314 w 847607"/>
                  <a:gd name="connsiteY6" fmla="*/ 2455462 h 2457514"/>
                  <a:gd name="connsiteX7" fmla="*/ 45314 w 847607"/>
                  <a:gd name="connsiteY7" fmla="*/ 2455462 h 245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7607" h="2457514">
                    <a:moveTo>
                      <a:pt x="45314" y="2455462"/>
                    </a:moveTo>
                    <a:lnTo>
                      <a:pt x="45314" y="2455462"/>
                    </a:lnTo>
                    <a:cubicBezTo>
                      <a:pt x="11977" y="2445937"/>
                      <a:pt x="-7073" y="2411647"/>
                      <a:pt x="2452" y="2377357"/>
                    </a:cubicBezTo>
                    <a:lnTo>
                      <a:pt x="660629" y="8489"/>
                    </a:lnTo>
                    <a:cubicBezTo>
                      <a:pt x="670154" y="-24848"/>
                      <a:pt x="855892" y="48494"/>
                      <a:pt x="847319" y="81832"/>
                    </a:cubicBezTo>
                    <a:lnTo>
                      <a:pt x="123419" y="2412599"/>
                    </a:lnTo>
                    <a:cubicBezTo>
                      <a:pt x="112942" y="2444985"/>
                      <a:pt x="78652" y="2464035"/>
                      <a:pt x="45314" y="2455462"/>
                    </a:cubicBezTo>
                    <a:lnTo>
                      <a:pt x="45314" y="2455462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A4B72A1-CF11-4E82-BF46-1A8004D01159}"/>
                  </a:ext>
                </a:extLst>
              </p:cNvPr>
              <p:cNvSpPr/>
              <p:nvPr/>
            </p:nvSpPr>
            <p:spPr>
              <a:xfrm>
                <a:off x="1667719" y="1131668"/>
                <a:ext cx="2933700" cy="2943225"/>
              </a:xfrm>
              <a:custGeom>
                <a:avLst/>
                <a:gdLst>
                  <a:gd name="connsiteX0" fmla="*/ 2933700 w 2933700"/>
                  <a:gd name="connsiteY0" fmla="*/ 1471613 h 2943225"/>
                  <a:gd name="connsiteX1" fmla="*/ 1466850 w 2933700"/>
                  <a:gd name="connsiteY1" fmla="*/ 2943225 h 2943225"/>
                  <a:gd name="connsiteX2" fmla="*/ 0 w 2933700"/>
                  <a:gd name="connsiteY2" fmla="*/ 1471613 h 2943225"/>
                  <a:gd name="connsiteX3" fmla="*/ 1467803 w 2933700"/>
                  <a:gd name="connsiteY3" fmla="*/ 0 h 2943225"/>
                  <a:gd name="connsiteX4" fmla="*/ 2933700 w 2933700"/>
                  <a:gd name="connsiteY4" fmla="*/ 1471613 h 2943225"/>
                  <a:gd name="connsiteX5" fmla="*/ 2933700 w 2933700"/>
                  <a:gd name="connsiteY5" fmla="*/ 1471613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33700" h="2943225">
                    <a:moveTo>
                      <a:pt x="2933700" y="1471613"/>
                    </a:moveTo>
                    <a:cubicBezTo>
                      <a:pt x="2933700" y="2284095"/>
                      <a:pt x="2277428" y="2943225"/>
                      <a:pt x="1466850" y="2943225"/>
                    </a:cubicBezTo>
                    <a:cubicBezTo>
                      <a:pt x="656273" y="2943225"/>
                      <a:pt x="0" y="2284095"/>
                      <a:pt x="0" y="1471613"/>
                    </a:cubicBezTo>
                    <a:cubicBezTo>
                      <a:pt x="0" y="659130"/>
                      <a:pt x="657225" y="0"/>
                      <a:pt x="1467803" y="0"/>
                    </a:cubicBezTo>
                    <a:cubicBezTo>
                      <a:pt x="2278380" y="0"/>
                      <a:pt x="2933700" y="659130"/>
                      <a:pt x="2933700" y="1471613"/>
                    </a:cubicBezTo>
                    <a:lnTo>
                      <a:pt x="2933700" y="147161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FFEAF53-32B2-4472-B7AC-AA98E4C92606}"/>
                  </a:ext>
                </a:extLst>
              </p:cNvPr>
              <p:cNvSpPr/>
              <p:nvPr/>
            </p:nvSpPr>
            <p:spPr>
              <a:xfrm>
                <a:off x="3002600" y="115250"/>
                <a:ext cx="732602" cy="1110244"/>
              </a:xfrm>
              <a:custGeom>
                <a:avLst/>
                <a:gdLst>
                  <a:gd name="connsiteX0" fmla="*/ 732044 w 732602"/>
                  <a:gd name="connsiteY0" fmla="*/ 364363 h 1110244"/>
                  <a:gd name="connsiteX1" fmla="*/ 725377 w 732602"/>
                  <a:gd name="connsiteY1" fmla="*/ 53848 h 1110244"/>
                  <a:gd name="connsiteX2" fmla="*/ 664416 w 732602"/>
                  <a:gd name="connsiteY2" fmla="*/ 7176 h 1110244"/>
                  <a:gd name="connsiteX3" fmla="*/ 81486 w 732602"/>
                  <a:gd name="connsiteY3" fmla="*/ 220536 h 1110244"/>
                  <a:gd name="connsiteX4" fmla="*/ 8144 w 732602"/>
                  <a:gd name="connsiteY4" fmla="*/ 278638 h 1110244"/>
                  <a:gd name="connsiteX5" fmla="*/ 78629 w 732602"/>
                  <a:gd name="connsiteY5" fmla="*/ 410083 h 1110244"/>
                  <a:gd name="connsiteX6" fmla="*/ 80534 w 732602"/>
                  <a:gd name="connsiteY6" fmla="*/ 944436 h 1110244"/>
                  <a:gd name="connsiteX7" fmla="*/ 86249 w 732602"/>
                  <a:gd name="connsiteY7" fmla="*/ 1015873 h 1110244"/>
                  <a:gd name="connsiteX8" fmla="*/ 182452 w 732602"/>
                  <a:gd name="connsiteY8" fmla="*/ 1098741 h 1110244"/>
                  <a:gd name="connsiteX9" fmla="*/ 322469 w 732602"/>
                  <a:gd name="connsiteY9" fmla="*/ 1094931 h 1110244"/>
                  <a:gd name="connsiteX10" fmla="*/ 321516 w 732602"/>
                  <a:gd name="connsiteY10" fmla="*/ 1092073 h 1110244"/>
                  <a:gd name="connsiteX11" fmla="*/ 323421 w 732602"/>
                  <a:gd name="connsiteY11" fmla="*/ 1092073 h 1110244"/>
                  <a:gd name="connsiteX12" fmla="*/ 459629 w 732602"/>
                  <a:gd name="connsiteY12" fmla="*/ 926338 h 1110244"/>
                  <a:gd name="connsiteX13" fmla="*/ 456771 w 732602"/>
                  <a:gd name="connsiteY13" fmla="*/ 775843 h 1110244"/>
                  <a:gd name="connsiteX14" fmla="*/ 511064 w 732602"/>
                  <a:gd name="connsiteY14" fmla="*/ 709168 h 1110244"/>
                  <a:gd name="connsiteX15" fmla="*/ 709184 w 732602"/>
                  <a:gd name="connsiteY15" fmla="*/ 546291 h 1110244"/>
                  <a:gd name="connsiteX16" fmla="*/ 732044 w 732602"/>
                  <a:gd name="connsiteY16" fmla="*/ 364363 h 11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2602" h="1110244">
                    <a:moveTo>
                      <a:pt x="732044" y="364363"/>
                    </a:moveTo>
                    <a:cubicBezTo>
                      <a:pt x="718709" y="351981"/>
                      <a:pt x="725377" y="143383"/>
                      <a:pt x="725377" y="53848"/>
                    </a:cubicBezTo>
                    <a:cubicBezTo>
                      <a:pt x="725377" y="-6159"/>
                      <a:pt x="724424" y="-6159"/>
                      <a:pt x="664416" y="7176"/>
                    </a:cubicBezTo>
                    <a:cubicBezTo>
                      <a:pt x="573929" y="26226"/>
                      <a:pt x="117681" y="219583"/>
                      <a:pt x="81486" y="220536"/>
                    </a:cubicBezTo>
                    <a:cubicBezTo>
                      <a:pt x="42434" y="221488"/>
                      <a:pt x="18621" y="241491"/>
                      <a:pt x="8144" y="278638"/>
                    </a:cubicBezTo>
                    <a:cubicBezTo>
                      <a:pt x="-12811" y="350076"/>
                      <a:pt x="5286" y="387223"/>
                      <a:pt x="78629" y="410083"/>
                    </a:cubicBezTo>
                    <a:cubicBezTo>
                      <a:pt x="81486" y="588201"/>
                      <a:pt x="78629" y="767271"/>
                      <a:pt x="80534" y="944436"/>
                    </a:cubicBezTo>
                    <a:cubicBezTo>
                      <a:pt x="80534" y="961581"/>
                      <a:pt x="74819" y="999681"/>
                      <a:pt x="86249" y="1015873"/>
                    </a:cubicBezTo>
                    <a:cubicBezTo>
                      <a:pt x="103394" y="1061593"/>
                      <a:pt x="138636" y="1080643"/>
                      <a:pt x="182452" y="1098741"/>
                    </a:cubicBezTo>
                    <a:cubicBezTo>
                      <a:pt x="228171" y="1116838"/>
                      <a:pt x="274844" y="1112076"/>
                      <a:pt x="322469" y="1094931"/>
                    </a:cubicBezTo>
                    <a:cubicBezTo>
                      <a:pt x="322469" y="1094931"/>
                      <a:pt x="322469" y="1093978"/>
                      <a:pt x="321516" y="1092073"/>
                    </a:cubicBezTo>
                    <a:cubicBezTo>
                      <a:pt x="322469" y="1092073"/>
                      <a:pt x="322469" y="1092073"/>
                      <a:pt x="323421" y="1092073"/>
                    </a:cubicBezTo>
                    <a:cubicBezTo>
                      <a:pt x="412004" y="1069213"/>
                      <a:pt x="452009" y="1020636"/>
                      <a:pt x="459629" y="926338"/>
                    </a:cubicBezTo>
                    <a:cubicBezTo>
                      <a:pt x="458677" y="875856"/>
                      <a:pt x="462486" y="825373"/>
                      <a:pt x="456771" y="775843"/>
                    </a:cubicBezTo>
                    <a:cubicBezTo>
                      <a:pt x="452009" y="731076"/>
                      <a:pt x="472011" y="716788"/>
                      <a:pt x="511064" y="709168"/>
                    </a:cubicBezTo>
                    <a:cubicBezTo>
                      <a:pt x="605361" y="691071"/>
                      <a:pt x="672989" y="634873"/>
                      <a:pt x="709184" y="546291"/>
                    </a:cubicBezTo>
                    <a:cubicBezTo>
                      <a:pt x="732044" y="489141"/>
                      <a:pt x="733949" y="426276"/>
                      <a:pt x="732044" y="364363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8111E31-6D27-4D0D-ADD8-774ECE8DFCBF}"/>
                  </a:ext>
                </a:extLst>
              </p:cNvPr>
              <p:cNvSpPr/>
              <p:nvPr/>
            </p:nvSpPr>
            <p:spPr>
              <a:xfrm>
                <a:off x="1858219" y="1322168"/>
                <a:ext cx="2552700" cy="2562225"/>
              </a:xfrm>
              <a:custGeom>
                <a:avLst/>
                <a:gdLst>
                  <a:gd name="connsiteX0" fmla="*/ 2552700 w 2552700"/>
                  <a:gd name="connsiteY0" fmla="*/ 1281113 h 2562225"/>
                  <a:gd name="connsiteX1" fmla="*/ 1276350 w 2552700"/>
                  <a:gd name="connsiteY1" fmla="*/ 2562225 h 2562225"/>
                  <a:gd name="connsiteX2" fmla="*/ 0 w 2552700"/>
                  <a:gd name="connsiteY2" fmla="*/ 1281113 h 2562225"/>
                  <a:gd name="connsiteX3" fmla="*/ 1277303 w 2552700"/>
                  <a:gd name="connsiteY3" fmla="*/ 0 h 2562225"/>
                  <a:gd name="connsiteX4" fmla="*/ 2552700 w 2552700"/>
                  <a:gd name="connsiteY4" fmla="*/ 1281113 h 2562225"/>
                  <a:gd name="connsiteX5" fmla="*/ 2552700 w 2552700"/>
                  <a:gd name="connsiteY5" fmla="*/ 1281113 h 256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2562225">
                    <a:moveTo>
                      <a:pt x="2552700" y="1281113"/>
                    </a:moveTo>
                    <a:cubicBezTo>
                      <a:pt x="2552700" y="1988820"/>
                      <a:pt x="1981200" y="2562225"/>
                      <a:pt x="1276350" y="2562225"/>
                    </a:cubicBezTo>
                    <a:cubicBezTo>
                      <a:pt x="571500" y="2562225"/>
                      <a:pt x="0" y="1988820"/>
                      <a:pt x="0" y="1281113"/>
                    </a:cubicBezTo>
                    <a:cubicBezTo>
                      <a:pt x="0" y="573405"/>
                      <a:pt x="572453" y="0"/>
                      <a:pt x="1277303" y="0"/>
                    </a:cubicBezTo>
                    <a:cubicBezTo>
                      <a:pt x="1982153" y="0"/>
                      <a:pt x="2552700" y="573405"/>
                      <a:pt x="2552700" y="1281113"/>
                    </a:cubicBezTo>
                    <a:lnTo>
                      <a:pt x="2552700" y="1281113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6720071-6522-4E7E-8E0E-F355A392447A}"/>
                  </a:ext>
                </a:extLst>
              </p:cNvPr>
              <p:cNvSpPr/>
              <p:nvPr/>
            </p:nvSpPr>
            <p:spPr>
              <a:xfrm>
                <a:off x="2154650" y="1036418"/>
                <a:ext cx="1999272" cy="1771650"/>
              </a:xfrm>
              <a:custGeom>
                <a:avLst/>
                <a:gdLst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61772 w 1999272"/>
                  <a:gd name="connsiteY26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84632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84632 w 1999272"/>
                  <a:gd name="connsiteY26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9272" h="1771650">
                    <a:moveTo>
                      <a:pt x="1999094" y="424815"/>
                    </a:moveTo>
                    <a:cubicBezTo>
                      <a:pt x="1943849" y="352425"/>
                      <a:pt x="1890509" y="278130"/>
                      <a:pt x="1833359" y="206692"/>
                    </a:cubicBezTo>
                    <a:cubicBezTo>
                      <a:pt x="1740967" y="91440"/>
                      <a:pt x="1624762" y="14288"/>
                      <a:pt x="1474267" y="4763"/>
                    </a:cubicBezTo>
                    <a:cubicBezTo>
                      <a:pt x="1419022" y="1905"/>
                      <a:pt x="1363777" y="3810"/>
                      <a:pt x="1308532" y="2858"/>
                    </a:cubicBezTo>
                    <a:cubicBezTo>
                      <a:pt x="1305674" y="24765"/>
                      <a:pt x="1298054" y="51435"/>
                      <a:pt x="1294244" y="64770"/>
                    </a:cubicBezTo>
                    <a:cubicBezTo>
                      <a:pt x="1277099" y="128588"/>
                      <a:pt x="1227569" y="152400"/>
                      <a:pt x="1165657" y="169545"/>
                    </a:cubicBezTo>
                    <a:cubicBezTo>
                      <a:pt x="1083742" y="184785"/>
                      <a:pt x="980872" y="172403"/>
                      <a:pt x="928484" y="72390"/>
                    </a:cubicBezTo>
                    <a:cubicBezTo>
                      <a:pt x="895147" y="16192"/>
                      <a:pt x="887527" y="7620"/>
                      <a:pt x="875144" y="0"/>
                    </a:cubicBezTo>
                    <a:cubicBezTo>
                      <a:pt x="833234" y="2858"/>
                      <a:pt x="541769" y="20955"/>
                      <a:pt x="483667" y="54292"/>
                    </a:cubicBezTo>
                    <a:cubicBezTo>
                      <a:pt x="359842" y="126683"/>
                      <a:pt x="299834" y="228600"/>
                      <a:pt x="263639" y="360997"/>
                    </a:cubicBezTo>
                    <a:cubicBezTo>
                      <a:pt x="221729" y="513397"/>
                      <a:pt x="160769" y="660083"/>
                      <a:pt x="103619" y="807720"/>
                    </a:cubicBezTo>
                    <a:cubicBezTo>
                      <a:pt x="77902" y="874395"/>
                      <a:pt x="-13538" y="1179195"/>
                      <a:pt x="1702" y="1269682"/>
                    </a:cubicBezTo>
                    <a:cubicBezTo>
                      <a:pt x="29324" y="1384935"/>
                      <a:pt x="42659" y="1427798"/>
                      <a:pt x="179819" y="1448753"/>
                    </a:cubicBezTo>
                    <a:cubicBezTo>
                      <a:pt x="328409" y="1452563"/>
                      <a:pt x="476999" y="1452563"/>
                      <a:pt x="625589" y="1451610"/>
                    </a:cubicBezTo>
                    <a:cubicBezTo>
                      <a:pt x="625589" y="1451610"/>
                      <a:pt x="626542" y="1741170"/>
                      <a:pt x="625589" y="1770698"/>
                    </a:cubicBezTo>
                    <a:lnTo>
                      <a:pt x="1638097" y="1771650"/>
                    </a:lnTo>
                    <a:cubicBezTo>
                      <a:pt x="1617142" y="1416368"/>
                      <a:pt x="1649527" y="1078230"/>
                      <a:pt x="1723822" y="675322"/>
                    </a:cubicBezTo>
                    <a:cubicBezTo>
                      <a:pt x="1785734" y="754380"/>
                      <a:pt x="1843837" y="825818"/>
                      <a:pt x="1901940" y="899160"/>
                    </a:cubicBezTo>
                    <a:cubicBezTo>
                      <a:pt x="1944802" y="803910"/>
                      <a:pt x="2002904" y="441960"/>
                      <a:pt x="1999094" y="424815"/>
                    </a:cubicBezTo>
                    <a:lnTo>
                      <a:pt x="1999094" y="424815"/>
                    </a:lnTo>
                    <a:close/>
                    <a:moveTo>
                      <a:pt x="604226" y="1170079"/>
                    </a:moveTo>
                    <a:lnTo>
                      <a:pt x="420802" y="1151573"/>
                    </a:lnTo>
                    <a:cubicBezTo>
                      <a:pt x="389369" y="1146810"/>
                      <a:pt x="381749" y="1141095"/>
                      <a:pt x="394132" y="1109663"/>
                    </a:cubicBezTo>
                    <a:cubicBezTo>
                      <a:pt x="431279" y="1019175"/>
                      <a:pt x="538912" y="727710"/>
                      <a:pt x="554152" y="693420"/>
                    </a:cubicBezTo>
                    <a:cubicBezTo>
                      <a:pt x="592434" y="856977"/>
                      <a:pt x="606857" y="1070860"/>
                      <a:pt x="604226" y="11700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1"/>
                  </a:gs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7B5549-B113-41CE-8F99-672FBF0A4E6E}"/>
                  </a:ext>
                </a:extLst>
              </p:cNvPr>
              <p:cNvSpPr/>
              <p:nvPr/>
            </p:nvSpPr>
            <p:spPr>
              <a:xfrm>
                <a:off x="3384849" y="1184055"/>
                <a:ext cx="2579597" cy="1305877"/>
              </a:xfrm>
              <a:custGeom>
                <a:avLst/>
                <a:gdLst>
                  <a:gd name="connsiteX0" fmla="*/ 2506255 w 2579597"/>
                  <a:gd name="connsiteY0" fmla="*/ 0 h 1305877"/>
                  <a:gd name="connsiteX1" fmla="*/ 885100 w 2579597"/>
                  <a:gd name="connsiteY1" fmla="*/ 0 h 1305877"/>
                  <a:gd name="connsiteX2" fmla="*/ 811758 w 2579597"/>
                  <a:gd name="connsiteY2" fmla="*/ 73342 h 1305877"/>
                  <a:gd name="connsiteX3" fmla="*/ 580300 w 2579597"/>
                  <a:gd name="connsiteY3" fmla="*/ 1156335 h 1305877"/>
                  <a:gd name="connsiteX4" fmla="*/ 548868 w 2579597"/>
                  <a:gd name="connsiteY4" fmla="*/ 1156335 h 1305877"/>
                  <a:gd name="connsiteX5" fmla="*/ 351700 w 2579597"/>
                  <a:gd name="connsiteY5" fmla="*/ 1156335 h 1305877"/>
                  <a:gd name="connsiteX6" fmla="*/ 230733 w 2579597"/>
                  <a:gd name="connsiteY6" fmla="*/ 1162050 h 1305877"/>
                  <a:gd name="connsiteX7" fmla="*/ 24993 w 2579597"/>
                  <a:gd name="connsiteY7" fmla="*/ 1250632 h 1305877"/>
                  <a:gd name="connsiteX8" fmla="*/ 1180 w 2579597"/>
                  <a:gd name="connsiteY8" fmla="*/ 1289685 h 1305877"/>
                  <a:gd name="connsiteX9" fmla="*/ 30708 w 2579597"/>
                  <a:gd name="connsiteY9" fmla="*/ 1304925 h 1305877"/>
                  <a:gd name="connsiteX10" fmla="*/ 628878 w 2579597"/>
                  <a:gd name="connsiteY10" fmla="*/ 1304925 h 1305877"/>
                  <a:gd name="connsiteX11" fmla="*/ 638403 w 2579597"/>
                  <a:gd name="connsiteY11" fmla="*/ 1305878 h 1305877"/>
                  <a:gd name="connsiteX12" fmla="*/ 2277655 w 2579597"/>
                  <a:gd name="connsiteY12" fmla="*/ 1305878 h 1305877"/>
                  <a:gd name="connsiteX13" fmla="*/ 2350998 w 2579597"/>
                  <a:gd name="connsiteY13" fmla="*/ 1232535 h 1305877"/>
                  <a:gd name="connsiteX14" fmla="*/ 2579598 w 2579597"/>
                  <a:gd name="connsiteY14" fmla="*/ 74295 h 1305877"/>
                  <a:gd name="connsiteX15" fmla="*/ 2506255 w 2579597"/>
                  <a:gd name="connsiteY15" fmla="*/ 0 h 130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79597" h="1305877">
                    <a:moveTo>
                      <a:pt x="2506255" y="0"/>
                    </a:moveTo>
                    <a:lnTo>
                      <a:pt x="885100" y="0"/>
                    </a:lnTo>
                    <a:cubicBezTo>
                      <a:pt x="845095" y="0"/>
                      <a:pt x="811758" y="32385"/>
                      <a:pt x="811758" y="73342"/>
                    </a:cubicBezTo>
                    <a:lnTo>
                      <a:pt x="580300" y="1156335"/>
                    </a:lnTo>
                    <a:cubicBezTo>
                      <a:pt x="563155" y="1156335"/>
                      <a:pt x="550773" y="1156335"/>
                      <a:pt x="548868" y="1156335"/>
                    </a:cubicBezTo>
                    <a:cubicBezTo>
                      <a:pt x="500290" y="1155382"/>
                      <a:pt x="421233" y="1155382"/>
                      <a:pt x="351700" y="1156335"/>
                    </a:cubicBezTo>
                    <a:cubicBezTo>
                      <a:pt x="311695" y="1166813"/>
                      <a:pt x="270738" y="1164907"/>
                      <a:pt x="230733" y="1162050"/>
                    </a:cubicBezTo>
                    <a:cubicBezTo>
                      <a:pt x="145008" y="1155382"/>
                      <a:pt x="85000" y="1193482"/>
                      <a:pt x="24993" y="1250632"/>
                    </a:cubicBezTo>
                    <a:cubicBezTo>
                      <a:pt x="11658" y="1263968"/>
                      <a:pt x="-4535" y="1271588"/>
                      <a:pt x="1180" y="1289685"/>
                    </a:cubicBezTo>
                    <a:cubicBezTo>
                      <a:pt x="4990" y="1302068"/>
                      <a:pt x="13563" y="1304925"/>
                      <a:pt x="30708" y="1304925"/>
                    </a:cubicBezTo>
                    <a:cubicBezTo>
                      <a:pt x="212635" y="1305878"/>
                      <a:pt x="448855" y="1305878"/>
                      <a:pt x="628878" y="1304925"/>
                    </a:cubicBezTo>
                    <a:cubicBezTo>
                      <a:pt x="631735" y="1304925"/>
                      <a:pt x="635545" y="1305878"/>
                      <a:pt x="638403" y="1305878"/>
                    </a:cubicBezTo>
                    <a:lnTo>
                      <a:pt x="2277655" y="1305878"/>
                    </a:lnTo>
                    <a:cubicBezTo>
                      <a:pt x="2317660" y="1305878"/>
                      <a:pt x="2350998" y="1273493"/>
                      <a:pt x="2350998" y="1232535"/>
                    </a:cubicBezTo>
                    <a:lnTo>
                      <a:pt x="2579598" y="74295"/>
                    </a:lnTo>
                    <a:cubicBezTo>
                      <a:pt x="2578646" y="32385"/>
                      <a:pt x="2546260" y="0"/>
                      <a:pt x="2506255" y="0"/>
                    </a:cubicBezTo>
                    <a:close/>
                  </a:path>
                </a:pathLst>
              </a:custGeom>
              <a:gradFill>
                <a:gsLst>
                  <a:gs pos="63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A7311AB-FD94-4C91-804B-E858E51C828E}"/>
                  </a:ext>
                </a:extLst>
              </p:cNvPr>
              <p:cNvSpPr/>
              <p:nvPr/>
            </p:nvSpPr>
            <p:spPr>
              <a:xfrm>
                <a:off x="3763779" y="6170393"/>
                <a:ext cx="761873" cy="266974"/>
              </a:xfrm>
              <a:custGeom>
                <a:avLst/>
                <a:gdLst>
                  <a:gd name="connsiteX0" fmla="*/ 755725 w 761873"/>
                  <a:gd name="connsiteY0" fmla="*/ 200025 h 266974"/>
                  <a:gd name="connsiteX1" fmla="*/ 621423 w 761873"/>
                  <a:gd name="connsiteY1" fmla="*/ 123825 h 266974"/>
                  <a:gd name="connsiteX2" fmla="*/ 344245 w 761873"/>
                  <a:gd name="connsiteY2" fmla="*/ 26670 h 266974"/>
                  <a:gd name="connsiteX3" fmla="*/ 298525 w 761873"/>
                  <a:gd name="connsiteY3" fmla="*/ 0 h 266974"/>
                  <a:gd name="connsiteX4" fmla="*/ 291858 w 761873"/>
                  <a:gd name="connsiteY4" fmla="*/ 5715 h 266974"/>
                  <a:gd name="connsiteX5" fmla="*/ 82308 w 761873"/>
                  <a:gd name="connsiteY5" fmla="*/ 13335 h 266974"/>
                  <a:gd name="connsiteX6" fmla="*/ 82308 w 761873"/>
                  <a:gd name="connsiteY6" fmla="*/ 13335 h 266974"/>
                  <a:gd name="connsiteX7" fmla="*/ 82308 w 761873"/>
                  <a:gd name="connsiteY7" fmla="*/ 13335 h 266974"/>
                  <a:gd name="connsiteX8" fmla="*/ 38492 w 761873"/>
                  <a:gd name="connsiteY8" fmla="*/ 66675 h 266974"/>
                  <a:gd name="connsiteX9" fmla="*/ 392 w 761873"/>
                  <a:gd name="connsiteY9" fmla="*/ 266700 h 266974"/>
                  <a:gd name="connsiteX10" fmla="*/ 711910 w 761873"/>
                  <a:gd name="connsiteY10" fmla="*/ 266700 h 266974"/>
                  <a:gd name="connsiteX11" fmla="*/ 755725 w 761873"/>
                  <a:gd name="connsiteY11" fmla="*/ 200025 h 266974"/>
                  <a:gd name="connsiteX12" fmla="*/ 755725 w 76187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1873" h="266974">
                    <a:moveTo>
                      <a:pt x="755725" y="200025"/>
                    </a:moveTo>
                    <a:cubicBezTo>
                      <a:pt x="731912" y="136207"/>
                      <a:pt x="679525" y="125730"/>
                      <a:pt x="621423" y="123825"/>
                    </a:cubicBezTo>
                    <a:cubicBezTo>
                      <a:pt x="519505" y="118110"/>
                      <a:pt x="426160" y="89535"/>
                      <a:pt x="344245" y="26670"/>
                    </a:cubicBezTo>
                    <a:cubicBezTo>
                      <a:pt x="329958" y="15240"/>
                      <a:pt x="314717" y="5715"/>
                      <a:pt x="298525" y="0"/>
                    </a:cubicBezTo>
                    <a:cubicBezTo>
                      <a:pt x="296620" y="1905"/>
                      <a:pt x="294715" y="3810"/>
                      <a:pt x="291858" y="5715"/>
                    </a:cubicBezTo>
                    <a:cubicBezTo>
                      <a:pt x="223277" y="35243"/>
                      <a:pt x="152792" y="20002"/>
                      <a:pt x="82308" y="13335"/>
                    </a:cubicBezTo>
                    <a:lnTo>
                      <a:pt x="82308" y="13335"/>
                    </a:lnTo>
                    <a:lnTo>
                      <a:pt x="82308" y="13335"/>
                    </a:lnTo>
                    <a:cubicBezTo>
                      <a:pt x="40398" y="7620"/>
                      <a:pt x="40398" y="39052"/>
                      <a:pt x="38492" y="66675"/>
                    </a:cubicBezTo>
                    <a:cubicBezTo>
                      <a:pt x="21348" y="132398"/>
                      <a:pt x="-3417" y="196215"/>
                      <a:pt x="392" y="266700"/>
                    </a:cubicBezTo>
                    <a:cubicBezTo>
                      <a:pt x="168033" y="265748"/>
                      <a:pt x="659523" y="267652"/>
                      <a:pt x="711910" y="266700"/>
                    </a:cubicBezTo>
                    <a:cubicBezTo>
                      <a:pt x="755725" y="265748"/>
                      <a:pt x="771917" y="243840"/>
                      <a:pt x="755725" y="200025"/>
                    </a:cubicBezTo>
                    <a:lnTo>
                      <a:pt x="75572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2E50356-493F-4BA2-B378-6250663BDE3A}"/>
                  </a:ext>
                </a:extLst>
              </p:cNvPr>
              <p:cNvSpPr/>
              <p:nvPr/>
            </p:nvSpPr>
            <p:spPr>
              <a:xfrm>
                <a:off x="3181959" y="6170393"/>
                <a:ext cx="753143" cy="266974"/>
              </a:xfrm>
              <a:custGeom>
                <a:avLst/>
                <a:gdLst>
                  <a:gd name="connsiteX0" fmla="*/ 746995 w 753143"/>
                  <a:gd name="connsiteY0" fmla="*/ 200025 h 266974"/>
                  <a:gd name="connsiteX1" fmla="*/ 614598 w 753143"/>
                  <a:gd name="connsiteY1" fmla="*/ 123825 h 266974"/>
                  <a:gd name="connsiteX2" fmla="*/ 341230 w 753143"/>
                  <a:gd name="connsiteY2" fmla="*/ 26670 h 266974"/>
                  <a:gd name="connsiteX3" fmla="*/ 295510 w 753143"/>
                  <a:gd name="connsiteY3" fmla="*/ 0 h 266974"/>
                  <a:gd name="connsiteX4" fmla="*/ 288843 w 753143"/>
                  <a:gd name="connsiteY4" fmla="*/ 5715 h 266974"/>
                  <a:gd name="connsiteX5" fmla="*/ 82150 w 753143"/>
                  <a:gd name="connsiteY5" fmla="*/ 13335 h 266974"/>
                  <a:gd name="connsiteX6" fmla="*/ 82150 w 753143"/>
                  <a:gd name="connsiteY6" fmla="*/ 13335 h 266974"/>
                  <a:gd name="connsiteX7" fmla="*/ 82150 w 753143"/>
                  <a:gd name="connsiteY7" fmla="*/ 13335 h 266974"/>
                  <a:gd name="connsiteX8" fmla="*/ 38335 w 753143"/>
                  <a:gd name="connsiteY8" fmla="*/ 66675 h 266974"/>
                  <a:gd name="connsiteX9" fmla="*/ 235 w 753143"/>
                  <a:gd name="connsiteY9" fmla="*/ 266700 h 266974"/>
                  <a:gd name="connsiteX10" fmla="*/ 703180 w 753143"/>
                  <a:gd name="connsiteY10" fmla="*/ 266700 h 266974"/>
                  <a:gd name="connsiteX11" fmla="*/ 746995 w 753143"/>
                  <a:gd name="connsiteY11" fmla="*/ 200025 h 266974"/>
                  <a:gd name="connsiteX12" fmla="*/ 746995 w 75314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3143" h="266974">
                    <a:moveTo>
                      <a:pt x="746995" y="200025"/>
                    </a:moveTo>
                    <a:cubicBezTo>
                      <a:pt x="723182" y="136207"/>
                      <a:pt x="671748" y="125730"/>
                      <a:pt x="614598" y="123825"/>
                    </a:cubicBezTo>
                    <a:cubicBezTo>
                      <a:pt x="514585" y="118110"/>
                      <a:pt x="422193" y="89535"/>
                      <a:pt x="341230" y="26670"/>
                    </a:cubicBezTo>
                    <a:cubicBezTo>
                      <a:pt x="326943" y="15240"/>
                      <a:pt x="312655" y="5715"/>
                      <a:pt x="295510" y="0"/>
                    </a:cubicBezTo>
                    <a:cubicBezTo>
                      <a:pt x="293605" y="1905"/>
                      <a:pt x="291700" y="3810"/>
                      <a:pt x="288843" y="5715"/>
                    </a:cubicBezTo>
                    <a:cubicBezTo>
                      <a:pt x="221215" y="35243"/>
                      <a:pt x="151682" y="20002"/>
                      <a:pt x="82150" y="13335"/>
                    </a:cubicBezTo>
                    <a:lnTo>
                      <a:pt x="82150" y="13335"/>
                    </a:lnTo>
                    <a:lnTo>
                      <a:pt x="82150" y="13335"/>
                    </a:lnTo>
                    <a:cubicBezTo>
                      <a:pt x="41193" y="7620"/>
                      <a:pt x="41193" y="39052"/>
                      <a:pt x="38335" y="66675"/>
                    </a:cubicBezTo>
                    <a:cubicBezTo>
                      <a:pt x="21190" y="132398"/>
                      <a:pt x="-2622" y="196215"/>
                      <a:pt x="235" y="266700"/>
                    </a:cubicBezTo>
                    <a:cubicBezTo>
                      <a:pt x="165970" y="265748"/>
                      <a:pt x="651745" y="267652"/>
                      <a:pt x="703180" y="266700"/>
                    </a:cubicBezTo>
                    <a:cubicBezTo>
                      <a:pt x="746995" y="265748"/>
                      <a:pt x="763188" y="243840"/>
                      <a:pt x="746995" y="200025"/>
                    </a:cubicBezTo>
                    <a:lnTo>
                      <a:pt x="74699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68E4883-6A0B-48F7-B96F-9A767E6161F7}"/>
                  </a:ext>
                </a:extLst>
              </p:cNvPr>
              <p:cNvSpPr/>
              <p:nvPr/>
            </p:nvSpPr>
            <p:spPr>
              <a:xfrm>
                <a:off x="3118377" y="2227446"/>
                <a:ext cx="630554" cy="255965"/>
              </a:xfrm>
              <a:custGeom>
                <a:avLst/>
                <a:gdLst>
                  <a:gd name="connsiteX0" fmla="*/ 0 w 630554"/>
                  <a:gd name="connsiteY0" fmla="*/ 254866 h 255965"/>
                  <a:gd name="connsiteX1" fmla="*/ 952 w 630554"/>
                  <a:gd name="connsiteY1" fmla="*/ 195811 h 255965"/>
                  <a:gd name="connsiteX2" fmla="*/ 180022 w 630554"/>
                  <a:gd name="connsiteY2" fmla="*/ 9121 h 255965"/>
                  <a:gd name="connsiteX3" fmla="*/ 455295 w 630554"/>
                  <a:gd name="connsiteY3" fmla="*/ 22456 h 255965"/>
                  <a:gd name="connsiteX4" fmla="*/ 568642 w 630554"/>
                  <a:gd name="connsiteY4" fmla="*/ 46269 h 255965"/>
                  <a:gd name="connsiteX5" fmla="*/ 630555 w 630554"/>
                  <a:gd name="connsiteY5" fmla="*/ 115801 h 255965"/>
                  <a:gd name="connsiteX6" fmla="*/ 593407 w 630554"/>
                  <a:gd name="connsiteY6" fmla="*/ 135803 h 255965"/>
                  <a:gd name="connsiteX7" fmla="*/ 461010 w 630554"/>
                  <a:gd name="connsiteY7" fmla="*/ 135803 h 255965"/>
                  <a:gd name="connsiteX8" fmla="*/ 331470 w 630554"/>
                  <a:gd name="connsiteY8" fmla="*/ 189144 h 255965"/>
                  <a:gd name="connsiteX9" fmla="*/ 294322 w 630554"/>
                  <a:gd name="connsiteY9" fmla="*/ 254866 h 255965"/>
                  <a:gd name="connsiteX10" fmla="*/ 0 w 630554"/>
                  <a:gd name="connsiteY10" fmla="*/ 254866 h 25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554" h="255965">
                    <a:moveTo>
                      <a:pt x="0" y="254866"/>
                    </a:moveTo>
                    <a:cubicBezTo>
                      <a:pt x="0" y="252009"/>
                      <a:pt x="952" y="198669"/>
                      <a:pt x="952" y="195811"/>
                    </a:cubicBezTo>
                    <a:cubicBezTo>
                      <a:pt x="26670" y="40553"/>
                      <a:pt x="27622" y="43411"/>
                      <a:pt x="180022" y="9121"/>
                    </a:cubicBezTo>
                    <a:cubicBezTo>
                      <a:pt x="273367" y="-12786"/>
                      <a:pt x="363855" y="10074"/>
                      <a:pt x="455295" y="22456"/>
                    </a:cubicBezTo>
                    <a:cubicBezTo>
                      <a:pt x="493395" y="27219"/>
                      <a:pt x="532447" y="31028"/>
                      <a:pt x="568642" y="46269"/>
                    </a:cubicBezTo>
                    <a:cubicBezTo>
                      <a:pt x="601027" y="59603"/>
                      <a:pt x="623888" y="80559"/>
                      <a:pt x="630555" y="115801"/>
                    </a:cubicBezTo>
                    <a:cubicBezTo>
                      <a:pt x="627697" y="140566"/>
                      <a:pt x="608647" y="135803"/>
                      <a:pt x="593407" y="135803"/>
                    </a:cubicBezTo>
                    <a:cubicBezTo>
                      <a:pt x="549592" y="136756"/>
                      <a:pt x="505777" y="139614"/>
                      <a:pt x="461010" y="135803"/>
                    </a:cubicBezTo>
                    <a:cubicBezTo>
                      <a:pt x="406717" y="131041"/>
                      <a:pt x="366713" y="151044"/>
                      <a:pt x="331470" y="189144"/>
                    </a:cubicBezTo>
                    <a:cubicBezTo>
                      <a:pt x="324802" y="196764"/>
                      <a:pt x="302895" y="222481"/>
                      <a:pt x="294322" y="254866"/>
                    </a:cubicBezTo>
                    <a:cubicBezTo>
                      <a:pt x="207645" y="256771"/>
                      <a:pt x="48577" y="255819"/>
                      <a:pt x="0" y="254866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49AA4FB-F0E5-4DA4-B288-2BA766FF6977}"/>
                  </a:ext>
                </a:extLst>
              </p:cNvPr>
              <p:cNvSpPr/>
              <p:nvPr/>
            </p:nvSpPr>
            <p:spPr>
              <a:xfrm>
                <a:off x="4868071" y="1741251"/>
                <a:ext cx="200085" cy="238141"/>
              </a:xfrm>
              <a:custGeom>
                <a:avLst/>
                <a:gdLst>
                  <a:gd name="connsiteX0" fmla="*/ 200073 w 200085"/>
                  <a:gd name="connsiteY0" fmla="*/ 99076 h 238141"/>
                  <a:gd name="connsiteX1" fmla="*/ 85773 w 200085"/>
                  <a:gd name="connsiteY1" fmla="*/ 238141 h 238141"/>
                  <a:gd name="connsiteX2" fmla="*/ 48 w 200085"/>
                  <a:gd name="connsiteY2" fmla="*/ 140986 h 238141"/>
                  <a:gd name="connsiteX3" fmla="*/ 112443 w 200085"/>
                  <a:gd name="connsiteY3" fmla="*/ 16 h 238141"/>
                  <a:gd name="connsiteX4" fmla="*/ 200073 w 200085"/>
                  <a:gd name="connsiteY4" fmla="*/ 99076 h 238141"/>
                  <a:gd name="connsiteX5" fmla="*/ 200073 w 200085"/>
                  <a:gd name="connsiteY5" fmla="*/ 99076 h 23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85" h="238141">
                    <a:moveTo>
                      <a:pt x="200073" y="99076"/>
                    </a:moveTo>
                    <a:cubicBezTo>
                      <a:pt x="201025" y="171466"/>
                      <a:pt x="145781" y="238141"/>
                      <a:pt x="85773" y="238141"/>
                    </a:cubicBezTo>
                    <a:cubicBezTo>
                      <a:pt x="37195" y="238141"/>
                      <a:pt x="2906" y="198136"/>
                      <a:pt x="48" y="140986"/>
                    </a:cubicBezTo>
                    <a:cubicBezTo>
                      <a:pt x="-1857" y="70501"/>
                      <a:pt x="53388" y="969"/>
                      <a:pt x="112443" y="16"/>
                    </a:cubicBezTo>
                    <a:cubicBezTo>
                      <a:pt x="163878" y="-936"/>
                      <a:pt x="200073" y="40021"/>
                      <a:pt x="200073" y="99076"/>
                    </a:cubicBezTo>
                    <a:lnTo>
                      <a:pt x="200073" y="99076"/>
                    </a:lnTo>
                    <a:close/>
                  </a:path>
                </a:pathLst>
              </a:custGeom>
              <a:solidFill>
                <a:srgbClr val="E8EC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B9347AB-BC17-4F26-8B7A-963FEF2EB4C6}"/>
                  </a:ext>
                </a:extLst>
              </p:cNvPr>
              <p:cNvSpPr/>
              <p:nvPr/>
            </p:nvSpPr>
            <p:spPr>
              <a:xfrm>
                <a:off x="2497347" y="2503268"/>
                <a:ext cx="504825" cy="9525"/>
              </a:xfrm>
              <a:custGeom>
                <a:avLst/>
                <a:gdLst>
                  <a:gd name="connsiteX0" fmla="*/ 504825 w 504825"/>
                  <a:gd name="connsiteY0" fmla="*/ 9525 h 9525"/>
                  <a:gd name="connsiteX1" fmla="*/ 0 w 504825"/>
                  <a:gd name="connsiteY1" fmla="*/ 9525 h 9525"/>
                  <a:gd name="connsiteX2" fmla="*/ 0 w 504825"/>
                  <a:gd name="connsiteY2" fmla="*/ 0 h 9525"/>
                  <a:gd name="connsiteX3" fmla="*/ 504825 w 504825"/>
                  <a:gd name="connsiteY3" fmla="*/ 0 h 9525"/>
                  <a:gd name="connsiteX4" fmla="*/ 504825 w 504825"/>
                  <a:gd name="connsiteY4" fmla="*/ 9525 h 9525"/>
                  <a:gd name="connsiteX5" fmla="*/ 504825 w 504825"/>
                  <a:gd name="connsiteY5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825" h="9525">
                    <a:moveTo>
                      <a:pt x="504825" y="9525"/>
                    </a:moveTo>
                    <a:cubicBezTo>
                      <a:pt x="336233" y="9525"/>
                      <a:pt x="168592" y="9525"/>
                      <a:pt x="0" y="9525"/>
                    </a:cubicBezTo>
                    <a:cubicBezTo>
                      <a:pt x="0" y="6668"/>
                      <a:pt x="0" y="2857"/>
                      <a:pt x="0" y="0"/>
                    </a:cubicBezTo>
                    <a:cubicBezTo>
                      <a:pt x="168592" y="0"/>
                      <a:pt x="336233" y="0"/>
                      <a:pt x="504825" y="0"/>
                    </a:cubicBezTo>
                    <a:cubicBezTo>
                      <a:pt x="504825" y="2857"/>
                      <a:pt x="504825" y="5715"/>
                      <a:pt x="504825" y="9525"/>
                    </a:cubicBezTo>
                    <a:lnTo>
                      <a:pt x="504825" y="9525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C5A36E3-B984-47EC-B031-5A26BA35E2CF}"/>
                  </a:ext>
                </a:extLst>
              </p:cNvPr>
              <p:cNvSpPr/>
              <p:nvPr/>
            </p:nvSpPr>
            <p:spPr>
              <a:xfrm>
                <a:off x="3467944" y="2503268"/>
                <a:ext cx="428625" cy="9525"/>
              </a:xfrm>
              <a:custGeom>
                <a:avLst/>
                <a:gdLst>
                  <a:gd name="connsiteX0" fmla="*/ 953 w 428625"/>
                  <a:gd name="connsiteY0" fmla="*/ 0 h 9525"/>
                  <a:gd name="connsiteX1" fmla="*/ 428625 w 428625"/>
                  <a:gd name="connsiteY1" fmla="*/ 0 h 9525"/>
                  <a:gd name="connsiteX2" fmla="*/ 428625 w 428625"/>
                  <a:gd name="connsiteY2" fmla="*/ 9525 h 9525"/>
                  <a:gd name="connsiteX3" fmla="*/ 0 w 428625"/>
                  <a:gd name="connsiteY3" fmla="*/ 9525 h 9525"/>
                  <a:gd name="connsiteX4" fmla="*/ 953 w 428625"/>
                  <a:gd name="connsiteY4" fmla="*/ 0 h 9525"/>
                  <a:gd name="connsiteX5" fmla="*/ 953 w 428625"/>
                  <a:gd name="connsiteY5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625" h="9525">
                    <a:moveTo>
                      <a:pt x="953" y="0"/>
                    </a:moveTo>
                    <a:cubicBezTo>
                      <a:pt x="143828" y="0"/>
                      <a:pt x="286703" y="0"/>
                      <a:pt x="428625" y="0"/>
                    </a:cubicBezTo>
                    <a:cubicBezTo>
                      <a:pt x="428625" y="2857"/>
                      <a:pt x="428625" y="6668"/>
                      <a:pt x="428625" y="9525"/>
                    </a:cubicBezTo>
                    <a:cubicBezTo>
                      <a:pt x="285750" y="9525"/>
                      <a:pt x="142875" y="9525"/>
                      <a:pt x="0" y="9525"/>
                    </a:cubicBezTo>
                    <a:cubicBezTo>
                      <a:pt x="953" y="6668"/>
                      <a:pt x="953" y="3810"/>
                      <a:pt x="953" y="0"/>
                    </a:cubicBez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6ABC664-DBFB-4BA2-AA86-8792E2889EB2}"/>
                  </a:ext>
                </a:extLst>
              </p:cNvPr>
              <p:cNvSpPr/>
              <p:nvPr/>
            </p:nvSpPr>
            <p:spPr>
              <a:xfrm>
                <a:off x="3240195" y="6046206"/>
                <a:ext cx="257276" cy="152791"/>
              </a:xfrm>
              <a:custGeom>
                <a:avLst/>
                <a:gdLst>
                  <a:gd name="connsiteX0" fmla="*/ 227749 w 257276"/>
                  <a:gd name="connsiteY0" fmla="*/ 131806 h 152791"/>
                  <a:gd name="connsiteX1" fmla="*/ 102 w 257276"/>
                  <a:gd name="connsiteY1" fmla="*/ 139426 h 152791"/>
                  <a:gd name="connsiteX2" fmla="*/ 13437 w 257276"/>
                  <a:gd name="connsiteY2" fmla="*/ 7981 h 152791"/>
                  <a:gd name="connsiteX3" fmla="*/ 257277 w 257276"/>
                  <a:gd name="connsiteY3" fmla="*/ 7029 h 152791"/>
                  <a:gd name="connsiteX4" fmla="*/ 227749 w 257276"/>
                  <a:gd name="connsiteY4" fmla="*/ 131806 h 152791"/>
                  <a:gd name="connsiteX5" fmla="*/ 227749 w 257276"/>
                  <a:gd name="connsiteY5" fmla="*/ 131806 h 15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276" h="152791">
                    <a:moveTo>
                      <a:pt x="227749" y="131806"/>
                    </a:moveTo>
                    <a:cubicBezTo>
                      <a:pt x="159169" y="160381"/>
                      <a:pt x="-4661" y="156572"/>
                      <a:pt x="102" y="139426"/>
                    </a:cubicBezTo>
                    <a:cubicBezTo>
                      <a:pt x="12484" y="103231"/>
                      <a:pt x="11532" y="47034"/>
                      <a:pt x="13437" y="7981"/>
                    </a:cubicBezTo>
                    <a:cubicBezTo>
                      <a:pt x="19152" y="-2496"/>
                      <a:pt x="250609" y="-2496"/>
                      <a:pt x="257277" y="7029"/>
                    </a:cubicBezTo>
                    <a:cubicBezTo>
                      <a:pt x="251562" y="36556"/>
                      <a:pt x="242037" y="122281"/>
                      <a:pt x="227749" y="131806"/>
                    </a:cubicBezTo>
                    <a:lnTo>
                      <a:pt x="227749" y="131806"/>
                    </a:lnTo>
                    <a:close/>
                  </a:path>
                </a:pathLst>
              </a:custGeom>
              <a:gradFill>
                <a:gsLst>
                  <a:gs pos="4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2415510-D2C1-44A8-A2F4-B5407138ABB7}"/>
                  </a:ext>
                </a:extLst>
              </p:cNvPr>
              <p:cNvSpPr/>
              <p:nvPr/>
            </p:nvSpPr>
            <p:spPr>
              <a:xfrm>
                <a:off x="3831407" y="6065618"/>
                <a:ext cx="256614" cy="133588"/>
              </a:xfrm>
              <a:custGeom>
                <a:avLst/>
                <a:gdLst>
                  <a:gd name="connsiteX0" fmla="*/ 256614 w 256614"/>
                  <a:gd name="connsiteY0" fmla="*/ 0 h 133588"/>
                  <a:gd name="connsiteX1" fmla="*/ 227087 w 256614"/>
                  <a:gd name="connsiteY1" fmla="*/ 115252 h 133588"/>
                  <a:gd name="connsiteX2" fmla="*/ 392 w 256614"/>
                  <a:gd name="connsiteY2" fmla="*/ 118110 h 133588"/>
                  <a:gd name="connsiteX3" fmla="*/ 25157 w 256614"/>
                  <a:gd name="connsiteY3" fmla="*/ 1905 h 133588"/>
                  <a:gd name="connsiteX4" fmla="*/ 256614 w 256614"/>
                  <a:gd name="connsiteY4" fmla="*/ 0 h 133588"/>
                  <a:gd name="connsiteX5" fmla="*/ 256614 w 256614"/>
                  <a:gd name="connsiteY5" fmla="*/ 0 h 133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614" h="133588">
                    <a:moveTo>
                      <a:pt x="256614" y="0"/>
                    </a:moveTo>
                    <a:cubicBezTo>
                      <a:pt x="248042" y="27623"/>
                      <a:pt x="229944" y="100965"/>
                      <a:pt x="227087" y="115252"/>
                    </a:cubicBezTo>
                    <a:cubicBezTo>
                      <a:pt x="157554" y="132398"/>
                      <a:pt x="-9133" y="144780"/>
                      <a:pt x="392" y="118110"/>
                    </a:cubicBezTo>
                    <a:cubicBezTo>
                      <a:pt x="15632" y="92393"/>
                      <a:pt x="24204" y="30480"/>
                      <a:pt x="25157" y="1905"/>
                    </a:cubicBezTo>
                    <a:cubicBezTo>
                      <a:pt x="103262" y="952"/>
                      <a:pt x="176604" y="0"/>
                      <a:pt x="256614" y="0"/>
                    </a:cubicBezTo>
                    <a:lnTo>
                      <a:pt x="25661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F75AB43-8FF9-4C3F-9E23-CF134643F85F}"/>
                  </a:ext>
                </a:extLst>
              </p:cNvPr>
              <p:cNvSpPr/>
              <p:nvPr/>
            </p:nvSpPr>
            <p:spPr>
              <a:xfrm>
                <a:off x="2621231" y="2789713"/>
                <a:ext cx="2066615" cy="3286743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66615" h="3286743">
                    <a:moveTo>
                      <a:pt x="1810643" y="474602"/>
                    </a:moveTo>
                    <a:cubicBezTo>
                      <a:pt x="1648718" y="434597"/>
                      <a:pt x="1526798" y="411737"/>
                      <a:pt x="1362968" y="379352"/>
                    </a:cubicBezTo>
                    <a:cubicBezTo>
                      <a:pt x="1321058" y="370780"/>
                      <a:pt x="1262003" y="326012"/>
                      <a:pt x="1255335" y="283150"/>
                    </a:cubicBezTo>
                    <a:cubicBezTo>
                      <a:pt x="1242953" y="206950"/>
                      <a:pt x="1221998" y="126940"/>
                      <a:pt x="1177231" y="1210"/>
                    </a:cubicBezTo>
                    <a:cubicBezTo>
                      <a:pt x="1086743" y="7877"/>
                      <a:pt x="226635" y="-1648"/>
                      <a:pt x="164723" y="257"/>
                    </a:cubicBezTo>
                    <a:cubicBezTo>
                      <a:pt x="133290" y="58360"/>
                      <a:pt x="110430" y="115510"/>
                      <a:pt x="93285" y="174565"/>
                    </a:cubicBezTo>
                    <a:cubicBezTo>
                      <a:pt x="64710" y="275530"/>
                      <a:pt x="21848" y="372685"/>
                      <a:pt x="5655" y="476507"/>
                    </a:cubicBezTo>
                    <a:cubicBezTo>
                      <a:pt x="-19110" y="627955"/>
                      <a:pt x="38040" y="804167"/>
                      <a:pt x="165675" y="894655"/>
                    </a:cubicBezTo>
                    <a:cubicBezTo>
                      <a:pt x="352365" y="1026100"/>
                      <a:pt x="641925" y="963235"/>
                      <a:pt x="855285" y="963235"/>
                    </a:cubicBezTo>
                    <a:cubicBezTo>
                      <a:pt x="953393" y="963235"/>
                      <a:pt x="943868" y="1066105"/>
                      <a:pt x="930533" y="1136590"/>
                    </a:cubicBezTo>
                    <a:cubicBezTo>
                      <a:pt x="866715" y="1460440"/>
                      <a:pt x="825758" y="1788100"/>
                      <a:pt x="785753" y="2115760"/>
                    </a:cubicBezTo>
                    <a:cubicBezTo>
                      <a:pt x="745748" y="2446277"/>
                      <a:pt x="623828" y="3182560"/>
                      <a:pt x="620018" y="3221612"/>
                    </a:cubicBezTo>
                    <a:cubicBezTo>
                      <a:pt x="618113" y="3238757"/>
                      <a:pt x="608588" y="3261617"/>
                      <a:pt x="639068" y="3267332"/>
                    </a:cubicBezTo>
                    <a:cubicBezTo>
                      <a:pt x="720983" y="3267332"/>
                      <a:pt x="801946" y="3266380"/>
                      <a:pt x="882908" y="3266380"/>
                    </a:cubicBezTo>
                    <a:cubicBezTo>
                      <a:pt x="921008" y="3271142"/>
                      <a:pt x="934343" y="3251140"/>
                      <a:pt x="943868" y="3215897"/>
                    </a:cubicBezTo>
                    <a:cubicBezTo>
                      <a:pt x="991493" y="3037780"/>
                      <a:pt x="1221046" y="2228155"/>
                      <a:pt x="1285815" y="2000507"/>
                    </a:cubicBezTo>
                    <a:cubicBezTo>
                      <a:pt x="1318200" y="1886207"/>
                      <a:pt x="1442025" y="1480442"/>
                      <a:pt x="1468696" y="1360427"/>
                    </a:cubicBezTo>
                    <a:cubicBezTo>
                      <a:pt x="1462981" y="1497587"/>
                      <a:pt x="1439168" y="1649035"/>
                      <a:pt x="1433453" y="1680467"/>
                    </a:cubicBezTo>
                    <a:cubicBezTo>
                      <a:pt x="1359158" y="2178625"/>
                      <a:pt x="1216283" y="3108265"/>
                      <a:pt x="1203900" y="3213992"/>
                    </a:cubicBezTo>
                    <a:cubicBezTo>
                      <a:pt x="1201043" y="3242567"/>
                      <a:pt x="1200090" y="3271142"/>
                      <a:pt x="1237238" y="3279715"/>
                    </a:cubicBezTo>
                    <a:cubicBezTo>
                      <a:pt x="1316296" y="3289240"/>
                      <a:pt x="1394400" y="3289240"/>
                      <a:pt x="1473458" y="3278762"/>
                    </a:cubicBezTo>
                    <a:cubicBezTo>
                      <a:pt x="1504890" y="3269237"/>
                      <a:pt x="1513463" y="3242567"/>
                      <a:pt x="1522035" y="3215897"/>
                    </a:cubicBezTo>
                    <a:cubicBezTo>
                      <a:pt x="1609665" y="2919670"/>
                      <a:pt x="1851600" y="1855727"/>
                      <a:pt x="1904940" y="1634747"/>
                    </a:cubicBezTo>
                    <a:cubicBezTo>
                      <a:pt x="1959233" y="1411862"/>
                      <a:pt x="2039243" y="1147067"/>
                      <a:pt x="2057340" y="917515"/>
                    </a:cubicBezTo>
                    <a:cubicBezTo>
                      <a:pt x="2076390" y="668912"/>
                      <a:pt x="2093535" y="544135"/>
                      <a:pt x="1810643" y="474602"/>
                    </a:cubicBezTo>
                    <a:lnTo>
                      <a:pt x="1810643" y="47460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9723153-2D8E-4CF3-81B4-D43748DE1401}"/>
                  </a:ext>
                </a:extLst>
              </p:cNvPr>
              <p:cNvSpPr/>
              <p:nvPr/>
            </p:nvSpPr>
            <p:spPr>
              <a:xfrm>
                <a:off x="439947" y="2484218"/>
                <a:ext cx="6000750" cy="228600"/>
              </a:xfrm>
              <a:custGeom>
                <a:avLst/>
                <a:gdLst>
                  <a:gd name="connsiteX0" fmla="*/ 5884545 w 6000750"/>
                  <a:gd name="connsiteY0" fmla="*/ 228600 h 228600"/>
                  <a:gd name="connsiteX1" fmla="*/ 115253 w 6000750"/>
                  <a:gd name="connsiteY1" fmla="*/ 228600 h 228600"/>
                  <a:gd name="connsiteX2" fmla="*/ 0 w 6000750"/>
                  <a:gd name="connsiteY2" fmla="*/ 114300 h 228600"/>
                  <a:gd name="connsiteX3" fmla="*/ 0 w 6000750"/>
                  <a:gd name="connsiteY3" fmla="*/ 114300 h 228600"/>
                  <a:gd name="connsiteX4" fmla="*/ 115253 w 6000750"/>
                  <a:gd name="connsiteY4" fmla="*/ 0 h 228600"/>
                  <a:gd name="connsiteX5" fmla="*/ 5885498 w 6000750"/>
                  <a:gd name="connsiteY5" fmla="*/ 0 h 228600"/>
                  <a:gd name="connsiteX6" fmla="*/ 6000750 w 6000750"/>
                  <a:gd name="connsiteY6" fmla="*/ 114300 h 228600"/>
                  <a:gd name="connsiteX7" fmla="*/ 6000750 w 6000750"/>
                  <a:gd name="connsiteY7" fmla="*/ 114300 h 228600"/>
                  <a:gd name="connsiteX8" fmla="*/ 5884545 w 6000750"/>
                  <a:gd name="connsiteY8" fmla="*/ 228600 h 228600"/>
                  <a:gd name="connsiteX9" fmla="*/ 5884545 w 6000750"/>
                  <a:gd name="connsiteY9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00750" h="228600">
                    <a:moveTo>
                      <a:pt x="5884545" y="228600"/>
                    </a:moveTo>
                    <a:lnTo>
                      <a:pt x="115253" y="228600"/>
                    </a:lnTo>
                    <a:cubicBezTo>
                      <a:pt x="51435" y="228600"/>
                      <a:pt x="0" y="177165"/>
                      <a:pt x="0" y="114300"/>
                    </a:cubicBezTo>
                    <a:lnTo>
                      <a:pt x="0" y="114300"/>
                    </a:lnTo>
                    <a:cubicBezTo>
                      <a:pt x="0" y="51435"/>
                      <a:pt x="51435" y="0"/>
                      <a:pt x="115253" y="0"/>
                    </a:cubicBezTo>
                    <a:lnTo>
                      <a:pt x="5885498" y="0"/>
                    </a:lnTo>
                    <a:cubicBezTo>
                      <a:pt x="5949315" y="0"/>
                      <a:pt x="6000750" y="51435"/>
                      <a:pt x="6000750" y="114300"/>
                    </a:cubicBezTo>
                    <a:lnTo>
                      <a:pt x="6000750" y="114300"/>
                    </a:lnTo>
                    <a:cubicBezTo>
                      <a:pt x="5999798" y="177165"/>
                      <a:pt x="5948363" y="228600"/>
                      <a:pt x="5884545" y="228600"/>
                    </a:cubicBezTo>
                    <a:lnTo>
                      <a:pt x="5884545" y="2286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0F78DDE-AE3E-4886-9270-0ED20AB7940F}"/>
                  </a:ext>
                </a:extLst>
              </p:cNvPr>
              <p:cNvSpPr/>
              <p:nvPr/>
            </p:nvSpPr>
            <p:spPr>
              <a:xfrm>
                <a:off x="2756767" y="-373145"/>
                <a:ext cx="1083432" cy="1772278"/>
              </a:xfrm>
              <a:custGeom>
                <a:avLst/>
                <a:gdLst>
                  <a:gd name="connsiteX0" fmla="*/ 1056935 w 1083432"/>
                  <a:gd name="connsiteY0" fmla="*/ 321808 h 1772278"/>
                  <a:gd name="connsiteX1" fmla="*/ 881674 w 1083432"/>
                  <a:gd name="connsiteY1" fmla="*/ 81778 h 1772278"/>
                  <a:gd name="connsiteX2" fmla="*/ 38712 w 1083432"/>
                  <a:gd name="connsiteY2" fmla="*/ 364670 h 1772278"/>
                  <a:gd name="connsiteX3" fmla="*/ 11089 w 1083432"/>
                  <a:gd name="connsiteY3" fmla="*/ 463730 h 1772278"/>
                  <a:gd name="connsiteX4" fmla="*/ 11089 w 1083432"/>
                  <a:gd name="connsiteY4" fmla="*/ 463730 h 1772278"/>
                  <a:gd name="connsiteX5" fmla="*/ 6327 w 1083432"/>
                  <a:gd name="connsiteY5" fmla="*/ 537073 h 1772278"/>
                  <a:gd name="connsiteX6" fmla="*/ 5374 w 1083432"/>
                  <a:gd name="connsiteY6" fmla="*/ 1377178 h 1772278"/>
                  <a:gd name="connsiteX7" fmla="*/ 4422 w 1083432"/>
                  <a:gd name="connsiteY7" fmla="*/ 1521958 h 1772278"/>
                  <a:gd name="connsiteX8" fmla="*/ 267312 w 1083432"/>
                  <a:gd name="connsiteY8" fmla="*/ 1766750 h 1772278"/>
                  <a:gd name="connsiteX9" fmla="*/ 331129 w 1083432"/>
                  <a:gd name="connsiteY9" fmla="*/ 1717220 h 1772278"/>
                  <a:gd name="connsiteX10" fmla="*/ 334939 w 1083432"/>
                  <a:gd name="connsiteY10" fmla="*/ 905690 h 1772278"/>
                  <a:gd name="connsiteX11" fmla="*/ 313032 w 1083432"/>
                  <a:gd name="connsiteY11" fmla="*/ 879973 h 1772278"/>
                  <a:gd name="connsiteX12" fmla="*/ 272074 w 1083432"/>
                  <a:gd name="connsiteY12" fmla="*/ 779008 h 1772278"/>
                  <a:gd name="connsiteX13" fmla="*/ 363514 w 1083432"/>
                  <a:gd name="connsiteY13" fmla="*/ 724715 h 1772278"/>
                  <a:gd name="connsiteX14" fmla="*/ 425427 w 1083432"/>
                  <a:gd name="connsiteY14" fmla="*/ 720905 h 1772278"/>
                  <a:gd name="connsiteX15" fmla="*/ 674982 w 1083432"/>
                  <a:gd name="connsiteY15" fmla="*/ 627560 h 1772278"/>
                  <a:gd name="connsiteX16" fmla="*/ 892152 w 1083432"/>
                  <a:gd name="connsiteY16" fmla="*/ 520880 h 1772278"/>
                  <a:gd name="connsiteX17" fmla="*/ 952160 w 1083432"/>
                  <a:gd name="connsiteY17" fmla="*/ 566600 h 1772278"/>
                  <a:gd name="connsiteX18" fmla="*/ 974067 w 1083432"/>
                  <a:gd name="connsiteY18" fmla="*/ 793295 h 1772278"/>
                  <a:gd name="connsiteX19" fmla="*/ 979782 w 1083432"/>
                  <a:gd name="connsiteY19" fmla="*/ 854255 h 1772278"/>
                  <a:gd name="connsiteX20" fmla="*/ 1048362 w 1083432"/>
                  <a:gd name="connsiteY20" fmla="*/ 737098 h 1772278"/>
                  <a:gd name="connsiteX21" fmla="*/ 1056935 w 1083432"/>
                  <a:gd name="connsiteY21" fmla="*/ 321808 h 1772278"/>
                  <a:gd name="connsiteX22" fmla="*/ 1056935 w 1083432"/>
                  <a:gd name="connsiteY22" fmla="*/ 321808 h 177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83432" h="1772278">
                    <a:moveTo>
                      <a:pt x="1056935" y="321808"/>
                    </a:moveTo>
                    <a:cubicBezTo>
                      <a:pt x="1030264" y="220843"/>
                      <a:pt x="970257" y="139880"/>
                      <a:pt x="881674" y="81778"/>
                    </a:cubicBezTo>
                    <a:cubicBezTo>
                      <a:pt x="601639" y="-103007"/>
                      <a:pt x="174919" y="39868"/>
                      <a:pt x="38712" y="364670"/>
                    </a:cubicBezTo>
                    <a:cubicBezTo>
                      <a:pt x="27282" y="385625"/>
                      <a:pt x="11089" y="463730"/>
                      <a:pt x="11089" y="463730"/>
                    </a:cubicBezTo>
                    <a:lnTo>
                      <a:pt x="11089" y="463730"/>
                    </a:lnTo>
                    <a:cubicBezTo>
                      <a:pt x="9184" y="488495"/>
                      <a:pt x="6327" y="512308"/>
                      <a:pt x="6327" y="537073"/>
                    </a:cubicBezTo>
                    <a:cubicBezTo>
                      <a:pt x="5374" y="817108"/>
                      <a:pt x="5374" y="1097143"/>
                      <a:pt x="5374" y="1377178"/>
                    </a:cubicBezTo>
                    <a:cubicBezTo>
                      <a:pt x="5374" y="1396228"/>
                      <a:pt x="-6056" y="1496240"/>
                      <a:pt x="4422" y="1521958"/>
                    </a:cubicBezTo>
                    <a:cubicBezTo>
                      <a:pt x="55857" y="1641020"/>
                      <a:pt x="143487" y="1725793"/>
                      <a:pt x="267312" y="1766750"/>
                    </a:cubicBezTo>
                    <a:cubicBezTo>
                      <a:pt x="313032" y="1781990"/>
                      <a:pt x="330177" y="1765798"/>
                      <a:pt x="331129" y="1717220"/>
                    </a:cubicBezTo>
                    <a:cubicBezTo>
                      <a:pt x="332082" y="1657213"/>
                      <a:pt x="341607" y="1088570"/>
                      <a:pt x="334939" y="905690"/>
                    </a:cubicBezTo>
                    <a:cubicBezTo>
                      <a:pt x="331129" y="894260"/>
                      <a:pt x="321604" y="887593"/>
                      <a:pt x="313032" y="879973"/>
                    </a:cubicBezTo>
                    <a:cubicBezTo>
                      <a:pt x="265407" y="844730"/>
                      <a:pt x="257787" y="823775"/>
                      <a:pt x="272074" y="779008"/>
                    </a:cubicBezTo>
                    <a:cubicBezTo>
                      <a:pt x="286362" y="732335"/>
                      <a:pt x="321604" y="724715"/>
                      <a:pt x="363514" y="724715"/>
                    </a:cubicBezTo>
                    <a:cubicBezTo>
                      <a:pt x="390185" y="723763"/>
                      <a:pt x="406377" y="728525"/>
                      <a:pt x="425427" y="720905"/>
                    </a:cubicBezTo>
                    <a:cubicBezTo>
                      <a:pt x="463527" y="705665"/>
                      <a:pt x="584494" y="683758"/>
                      <a:pt x="674982" y="627560"/>
                    </a:cubicBezTo>
                    <a:cubicBezTo>
                      <a:pt x="744514" y="584698"/>
                      <a:pt x="812142" y="540883"/>
                      <a:pt x="892152" y="520880"/>
                    </a:cubicBezTo>
                    <a:cubicBezTo>
                      <a:pt x="945492" y="507545"/>
                      <a:pt x="952160" y="512308"/>
                      <a:pt x="952160" y="566600"/>
                    </a:cubicBezTo>
                    <a:cubicBezTo>
                      <a:pt x="953112" y="644705"/>
                      <a:pt x="971210" y="715190"/>
                      <a:pt x="974067" y="793295"/>
                    </a:cubicBezTo>
                    <a:cubicBezTo>
                      <a:pt x="975019" y="813298"/>
                      <a:pt x="978829" y="831395"/>
                      <a:pt x="979782" y="854255"/>
                    </a:cubicBezTo>
                    <a:cubicBezTo>
                      <a:pt x="980735" y="900928"/>
                      <a:pt x="1033122" y="780913"/>
                      <a:pt x="1048362" y="737098"/>
                    </a:cubicBezTo>
                    <a:cubicBezTo>
                      <a:pt x="1094082" y="598985"/>
                      <a:pt x="1093129" y="459920"/>
                      <a:pt x="1056935" y="321808"/>
                    </a:cubicBezTo>
                    <a:lnTo>
                      <a:pt x="1056935" y="321808"/>
                    </a:lnTo>
                    <a:close/>
                  </a:path>
                </a:pathLst>
              </a:custGeom>
              <a:solidFill>
                <a:srgbClr val="4149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C336AB0-34E4-4D9F-AA88-2DAFE2BF3EC2}"/>
                  </a:ext>
                </a:extLst>
              </p:cNvPr>
              <p:cNvSpPr/>
              <p:nvPr/>
            </p:nvSpPr>
            <p:spPr>
              <a:xfrm>
                <a:off x="2621232" y="2791538"/>
                <a:ext cx="1554702" cy="3284917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1255335 w 2066614"/>
                  <a:gd name="connsiteY2" fmla="*/ 283033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169538 w 2066614"/>
                  <a:gd name="connsiteY1" fmla="*/ 361651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1915777"/>
                  <a:gd name="connsiteY0" fmla="*/ 474485 h 3286626"/>
                  <a:gd name="connsiteX1" fmla="*/ 1169538 w 1915777"/>
                  <a:gd name="connsiteY1" fmla="*/ 361651 h 3286626"/>
                  <a:gd name="connsiteX2" fmla="*/ 982774 w 1915777"/>
                  <a:gd name="connsiteY2" fmla="*/ 221487 h 3286626"/>
                  <a:gd name="connsiteX3" fmla="*/ 887085 w 1915777"/>
                  <a:gd name="connsiteY3" fmla="*/ 9886 h 3286626"/>
                  <a:gd name="connsiteX4" fmla="*/ 164723 w 1915777"/>
                  <a:gd name="connsiteY4" fmla="*/ 140 h 3286626"/>
                  <a:gd name="connsiteX5" fmla="*/ 93285 w 1915777"/>
                  <a:gd name="connsiteY5" fmla="*/ 174448 h 3286626"/>
                  <a:gd name="connsiteX6" fmla="*/ 5655 w 1915777"/>
                  <a:gd name="connsiteY6" fmla="*/ 476390 h 3286626"/>
                  <a:gd name="connsiteX7" fmla="*/ 165675 w 1915777"/>
                  <a:gd name="connsiteY7" fmla="*/ 894538 h 3286626"/>
                  <a:gd name="connsiteX8" fmla="*/ 855285 w 1915777"/>
                  <a:gd name="connsiteY8" fmla="*/ 963118 h 3286626"/>
                  <a:gd name="connsiteX9" fmla="*/ 930533 w 1915777"/>
                  <a:gd name="connsiteY9" fmla="*/ 1136473 h 3286626"/>
                  <a:gd name="connsiteX10" fmla="*/ 785753 w 1915777"/>
                  <a:gd name="connsiteY10" fmla="*/ 2115643 h 3286626"/>
                  <a:gd name="connsiteX11" fmla="*/ 620018 w 1915777"/>
                  <a:gd name="connsiteY11" fmla="*/ 3221495 h 3286626"/>
                  <a:gd name="connsiteX12" fmla="*/ 639068 w 1915777"/>
                  <a:gd name="connsiteY12" fmla="*/ 3267215 h 3286626"/>
                  <a:gd name="connsiteX13" fmla="*/ 882908 w 1915777"/>
                  <a:gd name="connsiteY13" fmla="*/ 3266263 h 3286626"/>
                  <a:gd name="connsiteX14" fmla="*/ 943868 w 1915777"/>
                  <a:gd name="connsiteY14" fmla="*/ 3215780 h 3286626"/>
                  <a:gd name="connsiteX15" fmla="*/ 1285815 w 1915777"/>
                  <a:gd name="connsiteY15" fmla="*/ 2000390 h 3286626"/>
                  <a:gd name="connsiteX16" fmla="*/ 1468696 w 1915777"/>
                  <a:gd name="connsiteY16" fmla="*/ 1360310 h 3286626"/>
                  <a:gd name="connsiteX17" fmla="*/ 1433453 w 1915777"/>
                  <a:gd name="connsiteY17" fmla="*/ 1680350 h 3286626"/>
                  <a:gd name="connsiteX18" fmla="*/ 1203900 w 1915777"/>
                  <a:gd name="connsiteY18" fmla="*/ 3213875 h 3286626"/>
                  <a:gd name="connsiteX19" fmla="*/ 1237238 w 1915777"/>
                  <a:gd name="connsiteY19" fmla="*/ 3279598 h 3286626"/>
                  <a:gd name="connsiteX20" fmla="*/ 1473458 w 1915777"/>
                  <a:gd name="connsiteY20" fmla="*/ 3278645 h 3286626"/>
                  <a:gd name="connsiteX21" fmla="*/ 1522035 w 1915777"/>
                  <a:gd name="connsiteY21" fmla="*/ 3215780 h 3286626"/>
                  <a:gd name="connsiteX22" fmla="*/ 1904940 w 1915777"/>
                  <a:gd name="connsiteY22" fmla="*/ 1634630 h 3286626"/>
                  <a:gd name="connsiteX23" fmla="*/ 1810643 w 1915777"/>
                  <a:gd name="connsiteY23" fmla="*/ 474485 h 3286626"/>
                  <a:gd name="connsiteX24" fmla="*/ 1810643 w 1915777"/>
                  <a:gd name="connsiteY24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22035 w 1810643"/>
                  <a:gd name="connsiteY21" fmla="*/ 3215780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65996 w 1810643"/>
                  <a:gd name="connsiteY21" fmla="*/ 3206988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810643 w 1810643"/>
                  <a:gd name="connsiteY21" fmla="*/ 474485 h 3286626"/>
                  <a:gd name="connsiteX22" fmla="*/ 1810643 w 1810643"/>
                  <a:gd name="connsiteY22" fmla="*/ 474485 h 3286626"/>
                  <a:gd name="connsiteX0" fmla="*/ 1810643 w 1810643"/>
                  <a:gd name="connsiteY0" fmla="*/ 474485 h 3279598"/>
                  <a:gd name="connsiteX1" fmla="*/ 1169538 w 1810643"/>
                  <a:gd name="connsiteY1" fmla="*/ 361651 h 3279598"/>
                  <a:gd name="connsiteX2" fmla="*/ 982774 w 1810643"/>
                  <a:gd name="connsiteY2" fmla="*/ 221487 h 3279598"/>
                  <a:gd name="connsiteX3" fmla="*/ 887085 w 1810643"/>
                  <a:gd name="connsiteY3" fmla="*/ 9886 h 3279598"/>
                  <a:gd name="connsiteX4" fmla="*/ 164723 w 1810643"/>
                  <a:gd name="connsiteY4" fmla="*/ 140 h 3279598"/>
                  <a:gd name="connsiteX5" fmla="*/ 93285 w 1810643"/>
                  <a:gd name="connsiteY5" fmla="*/ 174448 h 3279598"/>
                  <a:gd name="connsiteX6" fmla="*/ 5655 w 1810643"/>
                  <a:gd name="connsiteY6" fmla="*/ 476390 h 3279598"/>
                  <a:gd name="connsiteX7" fmla="*/ 165675 w 1810643"/>
                  <a:gd name="connsiteY7" fmla="*/ 894538 h 3279598"/>
                  <a:gd name="connsiteX8" fmla="*/ 855285 w 1810643"/>
                  <a:gd name="connsiteY8" fmla="*/ 963118 h 3279598"/>
                  <a:gd name="connsiteX9" fmla="*/ 930533 w 1810643"/>
                  <a:gd name="connsiteY9" fmla="*/ 1136473 h 3279598"/>
                  <a:gd name="connsiteX10" fmla="*/ 785753 w 1810643"/>
                  <a:gd name="connsiteY10" fmla="*/ 2115643 h 3279598"/>
                  <a:gd name="connsiteX11" fmla="*/ 620018 w 1810643"/>
                  <a:gd name="connsiteY11" fmla="*/ 3221495 h 3279598"/>
                  <a:gd name="connsiteX12" fmla="*/ 639068 w 1810643"/>
                  <a:gd name="connsiteY12" fmla="*/ 3267215 h 3279598"/>
                  <a:gd name="connsiteX13" fmla="*/ 882908 w 1810643"/>
                  <a:gd name="connsiteY13" fmla="*/ 3266263 h 3279598"/>
                  <a:gd name="connsiteX14" fmla="*/ 943868 w 1810643"/>
                  <a:gd name="connsiteY14" fmla="*/ 3215780 h 3279598"/>
                  <a:gd name="connsiteX15" fmla="*/ 1285815 w 1810643"/>
                  <a:gd name="connsiteY15" fmla="*/ 2000390 h 3279598"/>
                  <a:gd name="connsiteX16" fmla="*/ 1468696 w 1810643"/>
                  <a:gd name="connsiteY16" fmla="*/ 1360310 h 3279598"/>
                  <a:gd name="connsiteX17" fmla="*/ 1433453 w 1810643"/>
                  <a:gd name="connsiteY17" fmla="*/ 1680350 h 3279598"/>
                  <a:gd name="connsiteX18" fmla="*/ 1203900 w 1810643"/>
                  <a:gd name="connsiteY18" fmla="*/ 3213875 h 3279598"/>
                  <a:gd name="connsiteX19" fmla="*/ 1237238 w 1810643"/>
                  <a:gd name="connsiteY19" fmla="*/ 3279598 h 3279598"/>
                  <a:gd name="connsiteX20" fmla="*/ 1810643 w 1810643"/>
                  <a:gd name="connsiteY20" fmla="*/ 474485 h 3279598"/>
                  <a:gd name="connsiteX21" fmla="*/ 1810643 w 1810643"/>
                  <a:gd name="connsiteY21" fmla="*/ 474485 h 3279598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203900 w 1810643"/>
                  <a:gd name="connsiteY18" fmla="*/ 3213875 h 3267215"/>
                  <a:gd name="connsiteX19" fmla="*/ 1810643 w 1810643"/>
                  <a:gd name="connsiteY19" fmla="*/ 474485 h 3267215"/>
                  <a:gd name="connsiteX20" fmla="*/ 1810643 w 1810643"/>
                  <a:gd name="connsiteY20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810643 w 1810643"/>
                  <a:gd name="connsiteY18" fmla="*/ 474485 h 3267215"/>
                  <a:gd name="connsiteX19" fmla="*/ 1810643 w 1810643"/>
                  <a:gd name="connsiteY19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810643 w 1810643"/>
                  <a:gd name="connsiteY18" fmla="*/ 474485 h 3267215"/>
                  <a:gd name="connsiteX0" fmla="*/ 1494120 w 1810643"/>
                  <a:gd name="connsiteY0" fmla="*/ 518446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494120 w 1810643"/>
                  <a:gd name="connsiteY18" fmla="*/ 518446 h 3267215"/>
                  <a:gd name="connsiteX0" fmla="*/ 1494120 w 1517404"/>
                  <a:gd name="connsiteY0" fmla="*/ 518446 h 3267215"/>
                  <a:gd name="connsiteX1" fmla="*/ 1169538 w 1517404"/>
                  <a:gd name="connsiteY1" fmla="*/ 361651 h 3267215"/>
                  <a:gd name="connsiteX2" fmla="*/ 982774 w 1517404"/>
                  <a:gd name="connsiteY2" fmla="*/ 221487 h 3267215"/>
                  <a:gd name="connsiteX3" fmla="*/ 887085 w 1517404"/>
                  <a:gd name="connsiteY3" fmla="*/ 9886 h 3267215"/>
                  <a:gd name="connsiteX4" fmla="*/ 164723 w 1517404"/>
                  <a:gd name="connsiteY4" fmla="*/ 140 h 3267215"/>
                  <a:gd name="connsiteX5" fmla="*/ 93285 w 1517404"/>
                  <a:gd name="connsiteY5" fmla="*/ 174448 h 3267215"/>
                  <a:gd name="connsiteX6" fmla="*/ 5655 w 1517404"/>
                  <a:gd name="connsiteY6" fmla="*/ 476390 h 3267215"/>
                  <a:gd name="connsiteX7" fmla="*/ 165675 w 1517404"/>
                  <a:gd name="connsiteY7" fmla="*/ 894538 h 3267215"/>
                  <a:gd name="connsiteX8" fmla="*/ 855285 w 1517404"/>
                  <a:gd name="connsiteY8" fmla="*/ 963118 h 3267215"/>
                  <a:gd name="connsiteX9" fmla="*/ 930533 w 1517404"/>
                  <a:gd name="connsiteY9" fmla="*/ 1136473 h 3267215"/>
                  <a:gd name="connsiteX10" fmla="*/ 785753 w 1517404"/>
                  <a:gd name="connsiteY10" fmla="*/ 2115643 h 3267215"/>
                  <a:gd name="connsiteX11" fmla="*/ 620018 w 1517404"/>
                  <a:gd name="connsiteY11" fmla="*/ 3221495 h 3267215"/>
                  <a:gd name="connsiteX12" fmla="*/ 639068 w 1517404"/>
                  <a:gd name="connsiteY12" fmla="*/ 3267215 h 3267215"/>
                  <a:gd name="connsiteX13" fmla="*/ 882908 w 1517404"/>
                  <a:gd name="connsiteY13" fmla="*/ 3266263 h 3267215"/>
                  <a:gd name="connsiteX14" fmla="*/ 943868 w 1517404"/>
                  <a:gd name="connsiteY14" fmla="*/ 3215780 h 3267215"/>
                  <a:gd name="connsiteX15" fmla="*/ 1285815 w 1517404"/>
                  <a:gd name="connsiteY15" fmla="*/ 2000390 h 3267215"/>
                  <a:gd name="connsiteX16" fmla="*/ 1468696 w 1517404"/>
                  <a:gd name="connsiteY16" fmla="*/ 1360310 h 3267215"/>
                  <a:gd name="connsiteX17" fmla="*/ 1494120 w 1517404"/>
                  <a:gd name="connsiteY17" fmla="*/ 518446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467744 w 1500128"/>
                  <a:gd name="connsiteY0" fmla="*/ 799800 h 3267215"/>
                  <a:gd name="connsiteX1" fmla="*/ 1169538 w 1500128"/>
                  <a:gd name="connsiteY1" fmla="*/ 361651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12436 w 1500128"/>
                  <a:gd name="connsiteY2" fmla="*/ 370956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912436 w 1500128"/>
                  <a:gd name="connsiteY2" fmla="*/ 371073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69539 w 1500128"/>
                  <a:gd name="connsiteY1" fmla="*/ 546407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76536 w 1505343"/>
                  <a:gd name="connsiteY0" fmla="*/ 755956 h 3267332"/>
                  <a:gd name="connsiteX1" fmla="*/ 1169539 w 1505343"/>
                  <a:gd name="connsiteY1" fmla="*/ 546407 h 3267332"/>
                  <a:gd name="connsiteX2" fmla="*/ 824513 w 1505343"/>
                  <a:gd name="connsiteY2" fmla="*/ 379865 h 3267332"/>
                  <a:gd name="connsiteX3" fmla="*/ 816746 w 1505343"/>
                  <a:gd name="connsiteY3" fmla="*/ 1210 h 3267332"/>
                  <a:gd name="connsiteX4" fmla="*/ 164723 w 1505343"/>
                  <a:gd name="connsiteY4" fmla="*/ 257 h 3267332"/>
                  <a:gd name="connsiteX5" fmla="*/ 93285 w 1505343"/>
                  <a:gd name="connsiteY5" fmla="*/ 174565 h 3267332"/>
                  <a:gd name="connsiteX6" fmla="*/ 5655 w 1505343"/>
                  <a:gd name="connsiteY6" fmla="*/ 476507 h 3267332"/>
                  <a:gd name="connsiteX7" fmla="*/ 165675 w 1505343"/>
                  <a:gd name="connsiteY7" fmla="*/ 894655 h 3267332"/>
                  <a:gd name="connsiteX8" fmla="*/ 855285 w 1505343"/>
                  <a:gd name="connsiteY8" fmla="*/ 963235 h 3267332"/>
                  <a:gd name="connsiteX9" fmla="*/ 930533 w 1505343"/>
                  <a:gd name="connsiteY9" fmla="*/ 1136590 h 3267332"/>
                  <a:gd name="connsiteX10" fmla="*/ 785753 w 1505343"/>
                  <a:gd name="connsiteY10" fmla="*/ 2115760 h 3267332"/>
                  <a:gd name="connsiteX11" fmla="*/ 620018 w 1505343"/>
                  <a:gd name="connsiteY11" fmla="*/ 3221612 h 3267332"/>
                  <a:gd name="connsiteX12" fmla="*/ 639068 w 1505343"/>
                  <a:gd name="connsiteY12" fmla="*/ 3267332 h 3267332"/>
                  <a:gd name="connsiteX13" fmla="*/ 882908 w 1505343"/>
                  <a:gd name="connsiteY13" fmla="*/ 3266380 h 3267332"/>
                  <a:gd name="connsiteX14" fmla="*/ 943868 w 1505343"/>
                  <a:gd name="connsiteY14" fmla="*/ 3215897 h 3267332"/>
                  <a:gd name="connsiteX15" fmla="*/ 1285815 w 1505343"/>
                  <a:gd name="connsiteY15" fmla="*/ 2000507 h 3267332"/>
                  <a:gd name="connsiteX16" fmla="*/ 1468696 w 1505343"/>
                  <a:gd name="connsiteY16" fmla="*/ 1360427 h 3267332"/>
                  <a:gd name="connsiteX17" fmla="*/ 1476536 w 1505343"/>
                  <a:gd name="connsiteY17" fmla="*/ 755956 h 3267332"/>
                  <a:gd name="connsiteX0" fmla="*/ 1476536 w 1505343"/>
                  <a:gd name="connsiteY0" fmla="*/ 773380 h 3284756"/>
                  <a:gd name="connsiteX1" fmla="*/ 1169539 w 1505343"/>
                  <a:gd name="connsiteY1" fmla="*/ 563831 h 3284756"/>
                  <a:gd name="connsiteX2" fmla="*/ 824513 w 1505343"/>
                  <a:gd name="connsiteY2" fmla="*/ 397289 h 3284756"/>
                  <a:gd name="connsiteX3" fmla="*/ 816746 w 1505343"/>
                  <a:gd name="connsiteY3" fmla="*/ 18634 h 3284756"/>
                  <a:gd name="connsiteX4" fmla="*/ 155930 w 1505343"/>
                  <a:gd name="connsiteY4" fmla="*/ 96 h 3284756"/>
                  <a:gd name="connsiteX5" fmla="*/ 93285 w 1505343"/>
                  <a:gd name="connsiteY5" fmla="*/ 191989 h 3284756"/>
                  <a:gd name="connsiteX6" fmla="*/ 5655 w 1505343"/>
                  <a:gd name="connsiteY6" fmla="*/ 493931 h 3284756"/>
                  <a:gd name="connsiteX7" fmla="*/ 165675 w 1505343"/>
                  <a:gd name="connsiteY7" fmla="*/ 912079 h 3284756"/>
                  <a:gd name="connsiteX8" fmla="*/ 855285 w 1505343"/>
                  <a:gd name="connsiteY8" fmla="*/ 980659 h 3284756"/>
                  <a:gd name="connsiteX9" fmla="*/ 930533 w 1505343"/>
                  <a:gd name="connsiteY9" fmla="*/ 1154014 h 3284756"/>
                  <a:gd name="connsiteX10" fmla="*/ 785753 w 1505343"/>
                  <a:gd name="connsiteY10" fmla="*/ 2133184 h 3284756"/>
                  <a:gd name="connsiteX11" fmla="*/ 620018 w 1505343"/>
                  <a:gd name="connsiteY11" fmla="*/ 3239036 h 3284756"/>
                  <a:gd name="connsiteX12" fmla="*/ 639068 w 1505343"/>
                  <a:gd name="connsiteY12" fmla="*/ 3284756 h 3284756"/>
                  <a:gd name="connsiteX13" fmla="*/ 882908 w 1505343"/>
                  <a:gd name="connsiteY13" fmla="*/ 3283804 h 3284756"/>
                  <a:gd name="connsiteX14" fmla="*/ 943868 w 1505343"/>
                  <a:gd name="connsiteY14" fmla="*/ 3233321 h 3284756"/>
                  <a:gd name="connsiteX15" fmla="*/ 1285815 w 1505343"/>
                  <a:gd name="connsiteY15" fmla="*/ 2017931 h 3284756"/>
                  <a:gd name="connsiteX16" fmla="*/ 1468696 w 1505343"/>
                  <a:gd name="connsiteY16" fmla="*/ 1377851 h 3284756"/>
                  <a:gd name="connsiteX17" fmla="*/ 1476536 w 1505343"/>
                  <a:gd name="connsiteY17" fmla="*/ 773380 h 3284756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24513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77267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77267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78332 w 1505343"/>
                  <a:gd name="connsiteY1" fmla="*/ 52882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529290 w 1545795"/>
                  <a:gd name="connsiteY0" fmla="*/ 773541 h 3284917"/>
                  <a:gd name="connsiteX1" fmla="*/ 1178332 w 1545795"/>
                  <a:gd name="connsiteY1" fmla="*/ 528822 h 3284917"/>
                  <a:gd name="connsiteX2" fmla="*/ 850890 w 1545795"/>
                  <a:gd name="connsiteY2" fmla="*/ 397450 h 3284917"/>
                  <a:gd name="connsiteX3" fmla="*/ 834330 w 1545795"/>
                  <a:gd name="connsiteY3" fmla="*/ 1209 h 3284917"/>
                  <a:gd name="connsiteX4" fmla="*/ 155930 w 1545795"/>
                  <a:gd name="connsiteY4" fmla="*/ 257 h 3284917"/>
                  <a:gd name="connsiteX5" fmla="*/ 93285 w 1545795"/>
                  <a:gd name="connsiteY5" fmla="*/ 192150 h 3284917"/>
                  <a:gd name="connsiteX6" fmla="*/ 5655 w 1545795"/>
                  <a:gd name="connsiteY6" fmla="*/ 494092 h 3284917"/>
                  <a:gd name="connsiteX7" fmla="*/ 165675 w 1545795"/>
                  <a:gd name="connsiteY7" fmla="*/ 912240 h 3284917"/>
                  <a:gd name="connsiteX8" fmla="*/ 855285 w 1545795"/>
                  <a:gd name="connsiteY8" fmla="*/ 980820 h 3284917"/>
                  <a:gd name="connsiteX9" fmla="*/ 930533 w 1545795"/>
                  <a:gd name="connsiteY9" fmla="*/ 1154175 h 3284917"/>
                  <a:gd name="connsiteX10" fmla="*/ 785753 w 1545795"/>
                  <a:gd name="connsiteY10" fmla="*/ 2133345 h 3284917"/>
                  <a:gd name="connsiteX11" fmla="*/ 620018 w 1545795"/>
                  <a:gd name="connsiteY11" fmla="*/ 3239197 h 3284917"/>
                  <a:gd name="connsiteX12" fmla="*/ 639068 w 1545795"/>
                  <a:gd name="connsiteY12" fmla="*/ 3284917 h 3284917"/>
                  <a:gd name="connsiteX13" fmla="*/ 882908 w 1545795"/>
                  <a:gd name="connsiteY13" fmla="*/ 3283965 h 3284917"/>
                  <a:gd name="connsiteX14" fmla="*/ 943868 w 1545795"/>
                  <a:gd name="connsiteY14" fmla="*/ 3233482 h 3284917"/>
                  <a:gd name="connsiteX15" fmla="*/ 1285815 w 1545795"/>
                  <a:gd name="connsiteY15" fmla="*/ 2018092 h 3284917"/>
                  <a:gd name="connsiteX16" fmla="*/ 1468696 w 1545795"/>
                  <a:gd name="connsiteY16" fmla="*/ 1378012 h 3284917"/>
                  <a:gd name="connsiteX17" fmla="*/ 1529290 w 1545795"/>
                  <a:gd name="connsiteY17" fmla="*/ 773541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54702"/>
                  <a:gd name="connsiteY0" fmla="*/ 755957 h 3284917"/>
                  <a:gd name="connsiteX1" fmla="*/ 1178332 w 1554702"/>
                  <a:gd name="connsiteY1" fmla="*/ 528822 h 3284917"/>
                  <a:gd name="connsiteX2" fmla="*/ 850890 w 1554702"/>
                  <a:gd name="connsiteY2" fmla="*/ 397450 h 3284917"/>
                  <a:gd name="connsiteX3" fmla="*/ 834330 w 1554702"/>
                  <a:gd name="connsiteY3" fmla="*/ 1209 h 3284917"/>
                  <a:gd name="connsiteX4" fmla="*/ 155930 w 1554702"/>
                  <a:gd name="connsiteY4" fmla="*/ 257 h 3284917"/>
                  <a:gd name="connsiteX5" fmla="*/ 93285 w 1554702"/>
                  <a:gd name="connsiteY5" fmla="*/ 192150 h 3284917"/>
                  <a:gd name="connsiteX6" fmla="*/ 5655 w 1554702"/>
                  <a:gd name="connsiteY6" fmla="*/ 494092 h 3284917"/>
                  <a:gd name="connsiteX7" fmla="*/ 165675 w 1554702"/>
                  <a:gd name="connsiteY7" fmla="*/ 912240 h 3284917"/>
                  <a:gd name="connsiteX8" fmla="*/ 855285 w 1554702"/>
                  <a:gd name="connsiteY8" fmla="*/ 980820 h 3284917"/>
                  <a:gd name="connsiteX9" fmla="*/ 930533 w 1554702"/>
                  <a:gd name="connsiteY9" fmla="*/ 1154175 h 3284917"/>
                  <a:gd name="connsiteX10" fmla="*/ 785753 w 1554702"/>
                  <a:gd name="connsiteY10" fmla="*/ 2133345 h 3284917"/>
                  <a:gd name="connsiteX11" fmla="*/ 620018 w 1554702"/>
                  <a:gd name="connsiteY11" fmla="*/ 3239197 h 3284917"/>
                  <a:gd name="connsiteX12" fmla="*/ 639068 w 1554702"/>
                  <a:gd name="connsiteY12" fmla="*/ 3284917 h 3284917"/>
                  <a:gd name="connsiteX13" fmla="*/ 882908 w 1554702"/>
                  <a:gd name="connsiteY13" fmla="*/ 3283965 h 3284917"/>
                  <a:gd name="connsiteX14" fmla="*/ 943868 w 1554702"/>
                  <a:gd name="connsiteY14" fmla="*/ 3233482 h 3284917"/>
                  <a:gd name="connsiteX15" fmla="*/ 1285815 w 1554702"/>
                  <a:gd name="connsiteY15" fmla="*/ 2018092 h 3284917"/>
                  <a:gd name="connsiteX16" fmla="*/ 1468696 w 1554702"/>
                  <a:gd name="connsiteY16" fmla="*/ 1378012 h 3284917"/>
                  <a:gd name="connsiteX17" fmla="*/ 1546875 w 1554702"/>
                  <a:gd name="connsiteY17" fmla="*/ 755957 h 328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4702" h="3284917">
                    <a:moveTo>
                      <a:pt x="1546875" y="755957"/>
                    </a:moveTo>
                    <a:cubicBezTo>
                      <a:pt x="1497015" y="615890"/>
                      <a:pt x="1294330" y="588573"/>
                      <a:pt x="1178332" y="528822"/>
                    </a:cubicBezTo>
                    <a:cubicBezTo>
                      <a:pt x="1062334" y="469071"/>
                      <a:pt x="857558" y="440312"/>
                      <a:pt x="850890" y="397450"/>
                    </a:cubicBezTo>
                    <a:cubicBezTo>
                      <a:pt x="838508" y="321250"/>
                      <a:pt x="879097" y="126939"/>
                      <a:pt x="834330" y="1209"/>
                    </a:cubicBezTo>
                    <a:cubicBezTo>
                      <a:pt x="743842" y="7876"/>
                      <a:pt x="217842" y="-1648"/>
                      <a:pt x="155930" y="257"/>
                    </a:cubicBezTo>
                    <a:cubicBezTo>
                      <a:pt x="124497" y="58360"/>
                      <a:pt x="110430" y="133095"/>
                      <a:pt x="93285" y="192150"/>
                    </a:cubicBezTo>
                    <a:cubicBezTo>
                      <a:pt x="64710" y="293115"/>
                      <a:pt x="21848" y="390270"/>
                      <a:pt x="5655" y="494092"/>
                    </a:cubicBezTo>
                    <a:cubicBezTo>
                      <a:pt x="-19110" y="645540"/>
                      <a:pt x="38040" y="821752"/>
                      <a:pt x="165675" y="912240"/>
                    </a:cubicBezTo>
                    <a:cubicBezTo>
                      <a:pt x="352365" y="1043685"/>
                      <a:pt x="641925" y="980820"/>
                      <a:pt x="855285" y="980820"/>
                    </a:cubicBezTo>
                    <a:cubicBezTo>
                      <a:pt x="953393" y="980820"/>
                      <a:pt x="943868" y="1083690"/>
                      <a:pt x="930533" y="1154175"/>
                    </a:cubicBezTo>
                    <a:cubicBezTo>
                      <a:pt x="866715" y="1478025"/>
                      <a:pt x="825758" y="1805685"/>
                      <a:pt x="785753" y="2133345"/>
                    </a:cubicBezTo>
                    <a:cubicBezTo>
                      <a:pt x="745748" y="2463862"/>
                      <a:pt x="623828" y="3200145"/>
                      <a:pt x="620018" y="3239197"/>
                    </a:cubicBezTo>
                    <a:cubicBezTo>
                      <a:pt x="618113" y="3256342"/>
                      <a:pt x="608588" y="3279202"/>
                      <a:pt x="639068" y="3284917"/>
                    </a:cubicBezTo>
                    <a:lnTo>
                      <a:pt x="882908" y="3283965"/>
                    </a:lnTo>
                    <a:cubicBezTo>
                      <a:pt x="921008" y="3288727"/>
                      <a:pt x="934343" y="3268725"/>
                      <a:pt x="943868" y="3233482"/>
                    </a:cubicBezTo>
                    <a:cubicBezTo>
                      <a:pt x="991493" y="3055365"/>
                      <a:pt x="1221046" y="2245740"/>
                      <a:pt x="1285815" y="2018092"/>
                    </a:cubicBezTo>
                    <a:cubicBezTo>
                      <a:pt x="1318200" y="1903792"/>
                      <a:pt x="1442025" y="1498027"/>
                      <a:pt x="1468696" y="1378012"/>
                    </a:cubicBezTo>
                    <a:cubicBezTo>
                      <a:pt x="1503413" y="1131021"/>
                      <a:pt x="1579150" y="913607"/>
                      <a:pt x="1546875" y="7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Right Triangle 1">
                <a:extLst>
                  <a:ext uri="{FF2B5EF4-FFF2-40B4-BE49-F238E27FC236}">
                    <a16:creationId xmlns:a16="http://schemas.microsoft.com/office/drawing/2014/main" id="{E48F8E91-87C5-4DD7-A6F0-07904DB564B4}"/>
                  </a:ext>
                </a:extLst>
              </p:cNvPr>
              <p:cNvSpPr/>
              <p:nvPr/>
            </p:nvSpPr>
            <p:spPr>
              <a:xfrm>
                <a:off x="2738661" y="1884809"/>
                <a:ext cx="446550" cy="369490"/>
              </a:xfrm>
              <a:custGeom>
                <a:avLst/>
                <a:gdLst>
                  <a:gd name="connsiteX0" fmla="*/ 0 w 314519"/>
                  <a:gd name="connsiteY0" fmla="*/ 314519 h 314519"/>
                  <a:gd name="connsiteX1" fmla="*/ 0 w 314519"/>
                  <a:gd name="connsiteY1" fmla="*/ 0 h 314519"/>
                  <a:gd name="connsiteX2" fmla="*/ 314519 w 314519"/>
                  <a:gd name="connsiteY2" fmla="*/ 314519 h 314519"/>
                  <a:gd name="connsiteX3" fmla="*/ 0 w 314519"/>
                  <a:gd name="connsiteY3" fmla="*/ 314519 h 314519"/>
                  <a:gd name="connsiteX0" fmla="*/ 18107 w 332626"/>
                  <a:gd name="connsiteY0" fmla="*/ 260198 h 260198"/>
                  <a:gd name="connsiteX1" fmla="*/ 0 w 332626"/>
                  <a:gd name="connsiteY1" fmla="*/ 0 h 260198"/>
                  <a:gd name="connsiteX2" fmla="*/ 332626 w 332626"/>
                  <a:gd name="connsiteY2" fmla="*/ 260198 h 260198"/>
                  <a:gd name="connsiteX3" fmla="*/ 18107 w 332626"/>
                  <a:gd name="connsiteY3" fmla="*/ 260198 h 260198"/>
                  <a:gd name="connsiteX0" fmla="*/ 18107 w 340499"/>
                  <a:gd name="connsiteY0" fmla="*/ 260198 h 296941"/>
                  <a:gd name="connsiteX1" fmla="*/ 0 w 340499"/>
                  <a:gd name="connsiteY1" fmla="*/ 0 h 296941"/>
                  <a:gd name="connsiteX2" fmla="*/ 340499 w 340499"/>
                  <a:gd name="connsiteY2" fmla="*/ 296941 h 296941"/>
                  <a:gd name="connsiteX3" fmla="*/ 18107 w 340499"/>
                  <a:gd name="connsiteY3" fmla="*/ 260198 h 296941"/>
                  <a:gd name="connsiteX0" fmla="*/ 18107 w 358870"/>
                  <a:gd name="connsiteY0" fmla="*/ 260198 h 296941"/>
                  <a:gd name="connsiteX1" fmla="*/ 0 w 358870"/>
                  <a:gd name="connsiteY1" fmla="*/ 0 h 296941"/>
                  <a:gd name="connsiteX2" fmla="*/ 358870 w 358870"/>
                  <a:gd name="connsiteY2" fmla="*/ 296941 h 296941"/>
                  <a:gd name="connsiteX3" fmla="*/ 18107 w 358870"/>
                  <a:gd name="connsiteY3" fmla="*/ 260198 h 29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0" h="296941">
                    <a:moveTo>
                      <a:pt x="18107" y="260198"/>
                    </a:moveTo>
                    <a:lnTo>
                      <a:pt x="0" y="0"/>
                    </a:lnTo>
                    <a:lnTo>
                      <a:pt x="358870" y="296941"/>
                    </a:lnTo>
                    <a:lnTo>
                      <a:pt x="18107" y="260198"/>
                    </a:lnTo>
                    <a:close/>
                  </a:path>
                </a:pathLst>
              </a:custGeom>
              <a:gradFill>
                <a:gsLst>
                  <a:gs pos="51000">
                    <a:srgbClr val="000000">
                      <a:alpha val="0"/>
                    </a:srgb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TextBox 33">
            <a:extLst>
              <a:ext uri="{FF2B5EF4-FFF2-40B4-BE49-F238E27FC236}">
                <a16:creationId xmlns:a16="http://schemas.microsoft.com/office/drawing/2014/main" id="{DF5CE8AD-1149-46EF-8D07-F37645C927EA}"/>
              </a:ext>
            </a:extLst>
          </p:cNvPr>
          <p:cNvSpPr txBox="1"/>
          <p:nvPr/>
        </p:nvSpPr>
        <p:spPr>
          <a:xfrm>
            <a:off x="5084041" y="2026210"/>
            <a:ext cx="6080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	I</a:t>
            </a:r>
            <a:r>
              <a:rPr lang="en-US" sz="2800" dirty="0">
                <a:solidFill>
                  <a:schemeClr val="bg1"/>
                </a:solidFill>
              </a:rPr>
              <a:t>nform and lead the children with cerebral palsy and their families in their daily lives.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88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6000" dirty="0">
                <a:solidFill>
                  <a:schemeClr val="accent1"/>
                </a:solidFill>
                <a:cs typeface="Arial" pitchFamily="34" charset="0"/>
              </a:rPr>
              <a:t>USED TECHNOLOGIES</a:t>
            </a:r>
            <a:endParaRPr lang="ko-KR" altLang="en-US" sz="6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14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07240AA2-280D-43C9-A8A6-4FA0CBEBDCCB}"/>
              </a:ext>
            </a:extLst>
          </p:cNvPr>
          <p:cNvGrpSpPr/>
          <p:nvPr/>
        </p:nvGrpSpPr>
        <p:grpSpPr>
          <a:xfrm rot="10800000">
            <a:off x="4662817" y="3999961"/>
            <a:ext cx="540000" cy="1692000"/>
            <a:chOff x="5355771" y="1915886"/>
            <a:chExt cx="540000" cy="1692000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27AA1C9A-5445-44E7-B4D4-7B29CE1BEF9B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3ABACA8C-DA3D-44D7-9C97-60DFD2EFF463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rapezoid 18">
            <a:extLst>
              <a:ext uri="{FF2B5EF4-FFF2-40B4-BE49-F238E27FC236}">
                <a16:creationId xmlns:a16="http://schemas.microsoft.com/office/drawing/2014/main" id="{CD5CD6B5-3733-426D-9033-876233B465EB}"/>
              </a:ext>
            </a:extLst>
          </p:cNvPr>
          <p:cNvSpPr/>
          <p:nvPr/>
        </p:nvSpPr>
        <p:spPr>
          <a:xfrm rot="10800000">
            <a:off x="4978329" y="3426589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B83EDAC6-9273-4970-B62E-89EE2FCC9740}"/>
              </a:ext>
            </a:extLst>
          </p:cNvPr>
          <p:cNvSpPr/>
          <p:nvPr/>
        </p:nvSpPr>
        <p:spPr>
          <a:xfrm>
            <a:off x="7519093" y="1828927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5AB7BC39-D346-4530-A87C-0CFF6692B3F7}"/>
              </a:ext>
            </a:extLst>
          </p:cNvPr>
          <p:cNvGrpSpPr/>
          <p:nvPr/>
        </p:nvGrpSpPr>
        <p:grpSpPr>
          <a:xfrm>
            <a:off x="6973551" y="2249253"/>
            <a:ext cx="540000" cy="1692000"/>
            <a:chOff x="5355771" y="1915886"/>
            <a:chExt cx="540000" cy="16920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003EEE5-C4F8-4F99-81D0-7D2AF7654A97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5A0DFEEA-EC15-42C6-B76D-6997D1BCEE60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8F5F82D8-5269-4B84-9EF6-D944450F45AD}"/>
              </a:ext>
            </a:extLst>
          </p:cNvPr>
          <p:cNvGrpSpPr/>
          <p:nvPr/>
        </p:nvGrpSpPr>
        <p:grpSpPr>
          <a:xfrm>
            <a:off x="5423596" y="4750456"/>
            <a:ext cx="2520000" cy="576000"/>
            <a:chOff x="4016829" y="4452257"/>
            <a:chExt cx="2520000" cy="57600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88413CF-8202-4BC5-9285-E912FD2A966B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Isosceles Triangle 23">
              <a:extLst>
                <a:ext uri="{FF2B5EF4-FFF2-40B4-BE49-F238E27FC236}">
                  <a16:creationId xmlns:a16="http://schemas.microsoft.com/office/drawing/2014/main" id="{4549CD6D-B541-4D21-A13B-EAF93356E37F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val 26">
            <a:extLst>
              <a:ext uri="{FF2B5EF4-FFF2-40B4-BE49-F238E27FC236}">
                <a16:creationId xmlns:a16="http://schemas.microsoft.com/office/drawing/2014/main" id="{0EC6C060-DBB8-423B-91A0-E97D340DB5D4}"/>
              </a:ext>
            </a:extLst>
          </p:cNvPr>
          <p:cNvSpPr/>
          <p:nvPr/>
        </p:nvSpPr>
        <p:spPr>
          <a:xfrm>
            <a:off x="7580249" y="5304186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7FB9D9D9-C93D-4FEF-9DDB-20110FE3FDB6}"/>
              </a:ext>
            </a:extLst>
          </p:cNvPr>
          <p:cNvSpPr/>
          <p:nvPr/>
        </p:nvSpPr>
        <p:spPr>
          <a:xfrm>
            <a:off x="3892957" y="5304186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35">
            <a:extLst>
              <a:ext uri="{FF2B5EF4-FFF2-40B4-BE49-F238E27FC236}">
                <a16:creationId xmlns:a16="http://schemas.microsoft.com/office/drawing/2014/main" id="{E8A16DBE-01D2-4D49-8F46-6BED5147B1F6}"/>
              </a:ext>
            </a:extLst>
          </p:cNvPr>
          <p:cNvSpPr/>
          <p:nvPr/>
        </p:nvSpPr>
        <p:spPr>
          <a:xfrm>
            <a:off x="3946517" y="1891793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0CB2B-8538-47E4-8826-47A5F10216F8}"/>
              </a:ext>
            </a:extLst>
          </p:cNvPr>
          <p:cNvSpPr txBox="1"/>
          <p:nvPr/>
        </p:nvSpPr>
        <p:spPr>
          <a:xfrm>
            <a:off x="5441200" y="3711702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Life Guide Project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그룹 92">
            <a:extLst>
              <a:ext uri="{FF2B5EF4-FFF2-40B4-BE49-F238E27FC236}">
                <a16:creationId xmlns:a16="http://schemas.microsoft.com/office/drawing/2014/main" id="{F8D23210-CC46-4D12-AA1A-C840A788BD90}"/>
              </a:ext>
            </a:extLst>
          </p:cNvPr>
          <p:cNvGrpSpPr/>
          <p:nvPr/>
        </p:nvGrpSpPr>
        <p:grpSpPr>
          <a:xfrm>
            <a:off x="8395230" y="1877520"/>
            <a:ext cx="3204000" cy="564324"/>
            <a:chOff x="3556042" y="1744979"/>
            <a:chExt cx="3240000" cy="564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6819C7-F507-4DAF-8C38-BAF908D84DD2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Frontend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560678-615B-49C8-A0CF-CF5043A858BB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Angular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95">
            <a:extLst>
              <a:ext uri="{FF2B5EF4-FFF2-40B4-BE49-F238E27FC236}">
                <a16:creationId xmlns:a16="http://schemas.microsoft.com/office/drawing/2014/main" id="{F470005F-A75D-49C7-8DF0-EB227EC00F04}"/>
              </a:ext>
            </a:extLst>
          </p:cNvPr>
          <p:cNvGrpSpPr/>
          <p:nvPr/>
        </p:nvGrpSpPr>
        <p:grpSpPr>
          <a:xfrm>
            <a:off x="8372337" y="5141069"/>
            <a:ext cx="3226893" cy="564324"/>
            <a:chOff x="3532892" y="1744979"/>
            <a:chExt cx="3263150" cy="5643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A14C89-1E0D-4506-8317-336720BDDB41}"/>
                </a:ext>
              </a:extLst>
            </p:cNvPr>
            <p:cNvSpPr txBox="1"/>
            <p:nvPr/>
          </p:nvSpPr>
          <p:spPr>
            <a:xfrm>
              <a:off x="3532892" y="203230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Editors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7CCA79-1A87-4816-A1B2-0D71C3624891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VS </a:t>
              </a:r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and</a:t>
              </a:r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VS </a:t>
              </a:r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Code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98">
            <a:extLst>
              <a:ext uri="{FF2B5EF4-FFF2-40B4-BE49-F238E27FC236}">
                <a16:creationId xmlns:a16="http://schemas.microsoft.com/office/drawing/2014/main" id="{37F76818-40FB-4040-AFC3-346D0816F480}"/>
              </a:ext>
            </a:extLst>
          </p:cNvPr>
          <p:cNvGrpSpPr/>
          <p:nvPr/>
        </p:nvGrpSpPr>
        <p:grpSpPr>
          <a:xfrm>
            <a:off x="609513" y="5141069"/>
            <a:ext cx="3204000" cy="564324"/>
            <a:chOff x="3556042" y="1744979"/>
            <a:chExt cx="3240000" cy="5643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3CD065-15A8-4A8F-9D02-054DED4A6A1D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Database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F45B1C-C903-4F1F-884A-400102CFBF07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PostgreSQL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101">
            <a:extLst>
              <a:ext uri="{FF2B5EF4-FFF2-40B4-BE49-F238E27FC236}">
                <a16:creationId xmlns:a16="http://schemas.microsoft.com/office/drawing/2014/main" id="{9287C658-95C2-4283-9D93-A2ECFA342246}"/>
              </a:ext>
            </a:extLst>
          </p:cNvPr>
          <p:cNvGrpSpPr/>
          <p:nvPr/>
        </p:nvGrpSpPr>
        <p:grpSpPr>
          <a:xfrm>
            <a:off x="609513" y="1783220"/>
            <a:ext cx="3204000" cy="564324"/>
            <a:chOff x="3556042" y="1744979"/>
            <a:chExt cx="3240000" cy="5643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60D1BD-7155-4424-9EB4-138AD08DA7CC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Backend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30AB85-C52B-4737-BCC1-494A49C87B53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C# .Net </a:t>
              </a:r>
              <a:r>
                <a:rPr lang="tr-TR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Core</a:t>
              </a:r>
              <a:r>
                <a:rPr lang="tr-T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5.0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id="{6200B0FF-285A-4AE8-B66E-98761EAE015C}"/>
              </a:ext>
            </a:extLst>
          </p:cNvPr>
          <p:cNvGrpSpPr/>
          <p:nvPr/>
        </p:nvGrpSpPr>
        <p:grpSpPr>
          <a:xfrm rot="10800000">
            <a:off x="4307817" y="2683881"/>
            <a:ext cx="2520000" cy="728903"/>
            <a:chOff x="4016829" y="4452257"/>
            <a:chExt cx="2520000" cy="576000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974E84FE-CD57-46FC-AA9A-A10BC4208297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Isosceles Triangle 23">
              <a:extLst>
                <a:ext uri="{FF2B5EF4-FFF2-40B4-BE49-F238E27FC236}">
                  <a16:creationId xmlns:a16="http://schemas.microsoft.com/office/drawing/2014/main" id="{5C2E1455-6506-49A6-996B-15A62E713863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0" name="Resim 39">
            <a:extLst>
              <a:ext uri="{FF2B5EF4-FFF2-40B4-BE49-F238E27FC236}">
                <a16:creationId xmlns:a16="http://schemas.microsoft.com/office/drawing/2014/main" id="{E23B5CC8-3958-4DA0-96DB-9169DEA4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46" y="5528173"/>
            <a:ext cx="360482" cy="371747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3EDF411B-54B9-4C01-9D52-A5300689A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612" y="2045080"/>
            <a:ext cx="448491" cy="448491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8DEAAEB4-C446-48CE-BD15-DB5690EF4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21" y="1888497"/>
            <a:ext cx="659674" cy="659674"/>
          </a:xfrm>
          <a:prstGeom prst="rect">
            <a:avLst/>
          </a:prstGeom>
        </p:spPr>
      </p:pic>
      <p:sp>
        <p:nvSpPr>
          <p:cNvPr id="45" name="Oval 26">
            <a:extLst>
              <a:ext uri="{FF2B5EF4-FFF2-40B4-BE49-F238E27FC236}">
                <a16:creationId xmlns:a16="http://schemas.microsoft.com/office/drawing/2014/main" id="{3CC554C0-D50E-4983-A8B3-26711C4E7C90}"/>
              </a:ext>
            </a:extLst>
          </p:cNvPr>
          <p:cNvSpPr/>
          <p:nvPr/>
        </p:nvSpPr>
        <p:spPr>
          <a:xfrm>
            <a:off x="10004988" y="5329795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Resim 46">
            <a:extLst>
              <a:ext uri="{FF2B5EF4-FFF2-40B4-BE49-F238E27FC236}">
                <a16:creationId xmlns:a16="http://schemas.microsoft.com/office/drawing/2014/main" id="{E05FF43F-A658-4B80-91D8-34AB4EDC7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16" y="5493066"/>
            <a:ext cx="441960" cy="441960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6304DD18-A12B-4823-B110-93886C9D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26" y="5493066"/>
            <a:ext cx="494211" cy="4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Solution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7819B5-222D-433C-852A-3EF260FB5C40}"/>
              </a:ext>
            </a:extLst>
          </p:cNvPr>
          <p:cNvGrpSpPr/>
          <p:nvPr/>
        </p:nvGrpSpPr>
        <p:grpSpPr>
          <a:xfrm>
            <a:off x="0" y="907019"/>
            <a:ext cx="3225283" cy="2134754"/>
            <a:chOff x="4620899" y="1039004"/>
            <a:chExt cx="2951798" cy="1953740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5FE95A-B1DF-4898-8BCD-D6B049DF2134}"/>
                </a:ext>
              </a:extLst>
            </p:cNvPr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>
                <a:gd name="connsiteX0" fmla="*/ 1465898 w 2951797"/>
                <a:gd name="connsiteY0" fmla="*/ 5001 h 1677558"/>
                <a:gd name="connsiteX1" fmla="*/ 1481138 w 2951797"/>
                <a:gd name="connsiteY1" fmla="*/ 5001 h 1677558"/>
                <a:gd name="connsiteX2" fmla="*/ 1805940 w 2951797"/>
                <a:gd name="connsiteY2" fmla="*/ 330756 h 1677558"/>
                <a:gd name="connsiteX3" fmla="*/ 1827848 w 2951797"/>
                <a:gd name="connsiteY3" fmla="*/ 340281 h 1677558"/>
                <a:gd name="connsiteX4" fmla="*/ 2339340 w 2951797"/>
                <a:gd name="connsiteY4" fmla="*/ 340281 h 1677558"/>
                <a:gd name="connsiteX5" fmla="*/ 2351723 w 2951797"/>
                <a:gd name="connsiteY5" fmla="*/ 352663 h 1677558"/>
                <a:gd name="connsiteX6" fmla="*/ 2351723 w 2951797"/>
                <a:gd name="connsiteY6" fmla="*/ 857488 h 1677558"/>
                <a:gd name="connsiteX7" fmla="*/ 2366010 w 2951797"/>
                <a:gd name="connsiteY7" fmla="*/ 891778 h 1677558"/>
                <a:gd name="connsiteX8" fmla="*/ 2942273 w 2951797"/>
                <a:gd name="connsiteY8" fmla="*/ 1468993 h 1677558"/>
                <a:gd name="connsiteX9" fmla="*/ 2951798 w 2951797"/>
                <a:gd name="connsiteY9" fmla="*/ 1475661 h 1677558"/>
                <a:gd name="connsiteX10" fmla="*/ 2939415 w 2951797"/>
                <a:gd name="connsiteY10" fmla="*/ 1478518 h 1677558"/>
                <a:gd name="connsiteX11" fmla="*/ 2366963 w 2951797"/>
                <a:gd name="connsiteY11" fmla="*/ 1478518 h 1677558"/>
                <a:gd name="connsiteX12" fmla="*/ 2353628 w 2951797"/>
                <a:gd name="connsiteY12" fmla="*/ 1492806 h 1677558"/>
                <a:gd name="connsiteX13" fmla="*/ 2354580 w 2951797"/>
                <a:gd name="connsiteY13" fmla="*/ 1624251 h 1677558"/>
                <a:gd name="connsiteX14" fmla="*/ 2344103 w 2951797"/>
                <a:gd name="connsiteY14" fmla="*/ 1629013 h 1677558"/>
                <a:gd name="connsiteX15" fmla="*/ 2280285 w 2951797"/>
                <a:gd name="connsiteY15" fmla="*/ 1619488 h 1677558"/>
                <a:gd name="connsiteX16" fmla="*/ 2204085 w 2951797"/>
                <a:gd name="connsiteY16" fmla="*/ 1650921 h 1677558"/>
                <a:gd name="connsiteX17" fmla="*/ 2175510 w 2951797"/>
                <a:gd name="connsiteY17" fmla="*/ 1674733 h 1677558"/>
                <a:gd name="connsiteX18" fmla="*/ 2165033 w 2951797"/>
                <a:gd name="connsiteY18" fmla="*/ 1673781 h 1677558"/>
                <a:gd name="connsiteX19" fmla="*/ 2138363 w 2951797"/>
                <a:gd name="connsiteY19" fmla="*/ 1634728 h 1677558"/>
                <a:gd name="connsiteX20" fmla="*/ 2132648 w 2951797"/>
                <a:gd name="connsiteY20" fmla="*/ 1614726 h 1677558"/>
                <a:gd name="connsiteX21" fmla="*/ 2132648 w 2951797"/>
                <a:gd name="connsiteY21" fmla="*/ 1270873 h 1677558"/>
                <a:gd name="connsiteX22" fmla="*/ 2132648 w 2951797"/>
                <a:gd name="connsiteY22" fmla="*/ 1258491 h 1677558"/>
                <a:gd name="connsiteX23" fmla="*/ 2154555 w 2951797"/>
                <a:gd name="connsiteY23" fmla="*/ 1255633 h 1677558"/>
                <a:gd name="connsiteX24" fmla="*/ 2396490 w 2951797"/>
                <a:gd name="connsiteY24" fmla="*/ 1255633 h 1677558"/>
                <a:gd name="connsiteX25" fmla="*/ 2419350 w 2951797"/>
                <a:gd name="connsiteY25" fmla="*/ 1257538 h 1677558"/>
                <a:gd name="connsiteX26" fmla="*/ 2428875 w 2951797"/>
                <a:gd name="connsiteY26" fmla="*/ 1244203 h 1677558"/>
                <a:gd name="connsiteX27" fmla="*/ 2146935 w 2951797"/>
                <a:gd name="connsiteY27" fmla="*/ 953691 h 1677558"/>
                <a:gd name="connsiteX28" fmla="*/ 2142173 w 2951797"/>
                <a:gd name="connsiteY28" fmla="*/ 942261 h 1677558"/>
                <a:gd name="connsiteX29" fmla="*/ 2132648 w 2951797"/>
                <a:gd name="connsiteY29" fmla="*/ 571738 h 1677558"/>
                <a:gd name="connsiteX30" fmla="*/ 2132648 w 2951797"/>
                <a:gd name="connsiteY30" fmla="*/ 570786 h 1677558"/>
                <a:gd name="connsiteX31" fmla="*/ 2112645 w 2951797"/>
                <a:gd name="connsiteY31" fmla="*/ 561261 h 1677558"/>
                <a:gd name="connsiteX32" fmla="*/ 1884045 w 2951797"/>
                <a:gd name="connsiteY32" fmla="*/ 561261 h 1677558"/>
                <a:gd name="connsiteX33" fmla="*/ 1864043 w 2951797"/>
                <a:gd name="connsiteY33" fmla="*/ 570786 h 1677558"/>
                <a:gd name="connsiteX34" fmla="*/ 1864043 w 2951797"/>
                <a:gd name="connsiteY34" fmla="*/ 666036 h 1677558"/>
                <a:gd name="connsiteX35" fmla="*/ 1863090 w 2951797"/>
                <a:gd name="connsiteY35" fmla="*/ 674608 h 1677558"/>
                <a:gd name="connsiteX36" fmla="*/ 1854518 w 2951797"/>
                <a:gd name="connsiteY36" fmla="*/ 668893 h 1677558"/>
                <a:gd name="connsiteX37" fmla="*/ 1484948 w 2951797"/>
                <a:gd name="connsiteY37" fmla="*/ 297418 h 1677558"/>
                <a:gd name="connsiteX38" fmla="*/ 1468755 w 2951797"/>
                <a:gd name="connsiteY38" fmla="*/ 297418 h 1677558"/>
                <a:gd name="connsiteX39" fmla="*/ 525780 w 2951797"/>
                <a:gd name="connsiteY39" fmla="*/ 1243251 h 1677558"/>
                <a:gd name="connsiteX40" fmla="*/ 536258 w 2951797"/>
                <a:gd name="connsiteY40" fmla="*/ 1256586 h 1677558"/>
                <a:gd name="connsiteX41" fmla="*/ 838200 w 2951797"/>
                <a:gd name="connsiteY41" fmla="*/ 1254681 h 1677558"/>
                <a:gd name="connsiteX42" fmla="*/ 852488 w 2951797"/>
                <a:gd name="connsiteY42" fmla="*/ 1268016 h 1677558"/>
                <a:gd name="connsiteX43" fmla="*/ 852488 w 2951797"/>
                <a:gd name="connsiteY43" fmla="*/ 1540431 h 1677558"/>
                <a:gd name="connsiteX44" fmla="*/ 850583 w 2951797"/>
                <a:gd name="connsiteY44" fmla="*/ 1569006 h 1677558"/>
                <a:gd name="connsiteX45" fmla="*/ 820103 w 2951797"/>
                <a:gd name="connsiteY45" fmla="*/ 1569958 h 1677558"/>
                <a:gd name="connsiteX46" fmla="*/ 799148 w 2951797"/>
                <a:gd name="connsiteY46" fmla="*/ 1577578 h 1677558"/>
                <a:gd name="connsiteX47" fmla="*/ 779145 w 2951797"/>
                <a:gd name="connsiteY47" fmla="*/ 1610916 h 1677558"/>
                <a:gd name="connsiteX48" fmla="*/ 768668 w 2951797"/>
                <a:gd name="connsiteY48" fmla="*/ 1616631 h 1677558"/>
                <a:gd name="connsiteX49" fmla="*/ 686753 w 2951797"/>
                <a:gd name="connsiteY49" fmla="*/ 1629013 h 1677558"/>
                <a:gd name="connsiteX50" fmla="*/ 633413 w 2951797"/>
                <a:gd name="connsiteY50" fmla="*/ 1665208 h 1677558"/>
                <a:gd name="connsiteX51" fmla="*/ 631508 w 2951797"/>
                <a:gd name="connsiteY51" fmla="*/ 1654731 h 1677558"/>
                <a:gd name="connsiteX52" fmla="*/ 631508 w 2951797"/>
                <a:gd name="connsiteY52" fmla="*/ 1488996 h 1677558"/>
                <a:gd name="connsiteX53" fmla="*/ 618173 w 2951797"/>
                <a:gd name="connsiteY53" fmla="*/ 1475661 h 1677558"/>
                <a:gd name="connsiteX54" fmla="*/ 8573 w 2951797"/>
                <a:gd name="connsiteY54" fmla="*/ 1475661 h 1677558"/>
                <a:gd name="connsiteX55" fmla="*/ 0 w 2951797"/>
                <a:gd name="connsiteY55" fmla="*/ 1475661 h 1677558"/>
                <a:gd name="connsiteX56" fmla="*/ 1465898 w 2951797"/>
                <a:gd name="connsiteY56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21246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4084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99148 w 2951798"/>
                <a:gd name="connsiteY45" fmla="*/ 1577578 h 1677558"/>
                <a:gd name="connsiteX46" fmla="*/ 779145 w 2951798"/>
                <a:gd name="connsiteY46" fmla="*/ 1610916 h 1677558"/>
                <a:gd name="connsiteX47" fmla="*/ 768668 w 2951798"/>
                <a:gd name="connsiteY47" fmla="*/ 1616631 h 1677558"/>
                <a:gd name="connsiteX48" fmla="*/ 634084 w 2951798"/>
                <a:gd name="connsiteY48" fmla="*/ 1621246 h 1677558"/>
                <a:gd name="connsiteX49" fmla="*/ 631508 w 2951798"/>
                <a:gd name="connsiteY49" fmla="*/ 1488996 h 1677558"/>
                <a:gd name="connsiteX50" fmla="*/ 618173 w 2951798"/>
                <a:gd name="connsiteY50" fmla="*/ 1475661 h 1677558"/>
                <a:gd name="connsiteX51" fmla="*/ 8573 w 2951798"/>
                <a:gd name="connsiteY51" fmla="*/ 1475661 h 1677558"/>
                <a:gd name="connsiteX52" fmla="*/ 0 w 2951798"/>
                <a:gd name="connsiteY52" fmla="*/ 1475661 h 1677558"/>
                <a:gd name="connsiteX53" fmla="*/ 1465898 w 2951798"/>
                <a:gd name="connsiteY53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99751 w 2951798"/>
                <a:gd name="connsiteY45" fmla="*/ 1652128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8357"/>
                <a:gd name="connsiteX1" fmla="*/ 1481138 w 2951798"/>
                <a:gd name="connsiteY1" fmla="*/ 5001 h 1678357"/>
                <a:gd name="connsiteX2" fmla="*/ 1805940 w 2951798"/>
                <a:gd name="connsiteY2" fmla="*/ 330756 h 1678357"/>
                <a:gd name="connsiteX3" fmla="*/ 1827848 w 2951798"/>
                <a:gd name="connsiteY3" fmla="*/ 340281 h 1678357"/>
                <a:gd name="connsiteX4" fmla="*/ 2339340 w 2951798"/>
                <a:gd name="connsiteY4" fmla="*/ 340281 h 1678357"/>
                <a:gd name="connsiteX5" fmla="*/ 2351723 w 2951798"/>
                <a:gd name="connsiteY5" fmla="*/ 352663 h 1678357"/>
                <a:gd name="connsiteX6" fmla="*/ 2351723 w 2951798"/>
                <a:gd name="connsiteY6" fmla="*/ 857488 h 1678357"/>
                <a:gd name="connsiteX7" fmla="*/ 2366010 w 2951798"/>
                <a:gd name="connsiteY7" fmla="*/ 891778 h 1678357"/>
                <a:gd name="connsiteX8" fmla="*/ 2942273 w 2951798"/>
                <a:gd name="connsiteY8" fmla="*/ 1468993 h 1678357"/>
                <a:gd name="connsiteX9" fmla="*/ 2951798 w 2951798"/>
                <a:gd name="connsiteY9" fmla="*/ 1475661 h 1678357"/>
                <a:gd name="connsiteX10" fmla="*/ 2939415 w 2951798"/>
                <a:gd name="connsiteY10" fmla="*/ 1478518 h 1678357"/>
                <a:gd name="connsiteX11" fmla="*/ 2366963 w 2951798"/>
                <a:gd name="connsiteY11" fmla="*/ 1478518 h 1678357"/>
                <a:gd name="connsiteX12" fmla="*/ 2353628 w 2951798"/>
                <a:gd name="connsiteY12" fmla="*/ 1492806 h 1678357"/>
                <a:gd name="connsiteX13" fmla="*/ 2354580 w 2951798"/>
                <a:gd name="connsiteY13" fmla="*/ 1624251 h 1678357"/>
                <a:gd name="connsiteX14" fmla="*/ 2344103 w 2951798"/>
                <a:gd name="connsiteY14" fmla="*/ 1629013 h 1678357"/>
                <a:gd name="connsiteX15" fmla="*/ 2280285 w 2951798"/>
                <a:gd name="connsiteY15" fmla="*/ 1619488 h 1678357"/>
                <a:gd name="connsiteX16" fmla="*/ 2204085 w 2951798"/>
                <a:gd name="connsiteY16" fmla="*/ 1650921 h 1678357"/>
                <a:gd name="connsiteX17" fmla="*/ 2175510 w 2951798"/>
                <a:gd name="connsiteY17" fmla="*/ 1674733 h 1678357"/>
                <a:gd name="connsiteX18" fmla="*/ 2165033 w 2951798"/>
                <a:gd name="connsiteY18" fmla="*/ 1673781 h 1678357"/>
                <a:gd name="connsiteX19" fmla="*/ 2138363 w 2951798"/>
                <a:gd name="connsiteY19" fmla="*/ 1634728 h 1678357"/>
                <a:gd name="connsiteX20" fmla="*/ 2132648 w 2951798"/>
                <a:gd name="connsiteY20" fmla="*/ 1614726 h 1678357"/>
                <a:gd name="connsiteX21" fmla="*/ 2132648 w 2951798"/>
                <a:gd name="connsiteY21" fmla="*/ 1270873 h 1678357"/>
                <a:gd name="connsiteX22" fmla="*/ 2132648 w 2951798"/>
                <a:gd name="connsiteY22" fmla="*/ 1258491 h 1678357"/>
                <a:gd name="connsiteX23" fmla="*/ 2154555 w 2951798"/>
                <a:gd name="connsiteY23" fmla="*/ 1255633 h 1678357"/>
                <a:gd name="connsiteX24" fmla="*/ 2396490 w 2951798"/>
                <a:gd name="connsiteY24" fmla="*/ 1255633 h 1678357"/>
                <a:gd name="connsiteX25" fmla="*/ 2419350 w 2951798"/>
                <a:gd name="connsiteY25" fmla="*/ 1257538 h 1678357"/>
                <a:gd name="connsiteX26" fmla="*/ 2428875 w 2951798"/>
                <a:gd name="connsiteY26" fmla="*/ 1244203 h 1678357"/>
                <a:gd name="connsiteX27" fmla="*/ 2146935 w 2951798"/>
                <a:gd name="connsiteY27" fmla="*/ 953691 h 1678357"/>
                <a:gd name="connsiteX28" fmla="*/ 2142173 w 2951798"/>
                <a:gd name="connsiteY28" fmla="*/ 942261 h 1678357"/>
                <a:gd name="connsiteX29" fmla="*/ 2132648 w 2951798"/>
                <a:gd name="connsiteY29" fmla="*/ 571738 h 1678357"/>
                <a:gd name="connsiteX30" fmla="*/ 2132648 w 2951798"/>
                <a:gd name="connsiteY30" fmla="*/ 570786 h 1678357"/>
                <a:gd name="connsiteX31" fmla="*/ 2112645 w 2951798"/>
                <a:gd name="connsiteY31" fmla="*/ 561261 h 1678357"/>
                <a:gd name="connsiteX32" fmla="*/ 1884045 w 2951798"/>
                <a:gd name="connsiteY32" fmla="*/ 561261 h 1678357"/>
                <a:gd name="connsiteX33" fmla="*/ 1864043 w 2951798"/>
                <a:gd name="connsiteY33" fmla="*/ 570786 h 1678357"/>
                <a:gd name="connsiteX34" fmla="*/ 1864043 w 2951798"/>
                <a:gd name="connsiteY34" fmla="*/ 666036 h 1678357"/>
                <a:gd name="connsiteX35" fmla="*/ 1863090 w 2951798"/>
                <a:gd name="connsiteY35" fmla="*/ 674608 h 1678357"/>
                <a:gd name="connsiteX36" fmla="*/ 1854518 w 2951798"/>
                <a:gd name="connsiteY36" fmla="*/ 668893 h 1678357"/>
                <a:gd name="connsiteX37" fmla="*/ 1484948 w 2951798"/>
                <a:gd name="connsiteY37" fmla="*/ 297418 h 1678357"/>
                <a:gd name="connsiteX38" fmla="*/ 1468755 w 2951798"/>
                <a:gd name="connsiteY38" fmla="*/ 297418 h 1678357"/>
                <a:gd name="connsiteX39" fmla="*/ 525780 w 2951798"/>
                <a:gd name="connsiteY39" fmla="*/ 1243251 h 1678357"/>
                <a:gd name="connsiteX40" fmla="*/ 536258 w 2951798"/>
                <a:gd name="connsiteY40" fmla="*/ 1256586 h 1678357"/>
                <a:gd name="connsiteX41" fmla="*/ 838200 w 2951798"/>
                <a:gd name="connsiteY41" fmla="*/ 1254681 h 1678357"/>
                <a:gd name="connsiteX42" fmla="*/ 852488 w 2951798"/>
                <a:gd name="connsiteY42" fmla="*/ 1268016 h 1678357"/>
                <a:gd name="connsiteX43" fmla="*/ 852488 w 2951798"/>
                <a:gd name="connsiteY43" fmla="*/ 1540431 h 1678357"/>
                <a:gd name="connsiteX44" fmla="*/ 855735 w 2951798"/>
                <a:gd name="connsiteY44" fmla="*/ 1672037 h 1678357"/>
                <a:gd name="connsiteX45" fmla="*/ 799751 w 2951798"/>
                <a:gd name="connsiteY45" fmla="*/ 1652128 h 1678357"/>
                <a:gd name="connsiteX46" fmla="*/ 768668 w 2951798"/>
                <a:gd name="connsiteY46" fmla="*/ 1616631 h 1678357"/>
                <a:gd name="connsiteX47" fmla="*/ 634084 w 2951798"/>
                <a:gd name="connsiteY47" fmla="*/ 1621246 h 1678357"/>
                <a:gd name="connsiteX48" fmla="*/ 631508 w 2951798"/>
                <a:gd name="connsiteY48" fmla="*/ 1488996 h 1678357"/>
                <a:gd name="connsiteX49" fmla="*/ 618173 w 2951798"/>
                <a:gd name="connsiteY49" fmla="*/ 1475661 h 1678357"/>
                <a:gd name="connsiteX50" fmla="*/ 8573 w 2951798"/>
                <a:gd name="connsiteY50" fmla="*/ 1475661 h 1678357"/>
                <a:gd name="connsiteX51" fmla="*/ 0 w 2951798"/>
                <a:gd name="connsiteY51" fmla="*/ 1475661 h 1678357"/>
                <a:gd name="connsiteX52" fmla="*/ 1465898 w 2951798"/>
                <a:gd name="connsiteY52" fmla="*/ 5001 h 1678357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6977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1825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978"/>
                <a:gd name="connsiteX1" fmla="*/ 1481138 w 2951798"/>
                <a:gd name="connsiteY1" fmla="*/ 5001 h 1677978"/>
                <a:gd name="connsiteX2" fmla="*/ 1805940 w 2951798"/>
                <a:gd name="connsiteY2" fmla="*/ 330756 h 1677978"/>
                <a:gd name="connsiteX3" fmla="*/ 1827848 w 2951798"/>
                <a:gd name="connsiteY3" fmla="*/ 340281 h 1677978"/>
                <a:gd name="connsiteX4" fmla="*/ 2339340 w 2951798"/>
                <a:gd name="connsiteY4" fmla="*/ 340281 h 1677978"/>
                <a:gd name="connsiteX5" fmla="*/ 2351723 w 2951798"/>
                <a:gd name="connsiteY5" fmla="*/ 352663 h 1677978"/>
                <a:gd name="connsiteX6" fmla="*/ 2351723 w 2951798"/>
                <a:gd name="connsiteY6" fmla="*/ 857488 h 1677978"/>
                <a:gd name="connsiteX7" fmla="*/ 2366010 w 2951798"/>
                <a:gd name="connsiteY7" fmla="*/ 891778 h 1677978"/>
                <a:gd name="connsiteX8" fmla="*/ 2942273 w 2951798"/>
                <a:gd name="connsiteY8" fmla="*/ 1468993 h 1677978"/>
                <a:gd name="connsiteX9" fmla="*/ 2951798 w 2951798"/>
                <a:gd name="connsiteY9" fmla="*/ 1475661 h 1677978"/>
                <a:gd name="connsiteX10" fmla="*/ 2939415 w 2951798"/>
                <a:gd name="connsiteY10" fmla="*/ 1478518 h 1677978"/>
                <a:gd name="connsiteX11" fmla="*/ 2366963 w 2951798"/>
                <a:gd name="connsiteY11" fmla="*/ 1478518 h 1677978"/>
                <a:gd name="connsiteX12" fmla="*/ 2353628 w 2951798"/>
                <a:gd name="connsiteY12" fmla="*/ 1492806 h 1677978"/>
                <a:gd name="connsiteX13" fmla="*/ 2354580 w 2951798"/>
                <a:gd name="connsiteY13" fmla="*/ 1624251 h 1677978"/>
                <a:gd name="connsiteX14" fmla="*/ 2344103 w 2951798"/>
                <a:gd name="connsiteY14" fmla="*/ 1629013 h 1677978"/>
                <a:gd name="connsiteX15" fmla="*/ 2280285 w 2951798"/>
                <a:gd name="connsiteY15" fmla="*/ 1619488 h 1677978"/>
                <a:gd name="connsiteX16" fmla="*/ 2204085 w 2951798"/>
                <a:gd name="connsiteY16" fmla="*/ 1650921 h 1677978"/>
                <a:gd name="connsiteX17" fmla="*/ 2175510 w 2951798"/>
                <a:gd name="connsiteY17" fmla="*/ 1674733 h 1677978"/>
                <a:gd name="connsiteX18" fmla="*/ 2165033 w 2951798"/>
                <a:gd name="connsiteY18" fmla="*/ 1673781 h 1677978"/>
                <a:gd name="connsiteX19" fmla="*/ 2138363 w 2951798"/>
                <a:gd name="connsiteY19" fmla="*/ 1634728 h 1677978"/>
                <a:gd name="connsiteX20" fmla="*/ 2132648 w 2951798"/>
                <a:gd name="connsiteY20" fmla="*/ 1614726 h 1677978"/>
                <a:gd name="connsiteX21" fmla="*/ 2132648 w 2951798"/>
                <a:gd name="connsiteY21" fmla="*/ 1270873 h 1677978"/>
                <a:gd name="connsiteX22" fmla="*/ 2132648 w 2951798"/>
                <a:gd name="connsiteY22" fmla="*/ 1258491 h 1677978"/>
                <a:gd name="connsiteX23" fmla="*/ 2154555 w 2951798"/>
                <a:gd name="connsiteY23" fmla="*/ 1255633 h 1677978"/>
                <a:gd name="connsiteX24" fmla="*/ 2396490 w 2951798"/>
                <a:gd name="connsiteY24" fmla="*/ 1255633 h 1677978"/>
                <a:gd name="connsiteX25" fmla="*/ 2419350 w 2951798"/>
                <a:gd name="connsiteY25" fmla="*/ 1257538 h 1677978"/>
                <a:gd name="connsiteX26" fmla="*/ 2428875 w 2951798"/>
                <a:gd name="connsiteY26" fmla="*/ 1244203 h 1677978"/>
                <a:gd name="connsiteX27" fmla="*/ 2146935 w 2951798"/>
                <a:gd name="connsiteY27" fmla="*/ 953691 h 1677978"/>
                <a:gd name="connsiteX28" fmla="*/ 2142173 w 2951798"/>
                <a:gd name="connsiteY28" fmla="*/ 942261 h 1677978"/>
                <a:gd name="connsiteX29" fmla="*/ 2132648 w 2951798"/>
                <a:gd name="connsiteY29" fmla="*/ 571738 h 1677978"/>
                <a:gd name="connsiteX30" fmla="*/ 2132648 w 2951798"/>
                <a:gd name="connsiteY30" fmla="*/ 570786 h 1677978"/>
                <a:gd name="connsiteX31" fmla="*/ 2112645 w 2951798"/>
                <a:gd name="connsiteY31" fmla="*/ 561261 h 1677978"/>
                <a:gd name="connsiteX32" fmla="*/ 1884045 w 2951798"/>
                <a:gd name="connsiteY32" fmla="*/ 561261 h 1677978"/>
                <a:gd name="connsiteX33" fmla="*/ 1864043 w 2951798"/>
                <a:gd name="connsiteY33" fmla="*/ 570786 h 1677978"/>
                <a:gd name="connsiteX34" fmla="*/ 1864043 w 2951798"/>
                <a:gd name="connsiteY34" fmla="*/ 666036 h 1677978"/>
                <a:gd name="connsiteX35" fmla="*/ 1863090 w 2951798"/>
                <a:gd name="connsiteY35" fmla="*/ 674608 h 1677978"/>
                <a:gd name="connsiteX36" fmla="*/ 1854518 w 2951798"/>
                <a:gd name="connsiteY36" fmla="*/ 668893 h 1677978"/>
                <a:gd name="connsiteX37" fmla="*/ 1484948 w 2951798"/>
                <a:gd name="connsiteY37" fmla="*/ 297418 h 1677978"/>
                <a:gd name="connsiteX38" fmla="*/ 1468755 w 2951798"/>
                <a:gd name="connsiteY38" fmla="*/ 297418 h 1677978"/>
                <a:gd name="connsiteX39" fmla="*/ 525780 w 2951798"/>
                <a:gd name="connsiteY39" fmla="*/ 1243251 h 1677978"/>
                <a:gd name="connsiteX40" fmla="*/ 536258 w 2951798"/>
                <a:gd name="connsiteY40" fmla="*/ 1256586 h 1677978"/>
                <a:gd name="connsiteX41" fmla="*/ 838200 w 2951798"/>
                <a:gd name="connsiteY41" fmla="*/ 1254681 h 1677978"/>
                <a:gd name="connsiteX42" fmla="*/ 852488 w 2951798"/>
                <a:gd name="connsiteY42" fmla="*/ 1268016 h 1677978"/>
                <a:gd name="connsiteX43" fmla="*/ 852488 w 2951798"/>
                <a:gd name="connsiteY43" fmla="*/ 1540431 h 1677978"/>
                <a:gd name="connsiteX44" fmla="*/ 853159 w 2951798"/>
                <a:gd name="connsiteY44" fmla="*/ 1672037 h 1677978"/>
                <a:gd name="connsiteX45" fmla="*/ 784297 w 2951798"/>
                <a:gd name="connsiteY45" fmla="*/ 1641825 h 1677978"/>
                <a:gd name="connsiteX46" fmla="*/ 737759 w 2951798"/>
                <a:gd name="connsiteY46" fmla="*/ 1619207 h 1677978"/>
                <a:gd name="connsiteX47" fmla="*/ 634084 w 2951798"/>
                <a:gd name="connsiteY47" fmla="*/ 1621246 h 1677978"/>
                <a:gd name="connsiteX48" fmla="*/ 631508 w 2951798"/>
                <a:gd name="connsiteY48" fmla="*/ 1488996 h 1677978"/>
                <a:gd name="connsiteX49" fmla="*/ 618173 w 2951798"/>
                <a:gd name="connsiteY49" fmla="*/ 1475661 h 1677978"/>
                <a:gd name="connsiteX50" fmla="*/ 8573 w 2951798"/>
                <a:gd name="connsiteY50" fmla="*/ 1475661 h 1677978"/>
                <a:gd name="connsiteX51" fmla="*/ 0 w 2951798"/>
                <a:gd name="connsiteY51" fmla="*/ 1475661 h 1677978"/>
                <a:gd name="connsiteX52" fmla="*/ 1465898 w 2951798"/>
                <a:gd name="connsiteY52" fmla="*/ 5001 h 1677978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8 w 2951798"/>
                <a:gd name="connsiteY43" fmla="*/ 1540431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5064 w 2951798"/>
                <a:gd name="connsiteY43" fmla="*/ 1545583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798" h="1688649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85448C7-C455-4AB8-88DE-440A47283932}"/>
                </a:ext>
              </a:extLst>
            </p:cNvPr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5EC10E-5351-4C9F-8CEE-25CB5FCC3021}"/>
                </a:ext>
              </a:extLst>
            </p:cNvPr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3882B24-D150-4BD6-A866-B183ED3C102C}"/>
                </a:ext>
              </a:extLst>
            </p:cNvPr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A270E46-603A-401E-B16E-0CC2690B0456}"/>
              </a:ext>
            </a:extLst>
          </p:cNvPr>
          <p:cNvGrpSpPr/>
          <p:nvPr/>
        </p:nvGrpSpPr>
        <p:grpSpPr>
          <a:xfrm>
            <a:off x="632687" y="2810568"/>
            <a:ext cx="4129675" cy="3847847"/>
            <a:chOff x="0" y="1163896"/>
            <a:chExt cx="4862014" cy="45302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0398657-048F-4B3A-8C58-818982DD3499}"/>
                </a:ext>
              </a:extLst>
            </p:cNvPr>
            <p:cNvGrpSpPr/>
            <p:nvPr/>
          </p:nvGrpSpPr>
          <p:grpSpPr>
            <a:xfrm>
              <a:off x="0" y="1163896"/>
              <a:ext cx="4848760" cy="4530208"/>
              <a:chOff x="3658177" y="559597"/>
              <a:chExt cx="4848760" cy="4530208"/>
            </a:xfrm>
          </p:grpSpPr>
          <p:sp>
            <p:nvSpPr>
              <p:cNvPr id="120" name="Graphic 15">
                <a:extLst>
                  <a:ext uri="{FF2B5EF4-FFF2-40B4-BE49-F238E27FC236}">
                    <a16:creationId xmlns:a16="http://schemas.microsoft.com/office/drawing/2014/main" id="{3BB36FED-7016-402E-981D-93093DCB2CE5}"/>
                  </a:ext>
                </a:extLst>
              </p:cNvPr>
              <p:cNvSpPr/>
              <p:nvPr/>
            </p:nvSpPr>
            <p:spPr>
              <a:xfrm>
                <a:off x="3658177" y="559597"/>
                <a:ext cx="4848760" cy="4530208"/>
              </a:xfrm>
              <a:custGeom>
                <a:avLst/>
                <a:gdLst>
                  <a:gd name="connsiteX0" fmla="*/ 2451084 w 4848760"/>
                  <a:gd name="connsiteY0" fmla="*/ 0 h 4530208"/>
                  <a:gd name="connsiteX1" fmla="*/ 2454872 w 4848760"/>
                  <a:gd name="connsiteY1" fmla="*/ 0 h 4530208"/>
                  <a:gd name="connsiteX2" fmla="*/ 2467372 w 4848760"/>
                  <a:gd name="connsiteY2" fmla="*/ 14015 h 4530208"/>
                  <a:gd name="connsiteX3" fmla="*/ 4586646 w 4848760"/>
                  <a:gd name="connsiteY3" fmla="*/ 2079123 h 4530208"/>
                  <a:gd name="connsiteX4" fmla="*/ 4848761 w 4848760"/>
                  <a:gd name="connsiteY4" fmla="*/ 2333285 h 4530208"/>
                  <a:gd name="connsiteX5" fmla="*/ 4848761 w 4848760"/>
                  <a:gd name="connsiteY5" fmla="*/ 2337072 h 4530208"/>
                  <a:gd name="connsiteX6" fmla="*/ 4833231 w 4848760"/>
                  <a:gd name="connsiteY6" fmla="*/ 2350330 h 4530208"/>
                  <a:gd name="connsiteX7" fmla="*/ 4710506 w 4848760"/>
                  <a:gd name="connsiteY7" fmla="*/ 2465100 h 4530208"/>
                  <a:gd name="connsiteX8" fmla="*/ 4440436 w 4848760"/>
                  <a:gd name="connsiteY8" fmla="*/ 2202227 h 4530208"/>
                  <a:gd name="connsiteX9" fmla="*/ 4440436 w 4848760"/>
                  <a:gd name="connsiteY9" fmla="*/ 2232529 h 4530208"/>
                  <a:gd name="connsiteX10" fmla="*/ 4440436 w 4848760"/>
                  <a:gd name="connsiteY10" fmla="*/ 4503694 h 4530208"/>
                  <a:gd name="connsiteX11" fmla="*/ 4439300 w 4848760"/>
                  <a:gd name="connsiteY11" fmla="*/ 4530208 h 4530208"/>
                  <a:gd name="connsiteX12" fmla="*/ 462111 w 4848760"/>
                  <a:gd name="connsiteY12" fmla="*/ 4530208 h 4530208"/>
                  <a:gd name="connsiteX13" fmla="*/ 461733 w 4848760"/>
                  <a:gd name="connsiteY13" fmla="*/ 4507481 h 4530208"/>
                  <a:gd name="connsiteX14" fmla="*/ 461733 w 4848760"/>
                  <a:gd name="connsiteY14" fmla="*/ 2184803 h 4530208"/>
                  <a:gd name="connsiteX15" fmla="*/ 461733 w 4848760"/>
                  <a:gd name="connsiteY15" fmla="*/ 2156394 h 4530208"/>
                  <a:gd name="connsiteX16" fmla="*/ 131058 w 4848760"/>
                  <a:gd name="connsiteY16" fmla="*/ 2470782 h 4530208"/>
                  <a:gd name="connsiteX17" fmla="*/ 15530 w 4848760"/>
                  <a:gd name="connsiteY17" fmla="*/ 2349572 h 4530208"/>
                  <a:gd name="connsiteX18" fmla="*/ 0 w 4848760"/>
                  <a:gd name="connsiteY18" fmla="*/ 2337072 h 4530208"/>
                  <a:gd name="connsiteX19" fmla="*/ 0 w 4848760"/>
                  <a:gd name="connsiteY19" fmla="*/ 2329497 h 4530208"/>
                  <a:gd name="connsiteX20" fmla="*/ 17424 w 4848760"/>
                  <a:gd name="connsiteY20" fmla="*/ 2316618 h 4530208"/>
                  <a:gd name="connsiteX21" fmla="*/ 1319669 w 4848760"/>
                  <a:gd name="connsiteY21" fmla="*/ 1078387 h 4530208"/>
                  <a:gd name="connsiteX22" fmla="*/ 1335199 w 4848760"/>
                  <a:gd name="connsiteY22" fmla="*/ 1042402 h 4530208"/>
                  <a:gd name="connsiteX23" fmla="*/ 1338987 w 4848760"/>
                  <a:gd name="connsiteY23" fmla="*/ 245071 h 4530208"/>
                  <a:gd name="connsiteX24" fmla="*/ 1338987 w 4848760"/>
                  <a:gd name="connsiteY24" fmla="*/ 219314 h 4530208"/>
                  <a:gd name="connsiteX25" fmla="*/ 1661328 w 4848760"/>
                  <a:gd name="connsiteY25" fmla="*/ 219314 h 4530208"/>
                  <a:gd name="connsiteX26" fmla="*/ 1661328 w 4848760"/>
                  <a:gd name="connsiteY26" fmla="*/ 751878 h 4530208"/>
                  <a:gd name="connsiteX27" fmla="*/ 1676858 w 4848760"/>
                  <a:gd name="connsiteY27" fmla="*/ 737863 h 4530208"/>
                  <a:gd name="connsiteX28" fmla="*/ 2310557 w 4848760"/>
                  <a:gd name="connsiteY28" fmla="*/ 134846 h 4530208"/>
                  <a:gd name="connsiteX29" fmla="*/ 2451084 w 4848760"/>
                  <a:gd name="connsiteY29" fmla="*/ 0 h 4530208"/>
                  <a:gd name="connsiteX30" fmla="*/ 651880 w 4848760"/>
                  <a:gd name="connsiteY30" fmla="*/ 4338924 h 4530208"/>
                  <a:gd name="connsiteX31" fmla="*/ 4250668 w 4848760"/>
                  <a:gd name="connsiteY31" fmla="*/ 4338924 h 4530208"/>
                  <a:gd name="connsiteX32" fmla="*/ 4250668 w 4848760"/>
                  <a:gd name="connsiteY32" fmla="*/ 4316955 h 4530208"/>
                  <a:gd name="connsiteX33" fmla="*/ 4251046 w 4848760"/>
                  <a:gd name="connsiteY33" fmla="*/ 2036700 h 4530208"/>
                  <a:gd name="connsiteX34" fmla="*/ 4236274 w 4848760"/>
                  <a:gd name="connsiteY34" fmla="*/ 2002231 h 4530208"/>
                  <a:gd name="connsiteX35" fmla="*/ 2465857 w 4848760"/>
                  <a:gd name="connsiteY35" fmla="*/ 278024 h 4530208"/>
                  <a:gd name="connsiteX36" fmla="*/ 2451084 w 4848760"/>
                  <a:gd name="connsiteY36" fmla="*/ 264010 h 4530208"/>
                  <a:gd name="connsiteX37" fmla="*/ 2435555 w 4848760"/>
                  <a:gd name="connsiteY37" fmla="*/ 278403 h 4530208"/>
                  <a:gd name="connsiteX38" fmla="*/ 667031 w 4848760"/>
                  <a:gd name="connsiteY38" fmla="*/ 1960944 h 4530208"/>
                  <a:gd name="connsiteX39" fmla="*/ 651501 w 4848760"/>
                  <a:gd name="connsiteY39" fmla="*/ 1996928 h 4530208"/>
                  <a:gd name="connsiteX40" fmla="*/ 651880 w 4848760"/>
                  <a:gd name="connsiteY40" fmla="*/ 4315061 h 4530208"/>
                  <a:gd name="connsiteX41" fmla="*/ 651880 w 4848760"/>
                  <a:gd name="connsiteY41" fmla="*/ 4338924 h 453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48760" h="4530208">
                    <a:moveTo>
                      <a:pt x="2451084" y="0"/>
                    </a:moveTo>
                    <a:cubicBezTo>
                      <a:pt x="2452221" y="0"/>
                      <a:pt x="2453736" y="0"/>
                      <a:pt x="2454872" y="0"/>
                    </a:cubicBezTo>
                    <a:cubicBezTo>
                      <a:pt x="2459039" y="4545"/>
                      <a:pt x="2462827" y="9469"/>
                      <a:pt x="2467372" y="14015"/>
                    </a:cubicBezTo>
                    <a:cubicBezTo>
                      <a:pt x="3173796" y="702258"/>
                      <a:pt x="3880221" y="1390880"/>
                      <a:pt x="4586646" y="2079123"/>
                    </a:cubicBezTo>
                    <a:cubicBezTo>
                      <a:pt x="4673765" y="2163970"/>
                      <a:pt x="4761263" y="2248817"/>
                      <a:pt x="4848761" y="2333285"/>
                    </a:cubicBezTo>
                    <a:cubicBezTo>
                      <a:pt x="4848761" y="2334421"/>
                      <a:pt x="4848761" y="2335936"/>
                      <a:pt x="4848761" y="2337072"/>
                    </a:cubicBezTo>
                    <a:cubicBezTo>
                      <a:pt x="4843458" y="2341618"/>
                      <a:pt x="4838155" y="2345784"/>
                      <a:pt x="4833231" y="2350330"/>
                    </a:cubicBezTo>
                    <a:cubicBezTo>
                      <a:pt x="4792701" y="2388208"/>
                      <a:pt x="4752172" y="2426086"/>
                      <a:pt x="4710506" y="2465100"/>
                    </a:cubicBezTo>
                    <a:cubicBezTo>
                      <a:pt x="4624524" y="2381390"/>
                      <a:pt x="4534374" y="2293513"/>
                      <a:pt x="4440436" y="2202227"/>
                    </a:cubicBezTo>
                    <a:cubicBezTo>
                      <a:pt x="4440436" y="2216241"/>
                      <a:pt x="4440436" y="2224575"/>
                      <a:pt x="4440436" y="2232529"/>
                    </a:cubicBezTo>
                    <a:cubicBezTo>
                      <a:pt x="4440436" y="2989710"/>
                      <a:pt x="4440436" y="3746512"/>
                      <a:pt x="4440436" y="4503694"/>
                    </a:cubicBezTo>
                    <a:cubicBezTo>
                      <a:pt x="4440436" y="4512406"/>
                      <a:pt x="4439679" y="4521117"/>
                      <a:pt x="4439300" y="4530208"/>
                    </a:cubicBezTo>
                    <a:cubicBezTo>
                      <a:pt x="3113571" y="4530208"/>
                      <a:pt x="1787841" y="4530208"/>
                      <a:pt x="462111" y="4530208"/>
                    </a:cubicBezTo>
                    <a:cubicBezTo>
                      <a:pt x="462111" y="4522633"/>
                      <a:pt x="461733" y="4515057"/>
                      <a:pt x="461733" y="4507481"/>
                    </a:cubicBezTo>
                    <a:cubicBezTo>
                      <a:pt x="461733" y="3733255"/>
                      <a:pt x="461733" y="2959029"/>
                      <a:pt x="461733" y="2184803"/>
                    </a:cubicBezTo>
                    <a:cubicBezTo>
                      <a:pt x="461733" y="2176848"/>
                      <a:pt x="461733" y="2168894"/>
                      <a:pt x="461733" y="2156394"/>
                    </a:cubicBezTo>
                    <a:cubicBezTo>
                      <a:pt x="349235" y="2263210"/>
                      <a:pt x="240904" y="2366617"/>
                      <a:pt x="131058" y="2470782"/>
                    </a:cubicBezTo>
                    <a:cubicBezTo>
                      <a:pt x="92044" y="2429873"/>
                      <a:pt x="53787" y="2389723"/>
                      <a:pt x="15530" y="2349572"/>
                    </a:cubicBezTo>
                    <a:cubicBezTo>
                      <a:pt x="10985" y="2344648"/>
                      <a:pt x="5303" y="2341239"/>
                      <a:pt x="0" y="2337072"/>
                    </a:cubicBezTo>
                    <a:cubicBezTo>
                      <a:pt x="0" y="2334421"/>
                      <a:pt x="0" y="2332148"/>
                      <a:pt x="0" y="2329497"/>
                    </a:cubicBezTo>
                    <a:cubicBezTo>
                      <a:pt x="6060" y="2325330"/>
                      <a:pt x="12121" y="2321542"/>
                      <a:pt x="17424" y="2316618"/>
                    </a:cubicBezTo>
                    <a:cubicBezTo>
                      <a:pt x="451506" y="1903748"/>
                      <a:pt x="885209" y="1490878"/>
                      <a:pt x="1319669" y="1078387"/>
                    </a:cubicBezTo>
                    <a:cubicBezTo>
                      <a:pt x="1330654" y="1067781"/>
                      <a:pt x="1335199" y="1057554"/>
                      <a:pt x="1335199" y="1042402"/>
                    </a:cubicBezTo>
                    <a:cubicBezTo>
                      <a:pt x="1335957" y="776499"/>
                      <a:pt x="1337472" y="510974"/>
                      <a:pt x="1338987" y="245071"/>
                    </a:cubicBezTo>
                    <a:cubicBezTo>
                      <a:pt x="1338987" y="237116"/>
                      <a:pt x="1338987" y="229162"/>
                      <a:pt x="1338987" y="219314"/>
                    </a:cubicBezTo>
                    <a:cubicBezTo>
                      <a:pt x="1447697" y="219314"/>
                      <a:pt x="1553376" y="219314"/>
                      <a:pt x="1661328" y="219314"/>
                    </a:cubicBezTo>
                    <a:cubicBezTo>
                      <a:pt x="1661328" y="396583"/>
                      <a:pt x="1661328" y="572715"/>
                      <a:pt x="1661328" y="751878"/>
                    </a:cubicBezTo>
                    <a:cubicBezTo>
                      <a:pt x="1668525" y="745439"/>
                      <a:pt x="1672692" y="741651"/>
                      <a:pt x="1676858" y="737863"/>
                    </a:cubicBezTo>
                    <a:cubicBezTo>
                      <a:pt x="1888218" y="536731"/>
                      <a:pt x="2099577" y="335978"/>
                      <a:pt x="2310557" y="134846"/>
                    </a:cubicBezTo>
                    <a:cubicBezTo>
                      <a:pt x="2357905" y="90150"/>
                      <a:pt x="2404495" y="45075"/>
                      <a:pt x="2451084" y="0"/>
                    </a:cubicBezTo>
                    <a:close/>
                    <a:moveTo>
                      <a:pt x="651880" y="4338924"/>
                    </a:moveTo>
                    <a:cubicBezTo>
                      <a:pt x="1852612" y="4338924"/>
                      <a:pt x="3051072" y="4338924"/>
                      <a:pt x="4250668" y="4338924"/>
                    </a:cubicBezTo>
                    <a:cubicBezTo>
                      <a:pt x="4250668" y="4330591"/>
                      <a:pt x="4250668" y="4323773"/>
                      <a:pt x="4250668" y="4316955"/>
                    </a:cubicBezTo>
                    <a:cubicBezTo>
                      <a:pt x="4250668" y="3556744"/>
                      <a:pt x="4250668" y="2796911"/>
                      <a:pt x="4251046" y="2036700"/>
                    </a:cubicBezTo>
                    <a:cubicBezTo>
                      <a:pt x="4251046" y="2022306"/>
                      <a:pt x="4246501" y="2012458"/>
                      <a:pt x="4236274" y="2002231"/>
                    </a:cubicBezTo>
                    <a:cubicBezTo>
                      <a:pt x="3646135" y="1428000"/>
                      <a:pt x="3055996" y="853012"/>
                      <a:pt x="2465857" y="278024"/>
                    </a:cubicBezTo>
                    <a:cubicBezTo>
                      <a:pt x="2460933" y="273479"/>
                      <a:pt x="2456009" y="268934"/>
                      <a:pt x="2451084" y="264010"/>
                    </a:cubicBezTo>
                    <a:cubicBezTo>
                      <a:pt x="2445024" y="269691"/>
                      <a:pt x="2440100" y="273858"/>
                      <a:pt x="2435555" y="278403"/>
                    </a:cubicBezTo>
                    <a:cubicBezTo>
                      <a:pt x="1846173" y="839376"/>
                      <a:pt x="1256792" y="1400350"/>
                      <a:pt x="667031" y="1960944"/>
                    </a:cubicBezTo>
                    <a:cubicBezTo>
                      <a:pt x="656047" y="1971550"/>
                      <a:pt x="651501" y="1981398"/>
                      <a:pt x="651501" y="1996928"/>
                    </a:cubicBezTo>
                    <a:cubicBezTo>
                      <a:pt x="651880" y="2769639"/>
                      <a:pt x="651880" y="3542350"/>
                      <a:pt x="651880" y="4315061"/>
                    </a:cubicBezTo>
                    <a:cubicBezTo>
                      <a:pt x="651880" y="4322258"/>
                      <a:pt x="651880" y="4329834"/>
                      <a:pt x="651880" y="43389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Graphic 22">
                <a:extLst>
                  <a:ext uri="{FF2B5EF4-FFF2-40B4-BE49-F238E27FC236}">
                    <a16:creationId xmlns:a16="http://schemas.microsoft.com/office/drawing/2014/main" id="{79ED1E31-C3B0-42A4-87BD-9375577A37AC}"/>
                  </a:ext>
                </a:extLst>
              </p:cNvPr>
              <p:cNvSpPr/>
              <p:nvPr/>
            </p:nvSpPr>
            <p:spPr>
              <a:xfrm>
                <a:off x="4303988" y="822869"/>
                <a:ext cx="3603640" cy="4073798"/>
              </a:xfrm>
              <a:custGeom>
                <a:avLst/>
                <a:gdLst>
                  <a:gd name="connsiteX0" fmla="*/ 0 w 3603640"/>
                  <a:gd name="connsiteY0" fmla="*/ 4073799 h 4073798"/>
                  <a:gd name="connsiteX1" fmla="*/ 3603640 w 3603640"/>
                  <a:gd name="connsiteY1" fmla="*/ 4073799 h 4073798"/>
                  <a:gd name="connsiteX2" fmla="*/ 3603640 w 3603640"/>
                  <a:gd name="connsiteY2" fmla="*/ 4052057 h 4073798"/>
                  <a:gd name="connsiteX3" fmla="*/ 3603640 w 3603640"/>
                  <a:gd name="connsiteY3" fmla="*/ 1771926 h 4073798"/>
                  <a:gd name="connsiteX4" fmla="*/ 3589146 w 3603640"/>
                  <a:gd name="connsiteY4" fmla="*/ 1737502 h 4073798"/>
                  <a:gd name="connsiteX5" fmla="*/ 1817220 w 3603640"/>
                  <a:gd name="connsiteY5" fmla="*/ 13588 h 4073798"/>
                  <a:gd name="connsiteX6" fmla="*/ 1802726 w 3603640"/>
                  <a:gd name="connsiteY6" fmla="*/ 0 h 4073798"/>
                  <a:gd name="connsiteX7" fmla="*/ 1787326 w 3603640"/>
                  <a:gd name="connsiteY7" fmla="*/ 14494 h 4073798"/>
                  <a:gd name="connsiteX8" fmla="*/ 15400 w 3603640"/>
                  <a:gd name="connsiteY8" fmla="*/ 1696737 h 4073798"/>
                  <a:gd name="connsiteX9" fmla="*/ 0 w 3603640"/>
                  <a:gd name="connsiteY9" fmla="*/ 1732972 h 4073798"/>
                  <a:gd name="connsiteX10" fmla="*/ 0 w 3603640"/>
                  <a:gd name="connsiteY10" fmla="*/ 4051151 h 4073798"/>
                  <a:gd name="connsiteX11" fmla="*/ 0 w 3603640"/>
                  <a:gd name="connsiteY11" fmla="*/ 4073799 h 407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3640" h="4073798">
                    <a:moveTo>
                      <a:pt x="0" y="4073799"/>
                    </a:moveTo>
                    <a:cubicBezTo>
                      <a:pt x="1202119" y="4073799"/>
                      <a:pt x="2402427" y="4073799"/>
                      <a:pt x="3603640" y="4073799"/>
                    </a:cubicBezTo>
                    <a:cubicBezTo>
                      <a:pt x="3603640" y="4065645"/>
                      <a:pt x="3603640" y="4058398"/>
                      <a:pt x="3603640" y="4052057"/>
                    </a:cubicBezTo>
                    <a:cubicBezTo>
                      <a:pt x="3603640" y="3292013"/>
                      <a:pt x="3603640" y="2531970"/>
                      <a:pt x="3603640" y="1771926"/>
                    </a:cubicBezTo>
                    <a:cubicBezTo>
                      <a:pt x="3603640" y="1757431"/>
                      <a:pt x="3599111" y="1747467"/>
                      <a:pt x="3589146" y="1737502"/>
                    </a:cubicBezTo>
                    <a:cubicBezTo>
                      <a:pt x="2998504" y="1164072"/>
                      <a:pt x="2407862" y="588830"/>
                      <a:pt x="1817220" y="13588"/>
                    </a:cubicBezTo>
                    <a:cubicBezTo>
                      <a:pt x="1812691" y="9059"/>
                      <a:pt x="1807256" y="4529"/>
                      <a:pt x="1802726" y="0"/>
                    </a:cubicBezTo>
                    <a:cubicBezTo>
                      <a:pt x="1796385" y="5435"/>
                      <a:pt x="1791855" y="9965"/>
                      <a:pt x="1787326" y="14494"/>
                    </a:cubicBezTo>
                    <a:cubicBezTo>
                      <a:pt x="1196684" y="575242"/>
                      <a:pt x="606042" y="1135989"/>
                      <a:pt x="15400" y="1696737"/>
                    </a:cubicBezTo>
                    <a:cubicBezTo>
                      <a:pt x="4529" y="1707607"/>
                      <a:pt x="0" y="1717572"/>
                      <a:pt x="0" y="1732972"/>
                    </a:cubicBezTo>
                    <a:cubicBezTo>
                      <a:pt x="0" y="2505699"/>
                      <a:pt x="0" y="3278425"/>
                      <a:pt x="0" y="4051151"/>
                    </a:cubicBezTo>
                    <a:cubicBezTo>
                      <a:pt x="0" y="4057492"/>
                      <a:pt x="0" y="4064740"/>
                      <a:pt x="0" y="4073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5507A3-E2FB-469D-98DE-F67116D6C4D9}"/>
                  </a:ext>
                </a:extLst>
              </p:cNvPr>
              <p:cNvSpPr/>
              <p:nvPr/>
            </p:nvSpPr>
            <p:spPr>
              <a:xfrm>
                <a:off x="6077042" y="796666"/>
                <a:ext cx="46062" cy="4897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hord 122">
                <a:extLst>
                  <a:ext uri="{FF2B5EF4-FFF2-40B4-BE49-F238E27FC236}">
                    <a16:creationId xmlns:a16="http://schemas.microsoft.com/office/drawing/2014/main" id="{99BBCD85-E80C-4C78-8757-9DC52911287F}"/>
                  </a:ext>
                </a:extLst>
              </p:cNvPr>
              <p:cNvSpPr/>
              <p:nvPr/>
            </p:nvSpPr>
            <p:spPr>
              <a:xfrm>
                <a:off x="5827837" y="1249989"/>
                <a:ext cx="544472" cy="544472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hord 123">
                <a:extLst>
                  <a:ext uri="{FF2B5EF4-FFF2-40B4-BE49-F238E27FC236}">
                    <a16:creationId xmlns:a16="http://schemas.microsoft.com/office/drawing/2014/main" id="{A2210F8D-CC65-4456-9E5C-BCAC4E4EDB72}"/>
                  </a:ext>
                </a:extLst>
              </p:cNvPr>
              <p:cNvSpPr/>
              <p:nvPr/>
            </p:nvSpPr>
            <p:spPr>
              <a:xfrm rot="10800000">
                <a:off x="5986711" y="1376304"/>
                <a:ext cx="238193" cy="238193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0009980-4796-4104-858C-663ADE6D0193}"/>
                </a:ext>
              </a:extLst>
            </p:cNvPr>
            <p:cNvGrpSpPr/>
            <p:nvPr/>
          </p:nvGrpSpPr>
          <p:grpSpPr>
            <a:xfrm>
              <a:off x="64032" y="2550256"/>
              <a:ext cx="4797982" cy="3014687"/>
              <a:chOff x="-2368153" y="-373145"/>
              <a:chExt cx="11731250" cy="737102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96D82D-6AC6-4274-9192-B53461F0D7DB}"/>
                  </a:ext>
                </a:extLst>
              </p:cNvPr>
              <p:cNvSpPr/>
              <p:nvPr/>
            </p:nvSpPr>
            <p:spPr>
              <a:xfrm>
                <a:off x="-2368153" y="5818618"/>
                <a:ext cx="11731250" cy="11792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41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C2BB8D3-C83E-4308-BBD6-E53BBAC8C652}"/>
                  </a:ext>
                </a:extLst>
              </p:cNvPr>
              <p:cNvSpPr/>
              <p:nvPr/>
            </p:nvSpPr>
            <p:spPr>
              <a:xfrm>
                <a:off x="3839245" y="3789852"/>
                <a:ext cx="667487" cy="2504608"/>
              </a:xfrm>
              <a:custGeom>
                <a:avLst/>
                <a:gdLst>
                  <a:gd name="connsiteX0" fmla="*/ 618346 w 667487"/>
                  <a:gd name="connsiteY0" fmla="*/ 2503413 h 2504608"/>
                  <a:gd name="connsiteX1" fmla="*/ 618346 w 667487"/>
                  <a:gd name="connsiteY1" fmla="*/ 2503413 h 2504608"/>
                  <a:gd name="connsiteX2" fmla="*/ 665971 w 667487"/>
                  <a:gd name="connsiteY2" fmla="*/ 2429118 h 2504608"/>
                  <a:gd name="connsiteX3" fmla="*/ 187816 w 667487"/>
                  <a:gd name="connsiteY3" fmla="*/ 9768 h 2504608"/>
                  <a:gd name="connsiteX4" fmla="*/ 174 w 667487"/>
                  <a:gd name="connsiteY4" fmla="*/ 69776 h 2504608"/>
                  <a:gd name="connsiteX5" fmla="*/ 545004 w 667487"/>
                  <a:gd name="connsiteY5" fmla="*/ 2454836 h 2504608"/>
                  <a:gd name="connsiteX6" fmla="*/ 618346 w 667487"/>
                  <a:gd name="connsiteY6" fmla="*/ 2503413 h 2504608"/>
                  <a:gd name="connsiteX7" fmla="*/ 618346 w 667487"/>
                  <a:gd name="connsiteY7" fmla="*/ 2503413 h 250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487" h="2504608">
                    <a:moveTo>
                      <a:pt x="618346" y="2503413"/>
                    </a:moveTo>
                    <a:lnTo>
                      <a:pt x="618346" y="2503413"/>
                    </a:lnTo>
                    <a:cubicBezTo>
                      <a:pt x="651683" y="2495793"/>
                      <a:pt x="673591" y="2462456"/>
                      <a:pt x="665971" y="2429118"/>
                    </a:cubicBezTo>
                    <a:lnTo>
                      <a:pt x="187816" y="9768"/>
                    </a:lnTo>
                    <a:cubicBezTo>
                      <a:pt x="181149" y="-23569"/>
                      <a:pt x="-6494" y="36438"/>
                      <a:pt x="174" y="69776"/>
                    </a:cubicBezTo>
                    <a:lnTo>
                      <a:pt x="545004" y="2454836"/>
                    </a:lnTo>
                    <a:cubicBezTo>
                      <a:pt x="552624" y="2488173"/>
                      <a:pt x="585008" y="2510081"/>
                      <a:pt x="618346" y="2503413"/>
                    </a:cubicBezTo>
                    <a:lnTo>
                      <a:pt x="618346" y="2503413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445300F-B764-44E1-8E06-365B7CACE5C3}"/>
                  </a:ext>
                </a:extLst>
              </p:cNvPr>
              <p:cNvSpPr/>
              <p:nvPr/>
            </p:nvSpPr>
            <p:spPr>
              <a:xfrm>
                <a:off x="1735752" y="3846376"/>
                <a:ext cx="847607" cy="2457514"/>
              </a:xfrm>
              <a:custGeom>
                <a:avLst/>
                <a:gdLst>
                  <a:gd name="connsiteX0" fmla="*/ 45314 w 847607"/>
                  <a:gd name="connsiteY0" fmla="*/ 2455462 h 2457514"/>
                  <a:gd name="connsiteX1" fmla="*/ 45314 w 847607"/>
                  <a:gd name="connsiteY1" fmla="*/ 2455462 h 2457514"/>
                  <a:gd name="connsiteX2" fmla="*/ 2452 w 847607"/>
                  <a:gd name="connsiteY2" fmla="*/ 2377357 h 2457514"/>
                  <a:gd name="connsiteX3" fmla="*/ 660629 w 847607"/>
                  <a:gd name="connsiteY3" fmla="*/ 8489 h 2457514"/>
                  <a:gd name="connsiteX4" fmla="*/ 847319 w 847607"/>
                  <a:gd name="connsiteY4" fmla="*/ 81832 h 2457514"/>
                  <a:gd name="connsiteX5" fmla="*/ 123419 w 847607"/>
                  <a:gd name="connsiteY5" fmla="*/ 2412599 h 2457514"/>
                  <a:gd name="connsiteX6" fmla="*/ 45314 w 847607"/>
                  <a:gd name="connsiteY6" fmla="*/ 2455462 h 2457514"/>
                  <a:gd name="connsiteX7" fmla="*/ 45314 w 847607"/>
                  <a:gd name="connsiteY7" fmla="*/ 2455462 h 245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7607" h="2457514">
                    <a:moveTo>
                      <a:pt x="45314" y="2455462"/>
                    </a:moveTo>
                    <a:lnTo>
                      <a:pt x="45314" y="2455462"/>
                    </a:lnTo>
                    <a:cubicBezTo>
                      <a:pt x="11977" y="2445937"/>
                      <a:pt x="-7073" y="2411647"/>
                      <a:pt x="2452" y="2377357"/>
                    </a:cubicBezTo>
                    <a:lnTo>
                      <a:pt x="660629" y="8489"/>
                    </a:lnTo>
                    <a:cubicBezTo>
                      <a:pt x="670154" y="-24848"/>
                      <a:pt x="855892" y="48494"/>
                      <a:pt x="847319" y="81832"/>
                    </a:cubicBezTo>
                    <a:lnTo>
                      <a:pt x="123419" y="2412599"/>
                    </a:lnTo>
                    <a:cubicBezTo>
                      <a:pt x="112942" y="2444985"/>
                      <a:pt x="78652" y="2464035"/>
                      <a:pt x="45314" y="2455462"/>
                    </a:cubicBezTo>
                    <a:lnTo>
                      <a:pt x="45314" y="2455462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A4B72A1-CF11-4E82-BF46-1A8004D01159}"/>
                  </a:ext>
                </a:extLst>
              </p:cNvPr>
              <p:cNvSpPr/>
              <p:nvPr/>
            </p:nvSpPr>
            <p:spPr>
              <a:xfrm>
                <a:off x="1667719" y="1131668"/>
                <a:ext cx="2933700" cy="2943225"/>
              </a:xfrm>
              <a:custGeom>
                <a:avLst/>
                <a:gdLst>
                  <a:gd name="connsiteX0" fmla="*/ 2933700 w 2933700"/>
                  <a:gd name="connsiteY0" fmla="*/ 1471613 h 2943225"/>
                  <a:gd name="connsiteX1" fmla="*/ 1466850 w 2933700"/>
                  <a:gd name="connsiteY1" fmla="*/ 2943225 h 2943225"/>
                  <a:gd name="connsiteX2" fmla="*/ 0 w 2933700"/>
                  <a:gd name="connsiteY2" fmla="*/ 1471613 h 2943225"/>
                  <a:gd name="connsiteX3" fmla="*/ 1467803 w 2933700"/>
                  <a:gd name="connsiteY3" fmla="*/ 0 h 2943225"/>
                  <a:gd name="connsiteX4" fmla="*/ 2933700 w 2933700"/>
                  <a:gd name="connsiteY4" fmla="*/ 1471613 h 2943225"/>
                  <a:gd name="connsiteX5" fmla="*/ 2933700 w 2933700"/>
                  <a:gd name="connsiteY5" fmla="*/ 1471613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33700" h="2943225">
                    <a:moveTo>
                      <a:pt x="2933700" y="1471613"/>
                    </a:moveTo>
                    <a:cubicBezTo>
                      <a:pt x="2933700" y="2284095"/>
                      <a:pt x="2277428" y="2943225"/>
                      <a:pt x="1466850" y="2943225"/>
                    </a:cubicBezTo>
                    <a:cubicBezTo>
                      <a:pt x="656273" y="2943225"/>
                      <a:pt x="0" y="2284095"/>
                      <a:pt x="0" y="1471613"/>
                    </a:cubicBezTo>
                    <a:cubicBezTo>
                      <a:pt x="0" y="659130"/>
                      <a:pt x="657225" y="0"/>
                      <a:pt x="1467803" y="0"/>
                    </a:cubicBezTo>
                    <a:cubicBezTo>
                      <a:pt x="2278380" y="0"/>
                      <a:pt x="2933700" y="659130"/>
                      <a:pt x="2933700" y="1471613"/>
                    </a:cubicBezTo>
                    <a:lnTo>
                      <a:pt x="2933700" y="147161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FFEAF53-32B2-4472-B7AC-AA98E4C92606}"/>
                  </a:ext>
                </a:extLst>
              </p:cNvPr>
              <p:cNvSpPr/>
              <p:nvPr/>
            </p:nvSpPr>
            <p:spPr>
              <a:xfrm>
                <a:off x="3002600" y="115250"/>
                <a:ext cx="732602" cy="1110244"/>
              </a:xfrm>
              <a:custGeom>
                <a:avLst/>
                <a:gdLst>
                  <a:gd name="connsiteX0" fmla="*/ 732044 w 732602"/>
                  <a:gd name="connsiteY0" fmla="*/ 364363 h 1110244"/>
                  <a:gd name="connsiteX1" fmla="*/ 725377 w 732602"/>
                  <a:gd name="connsiteY1" fmla="*/ 53848 h 1110244"/>
                  <a:gd name="connsiteX2" fmla="*/ 664416 w 732602"/>
                  <a:gd name="connsiteY2" fmla="*/ 7176 h 1110244"/>
                  <a:gd name="connsiteX3" fmla="*/ 81486 w 732602"/>
                  <a:gd name="connsiteY3" fmla="*/ 220536 h 1110244"/>
                  <a:gd name="connsiteX4" fmla="*/ 8144 w 732602"/>
                  <a:gd name="connsiteY4" fmla="*/ 278638 h 1110244"/>
                  <a:gd name="connsiteX5" fmla="*/ 78629 w 732602"/>
                  <a:gd name="connsiteY5" fmla="*/ 410083 h 1110244"/>
                  <a:gd name="connsiteX6" fmla="*/ 80534 w 732602"/>
                  <a:gd name="connsiteY6" fmla="*/ 944436 h 1110244"/>
                  <a:gd name="connsiteX7" fmla="*/ 86249 w 732602"/>
                  <a:gd name="connsiteY7" fmla="*/ 1015873 h 1110244"/>
                  <a:gd name="connsiteX8" fmla="*/ 182452 w 732602"/>
                  <a:gd name="connsiteY8" fmla="*/ 1098741 h 1110244"/>
                  <a:gd name="connsiteX9" fmla="*/ 322469 w 732602"/>
                  <a:gd name="connsiteY9" fmla="*/ 1094931 h 1110244"/>
                  <a:gd name="connsiteX10" fmla="*/ 321516 w 732602"/>
                  <a:gd name="connsiteY10" fmla="*/ 1092073 h 1110244"/>
                  <a:gd name="connsiteX11" fmla="*/ 323421 w 732602"/>
                  <a:gd name="connsiteY11" fmla="*/ 1092073 h 1110244"/>
                  <a:gd name="connsiteX12" fmla="*/ 459629 w 732602"/>
                  <a:gd name="connsiteY12" fmla="*/ 926338 h 1110244"/>
                  <a:gd name="connsiteX13" fmla="*/ 456771 w 732602"/>
                  <a:gd name="connsiteY13" fmla="*/ 775843 h 1110244"/>
                  <a:gd name="connsiteX14" fmla="*/ 511064 w 732602"/>
                  <a:gd name="connsiteY14" fmla="*/ 709168 h 1110244"/>
                  <a:gd name="connsiteX15" fmla="*/ 709184 w 732602"/>
                  <a:gd name="connsiteY15" fmla="*/ 546291 h 1110244"/>
                  <a:gd name="connsiteX16" fmla="*/ 732044 w 732602"/>
                  <a:gd name="connsiteY16" fmla="*/ 364363 h 11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2602" h="1110244">
                    <a:moveTo>
                      <a:pt x="732044" y="364363"/>
                    </a:moveTo>
                    <a:cubicBezTo>
                      <a:pt x="718709" y="351981"/>
                      <a:pt x="725377" y="143383"/>
                      <a:pt x="725377" y="53848"/>
                    </a:cubicBezTo>
                    <a:cubicBezTo>
                      <a:pt x="725377" y="-6159"/>
                      <a:pt x="724424" y="-6159"/>
                      <a:pt x="664416" y="7176"/>
                    </a:cubicBezTo>
                    <a:cubicBezTo>
                      <a:pt x="573929" y="26226"/>
                      <a:pt x="117681" y="219583"/>
                      <a:pt x="81486" y="220536"/>
                    </a:cubicBezTo>
                    <a:cubicBezTo>
                      <a:pt x="42434" y="221488"/>
                      <a:pt x="18621" y="241491"/>
                      <a:pt x="8144" y="278638"/>
                    </a:cubicBezTo>
                    <a:cubicBezTo>
                      <a:pt x="-12811" y="350076"/>
                      <a:pt x="5286" y="387223"/>
                      <a:pt x="78629" y="410083"/>
                    </a:cubicBezTo>
                    <a:cubicBezTo>
                      <a:pt x="81486" y="588201"/>
                      <a:pt x="78629" y="767271"/>
                      <a:pt x="80534" y="944436"/>
                    </a:cubicBezTo>
                    <a:cubicBezTo>
                      <a:pt x="80534" y="961581"/>
                      <a:pt x="74819" y="999681"/>
                      <a:pt x="86249" y="1015873"/>
                    </a:cubicBezTo>
                    <a:cubicBezTo>
                      <a:pt x="103394" y="1061593"/>
                      <a:pt x="138636" y="1080643"/>
                      <a:pt x="182452" y="1098741"/>
                    </a:cubicBezTo>
                    <a:cubicBezTo>
                      <a:pt x="228171" y="1116838"/>
                      <a:pt x="274844" y="1112076"/>
                      <a:pt x="322469" y="1094931"/>
                    </a:cubicBezTo>
                    <a:cubicBezTo>
                      <a:pt x="322469" y="1094931"/>
                      <a:pt x="322469" y="1093978"/>
                      <a:pt x="321516" y="1092073"/>
                    </a:cubicBezTo>
                    <a:cubicBezTo>
                      <a:pt x="322469" y="1092073"/>
                      <a:pt x="322469" y="1092073"/>
                      <a:pt x="323421" y="1092073"/>
                    </a:cubicBezTo>
                    <a:cubicBezTo>
                      <a:pt x="412004" y="1069213"/>
                      <a:pt x="452009" y="1020636"/>
                      <a:pt x="459629" y="926338"/>
                    </a:cubicBezTo>
                    <a:cubicBezTo>
                      <a:pt x="458677" y="875856"/>
                      <a:pt x="462486" y="825373"/>
                      <a:pt x="456771" y="775843"/>
                    </a:cubicBezTo>
                    <a:cubicBezTo>
                      <a:pt x="452009" y="731076"/>
                      <a:pt x="472011" y="716788"/>
                      <a:pt x="511064" y="709168"/>
                    </a:cubicBezTo>
                    <a:cubicBezTo>
                      <a:pt x="605361" y="691071"/>
                      <a:pt x="672989" y="634873"/>
                      <a:pt x="709184" y="546291"/>
                    </a:cubicBezTo>
                    <a:cubicBezTo>
                      <a:pt x="732044" y="489141"/>
                      <a:pt x="733949" y="426276"/>
                      <a:pt x="732044" y="364363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8111E31-6D27-4D0D-ADD8-774ECE8DFCBF}"/>
                  </a:ext>
                </a:extLst>
              </p:cNvPr>
              <p:cNvSpPr/>
              <p:nvPr/>
            </p:nvSpPr>
            <p:spPr>
              <a:xfrm>
                <a:off x="1858219" y="1322168"/>
                <a:ext cx="2552700" cy="2562225"/>
              </a:xfrm>
              <a:custGeom>
                <a:avLst/>
                <a:gdLst>
                  <a:gd name="connsiteX0" fmla="*/ 2552700 w 2552700"/>
                  <a:gd name="connsiteY0" fmla="*/ 1281113 h 2562225"/>
                  <a:gd name="connsiteX1" fmla="*/ 1276350 w 2552700"/>
                  <a:gd name="connsiteY1" fmla="*/ 2562225 h 2562225"/>
                  <a:gd name="connsiteX2" fmla="*/ 0 w 2552700"/>
                  <a:gd name="connsiteY2" fmla="*/ 1281113 h 2562225"/>
                  <a:gd name="connsiteX3" fmla="*/ 1277303 w 2552700"/>
                  <a:gd name="connsiteY3" fmla="*/ 0 h 2562225"/>
                  <a:gd name="connsiteX4" fmla="*/ 2552700 w 2552700"/>
                  <a:gd name="connsiteY4" fmla="*/ 1281113 h 2562225"/>
                  <a:gd name="connsiteX5" fmla="*/ 2552700 w 2552700"/>
                  <a:gd name="connsiteY5" fmla="*/ 1281113 h 256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2562225">
                    <a:moveTo>
                      <a:pt x="2552700" y="1281113"/>
                    </a:moveTo>
                    <a:cubicBezTo>
                      <a:pt x="2552700" y="1988820"/>
                      <a:pt x="1981200" y="2562225"/>
                      <a:pt x="1276350" y="2562225"/>
                    </a:cubicBezTo>
                    <a:cubicBezTo>
                      <a:pt x="571500" y="2562225"/>
                      <a:pt x="0" y="1988820"/>
                      <a:pt x="0" y="1281113"/>
                    </a:cubicBezTo>
                    <a:cubicBezTo>
                      <a:pt x="0" y="573405"/>
                      <a:pt x="572453" y="0"/>
                      <a:pt x="1277303" y="0"/>
                    </a:cubicBezTo>
                    <a:cubicBezTo>
                      <a:pt x="1982153" y="0"/>
                      <a:pt x="2552700" y="573405"/>
                      <a:pt x="2552700" y="1281113"/>
                    </a:cubicBezTo>
                    <a:lnTo>
                      <a:pt x="2552700" y="1281113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6720071-6522-4E7E-8E0E-F355A392447A}"/>
                  </a:ext>
                </a:extLst>
              </p:cNvPr>
              <p:cNvSpPr/>
              <p:nvPr/>
            </p:nvSpPr>
            <p:spPr>
              <a:xfrm>
                <a:off x="2154650" y="1036418"/>
                <a:ext cx="1999272" cy="1771650"/>
              </a:xfrm>
              <a:custGeom>
                <a:avLst/>
                <a:gdLst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61772 w 1999272"/>
                  <a:gd name="connsiteY26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84632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84632 w 1999272"/>
                  <a:gd name="connsiteY26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9272" h="1771650">
                    <a:moveTo>
                      <a:pt x="1999094" y="424815"/>
                    </a:moveTo>
                    <a:cubicBezTo>
                      <a:pt x="1943849" y="352425"/>
                      <a:pt x="1890509" y="278130"/>
                      <a:pt x="1833359" y="206692"/>
                    </a:cubicBezTo>
                    <a:cubicBezTo>
                      <a:pt x="1740967" y="91440"/>
                      <a:pt x="1624762" y="14288"/>
                      <a:pt x="1474267" y="4763"/>
                    </a:cubicBezTo>
                    <a:cubicBezTo>
                      <a:pt x="1419022" y="1905"/>
                      <a:pt x="1363777" y="3810"/>
                      <a:pt x="1308532" y="2858"/>
                    </a:cubicBezTo>
                    <a:cubicBezTo>
                      <a:pt x="1305674" y="24765"/>
                      <a:pt x="1298054" y="51435"/>
                      <a:pt x="1294244" y="64770"/>
                    </a:cubicBezTo>
                    <a:cubicBezTo>
                      <a:pt x="1277099" y="128588"/>
                      <a:pt x="1227569" y="152400"/>
                      <a:pt x="1165657" y="169545"/>
                    </a:cubicBezTo>
                    <a:cubicBezTo>
                      <a:pt x="1083742" y="184785"/>
                      <a:pt x="980872" y="172403"/>
                      <a:pt x="928484" y="72390"/>
                    </a:cubicBezTo>
                    <a:cubicBezTo>
                      <a:pt x="895147" y="16192"/>
                      <a:pt x="887527" y="7620"/>
                      <a:pt x="875144" y="0"/>
                    </a:cubicBezTo>
                    <a:cubicBezTo>
                      <a:pt x="833234" y="2858"/>
                      <a:pt x="541769" y="20955"/>
                      <a:pt x="483667" y="54292"/>
                    </a:cubicBezTo>
                    <a:cubicBezTo>
                      <a:pt x="359842" y="126683"/>
                      <a:pt x="299834" y="228600"/>
                      <a:pt x="263639" y="360997"/>
                    </a:cubicBezTo>
                    <a:cubicBezTo>
                      <a:pt x="221729" y="513397"/>
                      <a:pt x="160769" y="660083"/>
                      <a:pt x="103619" y="807720"/>
                    </a:cubicBezTo>
                    <a:cubicBezTo>
                      <a:pt x="77902" y="874395"/>
                      <a:pt x="-13538" y="1179195"/>
                      <a:pt x="1702" y="1269682"/>
                    </a:cubicBezTo>
                    <a:cubicBezTo>
                      <a:pt x="29324" y="1384935"/>
                      <a:pt x="42659" y="1427798"/>
                      <a:pt x="179819" y="1448753"/>
                    </a:cubicBezTo>
                    <a:cubicBezTo>
                      <a:pt x="328409" y="1452563"/>
                      <a:pt x="476999" y="1452563"/>
                      <a:pt x="625589" y="1451610"/>
                    </a:cubicBezTo>
                    <a:cubicBezTo>
                      <a:pt x="625589" y="1451610"/>
                      <a:pt x="626542" y="1741170"/>
                      <a:pt x="625589" y="1770698"/>
                    </a:cubicBezTo>
                    <a:lnTo>
                      <a:pt x="1638097" y="1771650"/>
                    </a:lnTo>
                    <a:cubicBezTo>
                      <a:pt x="1617142" y="1416368"/>
                      <a:pt x="1649527" y="1078230"/>
                      <a:pt x="1723822" y="675322"/>
                    </a:cubicBezTo>
                    <a:cubicBezTo>
                      <a:pt x="1785734" y="754380"/>
                      <a:pt x="1843837" y="825818"/>
                      <a:pt x="1901940" y="899160"/>
                    </a:cubicBezTo>
                    <a:cubicBezTo>
                      <a:pt x="1944802" y="803910"/>
                      <a:pt x="2002904" y="441960"/>
                      <a:pt x="1999094" y="424815"/>
                    </a:cubicBezTo>
                    <a:lnTo>
                      <a:pt x="1999094" y="424815"/>
                    </a:lnTo>
                    <a:close/>
                    <a:moveTo>
                      <a:pt x="604226" y="1170079"/>
                    </a:moveTo>
                    <a:lnTo>
                      <a:pt x="420802" y="1151573"/>
                    </a:lnTo>
                    <a:cubicBezTo>
                      <a:pt x="389369" y="1146810"/>
                      <a:pt x="381749" y="1141095"/>
                      <a:pt x="394132" y="1109663"/>
                    </a:cubicBezTo>
                    <a:cubicBezTo>
                      <a:pt x="431279" y="1019175"/>
                      <a:pt x="538912" y="727710"/>
                      <a:pt x="554152" y="693420"/>
                    </a:cubicBezTo>
                    <a:cubicBezTo>
                      <a:pt x="592434" y="856977"/>
                      <a:pt x="606857" y="1070860"/>
                      <a:pt x="604226" y="11700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1"/>
                  </a:gs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7B5549-B113-41CE-8F99-672FBF0A4E6E}"/>
                  </a:ext>
                </a:extLst>
              </p:cNvPr>
              <p:cNvSpPr/>
              <p:nvPr/>
            </p:nvSpPr>
            <p:spPr>
              <a:xfrm>
                <a:off x="3384849" y="1184055"/>
                <a:ext cx="2579597" cy="1305877"/>
              </a:xfrm>
              <a:custGeom>
                <a:avLst/>
                <a:gdLst>
                  <a:gd name="connsiteX0" fmla="*/ 2506255 w 2579597"/>
                  <a:gd name="connsiteY0" fmla="*/ 0 h 1305877"/>
                  <a:gd name="connsiteX1" fmla="*/ 885100 w 2579597"/>
                  <a:gd name="connsiteY1" fmla="*/ 0 h 1305877"/>
                  <a:gd name="connsiteX2" fmla="*/ 811758 w 2579597"/>
                  <a:gd name="connsiteY2" fmla="*/ 73342 h 1305877"/>
                  <a:gd name="connsiteX3" fmla="*/ 580300 w 2579597"/>
                  <a:gd name="connsiteY3" fmla="*/ 1156335 h 1305877"/>
                  <a:gd name="connsiteX4" fmla="*/ 548868 w 2579597"/>
                  <a:gd name="connsiteY4" fmla="*/ 1156335 h 1305877"/>
                  <a:gd name="connsiteX5" fmla="*/ 351700 w 2579597"/>
                  <a:gd name="connsiteY5" fmla="*/ 1156335 h 1305877"/>
                  <a:gd name="connsiteX6" fmla="*/ 230733 w 2579597"/>
                  <a:gd name="connsiteY6" fmla="*/ 1162050 h 1305877"/>
                  <a:gd name="connsiteX7" fmla="*/ 24993 w 2579597"/>
                  <a:gd name="connsiteY7" fmla="*/ 1250632 h 1305877"/>
                  <a:gd name="connsiteX8" fmla="*/ 1180 w 2579597"/>
                  <a:gd name="connsiteY8" fmla="*/ 1289685 h 1305877"/>
                  <a:gd name="connsiteX9" fmla="*/ 30708 w 2579597"/>
                  <a:gd name="connsiteY9" fmla="*/ 1304925 h 1305877"/>
                  <a:gd name="connsiteX10" fmla="*/ 628878 w 2579597"/>
                  <a:gd name="connsiteY10" fmla="*/ 1304925 h 1305877"/>
                  <a:gd name="connsiteX11" fmla="*/ 638403 w 2579597"/>
                  <a:gd name="connsiteY11" fmla="*/ 1305878 h 1305877"/>
                  <a:gd name="connsiteX12" fmla="*/ 2277655 w 2579597"/>
                  <a:gd name="connsiteY12" fmla="*/ 1305878 h 1305877"/>
                  <a:gd name="connsiteX13" fmla="*/ 2350998 w 2579597"/>
                  <a:gd name="connsiteY13" fmla="*/ 1232535 h 1305877"/>
                  <a:gd name="connsiteX14" fmla="*/ 2579598 w 2579597"/>
                  <a:gd name="connsiteY14" fmla="*/ 74295 h 1305877"/>
                  <a:gd name="connsiteX15" fmla="*/ 2506255 w 2579597"/>
                  <a:gd name="connsiteY15" fmla="*/ 0 h 130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79597" h="1305877">
                    <a:moveTo>
                      <a:pt x="2506255" y="0"/>
                    </a:moveTo>
                    <a:lnTo>
                      <a:pt x="885100" y="0"/>
                    </a:lnTo>
                    <a:cubicBezTo>
                      <a:pt x="845095" y="0"/>
                      <a:pt x="811758" y="32385"/>
                      <a:pt x="811758" y="73342"/>
                    </a:cubicBezTo>
                    <a:lnTo>
                      <a:pt x="580300" y="1156335"/>
                    </a:lnTo>
                    <a:cubicBezTo>
                      <a:pt x="563155" y="1156335"/>
                      <a:pt x="550773" y="1156335"/>
                      <a:pt x="548868" y="1156335"/>
                    </a:cubicBezTo>
                    <a:cubicBezTo>
                      <a:pt x="500290" y="1155382"/>
                      <a:pt x="421233" y="1155382"/>
                      <a:pt x="351700" y="1156335"/>
                    </a:cubicBezTo>
                    <a:cubicBezTo>
                      <a:pt x="311695" y="1166813"/>
                      <a:pt x="270738" y="1164907"/>
                      <a:pt x="230733" y="1162050"/>
                    </a:cubicBezTo>
                    <a:cubicBezTo>
                      <a:pt x="145008" y="1155382"/>
                      <a:pt x="85000" y="1193482"/>
                      <a:pt x="24993" y="1250632"/>
                    </a:cubicBezTo>
                    <a:cubicBezTo>
                      <a:pt x="11658" y="1263968"/>
                      <a:pt x="-4535" y="1271588"/>
                      <a:pt x="1180" y="1289685"/>
                    </a:cubicBezTo>
                    <a:cubicBezTo>
                      <a:pt x="4990" y="1302068"/>
                      <a:pt x="13563" y="1304925"/>
                      <a:pt x="30708" y="1304925"/>
                    </a:cubicBezTo>
                    <a:cubicBezTo>
                      <a:pt x="212635" y="1305878"/>
                      <a:pt x="448855" y="1305878"/>
                      <a:pt x="628878" y="1304925"/>
                    </a:cubicBezTo>
                    <a:cubicBezTo>
                      <a:pt x="631735" y="1304925"/>
                      <a:pt x="635545" y="1305878"/>
                      <a:pt x="638403" y="1305878"/>
                    </a:cubicBezTo>
                    <a:lnTo>
                      <a:pt x="2277655" y="1305878"/>
                    </a:lnTo>
                    <a:cubicBezTo>
                      <a:pt x="2317660" y="1305878"/>
                      <a:pt x="2350998" y="1273493"/>
                      <a:pt x="2350998" y="1232535"/>
                    </a:cubicBezTo>
                    <a:lnTo>
                      <a:pt x="2579598" y="74295"/>
                    </a:lnTo>
                    <a:cubicBezTo>
                      <a:pt x="2578646" y="32385"/>
                      <a:pt x="2546260" y="0"/>
                      <a:pt x="2506255" y="0"/>
                    </a:cubicBezTo>
                    <a:close/>
                  </a:path>
                </a:pathLst>
              </a:custGeom>
              <a:gradFill>
                <a:gsLst>
                  <a:gs pos="63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A7311AB-FD94-4C91-804B-E858E51C828E}"/>
                  </a:ext>
                </a:extLst>
              </p:cNvPr>
              <p:cNvSpPr/>
              <p:nvPr/>
            </p:nvSpPr>
            <p:spPr>
              <a:xfrm>
                <a:off x="3763779" y="6170393"/>
                <a:ext cx="761873" cy="266974"/>
              </a:xfrm>
              <a:custGeom>
                <a:avLst/>
                <a:gdLst>
                  <a:gd name="connsiteX0" fmla="*/ 755725 w 761873"/>
                  <a:gd name="connsiteY0" fmla="*/ 200025 h 266974"/>
                  <a:gd name="connsiteX1" fmla="*/ 621423 w 761873"/>
                  <a:gd name="connsiteY1" fmla="*/ 123825 h 266974"/>
                  <a:gd name="connsiteX2" fmla="*/ 344245 w 761873"/>
                  <a:gd name="connsiteY2" fmla="*/ 26670 h 266974"/>
                  <a:gd name="connsiteX3" fmla="*/ 298525 w 761873"/>
                  <a:gd name="connsiteY3" fmla="*/ 0 h 266974"/>
                  <a:gd name="connsiteX4" fmla="*/ 291858 w 761873"/>
                  <a:gd name="connsiteY4" fmla="*/ 5715 h 266974"/>
                  <a:gd name="connsiteX5" fmla="*/ 82308 w 761873"/>
                  <a:gd name="connsiteY5" fmla="*/ 13335 h 266974"/>
                  <a:gd name="connsiteX6" fmla="*/ 82308 w 761873"/>
                  <a:gd name="connsiteY6" fmla="*/ 13335 h 266974"/>
                  <a:gd name="connsiteX7" fmla="*/ 82308 w 761873"/>
                  <a:gd name="connsiteY7" fmla="*/ 13335 h 266974"/>
                  <a:gd name="connsiteX8" fmla="*/ 38492 w 761873"/>
                  <a:gd name="connsiteY8" fmla="*/ 66675 h 266974"/>
                  <a:gd name="connsiteX9" fmla="*/ 392 w 761873"/>
                  <a:gd name="connsiteY9" fmla="*/ 266700 h 266974"/>
                  <a:gd name="connsiteX10" fmla="*/ 711910 w 761873"/>
                  <a:gd name="connsiteY10" fmla="*/ 266700 h 266974"/>
                  <a:gd name="connsiteX11" fmla="*/ 755725 w 761873"/>
                  <a:gd name="connsiteY11" fmla="*/ 200025 h 266974"/>
                  <a:gd name="connsiteX12" fmla="*/ 755725 w 76187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1873" h="266974">
                    <a:moveTo>
                      <a:pt x="755725" y="200025"/>
                    </a:moveTo>
                    <a:cubicBezTo>
                      <a:pt x="731912" y="136207"/>
                      <a:pt x="679525" y="125730"/>
                      <a:pt x="621423" y="123825"/>
                    </a:cubicBezTo>
                    <a:cubicBezTo>
                      <a:pt x="519505" y="118110"/>
                      <a:pt x="426160" y="89535"/>
                      <a:pt x="344245" y="26670"/>
                    </a:cubicBezTo>
                    <a:cubicBezTo>
                      <a:pt x="329958" y="15240"/>
                      <a:pt x="314717" y="5715"/>
                      <a:pt x="298525" y="0"/>
                    </a:cubicBezTo>
                    <a:cubicBezTo>
                      <a:pt x="296620" y="1905"/>
                      <a:pt x="294715" y="3810"/>
                      <a:pt x="291858" y="5715"/>
                    </a:cubicBezTo>
                    <a:cubicBezTo>
                      <a:pt x="223277" y="35243"/>
                      <a:pt x="152792" y="20002"/>
                      <a:pt x="82308" y="13335"/>
                    </a:cubicBezTo>
                    <a:lnTo>
                      <a:pt x="82308" y="13335"/>
                    </a:lnTo>
                    <a:lnTo>
                      <a:pt x="82308" y="13335"/>
                    </a:lnTo>
                    <a:cubicBezTo>
                      <a:pt x="40398" y="7620"/>
                      <a:pt x="40398" y="39052"/>
                      <a:pt x="38492" y="66675"/>
                    </a:cubicBezTo>
                    <a:cubicBezTo>
                      <a:pt x="21348" y="132398"/>
                      <a:pt x="-3417" y="196215"/>
                      <a:pt x="392" y="266700"/>
                    </a:cubicBezTo>
                    <a:cubicBezTo>
                      <a:pt x="168033" y="265748"/>
                      <a:pt x="659523" y="267652"/>
                      <a:pt x="711910" y="266700"/>
                    </a:cubicBezTo>
                    <a:cubicBezTo>
                      <a:pt x="755725" y="265748"/>
                      <a:pt x="771917" y="243840"/>
                      <a:pt x="755725" y="200025"/>
                    </a:cubicBezTo>
                    <a:lnTo>
                      <a:pt x="75572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2E50356-493F-4BA2-B378-6250663BDE3A}"/>
                  </a:ext>
                </a:extLst>
              </p:cNvPr>
              <p:cNvSpPr/>
              <p:nvPr/>
            </p:nvSpPr>
            <p:spPr>
              <a:xfrm>
                <a:off x="3181959" y="6170393"/>
                <a:ext cx="753143" cy="266974"/>
              </a:xfrm>
              <a:custGeom>
                <a:avLst/>
                <a:gdLst>
                  <a:gd name="connsiteX0" fmla="*/ 746995 w 753143"/>
                  <a:gd name="connsiteY0" fmla="*/ 200025 h 266974"/>
                  <a:gd name="connsiteX1" fmla="*/ 614598 w 753143"/>
                  <a:gd name="connsiteY1" fmla="*/ 123825 h 266974"/>
                  <a:gd name="connsiteX2" fmla="*/ 341230 w 753143"/>
                  <a:gd name="connsiteY2" fmla="*/ 26670 h 266974"/>
                  <a:gd name="connsiteX3" fmla="*/ 295510 w 753143"/>
                  <a:gd name="connsiteY3" fmla="*/ 0 h 266974"/>
                  <a:gd name="connsiteX4" fmla="*/ 288843 w 753143"/>
                  <a:gd name="connsiteY4" fmla="*/ 5715 h 266974"/>
                  <a:gd name="connsiteX5" fmla="*/ 82150 w 753143"/>
                  <a:gd name="connsiteY5" fmla="*/ 13335 h 266974"/>
                  <a:gd name="connsiteX6" fmla="*/ 82150 w 753143"/>
                  <a:gd name="connsiteY6" fmla="*/ 13335 h 266974"/>
                  <a:gd name="connsiteX7" fmla="*/ 82150 w 753143"/>
                  <a:gd name="connsiteY7" fmla="*/ 13335 h 266974"/>
                  <a:gd name="connsiteX8" fmla="*/ 38335 w 753143"/>
                  <a:gd name="connsiteY8" fmla="*/ 66675 h 266974"/>
                  <a:gd name="connsiteX9" fmla="*/ 235 w 753143"/>
                  <a:gd name="connsiteY9" fmla="*/ 266700 h 266974"/>
                  <a:gd name="connsiteX10" fmla="*/ 703180 w 753143"/>
                  <a:gd name="connsiteY10" fmla="*/ 266700 h 266974"/>
                  <a:gd name="connsiteX11" fmla="*/ 746995 w 753143"/>
                  <a:gd name="connsiteY11" fmla="*/ 200025 h 266974"/>
                  <a:gd name="connsiteX12" fmla="*/ 746995 w 75314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3143" h="266974">
                    <a:moveTo>
                      <a:pt x="746995" y="200025"/>
                    </a:moveTo>
                    <a:cubicBezTo>
                      <a:pt x="723182" y="136207"/>
                      <a:pt x="671748" y="125730"/>
                      <a:pt x="614598" y="123825"/>
                    </a:cubicBezTo>
                    <a:cubicBezTo>
                      <a:pt x="514585" y="118110"/>
                      <a:pt x="422193" y="89535"/>
                      <a:pt x="341230" y="26670"/>
                    </a:cubicBezTo>
                    <a:cubicBezTo>
                      <a:pt x="326943" y="15240"/>
                      <a:pt x="312655" y="5715"/>
                      <a:pt x="295510" y="0"/>
                    </a:cubicBezTo>
                    <a:cubicBezTo>
                      <a:pt x="293605" y="1905"/>
                      <a:pt x="291700" y="3810"/>
                      <a:pt x="288843" y="5715"/>
                    </a:cubicBezTo>
                    <a:cubicBezTo>
                      <a:pt x="221215" y="35243"/>
                      <a:pt x="151682" y="20002"/>
                      <a:pt x="82150" y="13335"/>
                    </a:cubicBezTo>
                    <a:lnTo>
                      <a:pt x="82150" y="13335"/>
                    </a:lnTo>
                    <a:lnTo>
                      <a:pt x="82150" y="13335"/>
                    </a:lnTo>
                    <a:cubicBezTo>
                      <a:pt x="41193" y="7620"/>
                      <a:pt x="41193" y="39052"/>
                      <a:pt x="38335" y="66675"/>
                    </a:cubicBezTo>
                    <a:cubicBezTo>
                      <a:pt x="21190" y="132398"/>
                      <a:pt x="-2622" y="196215"/>
                      <a:pt x="235" y="266700"/>
                    </a:cubicBezTo>
                    <a:cubicBezTo>
                      <a:pt x="165970" y="265748"/>
                      <a:pt x="651745" y="267652"/>
                      <a:pt x="703180" y="266700"/>
                    </a:cubicBezTo>
                    <a:cubicBezTo>
                      <a:pt x="746995" y="265748"/>
                      <a:pt x="763188" y="243840"/>
                      <a:pt x="746995" y="200025"/>
                    </a:cubicBezTo>
                    <a:lnTo>
                      <a:pt x="74699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68E4883-6A0B-48F7-B96F-9A767E6161F7}"/>
                  </a:ext>
                </a:extLst>
              </p:cNvPr>
              <p:cNvSpPr/>
              <p:nvPr/>
            </p:nvSpPr>
            <p:spPr>
              <a:xfrm>
                <a:off x="3118377" y="2227446"/>
                <a:ext cx="630554" cy="255965"/>
              </a:xfrm>
              <a:custGeom>
                <a:avLst/>
                <a:gdLst>
                  <a:gd name="connsiteX0" fmla="*/ 0 w 630554"/>
                  <a:gd name="connsiteY0" fmla="*/ 254866 h 255965"/>
                  <a:gd name="connsiteX1" fmla="*/ 952 w 630554"/>
                  <a:gd name="connsiteY1" fmla="*/ 195811 h 255965"/>
                  <a:gd name="connsiteX2" fmla="*/ 180022 w 630554"/>
                  <a:gd name="connsiteY2" fmla="*/ 9121 h 255965"/>
                  <a:gd name="connsiteX3" fmla="*/ 455295 w 630554"/>
                  <a:gd name="connsiteY3" fmla="*/ 22456 h 255965"/>
                  <a:gd name="connsiteX4" fmla="*/ 568642 w 630554"/>
                  <a:gd name="connsiteY4" fmla="*/ 46269 h 255965"/>
                  <a:gd name="connsiteX5" fmla="*/ 630555 w 630554"/>
                  <a:gd name="connsiteY5" fmla="*/ 115801 h 255965"/>
                  <a:gd name="connsiteX6" fmla="*/ 593407 w 630554"/>
                  <a:gd name="connsiteY6" fmla="*/ 135803 h 255965"/>
                  <a:gd name="connsiteX7" fmla="*/ 461010 w 630554"/>
                  <a:gd name="connsiteY7" fmla="*/ 135803 h 255965"/>
                  <a:gd name="connsiteX8" fmla="*/ 331470 w 630554"/>
                  <a:gd name="connsiteY8" fmla="*/ 189144 h 255965"/>
                  <a:gd name="connsiteX9" fmla="*/ 294322 w 630554"/>
                  <a:gd name="connsiteY9" fmla="*/ 254866 h 255965"/>
                  <a:gd name="connsiteX10" fmla="*/ 0 w 630554"/>
                  <a:gd name="connsiteY10" fmla="*/ 254866 h 25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554" h="255965">
                    <a:moveTo>
                      <a:pt x="0" y="254866"/>
                    </a:moveTo>
                    <a:cubicBezTo>
                      <a:pt x="0" y="252009"/>
                      <a:pt x="952" y="198669"/>
                      <a:pt x="952" y="195811"/>
                    </a:cubicBezTo>
                    <a:cubicBezTo>
                      <a:pt x="26670" y="40553"/>
                      <a:pt x="27622" y="43411"/>
                      <a:pt x="180022" y="9121"/>
                    </a:cubicBezTo>
                    <a:cubicBezTo>
                      <a:pt x="273367" y="-12786"/>
                      <a:pt x="363855" y="10074"/>
                      <a:pt x="455295" y="22456"/>
                    </a:cubicBezTo>
                    <a:cubicBezTo>
                      <a:pt x="493395" y="27219"/>
                      <a:pt x="532447" y="31028"/>
                      <a:pt x="568642" y="46269"/>
                    </a:cubicBezTo>
                    <a:cubicBezTo>
                      <a:pt x="601027" y="59603"/>
                      <a:pt x="623888" y="80559"/>
                      <a:pt x="630555" y="115801"/>
                    </a:cubicBezTo>
                    <a:cubicBezTo>
                      <a:pt x="627697" y="140566"/>
                      <a:pt x="608647" y="135803"/>
                      <a:pt x="593407" y="135803"/>
                    </a:cubicBezTo>
                    <a:cubicBezTo>
                      <a:pt x="549592" y="136756"/>
                      <a:pt x="505777" y="139614"/>
                      <a:pt x="461010" y="135803"/>
                    </a:cubicBezTo>
                    <a:cubicBezTo>
                      <a:pt x="406717" y="131041"/>
                      <a:pt x="366713" y="151044"/>
                      <a:pt x="331470" y="189144"/>
                    </a:cubicBezTo>
                    <a:cubicBezTo>
                      <a:pt x="324802" y="196764"/>
                      <a:pt x="302895" y="222481"/>
                      <a:pt x="294322" y="254866"/>
                    </a:cubicBezTo>
                    <a:cubicBezTo>
                      <a:pt x="207645" y="256771"/>
                      <a:pt x="48577" y="255819"/>
                      <a:pt x="0" y="254866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49AA4FB-F0E5-4DA4-B288-2BA766FF6977}"/>
                  </a:ext>
                </a:extLst>
              </p:cNvPr>
              <p:cNvSpPr/>
              <p:nvPr/>
            </p:nvSpPr>
            <p:spPr>
              <a:xfrm>
                <a:off x="4868071" y="1741251"/>
                <a:ext cx="200085" cy="238141"/>
              </a:xfrm>
              <a:custGeom>
                <a:avLst/>
                <a:gdLst>
                  <a:gd name="connsiteX0" fmla="*/ 200073 w 200085"/>
                  <a:gd name="connsiteY0" fmla="*/ 99076 h 238141"/>
                  <a:gd name="connsiteX1" fmla="*/ 85773 w 200085"/>
                  <a:gd name="connsiteY1" fmla="*/ 238141 h 238141"/>
                  <a:gd name="connsiteX2" fmla="*/ 48 w 200085"/>
                  <a:gd name="connsiteY2" fmla="*/ 140986 h 238141"/>
                  <a:gd name="connsiteX3" fmla="*/ 112443 w 200085"/>
                  <a:gd name="connsiteY3" fmla="*/ 16 h 238141"/>
                  <a:gd name="connsiteX4" fmla="*/ 200073 w 200085"/>
                  <a:gd name="connsiteY4" fmla="*/ 99076 h 238141"/>
                  <a:gd name="connsiteX5" fmla="*/ 200073 w 200085"/>
                  <a:gd name="connsiteY5" fmla="*/ 99076 h 23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85" h="238141">
                    <a:moveTo>
                      <a:pt x="200073" y="99076"/>
                    </a:moveTo>
                    <a:cubicBezTo>
                      <a:pt x="201025" y="171466"/>
                      <a:pt x="145781" y="238141"/>
                      <a:pt x="85773" y="238141"/>
                    </a:cubicBezTo>
                    <a:cubicBezTo>
                      <a:pt x="37195" y="238141"/>
                      <a:pt x="2906" y="198136"/>
                      <a:pt x="48" y="140986"/>
                    </a:cubicBezTo>
                    <a:cubicBezTo>
                      <a:pt x="-1857" y="70501"/>
                      <a:pt x="53388" y="969"/>
                      <a:pt x="112443" y="16"/>
                    </a:cubicBezTo>
                    <a:cubicBezTo>
                      <a:pt x="163878" y="-936"/>
                      <a:pt x="200073" y="40021"/>
                      <a:pt x="200073" y="99076"/>
                    </a:cubicBezTo>
                    <a:lnTo>
                      <a:pt x="200073" y="99076"/>
                    </a:lnTo>
                    <a:close/>
                  </a:path>
                </a:pathLst>
              </a:custGeom>
              <a:solidFill>
                <a:srgbClr val="E8EC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B9347AB-BC17-4F26-8B7A-963FEF2EB4C6}"/>
                  </a:ext>
                </a:extLst>
              </p:cNvPr>
              <p:cNvSpPr/>
              <p:nvPr/>
            </p:nvSpPr>
            <p:spPr>
              <a:xfrm>
                <a:off x="2497347" y="2503268"/>
                <a:ext cx="504825" cy="9525"/>
              </a:xfrm>
              <a:custGeom>
                <a:avLst/>
                <a:gdLst>
                  <a:gd name="connsiteX0" fmla="*/ 504825 w 504825"/>
                  <a:gd name="connsiteY0" fmla="*/ 9525 h 9525"/>
                  <a:gd name="connsiteX1" fmla="*/ 0 w 504825"/>
                  <a:gd name="connsiteY1" fmla="*/ 9525 h 9525"/>
                  <a:gd name="connsiteX2" fmla="*/ 0 w 504825"/>
                  <a:gd name="connsiteY2" fmla="*/ 0 h 9525"/>
                  <a:gd name="connsiteX3" fmla="*/ 504825 w 504825"/>
                  <a:gd name="connsiteY3" fmla="*/ 0 h 9525"/>
                  <a:gd name="connsiteX4" fmla="*/ 504825 w 504825"/>
                  <a:gd name="connsiteY4" fmla="*/ 9525 h 9525"/>
                  <a:gd name="connsiteX5" fmla="*/ 504825 w 504825"/>
                  <a:gd name="connsiteY5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825" h="9525">
                    <a:moveTo>
                      <a:pt x="504825" y="9525"/>
                    </a:moveTo>
                    <a:cubicBezTo>
                      <a:pt x="336233" y="9525"/>
                      <a:pt x="168592" y="9525"/>
                      <a:pt x="0" y="9525"/>
                    </a:cubicBezTo>
                    <a:cubicBezTo>
                      <a:pt x="0" y="6668"/>
                      <a:pt x="0" y="2857"/>
                      <a:pt x="0" y="0"/>
                    </a:cubicBezTo>
                    <a:cubicBezTo>
                      <a:pt x="168592" y="0"/>
                      <a:pt x="336233" y="0"/>
                      <a:pt x="504825" y="0"/>
                    </a:cubicBezTo>
                    <a:cubicBezTo>
                      <a:pt x="504825" y="2857"/>
                      <a:pt x="504825" y="5715"/>
                      <a:pt x="504825" y="9525"/>
                    </a:cubicBezTo>
                    <a:lnTo>
                      <a:pt x="504825" y="9525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C5A36E3-B984-47EC-B031-5A26BA35E2CF}"/>
                  </a:ext>
                </a:extLst>
              </p:cNvPr>
              <p:cNvSpPr/>
              <p:nvPr/>
            </p:nvSpPr>
            <p:spPr>
              <a:xfrm>
                <a:off x="3467944" y="2503268"/>
                <a:ext cx="428625" cy="9525"/>
              </a:xfrm>
              <a:custGeom>
                <a:avLst/>
                <a:gdLst>
                  <a:gd name="connsiteX0" fmla="*/ 953 w 428625"/>
                  <a:gd name="connsiteY0" fmla="*/ 0 h 9525"/>
                  <a:gd name="connsiteX1" fmla="*/ 428625 w 428625"/>
                  <a:gd name="connsiteY1" fmla="*/ 0 h 9525"/>
                  <a:gd name="connsiteX2" fmla="*/ 428625 w 428625"/>
                  <a:gd name="connsiteY2" fmla="*/ 9525 h 9525"/>
                  <a:gd name="connsiteX3" fmla="*/ 0 w 428625"/>
                  <a:gd name="connsiteY3" fmla="*/ 9525 h 9525"/>
                  <a:gd name="connsiteX4" fmla="*/ 953 w 428625"/>
                  <a:gd name="connsiteY4" fmla="*/ 0 h 9525"/>
                  <a:gd name="connsiteX5" fmla="*/ 953 w 428625"/>
                  <a:gd name="connsiteY5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625" h="9525">
                    <a:moveTo>
                      <a:pt x="953" y="0"/>
                    </a:moveTo>
                    <a:cubicBezTo>
                      <a:pt x="143828" y="0"/>
                      <a:pt x="286703" y="0"/>
                      <a:pt x="428625" y="0"/>
                    </a:cubicBezTo>
                    <a:cubicBezTo>
                      <a:pt x="428625" y="2857"/>
                      <a:pt x="428625" y="6668"/>
                      <a:pt x="428625" y="9525"/>
                    </a:cubicBezTo>
                    <a:cubicBezTo>
                      <a:pt x="285750" y="9525"/>
                      <a:pt x="142875" y="9525"/>
                      <a:pt x="0" y="9525"/>
                    </a:cubicBezTo>
                    <a:cubicBezTo>
                      <a:pt x="953" y="6668"/>
                      <a:pt x="953" y="3810"/>
                      <a:pt x="953" y="0"/>
                    </a:cubicBez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6ABC664-DBFB-4BA2-AA86-8792E2889EB2}"/>
                  </a:ext>
                </a:extLst>
              </p:cNvPr>
              <p:cNvSpPr/>
              <p:nvPr/>
            </p:nvSpPr>
            <p:spPr>
              <a:xfrm>
                <a:off x="3240195" y="6046206"/>
                <a:ext cx="257276" cy="152791"/>
              </a:xfrm>
              <a:custGeom>
                <a:avLst/>
                <a:gdLst>
                  <a:gd name="connsiteX0" fmla="*/ 227749 w 257276"/>
                  <a:gd name="connsiteY0" fmla="*/ 131806 h 152791"/>
                  <a:gd name="connsiteX1" fmla="*/ 102 w 257276"/>
                  <a:gd name="connsiteY1" fmla="*/ 139426 h 152791"/>
                  <a:gd name="connsiteX2" fmla="*/ 13437 w 257276"/>
                  <a:gd name="connsiteY2" fmla="*/ 7981 h 152791"/>
                  <a:gd name="connsiteX3" fmla="*/ 257277 w 257276"/>
                  <a:gd name="connsiteY3" fmla="*/ 7029 h 152791"/>
                  <a:gd name="connsiteX4" fmla="*/ 227749 w 257276"/>
                  <a:gd name="connsiteY4" fmla="*/ 131806 h 152791"/>
                  <a:gd name="connsiteX5" fmla="*/ 227749 w 257276"/>
                  <a:gd name="connsiteY5" fmla="*/ 131806 h 15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276" h="152791">
                    <a:moveTo>
                      <a:pt x="227749" y="131806"/>
                    </a:moveTo>
                    <a:cubicBezTo>
                      <a:pt x="159169" y="160381"/>
                      <a:pt x="-4661" y="156572"/>
                      <a:pt x="102" y="139426"/>
                    </a:cubicBezTo>
                    <a:cubicBezTo>
                      <a:pt x="12484" y="103231"/>
                      <a:pt x="11532" y="47034"/>
                      <a:pt x="13437" y="7981"/>
                    </a:cubicBezTo>
                    <a:cubicBezTo>
                      <a:pt x="19152" y="-2496"/>
                      <a:pt x="250609" y="-2496"/>
                      <a:pt x="257277" y="7029"/>
                    </a:cubicBezTo>
                    <a:cubicBezTo>
                      <a:pt x="251562" y="36556"/>
                      <a:pt x="242037" y="122281"/>
                      <a:pt x="227749" y="131806"/>
                    </a:cubicBezTo>
                    <a:lnTo>
                      <a:pt x="227749" y="131806"/>
                    </a:lnTo>
                    <a:close/>
                  </a:path>
                </a:pathLst>
              </a:custGeom>
              <a:gradFill>
                <a:gsLst>
                  <a:gs pos="4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2415510-D2C1-44A8-A2F4-B5407138ABB7}"/>
                  </a:ext>
                </a:extLst>
              </p:cNvPr>
              <p:cNvSpPr/>
              <p:nvPr/>
            </p:nvSpPr>
            <p:spPr>
              <a:xfrm>
                <a:off x="3831407" y="6065618"/>
                <a:ext cx="256614" cy="133588"/>
              </a:xfrm>
              <a:custGeom>
                <a:avLst/>
                <a:gdLst>
                  <a:gd name="connsiteX0" fmla="*/ 256614 w 256614"/>
                  <a:gd name="connsiteY0" fmla="*/ 0 h 133588"/>
                  <a:gd name="connsiteX1" fmla="*/ 227087 w 256614"/>
                  <a:gd name="connsiteY1" fmla="*/ 115252 h 133588"/>
                  <a:gd name="connsiteX2" fmla="*/ 392 w 256614"/>
                  <a:gd name="connsiteY2" fmla="*/ 118110 h 133588"/>
                  <a:gd name="connsiteX3" fmla="*/ 25157 w 256614"/>
                  <a:gd name="connsiteY3" fmla="*/ 1905 h 133588"/>
                  <a:gd name="connsiteX4" fmla="*/ 256614 w 256614"/>
                  <a:gd name="connsiteY4" fmla="*/ 0 h 133588"/>
                  <a:gd name="connsiteX5" fmla="*/ 256614 w 256614"/>
                  <a:gd name="connsiteY5" fmla="*/ 0 h 133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614" h="133588">
                    <a:moveTo>
                      <a:pt x="256614" y="0"/>
                    </a:moveTo>
                    <a:cubicBezTo>
                      <a:pt x="248042" y="27623"/>
                      <a:pt x="229944" y="100965"/>
                      <a:pt x="227087" y="115252"/>
                    </a:cubicBezTo>
                    <a:cubicBezTo>
                      <a:pt x="157554" y="132398"/>
                      <a:pt x="-9133" y="144780"/>
                      <a:pt x="392" y="118110"/>
                    </a:cubicBezTo>
                    <a:cubicBezTo>
                      <a:pt x="15632" y="92393"/>
                      <a:pt x="24204" y="30480"/>
                      <a:pt x="25157" y="1905"/>
                    </a:cubicBezTo>
                    <a:cubicBezTo>
                      <a:pt x="103262" y="952"/>
                      <a:pt x="176604" y="0"/>
                      <a:pt x="256614" y="0"/>
                    </a:cubicBezTo>
                    <a:lnTo>
                      <a:pt x="25661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F75AB43-8FF9-4C3F-9E23-CF134643F85F}"/>
                  </a:ext>
                </a:extLst>
              </p:cNvPr>
              <p:cNvSpPr/>
              <p:nvPr/>
            </p:nvSpPr>
            <p:spPr>
              <a:xfrm>
                <a:off x="2621231" y="2789713"/>
                <a:ext cx="2066615" cy="3286743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66615" h="3286743">
                    <a:moveTo>
                      <a:pt x="1810643" y="474602"/>
                    </a:moveTo>
                    <a:cubicBezTo>
                      <a:pt x="1648718" y="434597"/>
                      <a:pt x="1526798" y="411737"/>
                      <a:pt x="1362968" y="379352"/>
                    </a:cubicBezTo>
                    <a:cubicBezTo>
                      <a:pt x="1321058" y="370780"/>
                      <a:pt x="1262003" y="326012"/>
                      <a:pt x="1255335" y="283150"/>
                    </a:cubicBezTo>
                    <a:cubicBezTo>
                      <a:pt x="1242953" y="206950"/>
                      <a:pt x="1221998" y="126940"/>
                      <a:pt x="1177231" y="1210"/>
                    </a:cubicBezTo>
                    <a:cubicBezTo>
                      <a:pt x="1086743" y="7877"/>
                      <a:pt x="226635" y="-1648"/>
                      <a:pt x="164723" y="257"/>
                    </a:cubicBezTo>
                    <a:cubicBezTo>
                      <a:pt x="133290" y="58360"/>
                      <a:pt x="110430" y="115510"/>
                      <a:pt x="93285" y="174565"/>
                    </a:cubicBezTo>
                    <a:cubicBezTo>
                      <a:pt x="64710" y="275530"/>
                      <a:pt x="21848" y="372685"/>
                      <a:pt x="5655" y="476507"/>
                    </a:cubicBezTo>
                    <a:cubicBezTo>
                      <a:pt x="-19110" y="627955"/>
                      <a:pt x="38040" y="804167"/>
                      <a:pt x="165675" y="894655"/>
                    </a:cubicBezTo>
                    <a:cubicBezTo>
                      <a:pt x="352365" y="1026100"/>
                      <a:pt x="641925" y="963235"/>
                      <a:pt x="855285" y="963235"/>
                    </a:cubicBezTo>
                    <a:cubicBezTo>
                      <a:pt x="953393" y="963235"/>
                      <a:pt x="943868" y="1066105"/>
                      <a:pt x="930533" y="1136590"/>
                    </a:cubicBezTo>
                    <a:cubicBezTo>
                      <a:pt x="866715" y="1460440"/>
                      <a:pt x="825758" y="1788100"/>
                      <a:pt x="785753" y="2115760"/>
                    </a:cubicBezTo>
                    <a:cubicBezTo>
                      <a:pt x="745748" y="2446277"/>
                      <a:pt x="623828" y="3182560"/>
                      <a:pt x="620018" y="3221612"/>
                    </a:cubicBezTo>
                    <a:cubicBezTo>
                      <a:pt x="618113" y="3238757"/>
                      <a:pt x="608588" y="3261617"/>
                      <a:pt x="639068" y="3267332"/>
                    </a:cubicBezTo>
                    <a:cubicBezTo>
                      <a:pt x="720983" y="3267332"/>
                      <a:pt x="801946" y="3266380"/>
                      <a:pt x="882908" y="3266380"/>
                    </a:cubicBezTo>
                    <a:cubicBezTo>
                      <a:pt x="921008" y="3271142"/>
                      <a:pt x="934343" y="3251140"/>
                      <a:pt x="943868" y="3215897"/>
                    </a:cubicBezTo>
                    <a:cubicBezTo>
                      <a:pt x="991493" y="3037780"/>
                      <a:pt x="1221046" y="2228155"/>
                      <a:pt x="1285815" y="2000507"/>
                    </a:cubicBezTo>
                    <a:cubicBezTo>
                      <a:pt x="1318200" y="1886207"/>
                      <a:pt x="1442025" y="1480442"/>
                      <a:pt x="1468696" y="1360427"/>
                    </a:cubicBezTo>
                    <a:cubicBezTo>
                      <a:pt x="1462981" y="1497587"/>
                      <a:pt x="1439168" y="1649035"/>
                      <a:pt x="1433453" y="1680467"/>
                    </a:cubicBezTo>
                    <a:cubicBezTo>
                      <a:pt x="1359158" y="2178625"/>
                      <a:pt x="1216283" y="3108265"/>
                      <a:pt x="1203900" y="3213992"/>
                    </a:cubicBezTo>
                    <a:cubicBezTo>
                      <a:pt x="1201043" y="3242567"/>
                      <a:pt x="1200090" y="3271142"/>
                      <a:pt x="1237238" y="3279715"/>
                    </a:cubicBezTo>
                    <a:cubicBezTo>
                      <a:pt x="1316296" y="3289240"/>
                      <a:pt x="1394400" y="3289240"/>
                      <a:pt x="1473458" y="3278762"/>
                    </a:cubicBezTo>
                    <a:cubicBezTo>
                      <a:pt x="1504890" y="3269237"/>
                      <a:pt x="1513463" y="3242567"/>
                      <a:pt x="1522035" y="3215897"/>
                    </a:cubicBezTo>
                    <a:cubicBezTo>
                      <a:pt x="1609665" y="2919670"/>
                      <a:pt x="1851600" y="1855727"/>
                      <a:pt x="1904940" y="1634747"/>
                    </a:cubicBezTo>
                    <a:cubicBezTo>
                      <a:pt x="1959233" y="1411862"/>
                      <a:pt x="2039243" y="1147067"/>
                      <a:pt x="2057340" y="917515"/>
                    </a:cubicBezTo>
                    <a:cubicBezTo>
                      <a:pt x="2076390" y="668912"/>
                      <a:pt x="2093535" y="544135"/>
                      <a:pt x="1810643" y="474602"/>
                    </a:cubicBezTo>
                    <a:lnTo>
                      <a:pt x="1810643" y="47460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9723153-2D8E-4CF3-81B4-D43748DE1401}"/>
                  </a:ext>
                </a:extLst>
              </p:cNvPr>
              <p:cNvSpPr/>
              <p:nvPr/>
            </p:nvSpPr>
            <p:spPr>
              <a:xfrm>
                <a:off x="439947" y="2484218"/>
                <a:ext cx="6000750" cy="228600"/>
              </a:xfrm>
              <a:custGeom>
                <a:avLst/>
                <a:gdLst>
                  <a:gd name="connsiteX0" fmla="*/ 5884545 w 6000750"/>
                  <a:gd name="connsiteY0" fmla="*/ 228600 h 228600"/>
                  <a:gd name="connsiteX1" fmla="*/ 115253 w 6000750"/>
                  <a:gd name="connsiteY1" fmla="*/ 228600 h 228600"/>
                  <a:gd name="connsiteX2" fmla="*/ 0 w 6000750"/>
                  <a:gd name="connsiteY2" fmla="*/ 114300 h 228600"/>
                  <a:gd name="connsiteX3" fmla="*/ 0 w 6000750"/>
                  <a:gd name="connsiteY3" fmla="*/ 114300 h 228600"/>
                  <a:gd name="connsiteX4" fmla="*/ 115253 w 6000750"/>
                  <a:gd name="connsiteY4" fmla="*/ 0 h 228600"/>
                  <a:gd name="connsiteX5" fmla="*/ 5885498 w 6000750"/>
                  <a:gd name="connsiteY5" fmla="*/ 0 h 228600"/>
                  <a:gd name="connsiteX6" fmla="*/ 6000750 w 6000750"/>
                  <a:gd name="connsiteY6" fmla="*/ 114300 h 228600"/>
                  <a:gd name="connsiteX7" fmla="*/ 6000750 w 6000750"/>
                  <a:gd name="connsiteY7" fmla="*/ 114300 h 228600"/>
                  <a:gd name="connsiteX8" fmla="*/ 5884545 w 6000750"/>
                  <a:gd name="connsiteY8" fmla="*/ 228600 h 228600"/>
                  <a:gd name="connsiteX9" fmla="*/ 5884545 w 6000750"/>
                  <a:gd name="connsiteY9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00750" h="228600">
                    <a:moveTo>
                      <a:pt x="5884545" y="228600"/>
                    </a:moveTo>
                    <a:lnTo>
                      <a:pt x="115253" y="228600"/>
                    </a:lnTo>
                    <a:cubicBezTo>
                      <a:pt x="51435" y="228600"/>
                      <a:pt x="0" y="177165"/>
                      <a:pt x="0" y="114300"/>
                    </a:cubicBezTo>
                    <a:lnTo>
                      <a:pt x="0" y="114300"/>
                    </a:lnTo>
                    <a:cubicBezTo>
                      <a:pt x="0" y="51435"/>
                      <a:pt x="51435" y="0"/>
                      <a:pt x="115253" y="0"/>
                    </a:cubicBezTo>
                    <a:lnTo>
                      <a:pt x="5885498" y="0"/>
                    </a:lnTo>
                    <a:cubicBezTo>
                      <a:pt x="5949315" y="0"/>
                      <a:pt x="6000750" y="51435"/>
                      <a:pt x="6000750" y="114300"/>
                    </a:cubicBezTo>
                    <a:lnTo>
                      <a:pt x="6000750" y="114300"/>
                    </a:lnTo>
                    <a:cubicBezTo>
                      <a:pt x="5999798" y="177165"/>
                      <a:pt x="5948363" y="228600"/>
                      <a:pt x="5884545" y="228600"/>
                    </a:cubicBezTo>
                    <a:lnTo>
                      <a:pt x="5884545" y="2286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0F78DDE-AE3E-4886-9270-0ED20AB7940F}"/>
                  </a:ext>
                </a:extLst>
              </p:cNvPr>
              <p:cNvSpPr/>
              <p:nvPr/>
            </p:nvSpPr>
            <p:spPr>
              <a:xfrm>
                <a:off x="2756767" y="-373145"/>
                <a:ext cx="1083432" cy="1772278"/>
              </a:xfrm>
              <a:custGeom>
                <a:avLst/>
                <a:gdLst>
                  <a:gd name="connsiteX0" fmla="*/ 1056935 w 1083432"/>
                  <a:gd name="connsiteY0" fmla="*/ 321808 h 1772278"/>
                  <a:gd name="connsiteX1" fmla="*/ 881674 w 1083432"/>
                  <a:gd name="connsiteY1" fmla="*/ 81778 h 1772278"/>
                  <a:gd name="connsiteX2" fmla="*/ 38712 w 1083432"/>
                  <a:gd name="connsiteY2" fmla="*/ 364670 h 1772278"/>
                  <a:gd name="connsiteX3" fmla="*/ 11089 w 1083432"/>
                  <a:gd name="connsiteY3" fmla="*/ 463730 h 1772278"/>
                  <a:gd name="connsiteX4" fmla="*/ 11089 w 1083432"/>
                  <a:gd name="connsiteY4" fmla="*/ 463730 h 1772278"/>
                  <a:gd name="connsiteX5" fmla="*/ 6327 w 1083432"/>
                  <a:gd name="connsiteY5" fmla="*/ 537073 h 1772278"/>
                  <a:gd name="connsiteX6" fmla="*/ 5374 w 1083432"/>
                  <a:gd name="connsiteY6" fmla="*/ 1377178 h 1772278"/>
                  <a:gd name="connsiteX7" fmla="*/ 4422 w 1083432"/>
                  <a:gd name="connsiteY7" fmla="*/ 1521958 h 1772278"/>
                  <a:gd name="connsiteX8" fmla="*/ 267312 w 1083432"/>
                  <a:gd name="connsiteY8" fmla="*/ 1766750 h 1772278"/>
                  <a:gd name="connsiteX9" fmla="*/ 331129 w 1083432"/>
                  <a:gd name="connsiteY9" fmla="*/ 1717220 h 1772278"/>
                  <a:gd name="connsiteX10" fmla="*/ 334939 w 1083432"/>
                  <a:gd name="connsiteY10" fmla="*/ 905690 h 1772278"/>
                  <a:gd name="connsiteX11" fmla="*/ 313032 w 1083432"/>
                  <a:gd name="connsiteY11" fmla="*/ 879973 h 1772278"/>
                  <a:gd name="connsiteX12" fmla="*/ 272074 w 1083432"/>
                  <a:gd name="connsiteY12" fmla="*/ 779008 h 1772278"/>
                  <a:gd name="connsiteX13" fmla="*/ 363514 w 1083432"/>
                  <a:gd name="connsiteY13" fmla="*/ 724715 h 1772278"/>
                  <a:gd name="connsiteX14" fmla="*/ 425427 w 1083432"/>
                  <a:gd name="connsiteY14" fmla="*/ 720905 h 1772278"/>
                  <a:gd name="connsiteX15" fmla="*/ 674982 w 1083432"/>
                  <a:gd name="connsiteY15" fmla="*/ 627560 h 1772278"/>
                  <a:gd name="connsiteX16" fmla="*/ 892152 w 1083432"/>
                  <a:gd name="connsiteY16" fmla="*/ 520880 h 1772278"/>
                  <a:gd name="connsiteX17" fmla="*/ 952160 w 1083432"/>
                  <a:gd name="connsiteY17" fmla="*/ 566600 h 1772278"/>
                  <a:gd name="connsiteX18" fmla="*/ 974067 w 1083432"/>
                  <a:gd name="connsiteY18" fmla="*/ 793295 h 1772278"/>
                  <a:gd name="connsiteX19" fmla="*/ 979782 w 1083432"/>
                  <a:gd name="connsiteY19" fmla="*/ 854255 h 1772278"/>
                  <a:gd name="connsiteX20" fmla="*/ 1048362 w 1083432"/>
                  <a:gd name="connsiteY20" fmla="*/ 737098 h 1772278"/>
                  <a:gd name="connsiteX21" fmla="*/ 1056935 w 1083432"/>
                  <a:gd name="connsiteY21" fmla="*/ 321808 h 1772278"/>
                  <a:gd name="connsiteX22" fmla="*/ 1056935 w 1083432"/>
                  <a:gd name="connsiteY22" fmla="*/ 321808 h 177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83432" h="1772278">
                    <a:moveTo>
                      <a:pt x="1056935" y="321808"/>
                    </a:moveTo>
                    <a:cubicBezTo>
                      <a:pt x="1030264" y="220843"/>
                      <a:pt x="970257" y="139880"/>
                      <a:pt x="881674" y="81778"/>
                    </a:cubicBezTo>
                    <a:cubicBezTo>
                      <a:pt x="601639" y="-103007"/>
                      <a:pt x="174919" y="39868"/>
                      <a:pt x="38712" y="364670"/>
                    </a:cubicBezTo>
                    <a:cubicBezTo>
                      <a:pt x="27282" y="385625"/>
                      <a:pt x="11089" y="463730"/>
                      <a:pt x="11089" y="463730"/>
                    </a:cubicBezTo>
                    <a:lnTo>
                      <a:pt x="11089" y="463730"/>
                    </a:lnTo>
                    <a:cubicBezTo>
                      <a:pt x="9184" y="488495"/>
                      <a:pt x="6327" y="512308"/>
                      <a:pt x="6327" y="537073"/>
                    </a:cubicBezTo>
                    <a:cubicBezTo>
                      <a:pt x="5374" y="817108"/>
                      <a:pt x="5374" y="1097143"/>
                      <a:pt x="5374" y="1377178"/>
                    </a:cubicBezTo>
                    <a:cubicBezTo>
                      <a:pt x="5374" y="1396228"/>
                      <a:pt x="-6056" y="1496240"/>
                      <a:pt x="4422" y="1521958"/>
                    </a:cubicBezTo>
                    <a:cubicBezTo>
                      <a:pt x="55857" y="1641020"/>
                      <a:pt x="143487" y="1725793"/>
                      <a:pt x="267312" y="1766750"/>
                    </a:cubicBezTo>
                    <a:cubicBezTo>
                      <a:pt x="313032" y="1781990"/>
                      <a:pt x="330177" y="1765798"/>
                      <a:pt x="331129" y="1717220"/>
                    </a:cubicBezTo>
                    <a:cubicBezTo>
                      <a:pt x="332082" y="1657213"/>
                      <a:pt x="341607" y="1088570"/>
                      <a:pt x="334939" y="905690"/>
                    </a:cubicBezTo>
                    <a:cubicBezTo>
                      <a:pt x="331129" y="894260"/>
                      <a:pt x="321604" y="887593"/>
                      <a:pt x="313032" y="879973"/>
                    </a:cubicBezTo>
                    <a:cubicBezTo>
                      <a:pt x="265407" y="844730"/>
                      <a:pt x="257787" y="823775"/>
                      <a:pt x="272074" y="779008"/>
                    </a:cubicBezTo>
                    <a:cubicBezTo>
                      <a:pt x="286362" y="732335"/>
                      <a:pt x="321604" y="724715"/>
                      <a:pt x="363514" y="724715"/>
                    </a:cubicBezTo>
                    <a:cubicBezTo>
                      <a:pt x="390185" y="723763"/>
                      <a:pt x="406377" y="728525"/>
                      <a:pt x="425427" y="720905"/>
                    </a:cubicBezTo>
                    <a:cubicBezTo>
                      <a:pt x="463527" y="705665"/>
                      <a:pt x="584494" y="683758"/>
                      <a:pt x="674982" y="627560"/>
                    </a:cubicBezTo>
                    <a:cubicBezTo>
                      <a:pt x="744514" y="584698"/>
                      <a:pt x="812142" y="540883"/>
                      <a:pt x="892152" y="520880"/>
                    </a:cubicBezTo>
                    <a:cubicBezTo>
                      <a:pt x="945492" y="507545"/>
                      <a:pt x="952160" y="512308"/>
                      <a:pt x="952160" y="566600"/>
                    </a:cubicBezTo>
                    <a:cubicBezTo>
                      <a:pt x="953112" y="644705"/>
                      <a:pt x="971210" y="715190"/>
                      <a:pt x="974067" y="793295"/>
                    </a:cubicBezTo>
                    <a:cubicBezTo>
                      <a:pt x="975019" y="813298"/>
                      <a:pt x="978829" y="831395"/>
                      <a:pt x="979782" y="854255"/>
                    </a:cubicBezTo>
                    <a:cubicBezTo>
                      <a:pt x="980735" y="900928"/>
                      <a:pt x="1033122" y="780913"/>
                      <a:pt x="1048362" y="737098"/>
                    </a:cubicBezTo>
                    <a:cubicBezTo>
                      <a:pt x="1094082" y="598985"/>
                      <a:pt x="1093129" y="459920"/>
                      <a:pt x="1056935" y="321808"/>
                    </a:cubicBezTo>
                    <a:lnTo>
                      <a:pt x="1056935" y="321808"/>
                    </a:lnTo>
                    <a:close/>
                  </a:path>
                </a:pathLst>
              </a:custGeom>
              <a:solidFill>
                <a:srgbClr val="4149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C336AB0-34E4-4D9F-AA88-2DAFE2BF3EC2}"/>
                  </a:ext>
                </a:extLst>
              </p:cNvPr>
              <p:cNvSpPr/>
              <p:nvPr/>
            </p:nvSpPr>
            <p:spPr>
              <a:xfrm>
                <a:off x="2621232" y="2791538"/>
                <a:ext cx="1554702" cy="3284917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1255335 w 2066614"/>
                  <a:gd name="connsiteY2" fmla="*/ 283033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169538 w 2066614"/>
                  <a:gd name="connsiteY1" fmla="*/ 361651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1915777"/>
                  <a:gd name="connsiteY0" fmla="*/ 474485 h 3286626"/>
                  <a:gd name="connsiteX1" fmla="*/ 1169538 w 1915777"/>
                  <a:gd name="connsiteY1" fmla="*/ 361651 h 3286626"/>
                  <a:gd name="connsiteX2" fmla="*/ 982774 w 1915777"/>
                  <a:gd name="connsiteY2" fmla="*/ 221487 h 3286626"/>
                  <a:gd name="connsiteX3" fmla="*/ 887085 w 1915777"/>
                  <a:gd name="connsiteY3" fmla="*/ 9886 h 3286626"/>
                  <a:gd name="connsiteX4" fmla="*/ 164723 w 1915777"/>
                  <a:gd name="connsiteY4" fmla="*/ 140 h 3286626"/>
                  <a:gd name="connsiteX5" fmla="*/ 93285 w 1915777"/>
                  <a:gd name="connsiteY5" fmla="*/ 174448 h 3286626"/>
                  <a:gd name="connsiteX6" fmla="*/ 5655 w 1915777"/>
                  <a:gd name="connsiteY6" fmla="*/ 476390 h 3286626"/>
                  <a:gd name="connsiteX7" fmla="*/ 165675 w 1915777"/>
                  <a:gd name="connsiteY7" fmla="*/ 894538 h 3286626"/>
                  <a:gd name="connsiteX8" fmla="*/ 855285 w 1915777"/>
                  <a:gd name="connsiteY8" fmla="*/ 963118 h 3286626"/>
                  <a:gd name="connsiteX9" fmla="*/ 930533 w 1915777"/>
                  <a:gd name="connsiteY9" fmla="*/ 1136473 h 3286626"/>
                  <a:gd name="connsiteX10" fmla="*/ 785753 w 1915777"/>
                  <a:gd name="connsiteY10" fmla="*/ 2115643 h 3286626"/>
                  <a:gd name="connsiteX11" fmla="*/ 620018 w 1915777"/>
                  <a:gd name="connsiteY11" fmla="*/ 3221495 h 3286626"/>
                  <a:gd name="connsiteX12" fmla="*/ 639068 w 1915777"/>
                  <a:gd name="connsiteY12" fmla="*/ 3267215 h 3286626"/>
                  <a:gd name="connsiteX13" fmla="*/ 882908 w 1915777"/>
                  <a:gd name="connsiteY13" fmla="*/ 3266263 h 3286626"/>
                  <a:gd name="connsiteX14" fmla="*/ 943868 w 1915777"/>
                  <a:gd name="connsiteY14" fmla="*/ 3215780 h 3286626"/>
                  <a:gd name="connsiteX15" fmla="*/ 1285815 w 1915777"/>
                  <a:gd name="connsiteY15" fmla="*/ 2000390 h 3286626"/>
                  <a:gd name="connsiteX16" fmla="*/ 1468696 w 1915777"/>
                  <a:gd name="connsiteY16" fmla="*/ 1360310 h 3286626"/>
                  <a:gd name="connsiteX17" fmla="*/ 1433453 w 1915777"/>
                  <a:gd name="connsiteY17" fmla="*/ 1680350 h 3286626"/>
                  <a:gd name="connsiteX18" fmla="*/ 1203900 w 1915777"/>
                  <a:gd name="connsiteY18" fmla="*/ 3213875 h 3286626"/>
                  <a:gd name="connsiteX19" fmla="*/ 1237238 w 1915777"/>
                  <a:gd name="connsiteY19" fmla="*/ 3279598 h 3286626"/>
                  <a:gd name="connsiteX20" fmla="*/ 1473458 w 1915777"/>
                  <a:gd name="connsiteY20" fmla="*/ 3278645 h 3286626"/>
                  <a:gd name="connsiteX21" fmla="*/ 1522035 w 1915777"/>
                  <a:gd name="connsiteY21" fmla="*/ 3215780 h 3286626"/>
                  <a:gd name="connsiteX22" fmla="*/ 1904940 w 1915777"/>
                  <a:gd name="connsiteY22" fmla="*/ 1634630 h 3286626"/>
                  <a:gd name="connsiteX23" fmla="*/ 1810643 w 1915777"/>
                  <a:gd name="connsiteY23" fmla="*/ 474485 h 3286626"/>
                  <a:gd name="connsiteX24" fmla="*/ 1810643 w 1915777"/>
                  <a:gd name="connsiteY24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22035 w 1810643"/>
                  <a:gd name="connsiteY21" fmla="*/ 3215780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65996 w 1810643"/>
                  <a:gd name="connsiteY21" fmla="*/ 3206988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810643 w 1810643"/>
                  <a:gd name="connsiteY21" fmla="*/ 474485 h 3286626"/>
                  <a:gd name="connsiteX22" fmla="*/ 1810643 w 1810643"/>
                  <a:gd name="connsiteY22" fmla="*/ 474485 h 3286626"/>
                  <a:gd name="connsiteX0" fmla="*/ 1810643 w 1810643"/>
                  <a:gd name="connsiteY0" fmla="*/ 474485 h 3279598"/>
                  <a:gd name="connsiteX1" fmla="*/ 1169538 w 1810643"/>
                  <a:gd name="connsiteY1" fmla="*/ 361651 h 3279598"/>
                  <a:gd name="connsiteX2" fmla="*/ 982774 w 1810643"/>
                  <a:gd name="connsiteY2" fmla="*/ 221487 h 3279598"/>
                  <a:gd name="connsiteX3" fmla="*/ 887085 w 1810643"/>
                  <a:gd name="connsiteY3" fmla="*/ 9886 h 3279598"/>
                  <a:gd name="connsiteX4" fmla="*/ 164723 w 1810643"/>
                  <a:gd name="connsiteY4" fmla="*/ 140 h 3279598"/>
                  <a:gd name="connsiteX5" fmla="*/ 93285 w 1810643"/>
                  <a:gd name="connsiteY5" fmla="*/ 174448 h 3279598"/>
                  <a:gd name="connsiteX6" fmla="*/ 5655 w 1810643"/>
                  <a:gd name="connsiteY6" fmla="*/ 476390 h 3279598"/>
                  <a:gd name="connsiteX7" fmla="*/ 165675 w 1810643"/>
                  <a:gd name="connsiteY7" fmla="*/ 894538 h 3279598"/>
                  <a:gd name="connsiteX8" fmla="*/ 855285 w 1810643"/>
                  <a:gd name="connsiteY8" fmla="*/ 963118 h 3279598"/>
                  <a:gd name="connsiteX9" fmla="*/ 930533 w 1810643"/>
                  <a:gd name="connsiteY9" fmla="*/ 1136473 h 3279598"/>
                  <a:gd name="connsiteX10" fmla="*/ 785753 w 1810643"/>
                  <a:gd name="connsiteY10" fmla="*/ 2115643 h 3279598"/>
                  <a:gd name="connsiteX11" fmla="*/ 620018 w 1810643"/>
                  <a:gd name="connsiteY11" fmla="*/ 3221495 h 3279598"/>
                  <a:gd name="connsiteX12" fmla="*/ 639068 w 1810643"/>
                  <a:gd name="connsiteY12" fmla="*/ 3267215 h 3279598"/>
                  <a:gd name="connsiteX13" fmla="*/ 882908 w 1810643"/>
                  <a:gd name="connsiteY13" fmla="*/ 3266263 h 3279598"/>
                  <a:gd name="connsiteX14" fmla="*/ 943868 w 1810643"/>
                  <a:gd name="connsiteY14" fmla="*/ 3215780 h 3279598"/>
                  <a:gd name="connsiteX15" fmla="*/ 1285815 w 1810643"/>
                  <a:gd name="connsiteY15" fmla="*/ 2000390 h 3279598"/>
                  <a:gd name="connsiteX16" fmla="*/ 1468696 w 1810643"/>
                  <a:gd name="connsiteY16" fmla="*/ 1360310 h 3279598"/>
                  <a:gd name="connsiteX17" fmla="*/ 1433453 w 1810643"/>
                  <a:gd name="connsiteY17" fmla="*/ 1680350 h 3279598"/>
                  <a:gd name="connsiteX18" fmla="*/ 1203900 w 1810643"/>
                  <a:gd name="connsiteY18" fmla="*/ 3213875 h 3279598"/>
                  <a:gd name="connsiteX19" fmla="*/ 1237238 w 1810643"/>
                  <a:gd name="connsiteY19" fmla="*/ 3279598 h 3279598"/>
                  <a:gd name="connsiteX20" fmla="*/ 1810643 w 1810643"/>
                  <a:gd name="connsiteY20" fmla="*/ 474485 h 3279598"/>
                  <a:gd name="connsiteX21" fmla="*/ 1810643 w 1810643"/>
                  <a:gd name="connsiteY21" fmla="*/ 474485 h 3279598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203900 w 1810643"/>
                  <a:gd name="connsiteY18" fmla="*/ 3213875 h 3267215"/>
                  <a:gd name="connsiteX19" fmla="*/ 1810643 w 1810643"/>
                  <a:gd name="connsiteY19" fmla="*/ 474485 h 3267215"/>
                  <a:gd name="connsiteX20" fmla="*/ 1810643 w 1810643"/>
                  <a:gd name="connsiteY20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810643 w 1810643"/>
                  <a:gd name="connsiteY18" fmla="*/ 474485 h 3267215"/>
                  <a:gd name="connsiteX19" fmla="*/ 1810643 w 1810643"/>
                  <a:gd name="connsiteY19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810643 w 1810643"/>
                  <a:gd name="connsiteY18" fmla="*/ 474485 h 3267215"/>
                  <a:gd name="connsiteX0" fmla="*/ 1494120 w 1810643"/>
                  <a:gd name="connsiteY0" fmla="*/ 518446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494120 w 1810643"/>
                  <a:gd name="connsiteY18" fmla="*/ 518446 h 3267215"/>
                  <a:gd name="connsiteX0" fmla="*/ 1494120 w 1517404"/>
                  <a:gd name="connsiteY0" fmla="*/ 518446 h 3267215"/>
                  <a:gd name="connsiteX1" fmla="*/ 1169538 w 1517404"/>
                  <a:gd name="connsiteY1" fmla="*/ 361651 h 3267215"/>
                  <a:gd name="connsiteX2" fmla="*/ 982774 w 1517404"/>
                  <a:gd name="connsiteY2" fmla="*/ 221487 h 3267215"/>
                  <a:gd name="connsiteX3" fmla="*/ 887085 w 1517404"/>
                  <a:gd name="connsiteY3" fmla="*/ 9886 h 3267215"/>
                  <a:gd name="connsiteX4" fmla="*/ 164723 w 1517404"/>
                  <a:gd name="connsiteY4" fmla="*/ 140 h 3267215"/>
                  <a:gd name="connsiteX5" fmla="*/ 93285 w 1517404"/>
                  <a:gd name="connsiteY5" fmla="*/ 174448 h 3267215"/>
                  <a:gd name="connsiteX6" fmla="*/ 5655 w 1517404"/>
                  <a:gd name="connsiteY6" fmla="*/ 476390 h 3267215"/>
                  <a:gd name="connsiteX7" fmla="*/ 165675 w 1517404"/>
                  <a:gd name="connsiteY7" fmla="*/ 894538 h 3267215"/>
                  <a:gd name="connsiteX8" fmla="*/ 855285 w 1517404"/>
                  <a:gd name="connsiteY8" fmla="*/ 963118 h 3267215"/>
                  <a:gd name="connsiteX9" fmla="*/ 930533 w 1517404"/>
                  <a:gd name="connsiteY9" fmla="*/ 1136473 h 3267215"/>
                  <a:gd name="connsiteX10" fmla="*/ 785753 w 1517404"/>
                  <a:gd name="connsiteY10" fmla="*/ 2115643 h 3267215"/>
                  <a:gd name="connsiteX11" fmla="*/ 620018 w 1517404"/>
                  <a:gd name="connsiteY11" fmla="*/ 3221495 h 3267215"/>
                  <a:gd name="connsiteX12" fmla="*/ 639068 w 1517404"/>
                  <a:gd name="connsiteY12" fmla="*/ 3267215 h 3267215"/>
                  <a:gd name="connsiteX13" fmla="*/ 882908 w 1517404"/>
                  <a:gd name="connsiteY13" fmla="*/ 3266263 h 3267215"/>
                  <a:gd name="connsiteX14" fmla="*/ 943868 w 1517404"/>
                  <a:gd name="connsiteY14" fmla="*/ 3215780 h 3267215"/>
                  <a:gd name="connsiteX15" fmla="*/ 1285815 w 1517404"/>
                  <a:gd name="connsiteY15" fmla="*/ 2000390 h 3267215"/>
                  <a:gd name="connsiteX16" fmla="*/ 1468696 w 1517404"/>
                  <a:gd name="connsiteY16" fmla="*/ 1360310 h 3267215"/>
                  <a:gd name="connsiteX17" fmla="*/ 1494120 w 1517404"/>
                  <a:gd name="connsiteY17" fmla="*/ 518446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467744 w 1500128"/>
                  <a:gd name="connsiteY0" fmla="*/ 799800 h 3267215"/>
                  <a:gd name="connsiteX1" fmla="*/ 1169538 w 1500128"/>
                  <a:gd name="connsiteY1" fmla="*/ 361651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12436 w 1500128"/>
                  <a:gd name="connsiteY2" fmla="*/ 370956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912436 w 1500128"/>
                  <a:gd name="connsiteY2" fmla="*/ 371073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69539 w 1500128"/>
                  <a:gd name="connsiteY1" fmla="*/ 546407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76536 w 1505343"/>
                  <a:gd name="connsiteY0" fmla="*/ 755956 h 3267332"/>
                  <a:gd name="connsiteX1" fmla="*/ 1169539 w 1505343"/>
                  <a:gd name="connsiteY1" fmla="*/ 546407 h 3267332"/>
                  <a:gd name="connsiteX2" fmla="*/ 824513 w 1505343"/>
                  <a:gd name="connsiteY2" fmla="*/ 379865 h 3267332"/>
                  <a:gd name="connsiteX3" fmla="*/ 816746 w 1505343"/>
                  <a:gd name="connsiteY3" fmla="*/ 1210 h 3267332"/>
                  <a:gd name="connsiteX4" fmla="*/ 164723 w 1505343"/>
                  <a:gd name="connsiteY4" fmla="*/ 257 h 3267332"/>
                  <a:gd name="connsiteX5" fmla="*/ 93285 w 1505343"/>
                  <a:gd name="connsiteY5" fmla="*/ 174565 h 3267332"/>
                  <a:gd name="connsiteX6" fmla="*/ 5655 w 1505343"/>
                  <a:gd name="connsiteY6" fmla="*/ 476507 h 3267332"/>
                  <a:gd name="connsiteX7" fmla="*/ 165675 w 1505343"/>
                  <a:gd name="connsiteY7" fmla="*/ 894655 h 3267332"/>
                  <a:gd name="connsiteX8" fmla="*/ 855285 w 1505343"/>
                  <a:gd name="connsiteY8" fmla="*/ 963235 h 3267332"/>
                  <a:gd name="connsiteX9" fmla="*/ 930533 w 1505343"/>
                  <a:gd name="connsiteY9" fmla="*/ 1136590 h 3267332"/>
                  <a:gd name="connsiteX10" fmla="*/ 785753 w 1505343"/>
                  <a:gd name="connsiteY10" fmla="*/ 2115760 h 3267332"/>
                  <a:gd name="connsiteX11" fmla="*/ 620018 w 1505343"/>
                  <a:gd name="connsiteY11" fmla="*/ 3221612 h 3267332"/>
                  <a:gd name="connsiteX12" fmla="*/ 639068 w 1505343"/>
                  <a:gd name="connsiteY12" fmla="*/ 3267332 h 3267332"/>
                  <a:gd name="connsiteX13" fmla="*/ 882908 w 1505343"/>
                  <a:gd name="connsiteY13" fmla="*/ 3266380 h 3267332"/>
                  <a:gd name="connsiteX14" fmla="*/ 943868 w 1505343"/>
                  <a:gd name="connsiteY14" fmla="*/ 3215897 h 3267332"/>
                  <a:gd name="connsiteX15" fmla="*/ 1285815 w 1505343"/>
                  <a:gd name="connsiteY15" fmla="*/ 2000507 h 3267332"/>
                  <a:gd name="connsiteX16" fmla="*/ 1468696 w 1505343"/>
                  <a:gd name="connsiteY16" fmla="*/ 1360427 h 3267332"/>
                  <a:gd name="connsiteX17" fmla="*/ 1476536 w 1505343"/>
                  <a:gd name="connsiteY17" fmla="*/ 755956 h 3267332"/>
                  <a:gd name="connsiteX0" fmla="*/ 1476536 w 1505343"/>
                  <a:gd name="connsiteY0" fmla="*/ 773380 h 3284756"/>
                  <a:gd name="connsiteX1" fmla="*/ 1169539 w 1505343"/>
                  <a:gd name="connsiteY1" fmla="*/ 563831 h 3284756"/>
                  <a:gd name="connsiteX2" fmla="*/ 824513 w 1505343"/>
                  <a:gd name="connsiteY2" fmla="*/ 397289 h 3284756"/>
                  <a:gd name="connsiteX3" fmla="*/ 816746 w 1505343"/>
                  <a:gd name="connsiteY3" fmla="*/ 18634 h 3284756"/>
                  <a:gd name="connsiteX4" fmla="*/ 155930 w 1505343"/>
                  <a:gd name="connsiteY4" fmla="*/ 96 h 3284756"/>
                  <a:gd name="connsiteX5" fmla="*/ 93285 w 1505343"/>
                  <a:gd name="connsiteY5" fmla="*/ 191989 h 3284756"/>
                  <a:gd name="connsiteX6" fmla="*/ 5655 w 1505343"/>
                  <a:gd name="connsiteY6" fmla="*/ 493931 h 3284756"/>
                  <a:gd name="connsiteX7" fmla="*/ 165675 w 1505343"/>
                  <a:gd name="connsiteY7" fmla="*/ 912079 h 3284756"/>
                  <a:gd name="connsiteX8" fmla="*/ 855285 w 1505343"/>
                  <a:gd name="connsiteY8" fmla="*/ 980659 h 3284756"/>
                  <a:gd name="connsiteX9" fmla="*/ 930533 w 1505343"/>
                  <a:gd name="connsiteY9" fmla="*/ 1154014 h 3284756"/>
                  <a:gd name="connsiteX10" fmla="*/ 785753 w 1505343"/>
                  <a:gd name="connsiteY10" fmla="*/ 2133184 h 3284756"/>
                  <a:gd name="connsiteX11" fmla="*/ 620018 w 1505343"/>
                  <a:gd name="connsiteY11" fmla="*/ 3239036 h 3284756"/>
                  <a:gd name="connsiteX12" fmla="*/ 639068 w 1505343"/>
                  <a:gd name="connsiteY12" fmla="*/ 3284756 h 3284756"/>
                  <a:gd name="connsiteX13" fmla="*/ 882908 w 1505343"/>
                  <a:gd name="connsiteY13" fmla="*/ 3283804 h 3284756"/>
                  <a:gd name="connsiteX14" fmla="*/ 943868 w 1505343"/>
                  <a:gd name="connsiteY14" fmla="*/ 3233321 h 3284756"/>
                  <a:gd name="connsiteX15" fmla="*/ 1285815 w 1505343"/>
                  <a:gd name="connsiteY15" fmla="*/ 2017931 h 3284756"/>
                  <a:gd name="connsiteX16" fmla="*/ 1468696 w 1505343"/>
                  <a:gd name="connsiteY16" fmla="*/ 1377851 h 3284756"/>
                  <a:gd name="connsiteX17" fmla="*/ 1476536 w 1505343"/>
                  <a:gd name="connsiteY17" fmla="*/ 773380 h 3284756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24513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77267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77267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78332 w 1505343"/>
                  <a:gd name="connsiteY1" fmla="*/ 52882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529290 w 1545795"/>
                  <a:gd name="connsiteY0" fmla="*/ 773541 h 3284917"/>
                  <a:gd name="connsiteX1" fmla="*/ 1178332 w 1545795"/>
                  <a:gd name="connsiteY1" fmla="*/ 528822 h 3284917"/>
                  <a:gd name="connsiteX2" fmla="*/ 850890 w 1545795"/>
                  <a:gd name="connsiteY2" fmla="*/ 397450 h 3284917"/>
                  <a:gd name="connsiteX3" fmla="*/ 834330 w 1545795"/>
                  <a:gd name="connsiteY3" fmla="*/ 1209 h 3284917"/>
                  <a:gd name="connsiteX4" fmla="*/ 155930 w 1545795"/>
                  <a:gd name="connsiteY4" fmla="*/ 257 h 3284917"/>
                  <a:gd name="connsiteX5" fmla="*/ 93285 w 1545795"/>
                  <a:gd name="connsiteY5" fmla="*/ 192150 h 3284917"/>
                  <a:gd name="connsiteX6" fmla="*/ 5655 w 1545795"/>
                  <a:gd name="connsiteY6" fmla="*/ 494092 h 3284917"/>
                  <a:gd name="connsiteX7" fmla="*/ 165675 w 1545795"/>
                  <a:gd name="connsiteY7" fmla="*/ 912240 h 3284917"/>
                  <a:gd name="connsiteX8" fmla="*/ 855285 w 1545795"/>
                  <a:gd name="connsiteY8" fmla="*/ 980820 h 3284917"/>
                  <a:gd name="connsiteX9" fmla="*/ 930533 w 1545795"/>
                  <a:gd name="connsiteY9" fmla="*/ 1154175 h 3284917"/>
                  <a:gd name="connsiteX10" fmla="*/ 785753 w 1545795"/>
                  <a:gd name="connsiteY10" fmla="*/ 2133345 h 3284917"/>
                  <a:gd name="connsiteX11" fmla="*/ 620018 w 1545795"/>
                  <a:gd name="connsiteY11" fmla="*/ 3239197 h 3284917"/>
                  <a:gd name="connsiteX12" fmla="*/ 639068 w 1545795"/>
                  <a:gd name="connsiteY12" fmla="*/ 3284917 h 3284917"/>
                  <a:gd name="connsiteX13" fmla="*/ 882908 w 1545795"/>
                  <a:gd name="connsiteY13" fmla="*/ 3283965 h 3284917"/>
                  <a:gd name="connsiteX14" fmla="*/ 943868 w 1545795"/>
                  <a:gd name="connsiteY14" fmla="*/ 3233482 h 3284917"/>
                  <a:gd name="connsiteX15" fmla="*/ 1285815 w 1545795"/>
                  <a:gd name="connsiteY15" fmla="*/ 2018092 h 3284917"/>
                  <a:gd name="connsiteX16" fmla="*/ 1468696 w 1545795"/>
                  <a:gd name="connsiteY16" fmla="*/ 1378012 h 3284917"/>
                  <a:gd name="connsiteX17" fmla="*/ 1529290 w 1545795"/>
                  <a:gd name="connsiteY17" fmla="*/ 773541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54702"/>
                  <a:gd name="connsiteY0" fmla="*/ 755957 h 3284917"/>
                  <a:gd name="connsiteX1" fmla="*/ 1178332 w 1554702"/>
                  <a:gd name="connsiteY1" fmla="*/ 528822 h 3284917"/>
                  <a:gd name="connsiteX2" fmla="*/ 850890 w 1554702"/>
                  <a:gd name="connsiteY2" fmla="*/ 397450 h 3284917"/>
                  <a:gd name="connsiteX3" fmla="*/ 834330 w 1554702"/>
                  <a:gd name="connsiteY3" fmla="*/ 1209 h 3284917"/>
                  <a:gd name="connsiteX4" fmla="*/ 155930 w 1554702"/>
                  <a:gd name="connsiteY4" fmla="*/ 257 h 3284917"/>
                  <a:gd name="connsiteX5" fmla="*/ 93285 w 1554702"/>
                  <a:gd name="connsiteY5" fmla="*/ 192150 h 3284917"/>
                  <a:gd name="connsiteX6" fmla="*/ 5655 w 1554702"/>
                  <a:gd name="connsiteY6" fmla="*/ 494092 h 3284917"/>
                  <a:gd name="connsiteX7" fmla="*/ 165675 w 1554702"/>
                  <a:gd name="connsiteY7" fmla="*/ 912240 h 3284917"/>
                  <a:gd name="connsiteX8" fmla="*/ 855285 w 1554702"/>
                  <a:gd name="connsiteY8" fmla="*/ 980820 h 3284917"/>
                  <a:gd name="connsiteX9" fmla="*/ 930533 w 1554702"/>
                  <a:gd name="connsiteY9" fmla="*/ 1154175 h 3284917"/>
                  <a:gd name="connsiteX10" fmla="*/ 785753 w 1554702"/>
                  <a:gd name="connsiteY10" fmla="*/ 2133345 h 3284917"/>
                  <a:gd name="connsiteX11" fmla="*/ 620018 w 1554702"/>
                  <a:gd name="connsiteY11" fmla="*/ 3239197 h 3284917"/>
                  <a:gd name="connsiteX12" fmla="*/ 639068 w 1554702"/>
                  <a:gd name="connsiteY12" fmla="*/ 3284917 h 3284917"/>
                  <a:gd name="connsiteX13" fmla="*/ 882908 w 1554702"/>
                  <a:gd name="connsiteY13" fmla="*/ 3283965 h 3284917"/>
                  <a:gd name="connsiteX14" fmla="*/ 943868 w 1554702"/>
                  <a:gd name="connsiteY14" fmla="*/ 3233482 h 3284917"/>
                  <a:gd name="connsiteX15" fmla="*/ 1285815 w 1554702"/>
                  <a:gd name="connsiteY15" fmla="*/ 2018092 h 3284917"/>
                  <a:gd name="connsiteX16" fmla="*/ 1468696 w 1554702"/>
                  <a:gd name="connsiteY16" fmla="*/ 1378012 h 3284917"/>
                  <a:gd name="connsiteX17" fmla="*/ 1546875 w 1554702"/>
                  <a:gd name="connsiteY17" fmla="*/ 755957 h 328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4702" h="3284917">
                    <a:moveTo>
                      <a:pt x="1546875" y="755957"/>
                    </a:moveTo>
                    <a:cubicBezTo>
                      <a:pt x="1497015" y="615890"/>
                      <a:pt x="1294330" y="588573"/>
                      <a:pt x="1178332" y="528822"/>
                    </a:cubicBezTo>
                    <a:cubicBezTo>
                      <a:pt x="1062334" y="469071"/>
                      <a:pt x="857558" y="440312"/>
                      <a:pt x="850890" y="397450"/>
                    </a:cubicBezTo>
                    <a:cubicBezTo>
                      <a:pt x="838508" y="321250"/>
                      <a:pt x="879097" y="126939"/>
                      <a:pt x="834330" y="1209"/>
                    </a:cubicBezTo>
                    <a:cubicBezTo>
                      <a:pt x="743842" y="7876"/>
                      <a:pt x="217842" y="-1648"/>
                      <a:pt x="155930" y="257"/>
                    </a:cubicBezTo>
                    <a:cubicBezTo>
                      <a:pt x="124497" y="58360"/>
                      <a:pt x="110430" y="133095"/>
                      <a:pt x="93285" y="192150"/>
                    </a:cubicBezTo>
                    <a:cubicBezTo>
                      <a:pt x="64710" y="293115"/>
                      <a:pt x="21848" y="390270"/>
                      <a:pt x="5655" y="494092"/>
                    </a:cubicBezTo>
                    <a:cubicBezTo>
                      <a:pt x="-19110" y="645540"/>
                      <a:pt x="38040" y="821752"/>
                      <a:pt x="165675" y="912240"/>
                    </a:cubicBezTo>
                    <a:cubicBezTo>
                      <a:pt x="352365" y="1043685"/>
                      <a:pt x="641925" y="980820"/>
                      <a:pt x="855285" y="980820"/>
                    </a:cubicBezTo>
                    <a:cubicBezTo>
                      <a:pt x="953393" y="980820"/>
                      <a:pt x="943868" y="1083690"/>
                      <a:pt x="930533" y="1154175"/>
                    </a:cubicBezTo>
                    <a:cubicBezTo>
                      <a:pt x="866715" y="1478025"/>
                      <a:pt x="825758" y="1805685"/>
                      <a:pt x="785753" y="2133345"/>
                    </a:cubicBezTo>
                    <a:cubicBezTo>
                      <a:pt x="745748" y="2463862"/>
                      <a:pt x="623828" y="3200145"/>
                      <a:pt x="620018" y="3239197"/>
                    </a:cubicBezTo>
                    <a:cubicBezTo>
                      <a:pt x="618113" y="3256342"/>
                      <a:pt x="608588" y="3279202"/>
                      <a:pt x="639068" y="3284917"/>
                    </a:cubicBezTo>
                    <a:lnTo>
                      <a:pt x="882908" y="3283965"/>
                    </a:lnTo>
                    <a:cubicBezTo>
                      <a:pt x="921008" y="3288727"/>
                      <a:pt x="934343" y="3268725"/>
                      <a:pt x="943868" y="3233482"/>
                    </a:cubicBezTo>
                    <a:cubicBezTo>
                      <a:pt x="991493" y="3055365"/>
                      <a:pt x="1221046" y="2245740"/>
                      <a:pt x="1285815" y="2018092"/>
                    </a:cubicBezTo>
                    <a:cubicBezTo>
                      <a:pt x="1318200" y="1903792"/>
                      <a:pt x="1442025" y="1498027"/>
                      <a:pt x="1468696" y="1378012"/>
                    </a:cubicBezTo>
                    <a:cubicBezTo>
                      <a:pt x="1503413" y="1131021"/>
                      <a:pt x="1579150" y="913607"/>
                      <a:pt x="1546875" y="7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Right Triangle 1">
                <a:extLst>
                  <a:ext uri="{FF2B5EF4-FFF2-40B4-BE49-F238E27FC236}">
                    <a16:creationId xmlns:a16="http://schemas.microsoft.com/office/drawing/2014/main" id="{E48F8E91-87C5-4DD7-A6F0-07904DB564B4}"/>
                  </a:ext>
                </a:extLst>
              </p:cNvPr>
              <p:cNvSpPr/>
              <p:nvPr/>
            </p:nvSpPr>
            <p:spPr>
              <a:xfrm>
                <a:off x="2738661" y="1884809"/>
                <a:ext cx="446550" cy="369490"/>
              </a:xfrm>
              <a:custGeom>
                <a:avLst/>
                <a:gdLst>
                  <a:gd name="connsiteX0" fmla="*/ 0 w 314519"/>
                  <a:gd name="connsiteY0" fmla="*/ 314519 h 314519"/>
                  <a:gd name="connsiteX1" fmla="*/ 0 w 314519"/>
                  <a:gd name="connsiteY1" fmla="*/ 0 h 314519"/>
                  <a:gd name="connsiteX2" fmla="*/ 314519 w 314519"/>
                  <a:gd name="connsiteY2" fmla="*/ 314519 h 314519"/>
                  <a:gd name="connsiteX3" fmla="*/ 0 w 314519"/>
                  <a:gd name="connsiteY3" fmla="*/ 314519 h 314519"/>
                  <a:gd name="connsiteX0" fmla="*/ 18107 w 332626"/>
                  <a:gd name="connsiteY0" fmla="*/ 260198 h 260198"/>
                  <a:gd name="connsiteX1" fmla="*/ 0 w 332626"/>
                  <a:gd name="connsiteY1" fmla="*/ 0 h 260198"/>
                  <a:gd name="connsiteX2" fmla="*/ 332626 w 332626"/>
                  <a:gd name="connsiteY2" fmla="*/ 260198 h 260198"/>
                  <a:gd name="connsiteX3" fmla="*/ 18107 w 332626"/>
                  <a:gd name="connsiteY3" fmla="*/ 260198 h 260198"/>
                  <a:gd name="connsiteX0" fmla="*/ 18107 w 340499"/>
                  <a:gd name="connsiteY0" fmla="*/ 260198 h 296941"/>
                  <a:gd name="connsiteX1" fmla="*/ 0 w 340499"/>
                  <a:gd name="connsiteY1" fmla="*/ 0 h 296941"/>
                  <a:gd name="connsiteX2" fmla="*/ 340499 w 340499"/>
                  <a:gd name="connsiteY2" fmla="*/ 296941 h 296941"/>
                  <a:gd name="connsiteX3" fmla="*/ 18107 w 340499"/>
                  <a:gd name="connsiteY3" fmla="*/ 260198 h 296941"/>
                  <a:gd name="connsiteX0" fmla="*/ 18107 w 358870"/>
                  <a:gd name="connsiteY0" fmla="*/ 260198 h 296941"/>
                  <a:gd name="connsiteX1" fmla="*/ 0 w 358870"/>
                  <a:gd name="connsiteY1" fmla="*/ 0 h 296941"/>
                  <a:gd name="connsiteX2" fmla="*/ 358870 w 358870"/>
                  <a:gd name="connsiteY2" fmla="*/ 296941 h 296941"/>
                  <a:gd name="connsiteX3" fmla="*/ 18107 w 358870"/>
                  <a:gd name="connsiteY3" fmla="*/ 260198 h 29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0" h="296941">
                    <a:moveTo>
                      <a:pt x="18107" y="260198"/>
                    </a:moveTo>
                    <a:lnTo>
                      <a:pt x="0" y="0"/>
                    </a:lnTo>
                    <a:lnTo>
                      <a:pt x="358870" y="296941"/>
                    </a:lnTo>
                    <a:lnTo>
                      <a:pt x="18107" y="260198"/>
                    </a:lnTo>
                    <a:close/>
                  </a:path>
                </a:pathLst>
              </a:custGeom>
              <a:gradFill>
                <a:gsLst>
                  <a:gs pos="51000">
                    <a:srgbClr val="000000">
                      <a:alpha val="0"/>
                    </a:srgb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TextBox 33">
            <a:extLst>
              <a:ext uri="{FF2B5EF4-FFF2-40B4-BE49-F238E27FC236}">
                <a16:creationId xmlns:a16="http://schemas.microsoft.com/office/drawing/2014/main" id="{FD9AC4C1-DB49-4690-B74D-1F7F7980F133}"/>
              </a:ext>
            </a:extLst>
          </p:cNvPr>
          <p:cNvSpPr txBox="1"/>
          <p:nvPr/>
        </p:nvSpPr>
        <p:spPr>
          <a:xfrm>
            <a:off x="4668579" y="1662477"/>
            <a:ext cx="6080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	A </a:t>
            </a:r>
            <a:r>
              <a:rPr lang="tr-TR" sz="2800" dirty="0" err="1">
                <a:solidFill>
                  <a:schemeClr val="bg1"/>
                </a:solidFill>
                <a:cs typeface="Arial" pitchFamily="34" charset="0"/>
              </a:rPr>
              <a:t>website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cs typeface="Arial" pitchFamily="34" charset="0"/>
              </a:rPr>
              <a:t>to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i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nform and lead the children with cerebral palsy and their families in their daily lives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cs typeface="Arial" pitchFamily="34" charset="0"/>
              </a:rPr>
              <a:t>which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include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s 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assessment of basic status of the patients with </a:t>
            </a:r>
            <a:r>
              <a:rPr lang="en-US" sz="2800" dirty="0" err="1">
                <a:solidFill>
                  <a:schemeClr val="bg1"/>
                </a:solidFill>
                <a:cs typeface="Arial" pitchFamily="34" charset="0"/>
              </a:rPr>
              <a:t>repsect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 to predefined scales, suggesting basic activities, recommending videos and readings,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cs typeface="Arial" pitchFamily="34" charset="0"/>
              </a:rPr>
              <a:t>chatting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cs typeface="Arial" pitchFamily="34" charset="0"/>
              </a:rPr>
              <a:t>with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sz="2800" dirty="0" err="1">
                <a:solidFill>
                  <a:schemeClr val="bg1"/>
                </a:solidFill>
                <a:cs typeface="Arial" pitchFamily="34" charset="0"/>
              </a:rPr>
              <a:t>doctors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 etc.</a:t>
            </a:r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6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What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Cerebral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Palsy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7819B5-222D-433C-852A-3EF260FB5C40}"/>
              </a:ext>
            </a:extLst>
          </p:cNvPr>
          <p:cNvGrpSpPr/>
          <p:nvPr/>
        </p:nvGrpSpPr>
        <p:grpSpPr>
          <a:xfrm>
            <a:off x="0" y="907019"/>
            <a:ext cx="3225283" cy="2134754"/>
            <a:chOff x="4620899" y="1039004"/>
            <a:chExt cx="2951798" cy="1953740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5FE95A-B1DF-4898-8BCD-D6B049DF2134}"/>
                </a:ext>
              </a:extLst>
            </p:cNvPr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>
                <a:gd name="connsiteX0" fmla="*/ 1465898 w 2951797"/>
                <a:gd name="connsiteY0" fmla="*/ 5001 h 1677558"/>
                <a:gd name="connsiteX1" fmla="*/ 1481138 w 2951797"/>
                <a:gd name="connsiteY1" fmla="*/ 5001 h 1677558"/>
                <a:gd name="connsiteX2" fmla="*/ 1805940 w 2951797"/>
                <a:gd name="connsiteY2" fmla="*/ 330756 h 1677558"/>
                <a:gd name="connsiteX3" fmla="*/ 1827848 w 2951797"/>
                <a:gd name="connsiteY3" fmla="*/ 340281 h 1677558"/>
                <a:gd name="connsiteX4" fmla="*/ 2339340 w 2951797"/>
                <a:gd name="connsiteY4" fmla="*/ 340281 h 1677558"/>
                <a:gd name="connsiteX5" fmla="*/ 2351723 w 2951797"/>
                <a:gd name="connsiteY5" fmla="*/ 352663 h 1677558"/>
                <a:gd name="connsiteX6" fmla="*/ 2351723 w 2951797"/>
                <a:gd name="connsiteY6" fmla="*/ 857488 h 1677558"/>
                <a:gd name="connsiteX7" fmla="*/ 2366010 w 2951797"/>
                <a:gd name="connsiteY7" fmla="*/ 891778 h 1677558"/>
                <a:gd name="connsiteX8" fmla="*/ 2942273 w 2951797"/>
                <a:gd name="connsiteY8" fmla="*/ 1468993 h 1677558"/>
                <a:gd name="connsiteX9" fmla="*/ 2951798 w 2951797"/>
                <a:gd name="connsiteY9" fmla="*/ 1475661 h 1677558"/>
                <a:gd name="connsiteX10" fmla="*/ 2939415 w 2951797"/>
                <a:gd name="connsiteY10" fmla="*/ 1478518 h 1677558"/>
                <a:gd name="connsiteX11" fmla="*/ 2366963 w 2951797"/>
                <a:gd name="connsiteY11" fmla="*/ 1478518 h 1677558"/>
                <a:gd name="connsiteX12" fmla="*/ 2353628 w 2951797"/>
                <a:gd name="connsiteY12" fmla="*/ 1492806 h 1677558"/>
                <a:gd name="connsiteX13" fmla="*/ 2354580 w 2951797"/>
                <a:gd name="connsiteY13" fmla="*/ 1624251 h 1677558"/>
                <a:gd name="connsiteX14" fmla="*/ 2344103 w 2951797"/>
                <a:gd name="connsiteY14" fmla="*/ 1629013 h 1677558"/>
                <a:gd name="connsiteX15" fmla="*/ 2280285 w 2951797"/>
                <a:gd name="connsiteY15" fmla="*/ 1619488 h 1677558"/>
                <a:gd name="connsiteX16" fmla="*/ 2204085 w 2951797"/>
                <a:gd name="connsiteY16" fmla="*/ 1650921 h 1677558"/>
                <a:gd name="connsiteX17" fmla="*/ 2175510 w 2951797"/>
                <a:gd name="connsiteY17" fmla="*/ 1674733 h 1677558"/>
                <a:gd name="connsiteX18" fmla="*/ 2165033 w 2951797"/>
                <a:gd name="connsiteY18" fmla="*/ 1673781 h 1677558"/>
                <a:gd name="connsiteX19" fmla="*/ 2138363 w 2951797"/>
                <a:gd name="connsiteY19" fmla="*/ 1634728 h 1677558"/>
                <a:gd name="connsiteX20" fmla="*/ 2132648 w 2951797"/>
                <a:gd name="connsiteY20" fmla="*/ 1614726 h 1677558"/>
                <a:gd name="connsiteX21" fmla="*/ 2132648 w 2951797"/>
                <a:gd name="connsiteY21" fmla="*/ 1270873 h 1677558"/>
                <a:gd name="connsiteX22" fmla="*/ 2132648 w 2951797"/>
                <a:gd name="connsiteY22" fmla="*/ 1258491 h 1677558"/>
                <a:gd name="connsiteX23" fmla="*/ 2154555 w 2951797"/>
                <a:gd name="connsiteY23" fmla="*/ 1255633 h 1677558"/>
                <a:gd name="connsiteX24" fmla="*/ 2396490 w 2951797"/>
                <a:gd name="connsiteY24" fmla="*/ 1255633 h 1677558"/>
                <a:gd name="connsiteX25" fmla="*/ 2419350 w 2951797"/>
                <a:gd name="connsiteY25" fmla="*/ 1257538 h 1677558"/>
                <a:gd name="connsiteX26" fmla="*/ 2428875 w 2951797"/>
                <a:gd name="connsiteY26" fmla="*/ 1244203 h 1677558"/>
                <a:gd name="connsiteX27" fmla="*/ 2146935 w 2951797"/>
                <a:gd name="connsiteY27" fmla="*/ 953691 h 1677558"/>
                <a:gd name="connsiteX28" fmla="*/ 2142173 w 2951797"/>
                <a:gd name="connsiteY28" fmla="*/ 942261 h 1677558"/>
                <a:gd name="connsiteX29" fmla="*/ 2132648 w 2951797"/>
                <a:gd name="connsiteY29" fmla="*/ 571738 h 1677558"/>
                <a:gd name="connsiteX30" fmla="*/ 2132648 w 2951797"/>
                <a:gd name="connsiteY30" fmla="*/ 570786 h 1677558"/>
                <a:gd name="connsiteX31" fmla="*/ 2112645 w 2951797"/>
                <a:gd name="connsiteY31" fmla="*/ 561261 h 1677558"/>
                <a:gd name="connsiteX32" fmla="*/ 1884045 w 2951797"/>
                <a:gd name="connsiteY32" fmla="*/ 561261 h 1677558"/>
                <a:gd name="connsiteX33" fmla="*/ 1864043 w 2951797"/>
                <a:gd name="connsiteY33" fmla="*/ 570786 h 1677558"/>
                <a:gd name="connsiteX34" fmla="*/ 1864043 w 2951797"/>
                <a:gd name="connsiteY34" fmla="*/ 666036 h 1677558"/>
                <a:gd name="connsiteX35" fmla="*/ 1863090 w 2951797"/>
                <a:gd name="connsiteY35" fmla="*/ 674608 h 1677558"/>
                <a:gd name="connsiteX36" fmla="*/ 1854518 w 2951797"/>
                <a:gd name="connsiteY36" fmla="*/ 668893 h 1677558"/>
                <a:gd name="connsiteX37" fmla="*/ 1484948 w 2951797"/>
                <a:gd name="connsiteY37" fmla="*/ 297418 h 1677558"/>
                <a:gd name="connsiteX38" fmla="*/ 1468755 w 2951797"/>
                <a:gd name="connsiteY38" fmla="*/ 297418 h 1677558"/>
                <a:gd name="connsiteX39" fmla="*/ 525780 w 2951797"/>
                <a:gd name="connsiteY39" fmla="*/ 1243251 h 1677558"/>
                <a:gd name="connsiteX40" fmla="*/ 536258 w 2951797"/>
                <a:gd name="connsiteY40" fmla="*/ 1256586 h 1677558"/>
                <a:gd name="connsiteX41" fmla="*/ 838200 w 2951797"/>
                <a:gd name="connsiteY41" fmla="*/ 1254681 h 1677558"/>
                <a:gd name="connsiteX42" fmla="*/ 852488 w 2951797"/>
                <a:gd name="connsiteY42" fmla="*/ 1268016 h 1677558"/>
                <a:gd name="connsiteX43" fmla="*/ 852488 w 2951797"/>
                <a:gd name="connsiteY43" fmla="*/ 1540431 h 1677558"/>
                <a:gd name="connsiteX44" fmla="*/ 850583 w 2951797"/>
                <a:gd name="connsiteY44" fmla="*/ 1569006 h 1677558"/>
                <a:gd name="connsiteX45" fmla="*/ 820103 w 2951797"/>
                <a:gd name="connsiteY45" fmla="*/ 1569958 h 1677558"/>
                <a:gd name="connsiteX46" fmla="*/ 799148 w 2951797"/>
                <a:gd name="connsiteY46" fmla="*/ 1577578 h 1677558"/>
                <a:gd name="connsiteX47" fmla="*/ 779145 w 2951797"/>
                <a:gd name="connsiteY47" fmla="*/ 1610916 h 1677558"/>
                <a:gd name="connsiteX48" fmla="*/ 768668 w 2951797"/>
                <a:gd name="connsiteY48" fmla="*/ 1616631 h 1677558"/>
                <a:gd name="connsiteX49" fmla="*/ 686753 w 2951797"/>
                <a:gd name="connsiteY49" fmla="*/ 1629013 h 1677558"/>
                <a:gd name="connsiteX50" fmla="*/ 633413 w 2951797"/>
                <a:gd name="connsiteY50" fmla="*/ 1665208 h 1677558"/>
                <a:gd name="connsiteX51" fmla="*/ 631508 w 2951797"/>
                <a:gd name="connsiteY51" fmla="*/ 1654731 h 1677558"/>
                <a:gd name="connsiteX52" fmla="*/ 631508 w 2951797"/>
                <a:gd name="connsiteY52" fmla="*/ 1488996 h 1677558"/>
                <a:gd name="connsiteX53" fmla="*/ 618173 w 2951797"/>
                <a:gd name="connsiteY53" fmla="*/ 1475661 h 1677558"/>
                <a:gd name="connsiteX54" fmla="*/ 8573 w 2951797"/>
                <a:gd name="connsiteY54" fmla="*/ 1475661 h 1677558"/>
                <a:gd name="connsiteX55" fmla="*/ 0 w 2951797"/>
                <a:gd name="connsiteY55" fmla="*/ 1475661 h 1677558"/>
                <a:gd name="connsiteX56" fmla="*/ 1465898 w 2951797"/>
                <a:gd name="connsiteY56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21246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4084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99148 w 2951798"/>
                <a:gd name="connsiteY45" fmla="*/ 1577578 h 1677558"/>
                <a:gd name="connsiteX46" fmla="*/ 779145 w 2951798"/>
                <a:gd name="connsiteY46" fmla="*/ 1610916 h 1677558"/>
                <a:gd name="connsiteX47" fmla="*/ 768668 w 2951798"/>
                <a:gd name="connsiteY47" fmla="*/ 1616631 h 1677558"/>
                <a:gd name="connsiteX48" fmla="*/ 634084 w 2951798"/>
                <a:gd name="connsiteY48" fmla="*/ 1621246 h 1677558"/>
                <a:gd name="connsiteX49" fmla="*/ 631508 w 2951798"/>
                <a:gd name="connsiteY49" fmla="*/ 1488996 h 1677558"/>
                <a:gd name="connsiteX50" fmla="*/ 618173 w 2951798"/>
                <a:gd name="connsiteY50" fmla="*/ 1475661 h 1677558"/>
                <a:gd name="connsiteX51" fmla="*/ 8573 w 2951798"/>
                <a:gd name="connsiteY51" fmla="*/ 1475661 h 1677558"/>
                <a:gd name="connsiteX52" fmla="*/ 0 w 2951798"/>
                <a:gd name="connsiteY52" fmla="*/ 1475661 h 1677558"/>
                <a:gd name="connsiteX53" fmla="*/ 1465898 w 2951798"/>
                <a:gd name="connsiteY53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99751 w 2951798"/>
                <a:gd name="connsiteY45" fmla="*/ 1652128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8357"/>
                <a:gd name="connsiteX1" fmla="*/ 1481138 w 2951798"/>
                <a:gd name="connsiteY1" fmla="*/ 5001 h 1678357"/>
                <a:gd name="connsiteX2" fmla="*/ 1805940 w 2951798"/>
                <a:gd name="connsiteY2" fmla="*/ 330756 h 1678357"/>
                <a:gd name="connsiteX3" fmla="*/ 1827848 w 2951798"/>
                <a:gd name="connsiteY3" fmla="*/ 340281 h 1678357"/>
                <a:gd name="connsiteX4" fmla="*/ 2339340 w 2951798"/>
                <a:gd name="connsiteY4" fmla="*/ 340281 h 1678357"/>
                <a:gd name="connsiteX5" fmla="*/ 2351723 w 2951798"/>
                <a:gd name="connsiteY5" fmla="*/ 352663 h 1678357"/>
                <a:gd name="connsiteX6" fmla="*/ 2351723 w 2951798"/>
                <a:gd name="connsiteY6" fmla="*/ 857488 h 1678357"/>
                <a:gd name="connsiteX7" fmla="*/ 2366010 w 2951798"/>
                <a:gd name="connsiteY7" fmla="*/ 891778 h 1678357"/>
                <a:gd name="connsiteX8" fmla="*/ 2942273 w 2951798"/>
                <a:gd name="connsiteY8" fmla="*/ 1468993 h 1678357"/>
                <a:gd name="connsiteX9" fmla="*/ 2951798 w 2951798"/>
                <a:gd name="connsiteY9" fmla="*/ 1475661 h 1678357"/>
                <a:gd name="connsiteX10" fmla="*/ 2939415 w 2951798"/>
                <a:gd name="connsiteY10" fmla="*/ 1478518 h 1678357"/>
                <a:gd name="connsiteX11" fmla="*/ 2366963 w 2951798"/>
                <a:gd name="connsiteY11" fmla="*/ 1478518 h 1678357"/>
                <a:gd name="connsiteX12" fmla="*/ 2353628 w 2951798"/>
                <a:gd name="connsiteY12" fmla="*/ 1492806 h 1678357"/>
                <a:gd name="connsiteX13" fmla="*/ 2354580 w 2951798"/>
                <a:gd name="connsiteY13" fmla="*/ 1624251 h 1678357"/>
                <a:gd name="connsiteX14" fmla="*/ 2344103 w 2951798"/>
                <a:gd name="connsiteY14" fmla="*/ 1629013 h 1678357"/>
                <a:gd name="connsiteX15" fmla="*/ 2280285 w 2951798"/>
                <a:gd name="connsiteY15" fmla="*/ 1619488 h 1678357"/>
                <a:gd name="connsiteX16" fmla="*/ 2204085 w 2951798"/>
                <a:gd name="connsiteY16" fmla="*/ 1650921 h 1678357"/>
                <a:gd name="connsiteX17" fmla="*/ 2175510 w 2951798"/>
                <a:gd name="connsiteY17" fmla="*/ 1674733 h 1678357"/>
                <a:gd name="connsiteX18" fmla="*/ 2165033 w 2951798"/>
                <a:gd name="connsiteY18" fmla="*/ 1673781 h 1678357"/>
                <a:gd name="connsiteX19" fmla="*/ 2138363 w 2951798"/>
                <a:gd name="connsiteY19" fmla="*/ 1634728 h 1678357"/>
                <a:gd name="connsiteX20" fmla="*/ 2132648 w 2951798"/>
                <a:gd name="connsiteY20" fmla="*/ 1614726 h 1678357"/>
                <a:gd name="connsiteX21" fmla="*/ 2132648 w 2951798"/>
                <a:gd name="connsiteY21" fmla="*/ 1270873 h 1678357"/>
                <a:gd name="connsiteX22" fmla="*/ 2132648 w 2951798"/>
                <a:gd name="connsiteY22" fmla="*/ 1258491 h 1678357"/>
                <a:gd name="connsiteX23" fmla="*/ 2154555 w 2951798"/>
                <a:gd name="connsiteY23" fmla="*/ 1255633 h 1678357"/>
                <a:gd name="connsiteX24" fmla="*/ 2396490 w 2951798"/>
                <a:gd name="connsiteY24" fmla="*/ 1255633 h 1678357"/>
                <a:gd name="connsiteX25" fmla="*/ 2419350 w 2951798"/>
                <a:gd name="connsiteY25" fmla="*/ 1257538 h 1678357"/>
                <a:gd name="connsiteX26" fmla="*/ 2428875 w 2951798"/>
                <a:gd name="connsiteY26" fmla="*/ 1244203 h 1678357"/>
                <a:gd name="connsiteX27" fmla="*/ 2146935 w 2951798"/>
                <a:gd name="connsiteY27" fmla="*/ 953691 h 1678357"/>
                <a:gd name="connsiteX28" fmla="*/ 2142173 w 2951798"/>
                <a:gd name="connsiteY28" fmla="*/ 942261 h 1678357"/>
                <a:gd name="connsiteX29" fmla="*/ 2132648 w 2951798"/>
                <a:gd name="connsiteY29" fmla="*/ 571738 h 1678357"/>
                <a:gd name="connsiteX30" fmla="*/ 2132648 w 2951798"/>
                <a:gd name="connsiteY30" fmla="*/ 570786 h 1678357"/>
                <a:gd name="connsiteX31" fmla="*/ 2112645 w 2951798"/>
                <a:gd name="connsiteY31" fmla="*/ 561261 h 1678357"/>
                <a:gd name="connsiteX32" fmla="*/ 1884045 w 2951798"/>
                <a:gd name="connsiteY32" fmla="*/ 561261 h 1678357"/>
                <a:gd name="connsiteX33" fmla="*/ 1864043 w 2951798"/>
                <a:gd name="connsiteY33" fmla="*/ 570786 h 1678357"/>
                <a:gd name="connsiteX34" fmla="*/ 1864043 w 2951798"/>
                <a:gd name="connsiteY34" fmla="*/ 666036 h 1678357"/>
                <a:gd name="connsiteX35" fmla="*/ 1863090 w 2951798"/>
                <a:gd name="connsiteY35" fmla="*/ 674608 h 1678357"/>
                <a:gd name="connsiteX36" fmla="*/ 1854518 w 2951798"/>
                <a:gd name="connsiteY36" fmla="*/ 668893 h 1678357"/>
                <a:gd name="connsiteX37" fmla="*/ 1484948 w 2951798"/>
                <a:gd name="connsiteY37" fmla="*/ 297418 h 1678357"/>
                <a:gd name="connsiteX38" fmla="*/ 1468755 w 2951798"/>
                <a:gd name="connsiteY38" fmla="*/ 297418 h 1678357"/>
                <a:gd name="connsiteX39" fmla="*/ 525780 w 2951798"/>
                <a:gd name="connsiteY39" fmla="*/ 1243251 h 1678357"/>
                <a:gd name="connsiteX40" fmla="*/ 536258 w 2951798"/>
                <a:gd name="connsiteY40" fmla="*/ 1256586 h 1678357"/>
                <a:gd name="connsiteX41" fmla="*/ 838200 w 2951798"/>
                <a:gd name="connsiteY41" fmla="*/ 1254681 h 1678357"/>
                <a:gd name="connsiteX42" fmla="*/ 852488 w 2951798"/>
                <a:gd name="connsiteY42" fmla="*/ 1268016 h 1678357"/>
                <a:gd name="connsiteX43" fmla="*/ 852488 w 2951798"/>
                <a:gd name="connsiteY43" fmla="*/ 1540431 h 1678357"/>
                <a:gd name="connsiteX44" fmla="*/ 855735 w 2951798"/>
                <a:gd name="connsiteY44" fmla="*/ 1672037 h 1678357"/>
                <a:gd name="connsiteX45" fmla="*/ 799751 w 2951798"/>
                <a:gd name="connsiteY45" fmla="*/ 1652128 h 1678357"/>
                <a:gd name="connsiteX46" fmla="*/ 768668 w 2951798"/>
                <a:gd name="connsiteY46" fmla="*/ 1616631 h 1678357"/>
                <a:gd name="connsiteX47" fmla="*/ 634084 w 2951798"/>
                <a:gd name="connsiteY47" fmla="*/ 1621246 h 1678357"/>
                <a:gd name="connsiteX48" fmla="*/ 631508 w 2951798"/>
                <a:gd name="connsiteY48" fmla="*/ 1488996 h 1678357"/>
                <a:gd name="connsiteX49" fmla="*/ 618173 w 2951798"/>
                <a:gd name="connsiteY49" fmla="*/ 1475661 h 1678357"/>
                <a:gd name="connsiteX50" fmla="*/ 8573 w 2951798"/>
                <a:gd name="connsiteY50" fmla="*/ 1475661 h 1678357"/>
                <a:gd name="connsiteX51" fmla="*/ 0 w 2951798"/>
                <a:gd name="connsiteY51" fmla="*/ 1475661 h 1678357"/>
                <a:gd name="connsiteX52" fmla="*/ 1465898 w 2951798"/>
                <a:gd name="connsiteY52" fmla="*/ 5001 h 1678357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6977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1825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978"/>
                <a:gd name="connsiteX1" fmla="*/ 1481138 w 2951798"/>
                <a:gd name="connsiteY1" fmla="*/ 5001 h 1677978"/>
                <a:gd name="connsiteX2" fmla="*/ 1805940 w 2951798"/>
                <a:gd name="connsiteY2" fmla="*/ 330756 h 1677978"/>
                <a:gd name="connsiteX3" fmla="*/ 1827848 w 2951798"/>
                <a:gd name="connsiteY3" fmla="*/ 340281 h 1677978"/>
                <a:gd name="connsiteX4" fmla="*/ 2339340 w 2951798"/>
                <a:gd name="connsiteY4" fmla="*/ 340281 h 1677978"/>
                <a:gd name="connsiteX5" fmla="*/ 2351723 w 2951798"/>
                <a:gd name="connsiteY5" fmla="*/ 352663 h 1677978"/>
                <a:gd name="connsiteX6" fmla="*/ 2351723 w 2951798"/>
                <a:gd name="connsiteY6" fmla="*/ 857488 h 1677978"/>
                <a:gd name="connsiteX7" fmla="*/ 2366010 w 2951798"/>
                <a:gd name="connsiteY7" fmla="*/ 891778 h 1677978"/>
                <a:gd name="connsiteX8" fmla="*/ 2942273 w 2951798"/>
                <a:gd name="connsiteY8" fmla="*/ 1468993 h 1677978"/>
                <a:gd name="connsiteX9" fmla="*/ 2951798 w 2951798"/>
                <a:gd name="connsiteY9" fmla="*/ 1475661 h 1677978"/>
                <a:gd name="connsiteX10" fmla="*/ 2939415 w 2951798"/>
                <a:gd name="connsiteY10" fmla="*/ 1478518 h 1677978"/>
                <a:gd name="connsiteX11" fmla="*/ 2366963 w 2951798"/>
                <a:gd name="connsiteY11" fmla="*/ 1478518 h 1677978"/>
                <a:gd name="connsiteX12" fmla="*/ 2353628 w 2951798"/>
                <a:gd name="connsiteY12" fmla="*/ 1492806 h 1677978"/>
                <a:gd name="connsiteX13" fmla="*/ 2354580 w 2951798"/>
                <a:gd name="connsiteY13" fmla="*/ 1624251 h 1677978"/>
                <a:gd name="connsiteX14" fmla="*/ 2344103 w 2951798"/>
                <a:gd name="connsiteY14" fmla="*/ 1629013 h 1677978"/>
                <a:gd name="connsiteX15" fmla="*/ 2280285 w 2951798"/>
                <a:gd name="connsiteY15" fmla="*/ 1619488 h 1677978"/>
                <a:gd name="connsiteX16" fmla="*/ 2204085 w 2951798"/>
                <a:gd name="connsiteY16" fmla="*/ 1650921 h 1677978"/>
                <a:gd name="connsiteX17" fmla="*/ 2175510 w 2951798"/>
                <a:gd name="connsiteY17" fmla="*/ 1674733 h 1677978"/>
                <a:gd name="connsiteX18" fmla="*/ 2165033 w 2951798"/>
                <a:gd name="connsiteY18" fmla="*/ 1673781 h 1677978"/>
                <a:gd name="connsiteX19" fmla="*/ 2138363 w 2951798"/>
                <a:gd name="connsiteY19" fmla="*/ 1634728 h 1677978"/>
                <a:gd name="connsiteX20" fmla="*/ 2132648 w 2951798"/>
                <a:gd name="connsiteY20" fmla="*/ 1614726 h 1677978"/>
                <a:gd name="connsiteX21" fmla="*/ 2132648 w 2951798"/>
                <a:gd name="connsiteY21" fmla="*/ 1270873 h 1677978"/>
                <a:gd name="connsiteX22" fmla="*/ 2132648 w 2951798"/>
                <a:gd name="connsiteY22" fmla="*/ 1258491 h 1677978"/>
                <a:gd name="connsiteX23" fmla="*/ 2154555 w 2951798"/>
                <a:gd name="connsiteY23" fmla="*/ 1255633 h 1677978"/>
                <a:gd name="connsiteX24" fmla="*/ 2396490 w 2951798"/>
                <a:gd name="connsiteY24" fmla="*/ 1255633 h 1677978"/>
                <a:gd name="connsiteX25" fmla="*/ 2419350 w 2951798"/>
                <a:gd name="connsiteY25" fmla="*/ 1257538 h 1677978"/>
                <a:gd name="connsiteX26" fmla="*/ 2428875 w 2951798"/>
                <a:gd name="connsiteY26" fmla="*/ 1244203 h 1677978"/>
                <a:gd name="connsiteX27" fmla="*/ 2146935 w 2951798"/>
                <a:gd name="connsiteY27" fmla="*/ 953691 h 1677978"/>
                <a:gd name="connsiteX28" fmla="*/ 2142173 w 2951798"/>
                <a:gd name="connsiteY28" fmla="*/ 942261 h 1677978"/>
                <a:gd name="connsiteX29" fmla="*/ 2132648 w 2951798"/>
                <a:gd name="connsiteY29" fmla="*/ 571738 h 1677978"/>
                <a:gd name="connsiteX30" fmla="*/ 2132648 w 2951798"/>
                <a:gd name="connsiteY30" fmla="*/ 570786 h 1677978"/>
                <a:gd name="connsiteX31" fmla="*/ 2112645 w 2951798"/>
                <a:gd name="connsiteY31" fmla="*/ 561261 h 1677978"/>
                <a:gd name="connsiteX32" fmla="*/ 1884045 w 2951798"/>
                <a:gd name="connsiteY32" fmla="*/ 561261 h 1677978"/>
                <a:gd name="connsiteX33" fmla="*/ 1864043 w 2951798"/>
                <a:gd name="connsiteY33" fmla="*/ 570786 h 1677978"/>
                <a:gd name="connsiteX34" fmla="*/ 1864043 w 2951798"/>
                <a:gd name="connsiteY34" fmla="*/ 666036 h 1677978"/>
                <a:gd name="connsiteX35" fmla="*/ 1863090 w 2951798"/>
                <a:gd name="connsiteY35" fmla="*/ 674608 h 1677978"/>
                <a:gd name="connsiteX36" fmla="*/ 1854518 w 2951798"/>
                <a:gd name="connsiteY36" fmla="*/ 668893 h 1677978"/>
                <a:gd name="connsiteX37" fmla="*/ 1484948 w 2951798"/>
                <a:gd name="connsiteY37" fmla="*/ 297418 h 1677978"/>
                <a:gd name="connsiteX38" fmla="*/ 1468755 w 2951798"/>
                <a:gd name="connsiteY38" fmla="*/ 297418 h 1677978"/>
                <a:gd name="connsiteX39" fmla="*/ 525780 w 2951798"/>
                <a:gd name="connsiteY39" fmla="*/ 1243251 h 1677978"/>
                <a:gd name="connsiteX40" fmla="*/ 536258 w 2951798"/>
                <a:gd name="connsiteY40" fmla="*/ 1256586 h 1677978"/>
                <a:gd name="connsiteX41" fmla="*/ 838200 w 2951798"/>
                <a:gd name="connsiteY41" fmla="*/ 1254681 h 1677978"/>
                <a:gd name="connsiteX42" fmla="*/ 852488 w 2951798"/>
                <a:gd name="connsiteY42" fmla="*/ 1268016 h 1677978"/>
                <a:gd name="connsiteX43" fmla="*/ 852488 w 2951798"/>
                <a:gd name="connsiteY43" fmla="*/ 1540431 h 1677978"/>
                <a:gd name="connsiteX44" fmla="*/ 853159 w 2951798"/>
                <a:gd name="connsiteY44" fmla="*/ 1672037 h 1677978"/>
                <a:gd name="connsiteX45" fmla="*/ 784297 w 2951798"/>
                <a:gd name="connsiteY45" fmla="*/ 1641825 h 1677978"/>
                <a:gd name="connsiteX46" fmla="*/ 737759 w 2951798"/>
                <a:gd name="connsiteY46" fmla="*/ 1619207 h 1677978"/>
                <a:gd name="connsiteX47" fmla="*/ 634084 w 2951798"/>
                <a:gd name="connsiteY47" fmla="*/ 1621246 h 1677978"/>
                <a:gd name="connsiteX48" fmla="*/ 631508 w 2951798"/>
                <a:gd name="connsiteY48" fmla="*/ 1488996 h 1677978"/>
                <a:gd name="connsiteX49" fmla="*/ 618173 w 2951798"/>
                <a:gd name="connsiteY49" fmla="*/ 1475661 h 1677978"/>
                <a:gd name="connsiteX50" fmla="*/ 8573 w 2951798"/>
                <a:gd name="connsiteY50" fmla="*/ 1475661 h 1677978"/>
                <a:gd name="connsiteX51" fmla="*/ 0 w 2951798"/>
                <a:gd name="connsiteY51" fmla="*/ 1475661 h 1677978"/>
                <a:gd name="connsiteX52" fmla="*/ 1465898 w 2951798"/>
                <a:gd name="connsiteY52" fmla="*/ 5001 h 1677978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8 w 2951798"/>
                <a:gd name="connsiteY43" fmla="*/ 1540431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5064 w 2951798"/>
                <a:gd name="connsiteY43" fmla="*/ 1545583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798" h="1688649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85448C7-C455-4AB8-88DE-440A47283932}"/>
                </a:ext>
              </a:extLst>
            </p:cNvPr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5EC10E-5351-4C9F-8CEE-25CB5FCC3021}"/>
                </a:ext>
              </a:extLst>
            </p:cNvPr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3882B24-D150-4BD6-A866-B183ED3C102C}"/>
                </a:ext>
              </a:extLst>
            </p:cNvPr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A270E46-603A-401E-B16E-0CC2690B0456}"/>
              </a:ext>
            </a:extLst>
          </p:cNvPr>
          <p:cNvGrpSpPr/>
          <p:nvPr/>
        </p:nvGrpSpPr>
        <p:grpSpPr>
          <a:xfrm>
            <a:off x="632687" y="2810568"/>
            <a:ext cx="4129675" cy="3847847"/>
            <a:chOff x="0" y="1163896"/>
            <a:chExt cx="4862014" cy="45302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0398657-048F-4B3A-8C58-818982DD3499}"/>
                </a:ext>
              </a:extLst>
            </p:cNvPr>
            <p:cNvGrpSpPr/>
            <p:nvPr/>
          </p:nvGrpSpPr>
          <p:grpSpPr>
            <a:xfrm>
              <a:off x="0" y="1163896"/>
              <a:ext cx="4848760" cy="4530208"/>
              <a:chOff x="3658177" y="559597"/>
              <a:chExt cx="4848760" cy="4530208"/>
            </a:xfrm>
          </p:grpSpPr>
          <p:sp>
            <p:nvSpPr>
              <p:cNvPr id="120" name="Graphic 15">
                <a:extLst>
                  <a:ext uri="{FF2B5EF4-FFF2-40B4-BE49-F238E27FC236}">
                    <a16:creationId xmlns:a16="http://schemas.microsoft.com/office/drawing/2014/main" id="{3BB36FED-7016-402E-981D-93093DCB2CE5}"/>
                  </a:ext>
                </a:extLst>
              </p:cNvPr>
              <p:cNvSpPr/>
              <p:nvPr/>
            </p:nvSpPr>
            <p:spPr>
              <a:xfrm>
                <a:off x="3658177" y="559597"/>
                <a:ext cx="4848760" cy="4530208"/>
              </a:xfrm>
              <a:custGeom>
                <a:avLst/>
                <a:gdLst>
                  <a:gd name="connsiteX0" fmla="*/ 2451084 w 4848760"/>
                  <a:gd name="connsiteY0" fmla="*/ 0 h 4530208"/>
                  <a:gd name="connsiteX1" fmla="*/ 2454872 w 4848760"/>
                  <a:gd name="connsiteY1" fmla="*/ 0 h 4530208"/>
                  <a:gd name="connsiteX2" fmla="*/ 2467372 w 4848760"/>
                  <a:gd name="connsiteY2" fmla="*/ 14015 h 4530208"/>
                  <a:gd name="connsiteX3" fmla="*/ 4586646 w 4848760"/>
                  <a:gd name="connsiteY3" fmla="*/ 2079123 h 4530208"/>
                  <a:gd name="connsiteX4" fmla="*/ 4848761 w 4848760"/>
                  <a:gd name="connsiteY4" fmla="*/ 2333285 h 4530208"/>
                  <a:gd name="connsiteX5" fmla="*/ 4848761 w 4848760"/>
                  <a:gd name="connsiteY5" fmla="*/ 2337072 h 4530208"/>
                  <a:gd name="connsiteX6" fmla="*/ 4833231 w 4848760"/>
                  <a:gd name="connsiteY6" fmla="*/ 2350330 h 4530208"/>
                  <a:gd name="connsiteX7" fmla="*/ 4710506 w 4848760"/>
                  <a:gd name="connsiteY7" fmla="*/ 2465100 h 4530208"/>
                  <a:gd name="connsiteX8" fmla="*/ 4440436 w 4848760"/>
                  <a:gd name="connsiteY8" fmla="*/ 2202227 h 4530208"/>
                  <a:gd name="connsiteX9" fmla="*/ 4440436 w 4848760"/>
                  <a:gd name="connsiteY9" fmla="*/ 2232529 h 4530208"/>
                  <a:gd name="connsiteX10" fmla="*/ 4440436 w 4848760"/>
                  <a:gd name="connsiteY10" fmla="*/ 4503694 h 4530208"/>
                  <a:gd name="connsiteX11" fmla="*/ 4439300 w 4848760"/>
                  <a:gd name="connsiteY11" fmla="*/ 4530208 h 4530208"/>
                  <a:gd name="connsiteX12" fmla="*/ 462111 w 4848760"/>
                  <a:gd name="connsiteY12" fmla="*/ 4530208 h 4530208"/>
                  <a:gd name="connsiteX13" fmla="*/ 461733 w 4848760"/>
                  <a:gd name="connsiteY13" fmla="*/ 4507481 h 4530208"/>
                  <a:gd name="connsiteX14" fmla="*/ 461733 w 4848760"/>
                  <a:gd name="connsiteY14" fmla="*/ 2184803 h 4530208"/>
                  <a:gd name="connsiteX15" fmla="*/ 461733 w 4848760"/>
                  <a:gd name="connsiteY15" fmla="*/ 2156394 h 4530208"/>
                  <a:gd name="connsiteX16" fmla="*/ 131058 w 4848760"/>
                  <a:gd name="connsiteY16" fmla="*/ 2470782 h 4530208"/>
                  <a:gd name="connsiteX17" fmla="*/ 15530 w 4848760"/>
                  <a:gd name="connsiteY17" fmla="*/ 2349572 h 4530208"/>
                  <a:gd name="connsiteX18" fmla="*/ 0 w 4848760"/>
                  <a:gd name="connsiteY18" fmla="*/ 2337072 h 4530208"/>
                  <a:gd name="connsiteX19" fmla="*/ 0 w 4848760"/>
                  <a:gd name="connsiteY19" fmla="*/ 2329497 h 4530208"/>
                  <a:gd name="connsiteX20" fmla="*/ 17424 w 4848760"/>
                  <a:gd name="connsiteY20" fmla="*/ 2316618 h 4530208"/>
                  <a:gd name="connsiteX21" fmla="*/ 1319669 w 4848760"/>
                  <a:gd name="connsiteY21" fmla="*/ 1078387 h 4530208"/>
                  <a:gd name="connsiteX22" fmla="*/ 1335199 w 4848760"/>
                  <a:gd name="connsiteY22" fmla="*/ 1042402 h 4530208"/>
                  <a:gd name="connsiteX23" fmla="*/ 1338987 w 4848760"/>
                  <a:gd name="connsiteY23" fmla="*/ 245071 h 4530208"/>
                  <a:gd name="connsiteX24" fmla="*/ 1338987 w 4848760"/>
                  <a:gd name="connsiteY24" fmla="*/ 219314 h 4530208"/>
                  <a:gd name="connsiteX25" fmla="*/ 1661328 w 4848760"/>
                  <a:gd name="connsiteY25" fmla="*/ 219314 h 4530208"/>
                  <a:gd name="connsiteX26" fmla="*/ 1661328 w 4848760"/>
                  <a:gd name="connsiteY26" fmla="*/ 751878 h 4530208"/>
                  <a:gd name="connsiteX27" fmla="*/ 1676858 w 4848760"/>
                  <a:gd name="connsiteY27" fmla="*/ 737863 h 4530208"/>
                  <a:gd name="connsiteX28" fmla="*/ 2310557 w 4848760"/>
                  <a:gd name="connsiteY28" fmla="*/ 134846 h 4530208"/>
                  <a:gd name="connsiteX29" fmla="*/ 2451084 w 4848760"/>
                  <a:gd name="connsiteY29" fmla="*/ 0 h 4530208"/>
                  <a:gd name="connsiteX30" fmla="*/ 651880 w 4848760"/>
                  <a:gd name="connsiteY30" fmla="*/ 4338924 h 4530208"/>
                  <a:gd name="connsiteX31" fmla="*/ 4250668 w 4848760"/>
                  <a:gd name="connsiteY31" fmla="*/ 4338924 h 4530208"/>
                  <a:gd name="connsiteX32" fmla="*/ 4250668 w 4848760"/>
                  <a:gd name="connsiteY32" fmla="*/ 4316955 h 4530208"/>
                  <a:gd name="connsiteX33" fmla="*/ 4251046 w 4848760"/>
                  <a:gd name="connsiteY33" fmla="*/ 2036700 h 4530208"/>
                  <a:gd name="connsiteX34" fmla="*/ 4236274 w 4848760"/>
                  <a:gd name="connsiteY34" fmla="*/ 2002231 h 4530208"/>
                  <a:gd name="connsiteX35" fmla="*/ 2465857 w 4848760"/>
                  <a:gd name="connsiteY35" fmla="*/ 278024 h 4530208"/>
                  <a:gd name="connsiteX36" fmla="*/ 2451084 w 4848760"/>
                  <a:gd name="connsiteY36" fmla="*/ 264010 h 4530208"/>
                  <a:gd name="connsiteX37" fmla="*/ 2435555 w 4848760"/>
                  <a:gd name="connsiteY37" fmla="*/ 278403 h 4530208"/>
                  <a:gd name="connsiteX38" fmla="*/ 667031 w 4848760"/>
                  <a:gd name="connsiteY38" fmla="*/ 1960944 h 4530208"/>
                  <a:gd name="connsiteX39" fmla="*/ 651501 w 4848760"/>
                  <a:gd name="connsiteY39" fmla="*/ 1996928 h 4530208"/>
                  <a:gd name="connsiteX40" fmla="*/ 651880 w 4848760"/>
                  <a:gd name="connsiteY40" fmla="*/ 4315061 h 4530208"/>
                  <a:gd name="connsiteX41" fmla="*/ 651880 w 4848760"/>
                  <a:gd name="connsiteY41" fmla="*/ 4338924 h 453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48760" h="4530208">
                    <a:moveTo>
                      <a:pt x="2451084" y="0"/>
                    </a:moveTo>
                    <a:cubicBezTo>
                      <a:pt x="2452221" y="0"/>
                      <a:pt x="2453736" y="0"/>
                      <a:pt x="2454872" y="0"/>
                    </a:cubicBezTo>
                    <a:cubicBezTo>
                      <a:pt x="2459039" y="4545"/>
                      <a:pt x="2462827" y="9469"/>
                      <a:pt x="2467372" y="14015"/>
                    </a:cubicBezTo>
                    <a:cubicBezTo>
                      <a:pt x="3173796" y="702258"/>
                      <a:pt x="3880221" y="1390880"/>
                      <a:pt x="4586646" y="2079123"/>
                    </a:cubicBezTo>
                    <a:cubicBezTo>
                      <a:pt x="4673765" y="2163970"/>
                      <a:pt x="4761263" y="2248817"/>
                      <a:pt x="4848761" y="2333285"/>
                    </a:cubicBezTo>
                    <a:cubicBezTo>
                      <a:pt x="4848761" y="2334421"/>
                      <a:pt x="4848761" y="2335936"/>
                      <a:pt x="4848761" y="2337072"/>
                    </a:cubicBezTo>
                    <a:cubicBezTo>
                      <a:pt x="4843458" y="2341618"/>
                      <a:pt x="4838155" y="2345784"/>
                      <a:pt x="4833231" y="2350330"/>
                    </a:cubicBezTo>
                    <a:cubicBezTo>
                      <a:pt x="4792701" y="2388208"/>
                      <a:pt x="4752172" y="2426086"/>
                      <a:pt x="4710506" y="2465100"/>
                    </a:cubicBezTo>
                    <a:cubicBezTo>
                      <a:pt x="4624524" y="2381390"/>
                      <a:pt x="4534374" y="2293513"/>
                      <a:pt x="4440436" y="2202227"/>
                    </a:cubicBezTo>
                    <a:cubicBezTo>
                      <a:pt x="4440436" y="2216241"/>
                      <a:pt x="4440436" y="2224575"/>
                      <a:pt x="4440436" y="2232529"/>
                    </a:cubicBezTo>
                    <a:cubicBezTo>
                      <a:pt x="4440436" y="2989710"/>
                      <a:pt x="4440436" y="3746512"/>
                      <a:pt x="4440436" y="4503694"/>
                    </a:cubicBezTo>
                    <a:cubicBezTo>
                      <a:pt x="4440436" y="4512406"/>
                      <a:pt x="4439679" y="4521117"/>
                      <a:pt x="4439300" y="4530208"/>
                    </a:cubicBezTo>
                    <a:cubicBezTo>
                      <a:pt x="3113571" y="4530208"/>
                      <a:pt x="1787841" y="4530208"/>
                      <a:pt x="462111" y="4530208"/>
                    </a:cubicBezTo>
                    <a:cubicBezTo>
                      <a:pt x="462111" y="4522633"/>
                      <a:pt x="461733" y="4515057"/>
                      <a:pt x="461733" y="4507481"/>
                    </a:cubicBezTo>
                    <a:cubicBezTo>
                      <a:pt x="461733" y="3733255"/>
                      <a:pt x="461733" y="2959029"/>
                      <a:pt x="461733" y="2184803"/>
                    </a:cubicBezTo>
                    <a:cubicBezTo>
                      <a:pt x="461733" y="2176848"/>
                      <a:pt x="461733" y="2168894"/>
                      <a:pt x="461733" y="2156394"/>
                    </a:cubicBezTo>
                    <a:cubicBezTo>
                      <a:pt x="349235" y="2263210"/>
                      <a:pt x="240904" y="2366617"/>
                      <a:pt x="131058" y="2470782"/>
                    </a:cubicBezTo>
                    <a:cubicBezTo>
                      <a:pt x="92044" y="2429873"/>
                      <a:pt x="53787" y="2389723"/>
                      <a:pt x="15530" y="2349572"/>
                    </a:cubicBezTo>
                    <a:cubicBezTo>
                      <a:pt x="10985" y="2344648"/>
                      <a:pt x="5303" y="2341239"/>
                      <a:pt x="0" y="2337072"/>
                    </a:cubicBezTo>
                    <a:cubicBezTo>
                      <a:pt x="0" y="2334421"/>
                      <a:pt x="0" y="2332148"/>
                      <a:pt x="0" y="2329497"/>
                    </a:cubicBezTo>
                    <a:cubicBezTo>
                      <a:pt x="6060" y="2325330"/>
                      <a:pt x="12121" y="2321542"/>
                      <a:pt x="17424" y="2316618"/>
                    </a:cubicBezTo>
                    <a:cubicBezTo>
                      <a:pt x="451506" y="1903748"/>
                      <a:pt x="885209" y="1490878"/>
                      <a:pt x="1319669" y="1078387"/>
                    </a:cubicBezTo>
                    <a:cubicBezTo>
                      <a:pt x="1330654" y="1067781"/>
                      <a:pt x="1335199" y="1057554"/>
                      <a:pt x="1335199" y="1042402"/>
                    </a:cubicBezTo>
                    <a:cubicBezTo>
                      <a:pt x="1335957" y="776499"/>
                      <a:pt x="1337472" y="510974"/>
                      <a:pt x="1338987" y="245071"/>
                    </a:cubicBezTo>
                    <a:cubicBezTo>
                      <a:pt x="1338987" y="237116"/>
                      <a:pt x="1338987" y="229162"/>
                      <a:pt x="1338987" y="219314"/>
                    </a:cubicBezTo>
                    <a:cubicBezTo>
                      <a:pt x="1447697" y="219314"/>
                      <a:pt x="1553376" y="219314"/>
                      <a:pt x="1661328" y="219314"/>
                    </a:cubicBezTo>
                    <a:cubicBezTo>
                      <a:pt x="1661328" y="396583"/>
                      <a:pt x="1661328" y="572715"/>
                      <a:pt x="1661328" y="751878"/>
                    </a:cubicBezTo>
                    <a:cubicBezTo>
                      <a:pt x="1668525" y="745439"/>
                      <a:pt x="1672692" y="741651"/>
                      <a:pt x="1676858" y="737863"/>
                    </a:cubicBezTo>
                    <a:cubicBezTo>
                      <a:pt x="1888218" y="536731"/>
                      <a:pt x="2099577" y="335978"/>
                      <a:pt x="2310557" y="134846"/>
                    </a:cubicBezTo>
                    <a:cubicBezTo>
                      <a:pt x="2357905" y="90150"/>
                      <a:pt x="2404495" y="45075"/>
                      <a:pt x="2451084" y="0"/>
                    </a:cubicBezTo>
                    <a:close/>
                    <a:moveTo>
                      <a:pt x="651880" y="4338924"/>
                    </a:moveTo>
                    <a:cubicBezTo>
                      <a:pt x="1852612" y="4338924"/>
                      <a:pt x="3051072" y="4338924"/>
                      <a:pt x="4250668" y="4338924"/>
                    </a:cubicBezTo>
                    <a:cubicBezTo>
                      <a:pt x="4250668" y="4330591"/>
                      <a:pt x="4250668" y="4323773"/>
                      <a:pt x="4250668" y="4316955"/>
                    </a:cubicBezTo>
                    <a:cubicBezTo>
                      <a:pt x="4250668" y="3556744"/>
                      <a:pt x="4250668" y="2796911"/>
                      <a:pt x="4251046" y="2036700"/>
                    </a:cubicBezTo>
                    <a:cubicBezTo>
                      <a:pt x="4251046" y="2022306"/>
                      <a:pt x="4246501" y="2012458"/>
                      <a:pt x="4236274" y="2002231"/>
                    </a:cubicBezTo>
                    <a:cubicBezTo>
                      <a:pt x="3646135" y="1428000"/>
                      <a:pt x="3055996" y="853012"/>
                      <a:pt x="2465857" y="278024"/>
                    </a:cubicBezTo>
                    <a:cubicBezTo>
                      <a:pt x="2460933" y="273479"/>
                      <a:pt x="2456009" y="268934"/>
                      <a:pt x="2451084" y="264010"/>
                    </a:cubicBezTo>
                    <a:cubicBezTo>
                      <a:pt x="2445024" y="269691"/>
                      <a:pt x="2440100" y="273858"/>
                      <a:pt x="2435555" y="278403"/>
                    </a:cubicBezTo>
                    <a:cubicBezTo>
                      <a:pt x="1846173" y="839376"/>
                      <a:pt x="1256792" y="1400350"/>
                      <a:pt x="667031" y="1960944"/>
                    </a:cubicBezTo>
                    <a:cubicBezTo>
                      <a:pt x="656047" y="1971550"/>
                      <a:pt x="651501" y="1981398"/>
                      <a:pt x="651501" y="1996928"/>
                    </a:cubicBezTo>
                    <a:cubicBezTo>
                      <a:pt x="651880" y="2769639"/>
                      <a:pt x="651880" y="3542350"/>
                      <a:pt x="651880" y="4315061"/>
                    </a:cubicBezTo>
                    <a:cubicBezTo>
                      <a:pt x="651880" y="4322258"/>
                      <a:pt x="651880" y="4329834"/>
                      <a:pt x="651880" y="43389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7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Graphic 22">
                <a:extLst>
                  <a:ext uri="{FF2B5EF4-FFF2-40B4-BE49-F238E27FC236}">
                    <a16:creationId xmlns:a16="http://schemas.microsoft.com/office/drawing/2014/main" id="{79ED1E31-C3B0-42A4-87BD-9375577A37AC}"/>
                  </a:ext>
                </a:extLst>
              </p:cNvPr>
              <p:cNvSpPr/>
              <p:nvPr/>
            </p:nvSpPr>
            <p:spPr>
              <a:xfrm>
                <a:off x="4303988" y="822869"/>
                <a:ext cx="3603640" cy="4073798"/>
              </a:xfrm>
              <a:custGeom>
                <a:avLst/>
                <a:gdLst>
                  <a:gd name="connsiteX0" fmla="*/ 0 w 3603640"/>
                  <a:gd name="connsiteY0" fmla="*/ 4073799 h 4073798"/>
                  <a:gd name="connsiteX1" fmla="*/ 3603640 w 3603640"/>
                  <a:gd name="connsiteY1" fmla="*/ 4073799 h 4073798"/>
                  <a:gd name="connsiteX2" fmla="*/ 3603640 w 3603640"/>
                  <a:gd name="connsiteY2" fmla="*/ 4052057 h 4073798"/>
                  <a:gd name="connsiteX3" fmla="*/ 3603640 w 3603640"/>
                  <a:gd name="connsiteY3" fmla="*/ 1771926 h 4073798"/>
                  <a:gd name="connsiteX4" fmla="*/ 3589146 w 3603640"/>
                  <a:gd name="connsiteY4" fmla="*/ 1737502 h 4073798"/>
                  <a:gd name="connsiteX5" fmla="*/ 1817220 w 3603640"/>
                  <a:gd name="connsiteY5" fmla="*/ 13588 h 4073798"/>
                  <a:gd name="connsiteX6" fmla="*/ 1802726 w 3603640"/>
                  <a:gd name="connsiteY6" fmla="*/ 0 h 4073798"/>
                  <a:gd name="connsiteX7" fmla="*/ 1787326 w 3603640"/>
                  <a:gd name="connsiteY7" fmla="*/ 14494 h 4073798"/>
                  <a:gd name="connsiteX8" fmla="*/ 15400 w 3603640"/>
                  <a:gd name="connsiteY8" fmla="*/ 1696737 h 4073798"/>
                  <a:gd name="connsiteX9" fmla="*/ 0 w 3603640"/>
                  <a:gd name="connsiteY9" fmla="*/ 1732972 h 4073798"/>
                  <a:gd name="connsiteX10" fmla="*/ 0 w 3603640"/>
                  <a:gd name="connsiteY10" fmla="*/ 4051151 h 4073798"/>
                  <a:gd name="connsiteX11" fmla="*/ 0 w 3603640"/>
                  <a:gd name="connsiteY11" fmla="*/ 4073799 h 407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03640" h="4073798">
                    <a:moveTo>
                      <a:pt x="0" y="4073799"/>
                    </a:moveTo>
                    <a:cubicBezTo>
                      <a:pt x="1202119" y="4073799"/>
                      <a:pt x="2402427" y="4073799"/>
                      <a:pt x="3603640" y="4073799"/>
                    </a:cubicBezTo>
                    <a:cubicBezTo>
                      <a:pt x="3603640" y="4065645"/>
                      <a:pt x="3603640" y="4058398"/>
                      <a:pt x="3603640" y="4052057"/>
                    </a:cubicBezTo>
                    <a:cubicBezTo>
                      <a:pt x="3603640" y="3292013"/>
                      <a:pt x="3603640" y="2531970"/>
                      <a:pt x="3603640" y="1771926"/>
                    </a:cubicBezTo>
                    <a:cubicBezTo>
                      <a:pt x="3603640" y="1757431"/>
                      <a:pt x="3599111" y="1747467"/>
                      <a:pt x="3589146" y="1737502"/>
                    </a:cubicBezTo>
                    <a:cubicBezTo>
                      <a:pt x="2998504" y="1164072"/>
                      <a:pt x="2407862" y="588830"/>
                      <a:pt x="1817220" y="13588"/>
                    </a:cubicBezTo>
                    <a:cubicBezTo>
                      <a:pt x="1812691" y="9059"/>
                      <a:pt x="1807256" y="4529"/>
                      <a:pt x="1802726" y="0"/>
                    </a:cubicBezTo>
                    <a:cubicBezTo>
                      <a:pt x="1796385" y="5435"/>
                      <a:pt x="1791855" y="9965"/>
                      <a:pt x="1787326" y="14494"/>
                    </a:cubicBezTo>
                    <a:cubicBezTo>
                      <a:pt x="1196684" y="575242"/>
                      <a:pt x="606042" y="1135989"/>
                      <a:pt x="15400" y="1696737"/>
                    </a:cubicBezTo>
                    <a:cubicBezTo>
                      <a:pt x="4529" y="1707607"/>
                      <a:pt x="0" y="1717572"/>
                      <a:pt x="0" y="1732972"/>
                    </a:cubicBezTo>
                    <a:cubicBezTo>
                      <a:pt x="0" y="2505699"/>
                      <a:pt x="0" y="3278425"/>
                      <a:pt x="0" y="4051151"/>
                    </a:cubicBezTo>
                    <a:cubicBezTo>
                      <a:pt x="0" y="4057492"/>
                      <a:pt x="0" y="4064740"/>
                      <a:pt x="0" y="40737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5507A3-E2FB-469D-98DE-F67116D6C4D9}"/>
                  </a:ext>
                </a:extLst>
              </p:cNvPr>
              <p:cNvSpPr/>
              <p:nvPr/>
            </p:nvSpPr>
            <p:spPr>
              <a:xfrm>
                <a:off x="6077042" y="796666"/>
                <a:ext cx="46062" cy="4897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hord 122">
                <a:extLst>
                  <a:ext uri="{FF2B5EF4-FFF2-40B4-BE49-F238E27FC236}">
                    <a16:creationId xmlns:a16="http://schemas.microsoft.com/office/drawing/2014/main" id="{99BBCD85-E80C-4C78-8757-9DC52911287F}"/>
                  </a:ext>
                </a:extLst>
              </p:cNvPr>
              <p:cNvSpPr/>
              <p:nvPr/>
            </p:nvSpPr>
            <p:spPr>
              <a:xfrm>
                <a:off x="5827837" y="1249989"/>
                <a:ext cx="544472" cy="544472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hord 123">
                <a:extLst>
                  <a:ext uri="{FF2B5EF4-FFF2-40B4-BE49-F238E27FC236}">
                    <a16:creationId xmlns:a16="http://schemas.microsoft.com/office/drawing/2014/main" id="{A2210F8D-CC65-4456-9E5C-BCAC4E4EDB72}"/>
                  </a:ext>
                </a:extLst>
              </p:cNvPr>
              <p:cNvSpPr/>
              <p:nvPr/>
            </p:nvSpPr>
            <p:spPr>
              <a:xfrm rot="10800000">
                <a:off x="5986711" y="1376304"/>
                <a:ext cx="238193" cy="238193"/>
              </a:xfrm>
              <a:prstGeom prst="chord">
                <a:avLst>
                  <a:gd name="adj1" fmla="val 10883871"/>
                  <a:gd name="adj2" fmla="val 213749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0009980-4796-4104-858C-663ADE6D0193}"/>
                </a:ext>
              </a:extLst>
            </p:cNvPr>
            <p:cNvGrpSpPr/>
            <p:nvPr/>
          </p:nvGrpSpPr>
          <p:grpSpPr>
            <a:xfrm>
              <a:off x="64032" y="2550256"/>
              <a:ext cx="4797982" cy="3014687"/>
              <a:chOff x="-2368153" y="-373145"/>
              <a:chExt cx="11731250" cy="737102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96D82D-6AC6-4274-9192-B53461F0D7DB}"/>
                  </a:ext>
                </a:extLst>
              </p:cNvPr>
              <p:cNvSpPr/>
              <p:nvPr/>
            </p:nvSpPr>
            <p:spPr>
              <a:xfrm>
                <a:off x="-2368153" y="5818618"/>
                <a:ext cx="11731250" cy="11792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41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C2BB8D3-C83E-4308-BBD6-E53BBAC8C652}"/>
                  </a:ext>
                </a:extLst>
              </p:cNvPr>
              <p:cNvSpPr/>
              <p:nvPr/>
            </p:nvSpPr>
            <p:spPr>
              <a:xfrm>
                <a:off x="3839245" y="3789852"/>
                <a:ext cx="667487" cy="2504608"/>
              </a:xfrm>
              <a:custGeom>
                <a:avLst/>
                <a:gdLst>
                  <a:gd name="connsiteX0" fmla="*/ 618346 w 667487"/>
                  <a:gd name="connsiteY0" fmla="*/ 2503413 h 2504608"/>
                  <a:gd name="connsiteX1" fmla="*/ 618346 w 667487"/>
                  <a:gd name="connsiteY1" fmla="*/ 2503413 h 2504608"/>
                  <a:gd name="connsiteX2" fmla="*/ 665971 w 667487"/>
                  <a:gd name="connsiteY2" fmla="*/ 2429118 h 2504608"/>
                  <a:gd name="connsiteX3" fmla="*/ 187816 w 667487"/>
                  <a:gd name="connsiteY3" fmla="*/ 9768 h 2504608"/>
                  <a:gd name="connsiteX4" fmla="*/ 174 w 667487"/>
                  <a:gd name="connsiteY4" fmla="*/ 69776 h 2504608"/>
                  <a:gd name="connsiteX5" fmla="*/ 545004 w 667487"/>
                  <a:gd name="connsiteY5" fmla="*/ 2454836 h 2504608"/>
                  <a:gd name="connsiteX6" fmla="*/ 618346 w 667487"/>
                  <a:gd name="connsiteY6" fmla="*/ 2503413 h 2504608"/>
                  <a:gd name="connsiteX7" fmla="*/ 618346 w 667487"/>
                  <a:gd name="connsiteY7" fmla="*/ 2503413 h 250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487" h="2504608">
                    <a:moveTo>
                      <a:pt x="618346" y="2503413"/>
                    </a:moveTo>
                    <a:lnTo>
                      <a:pt x="618346" y="2503413"/>
                    </a:lnTo>
                    <a:cubicBezTo>
                      <a:pt x="651683" y="2495793"/>
                      <a:pt x="673591" y="2462456"/>
                      <a:pt x="665971" y="2429118"/>
                    </a:cubicBezTo>
                    <a:lnTo>
                      <a:pt x="187816" y="9768"/>
                    </a:lnTo>
                    <a:cubicBezTo>
                      <a:pt x="181149" y="-23569"/>
                      <a:pt x="-6494" y="36438"/>
                      <a:pt x="174" y="69776"/>
                    </a:cubicBezTo>
                    <a:lnTo>
                      <a:pt x="545004" y="2454836"/>
                    </a:lnTo>
                    <a:cubicBezTo>
                      <a:pt x="552624" y="2488173"/>
                      <a:pt x="585008" y="2510081"/>
                      <a:pt x="618346" y="2503413"/>
                    </a:cubicBezTo>
                    <a:lnTo>
                      <a:pt x="618346" y="2503413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445300F-B764-44E1-8E06-365B7CACE5C3}"/>
                  </a:ext>
                </a:extLst>
              </p:cNvPr>
              <p:cNvSpPr/>
              <p:nvPr/>
            </p:nvSpPr>
            <p:spPr>
              <a:xfrm>
                <a:off x="1735752" y="3846376"/>
                <a:ext cx="847607" cy="2457514"/>
              </a:xfrm>
              <a:custGeom>
                <a:avLst/>
                <a:gdLst>
                  <a:gd name="connsiteX0" fmla="*/ 45314 w 847607"/>
                  <a:gd name="connsiteY0" fmla="*/ 2455462 h 2457514"/>
                  <a:gd name="connsiteX1" fmla="*/ 45314 w 847607"/>
                  <a:gd name="connsiteY1" fmla="*/ 2455462 h 2457514"/>
                  <a:gd name="connsiteX2" fmla="*/ 2452 w 847607"/>
                  <a:gd name="connsiteY2" fmla="*/ 2377357 h 2457514"/>
                  <a:gd name="connsiteX3" fmla="*/ 660629 w 847607"/>
                  <a:gd name="connsiteY3" fmla="*/ 8489 h 2457514"/>
                  <a:gd name="connsiteX4" fmla="*/ 847319 w 847607"/>
                  <a:gd name="connsiteY4" fmla="*/ 81832 h 2457514"/>
                  <a:gd name="connsiteX5" fmla="*/ 123419 w 847607"/>
                  <a:gd name="connsiteY5" fmla="*/ 2412599 h 2457514"/>
                  <a:gd name="connsiteX6" fmla="*/ 45314 w 847607"/>
                  <a:gd name="connsiteY6" fmla="*/ 2455462 h 2457514"/>
                  <a:gd name="connsiteX7" fmla="*/ 45314 w 847607"/>
                  <a:gd name="connsiteY7" fmla="*/ 2455462 h 245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7607" h="2457514">
                    <a:moveTo>
                      <a:pt x="45314" y="2455462"/>
                    </a:moveTo>
                    <a:lnTo>
                      <a:pt x="45314" y="2455462"/>
                    </a:lnTo>
                    <a:cubicBezTo>
                      <a:pt x="11977" y="2445937"/>
                      <a:pt x="-7073" y="2411647"/>
                      <a:pt x="2452" y="2377357"/>
                    </a:cubicBezTo>
                    <a:lnTo>
                      <a:pt x="660629" y="8489"/>
                    </a:lnTo>
                    <a:cubicBezTo>
                      <a:pt x="670154" y="-24848"/>
                      <a:pt x="855892" y="48494"/>
                      <a:pt x="847319" y="81832"/>
                    </a:cubicBezTo>
                    <a:lnTo>
                      <a:pt x="123419" y="2412599"/>
                    </a:lnTo>
                    <a:cubicBezTo>
                      <a:pt x="112942" y="2444985"/>
                      <a:pt x="78652" y="2464035"/>
                      <a:pt x="45314" y="2455462"/>
                    </a:cubicBezTo>
                    <a:lnTo>
                      <a:pt x="45314" y="2455462"/>
                    </a:lnTo>
                    <a:close/>
                  </a:path>
                </a:pathLst>
              </a:custGeom>
              <a:gradFill>
                <a:gsLst>
                  <a:gs pos="779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A4B72A1-CF11-4E82-BF46-1A8004D01159}"/>
                  </a:ext>
                </a:extLst>
              </p:cNvPr>
              <p:cNvSpPr/>
              <p:nvPr/>
            </p:nvSpPr>
            <p:spPr>
              <a:xfrm>
                <a:off x="1667719" y="1131668"/>
                <a:ext cx="2933700" cy="2943225"/>
              </a:xfrm>
              <a:custGeom>
                <a:avLst/>
                <a:gdLst>
                  <a:gd name="connsiteX0" fmla="*/ 2933700 w 2933700"/>
                  <a:gd name="connsiteY0" fmla="*/ 1471613 h 2943225"/>
                  <a:gd name="connsiteX1" fmla="*/ 1466850 w 2933700"/>
                  <a:gd name="connsiteY1" fmla="*/ 2943225 h 2943225"/>
                  <a:gd name="connsiteX2" fmla="*/ 0 w 2933700"/>
                  <a:gd name="connsiteY2" fmla="*/ 1471613 h 2943225"/>
                  <a:gd name="connsiteX3" fmla="*/ 1467803 w 2933700"/>
                  <a:gd name="connsiteY3" fmla="*/ 0 h 2943225"/>
                  <a:gd name="connsiteX4" fmla="*/ 2933700 w 2933700"/>
                  <a:gd name="connsiteY4" fmla="*/ 1471613 h 2943225"/>
                  <a:gd name="connsiteX5" fmla="*/ 2933700 w 2933700"/>
                  <a:gd name="connsiteY5" fmla="*/ 1471613 h 294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33700" h="2943225">
                    <a:moveTo>
                      <a:pt x="2933700" y="1471613"/>
                    </a:moveTo>
                    <a:cubicBezTo>
                      <a:pt x="2933700" y="2284095"/>
                      <a:pt x="2277428" y="2943225"/>
                      <a:pt x="1466850" y="2943225"/>
                    </a:cubicBezTo>
                    <a:cubicBezTo>
                      <a:pt x="656273" y="2943225"/>
                      <a:pt x="0" y="2284095"/>
                      <a:pt x="0" y="1471613"/>
                    </a:cubicBezTo>
                    <a:cubicBezTo>
                      <a:pt x="0" y="659130"/>
                      <a:pt x="657225" y="0"/>
                      <a:pt x="1467803" y="0"/>
                    </a:cubicBezTo>
                    <a:cubicBezTo>
                      <a:pt x="2278380" y="0"/>
                      <a:pt x="2933700" y="659130"/>
                      <a:pt x="2933700" y="1471613"/>
                    </a:cubicBezTo>
                    <a:lnTo>
                      <a:pt x="2933700" y="147161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FFEAF53-32B2-4472-B7AC-AA98E4C92606}"/>
                  </a:ext>
                </a:extLst>
              </p:cNvPr>
              <p:cNvSpPr/>
              <p:nvPr/>
            </p:nvSpPr>
            <p:spPr>
              <a:xfrm>
                <a:off x="3002600" y="115250"/>
                <a:ext cx="732602" cy="1110244"/>
              </a:xfrm>
              <a:custGeom>
                <a:avLst/>
                <a:gdLst>
                  <a:gd name="connsiteX0" fmla="*/ 732044 w 732602"/>
                  <a:gd name="connsiteY0" fmla="*/ 364363 h 1110244"/>
                  <a:gd name="connsiteX1" fmla="*/ 725377 w 732602"/>
                  <a:gd name="connsiteY1" fmla="*/ 53848 h 1110244"/>
                  <a:gd name="connsiteX2" fmla="*/ 664416 w 732602"/>
                  <a:gd name="connsiteY2" fmla="*/ 7176 h 1110244"/>
                  <a:gd name="connsiteX3" fmla="*/ 81486 w 732602"/>
                  <a:gd name="connsiteY3" fmla="*/ 220536 h 1110244"/>
                  <a:gd name="connsiteX4" fmla="*/ 8144 w 732602"/>
                  <a:gd name="connsiteY4" fmla="*/ 278638 h 1110244"/>
                  <a:gd name="connsiteX5" fmla="*/ 78629 w 732602"/>
                  <a:gd name="connsiteY5" fmla="*/ 410083 h 1110244"/>
                  <a:gd name="connsiteX6" fmla="*/ 80534 w 732602"/>
                  <a:gd name="connsiteY6" fmla="*/ 944436 h 1110244"/>
                  <a:gd name="connsiteX7" fmla="*/ 86249 w 732602"/>
                  <a:gd name="connsiteY7" fmla="*/ 1015873 h 1110244"/>
                  <a:gd name="connsiteX8" fmla="*/ 182452 w 732602"/>
                  <a:gd name="connsiteY8" fmla="*/ 1098741 h 1110244"/>
                  <a:gd name="connsiteX9" fmla="*/ 322469 w 732602"/>
                  <a:gd name="connsiteY9" fmla="*/ 1094931 h 1110244"/>
                  <a:gd name="connsiteX10" fmla="*/ 321516 w 732602"/>
                  <a:gd name="connsiteY10" fmla="*/ 1092073 h 1110244"/>
                  <a:gd name="connsiteX11" fmla="*/ 323421 w 732602"/>
                  <a:gd name="connsiteY11" fmla="*/ 1092073 h 1110244"/>
                  <a:gd name="connsiteX12" fmla="*/ 459629 w 732602"/>
                  <a:gd name="connsiteY12" fmla="*/ 926338 h 1110244"/>
                  <a:gd name="connsiteX13" fmla="*/ 456771 w 732602"/>
                  <a:gd name="connsiteY13" fmla="*/ 775843 h 1110244"/>
                  <a:gd name="connsiteX14" fmla="*/ 511064 w 732602"/>
                  <a:gd name="connsiteY14" fmla="*/ 709168 h 1110244"/>
                  <a:gd name="connsiteX15" fmla="*/ 709184 w 732602"/>
                  <a:gd name="connsiteY15" fmla="*/ 546291 h 1110244"/>
                  <a:gd name="connsiteX16" fmla="*/ 732044 w 732602"/>
                  <a:gd name="connsiteY16" fmla="*/ 364363 h 11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2602" h="1110244">
                    <a:moveTo>
                      <a:pt x="732044" y="364363"/>
                    </a:moveTo>
                    <a:cubicBezTo>
                      <a:pt x="718709" y="351981"/>
                      <a:pt x="725377" y="143383"/>
                      <a:pt x="725377" y="53848"/>
                    </a:cubicBezTo>
                    <a:cubicBezTo>
                      <a:pt x="725377" y="-6159"/>
                      <a:pt x="724424" y="-6159"/>
                      <a:pt x="664416" y="7176"/>
                    </a:cubicBezTo>
                    <a:cubicBezTo>
                      <a:pt x="573929" y="26226"/>
                      <a:pt x="117681" y="219583"/>
                      <a:pt x="81486" y="220536"/>
                    </a:cubicBezTo>
                    <a:cubicBezTo>
                      <a:pt x="42434" y="221488"/>
                      <a:pt x="18621" y="241491"/>
                      <a:pt x="8144" y="278638"/>
                    </a:cubicBezTo>
                    <a:cubicBezTo>
                      <a:pt x="-12811" y="350076"/>
                      <a:pt x="5286" y="387223"/>
                      <a:pt x="78629" y="410083"/>
                    </a:cubicBezTo>
                    <a:cubicBezTo>
                      <a:pt x="81486" y="588201"/>
                      <a:pt x="78629" y="767271"/>
                      <a:pt x="80534" y="944436"/>
                    </a:cubicBezTo>
                    <a:cubicBezTo>
                      <a:pt x="80534" y="961581"/>
                      <a:pt x="74819" y="999681"/>
                      <a:pt x="86249" y="1015873"/>
                    </a:cubicBezTo>
                    <a:cubicBezTo>
                      <a:pt x="103394" y="1061593"/>
                      <a:pt x="138636" y="1080643"/>
                      <a:pt x="182452" y="1098741"/>
                    </a:cubicBezTo>
                    <a:cubicBezTo>
                      <a:pt x="228171" y="1116838"/>
                      <a:pt x="274844" y="1112076"/>
                      <a:pt x="322469" y="1094931"/>
                    </a:cubicBezTo>
                    <a:cubicBezTo>
                      <a:pt x="322469" y="1094931"/>
                      <a:pt x="322469" y="1093978"/>
                      <a:pt x="321516" y="1092073"/>
                    </a:cubicBezTo>
                    <a:cubicBezTo>
                      <a:pt x="322469" y="1092073"/>
                      <a:pt x="322469" y="1092073"/>
                      <a:pt x="323421" y="1092073"/>
                    </a:cubicBezTo>
                    <a:cubicBezTo>
                      <a:pt x="412004" y="1069213"/>
                      <a:pt x="452009" y="1020636"/>
                      <a:pt x="459629" y="926338"/>
                    </a:cubicBezTo>
                    <a:cubicBezTo>
                      <a:pt x="458677" y="875856"/>
                      <a:pt x="462486" y="825373"/>
                      <a:pt x="456771" y="775843"/>
                    </a:cubicBezTo>
                    <a:cubicBezTo>
                      <a:pt x="452009" y="731076"/>
                      <a:pt x="472011" y="716788"/>
                      <a:pt x="511064" y="709168"/>
                    </a:cubicBezTo>
                    <a:cubicBezTo>
                      <a:pt x="605361" y="691071"/>
                      <a:pt x="672989" y="634873"/>
                      <a:pt x="709184" y="546291"/>
                    </a:cubicBezTo>
                    <a:cubicBezTo>
                      <a:pt x="732044" y="489141"/>
                      <a:pt x="733949" y="426276"/>
                      <a:pt x="732044" y="364363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8111E31-6D27-4D0D-ADD8-774ECE8DFCBF}"/>
                  </a:ext>
                </a:extLst>
              </p:cNvPr>
              <p:cNvSpPr/>
              <p:nvPr/>
            </p:nvSpPr>
            <p:spPr>
              <a:xfrm>
                <a:off x="1858219" y="1322168"/>
                <a:ext cx="2552700" cy="2562225"/>
              </a:xfrm>
              <a:custGeom>
                <a:avLst/>
                <a:gdLst>
                  <a:gd name="connsiteX0" fmla="*/ 2552700 w 2552700"/>
                  <a:gd name="connsiteY0" fmla="*/ 1281113 h 2562225"/>
                  <a:gd name="connsiteX1" fmla="*/ 1276350 w 2552700"/>
                  <a:gd name="connsiteY1" fmla="*/ 2562225 h 2562225"/>
                  <a:gd name="connsiteX2" fmla="*/ 0 w 2552700"/>
                  <a:gd name="connsiteY2" fmla="*/ 1281113 h 2562225"/>
                  <a:gd name="connsiteX3" fmla="*/ 1277303 w 2552700"/>
                  <a:gd name="connsiteY3" fmla="*/ 0 h 2562225"/>
                  <a:gd name="connsiteX4" fmla="*/ 2552700 w 2552700"/>
                  <a:gd name="connsiteY4" fmla="*/ 1281113 h 2562225"/>
                  <a:gd name="connsiteX5" fmla="*/ 2552700 w 2552700"/>
                  <a:gd name="connsiteY5" fmla="*/ 1281113 h 256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2700" h="2562225">
                    <a:moveTo>
                      <a:pt x="2552700" y="1281113"/>
                    </a:moveTo>
                    <a:cubicBezTo>
                      <a:pt x="2552700" y="1988820"/>
                      <a:pt x="1981200" y="2562225"/>
                      <a:pt x="1276350" y="2562225"/>
                    </a:cubicBezTo>
                    <a:cubicBezTo>
                      <a:pt x="571500" y="2562225"/>
                      <a:pt x="0" y="1988820"/>
                      <a:pt x="0" y="1281113"/>
                    </a:cubicBezTo>
                    <a:cubicBezTo>
                      <a:pt x="0" y="573405"/>
                      <a:pt x="572453" y="0"/>
                      <a:pt x="1277303" y="0"/>
                    </a:cubicBezTo>
                    <a:cubicBezTo>
                      <a:pt x="1982153" y="0"/>
                      <a:pt x="2552700" y="573405"/>
                      <a:pt x="2552700" y="1281113"/>
                    </a:cubicBezTo>
                    <a:lnTo>
                      <a:pt x="2552700" y="1281113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5">
                      <a:lumMod val="20000"/>
                      <a:lumOff val="80000"/>
                    </a:schemeClr>
                  </a:gs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6720071-6522-4E7E-8E0E-F355A392447A}"/>
                  </a:ext>
                </a:extLst>
              </p:cNvPr>
              <p:cNvSpPr/>
              <p:nvPr/>
            </p:nvSpPr>
            <p:spPr>
              <a:xfrm>
                <a:off x="2154650" y="1036418"/>
                <a:ext cx="1999272" cy="1771650"/>
              </a:xfrm>
              <a:custGeom>
                <a:avLst/>
                <a:gdLst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61772 w 1999272"/>
                  <a:gd name="connsiteY26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84632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26" fmla="*/ 584632 w 1999272"/>
                  <a:gd name="connsiteY26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561772 w 1999272"/>
                  <a:gd name="connsiteY20" fmla="*/ 1166813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561772 w 1999272"/>
                  <a:gd name="connsiteY25" fmla="*/ 1166813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8444 w 1999272"/>
                  <a:gd name="connsiteY24" fmla="*/ 1120140 h 1771650"/>
                  <a:gd name="connsiteX25" fmla="*/ 604226 w 1999272"/>
                  <a:gd name="connsiteY25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  <a:gd name="connsiteX0" fmla="*/ 1999094 w 1999272"/>
                  <a:gd name="connsiteY0" fmla="*/ 424815 h 1771650"/>
                  <a:gd name="connsiteX1" fmla="*/ 1833359 w 1999272"/>
                  <a:gd name="connsiteY1" fmla="*/ 206692 h 1771650"/>
                  <a:gd name="connsiteX2" fmla="*/ 1474267 w 1999272"/>
                  <a:gd name="connsiteY2" fmla="*/ 4763 h 1771650"/>
                  <a:gd name="connsiteX3" fmla="*/ 1308532 w 1999272"/>
                  <a:gd name="connsiteY3" fmla="*/ 2858 h 1771650"/>
                  <a:gd name="connsiteX4" fmla="*/ 1294244 w 1999272"/>
                  <a:gd name="connsiteY4" fmla="*/ 64770 h 1771650"/>
                  <a:gd name="connsiteX5" fmla="*/ 1165657 w 1999272"/>
                  <a:gd name="connsiteY5" fmla="*/ 169545 h 1771650"/>
                  <a:gd name="connsiteX6" fmla="*/ 928484 w 1999272"/>
                  <a:gd name="connsiteY6" fmla="*/ 72390 h 1771650"/>
                  <a:gd name="connsiteX7" fmla="*/ 875144 w 1999272"/>
                  <a:gd name="connsiteY7" fmla="*/ 0 h 1771650"/>
                  <a:gd name="connsiteX8" fmla="*/ 483667 w 1999272"/>
                  <a:gd name="connsiteY8" fmla="*/ 54292 h 1771650"/>
                  <a:gd name="connsiteX9" fmla="*/ 263639 w 1999272"/>
                  <a:gd name="connsiteY9" fmla="*/ 360997 h 1771650"/>
                  <a:gd name="connsiteX10" fmla="*/ 103619 w 1999272"/>
                  <a:gd name="connsiteY10" fmla="*/ 807720 h 1771650"/>
                  <a:gd name="connsiteX11" fmla="*/ 1702 w 1999272"/>
                  <a:gd name="connsiteY11" fmla="*/ 1269682 h 1771650"/>
                  <a:gd name="connsiteX12" fmla="*/ 179819 w 1999272"/>
                  <a:gd name="connsiteY12" fmla="*/ 1448753 h 1771650"/>
                  <a:gd name="connsiteX13" fmla="*/ 625589 w 1999272"/>
                  <a:gd name="connsiteY13" fmla="*/ 1451610 h 1771650"/>
                  <a:gd name="connsiteX14" fmla="*/ 625589 w 1999272"/>
                  <a:gd name="connsiteY14" fmla="*/ 1770698 h 1771650"/>
                  <a:gd name="connsiteX15" fmla="*/ 1638097 w 1999272"/>
                  <a:gd name="connsiteY15" fmla="*/ 1771650 h 1771650"/>
                  <a:gd name="connsiteX16" fmla="*/ 1723822 w 1999272"/>
                  <a:gd name="connsiteY16" fmla="*/ 675322 h 1771650"/>
                  <a:gd name="connsiteX17" fmla="*/ 1901940 w 1999272"/>
                  <a:gd name="connsiteY17" fmla="*/ 899160 h 1771650"/>
                  <a:gd name="connsiteX18" fmla="*/ 1999094 w 1999272"/>
                  <a:gd name="connsiteY18" fmla="*/ 424815 h 1771650"/>
                  <a:gd name="connsiteX19" fmla="*/ 1999094 w 1999272"/>
                  <a:gd name="connsiteY19" fmla="*/ 424815 h 1771650"/>
                  <a:gd name="connsiteX20" fmla="*/ 604226 w 1999272"/>
                  <a:gd name="connsiteY20" fmla="*/ 1170079 h 1771650"/>
                  <a:gd name="connsiteX21" fmla="*/ 420802 w 1999272"/>
                  <a:gd name="connsiteY21" fmla="*/ 1151573 h 1771650"/>
                  <a:gd name="connsiteX22" fmla="*/ 394132 w 1999272"/>
                  <a:gd name="connsiteY22" fmla="*/ 1109663 h 1771650"/>
                  <a:gd name="connsiteX23" fmla="*/ 554152 w 1999272"/>
                  <a:gd name="connsiteY23" fmla="*/ 693420 h 1771650"/>
                  <a:gd name="connsiteX24" fmla="*/ 604226 w 1999272"/>
                  <a:gd name="connsiteY24" fmla="*/ 1170079 h 17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99272" h="1771650">
                    <a:moveTo>
                      <a:pt x="1999094" y="424815"/>
                    </a:moveTo>
                    <a:cubicBezTo>
                      <a:pt x="1943849" y="352425"/>
                      <a:pt x="1890509" y="278130"/>
                      <a:pt x="1833359" y="206692"/>
                    </a:cubicBezTo>
                    <a:cubicBezTo>
                      <a:pt x="1740967" y="91440"/>
                      <a:pt x="1624762" y="14288"/>
                      <a:pt x="1474267" y="4763"/>
                    </a:cubicBezTo>
                    <a:cubicBezTo>
                      <a:pt x="1419022" y="1905"/>
                      <a:pt x="1363777" y="3810"/>
                      <a:pt x="1308532" y="2858"/>
                    </a:cubicBezTo>
                    <a:cubicBezTo>
                      <a:pt x="1305674" y="24765"/>
                      <a:pt x="1298054" y="51435"/>
                      <a:pt x="1294244" y="64770"/>
                    </a:cubicBezTo>
                    <a:cubicBezTo>
                      <a:pt x="1277099" y="128588"/>
                      <a:pt x="1227569" y="152400"/>
                      <a:pt x="1165657" y="169545"/>
                    </a:cubicBezTo>
                    <a:cubicBezTo>
                      <a:pt x="1083742" y="184785"/>
                      <a:pt x="980872" y="172403"/>
                      <a:pt x="928484" y="72390"/>
                    </a:cubicBezTo>
                    <a:cubicBezTo>
                      <a:pt x="895147" y="16192"/>
                      <a:pt x="887527" y="7620"/>
                      <a:pt x="875144" y="0"/>
                    </a:cubicBezTo>
                    <a:cubicBezTo>
                      <a:pt x="833234" y="2858"/>
                      <a:pt x="541769" y="20955"/>
                      <a:pt x="483667" y="54292"/>
                    </a:cubicBezTo>
                    <a:cubicBezTo>
                      <a:pt x="359842" y="126683"/>
                      <a:pt x="299834" y="228600"/>
                      <a:pt x="263639" y="360997"/>
                    </a:cubicBezTo>
                    <a:cubicBezTo>
                      <a:pt x="221729" y="513397"/>
                      <a:pt x="160769" y="660083"/>
                      <a:pt x="103619" y="807720"/>
                    </a:cubicBezTo>
                    <a:cubicBezTo>
                      <a:pt x="77902" y="874395"/>
                      <a:pt x="-13538" y="1179195"/>
                      <a:pt x="1702" y="1269682"/>
                    </a:cubicBezTo>
                    <a:cubicBezTo>
                      <a:pt x="29324" y="1384935"/>
                      <a:pt x="42659" y="1427798"/>
                      <a:pt x="179819" y="1448753"/>
                    </a:cubicBezTo>
                    <a:cubicBezTo>
                      <a:pt x="328409" y="1452563"/>
                      <a:pt x="476999" y="1452563"/>
                      <a:pt x="625589" y="1451610"/>
                    </a:cubicBezTo>
                    <a:cubicBezTo>
                      <a:pt x="625589" y="1451610"/>
                      <a:pt x="626542" y="1741170"/>
                      <a:pt x="625589" y="1770698"/>
                    </a:cubicBezTo>
                    <a:lnTo>
                      <a:pt x="1638097" y="1771650"/>
                    </a:lnTo>
                    <a:cubicBezTo>
                      <a:pt x="1617142" y="1416368"/>
                      <a:pt x="1649527" y="1078230"/>
                      <a:pt x="1723822" y="675322"/>
                    </a:cubicBezTo>
                    <a:cubicBezTo>
                      <a:pt x="1785734" y="754380"/>
                      <a:pt x="1843837" y="825818"/>
                      <a:pt x="1901940" y="899160"/>
                    </a:cubicBezTo>
                    <a:cubicBezTo>
                      <a:pt x="1944802" y="803910"/>
                      <a:pt x="2002904" y="441960"/>
                      <a:pt x="1999094" y="424815"/>
                    </a:cubicBezTo>
                    <a:lnTo>
                      <a:pt x="1999094" y="424815"/>
                    </a:lnTo>
                    <a:close/>
                    <a:moveTo>
                      <a:pt x="604226" y="1170079"/>
                    </a:moveTo>
                    <a:lnTo>
                      <a:pt x="420802" y="1151573"/>
                    </a:lnTo>
                    <a:cubicBezTo>
                      <a:pt x="389369" y="1146810"/>
                      <a:pt x="381749" y="1141095"/>
                      <a:pt x="394132" y="1109663"/>
                    </a:cubicBezTo>
                    <a:cubicBezTo>
                      <a:pt x="431279" y="1019175"/>
                      <a:pt x="538912" y="727710"/>
                      <a:pt x="554152" y="693420"/>
                    </a:cubicBezTo>
                    <a:cubicBezTo>
                      <a:pt x="592434" y="856977"/>
                      <a:pt x="606857" y="1070860"/>
                      <a:pt x="604226" y="11700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accent1"/>
                  </a:gs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7B5549-B113-41CE-8F99-672FBF0A4E6E}"/>
                  </a:ext>
                </a:extLst>
              </p:cNvPr>
              <p:cNvSpPr/>
              <p:nvPr/>
            </p:nvSpPr>
            <p:spPr>
              <a:xfrm>
                <a:off x="3384849" y="1184055"/>
                <a:ext cx="2579597" cy="1305877"/>
              </a:xfrm>
              <a:custGeom>
                <a:avLst/>
                <a:gdLst>
                  <a:gd name="connsiteX0" fmla="*/ 2506255 w 2579597"/>
                  <a:gd name="connsiteY0" fmla="*/ 0 h 1305877"/>
                  <a:gd name="connsiteX1" fmla="*/ 885100 w 2579597"/>
                  <a:gd name="connsiteY1" fmla="*/ 0 h 1305877"/>
                  <a:gd name="connsiteX2" fmla="*/ 811758 w 2579597"/>
                  <a:gd name="connsiteY2" fmla="*/ 73342 h 1305877"/>
                  <a:gd name="connsiteX3" fmla="*/ 580300 w 2579597"/>
                  <a:gd name="connsiteY3" fmla="*/ 1156335 h 1305877"/>
                  <a:gd name="connsiteX4" fmla="*/ 548868 w 2579597"/>
                  <a:gd name="connsiteY4" fmla="*/ 1156335 h 1305877"/>
                  <a:gd name="connsiteX5" fmla="*/ 351700 w 2579597"/>
                  <a:gd name="connsiteY5" fmla="*/ 1156335 h 1305877"/>
                  <a:gd name="connsiteX6" fmla="*/ 230733 w 2579597"/>
                  <a:gd name="connsiteY6" fmla="*/ 1162050 h 1305877"/>
                  <a:gd name="connsiteX7" fmla="*/ 24993 w 2579597"/>
                  <a:gd name="connsiteY7" fmla="*/ 1250632 h 1305877"/>
                  <a:gd name="connsiteX8" fmla="*/ 1180 w 2579597"/>
                  <a:gd name="connsiteY8" fmla="*/ 1289685 h 1305877"/>
                  <a:gd name="connsiteX9" fmla="*/ 30708 w 2579597"/>
                  <a:gd name="connsiteY9" fmla="*/ 1304925 h 1305877"/>
                  <a:gd name="connsiteX10" fmla="*/ 628878 w 2579597"/>
                  <a:gd name="connsiteY10" fmla="*/ 1304925 h 1305877"/>
                  <a:gd name="connsiteX11" fmla="*/ 638403 w 2579597"/>
                  <a:gd name="connsiteY11" fmla="*/ 1305878 h 1305877"/>
                  <a:gd name="connsiteX12" fmla="*/ 2277655 w 2579597"/>
                  <a:gd name="connsiteY12" fmla="*/ 1305878 h 1305877"/>
                  <a:gd name="connsiteX13" fmla="*/ 2350998 w 2579597"/>
                  <a:gd name="connsiteY13" fmla="*/ 1232535 h 1305877"/>
                  <a:gd name="connsiteX14" fmla="*/ 2579598 w 2579597"/>
                  <a:gd name="connsiteY14" fmla="*/ 74295 h 1305877"/>
                  <a:gd name="connsiteX15" fmla="*/ 2506255 w 2579597"/>
                  <a:gd name="connsiteY15" fmla="*/ 0 h 1305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79597" h="1305877">
                    <a:moveTo>
                      <a:pt x="2506255" y="0"/>
                    </a:moveTo>
                    <a:lnTo>
                      <a:pt x="885100" y="0"/>
                    </a:lnTo>
                    <a:cubicBezTo>
                      <a:pt x="845095" y="0"/>
                      <a:pt x="811758" y="32385"/>
                      <a:pt x="811758" y="73342"/>
                    </a:cubicBezTo>
                    <a:lnTo>
                      <a:pt x="580300" y="1156335"/>
                    </a:lnTo>
                    <a:cubicBezTo>
                      <a:pt x="563155" y="1156335"/>
                      <a:pt x="550773" y="1156335"/>
                      <a:pt x="548868" y="1156335"/>
                    </a:cubicBezTo>
                    <a:cubicBezTo>
                      <a:pt x="500290" y="1155382"/>
                      <a:pt x="421233" y="1155382"/>
                      <a:pt x="351700" y="1156335"/>
                    </a:cubicBezTo>
                    <a:cubicBezTo>
                      <a:pt x="311695" y="1166813"/>
                      <a:pt x="270738" y="1164907"/>
                      <a:pt x="230733" y="1162050"/>
                    </a:cubicBezTo>
                    <a:cubicBezTo>
                      <a:pt x="145008" y="1155382"/>
                      <a:pt x="85000" y="1193482"/>
                      <a:pt x="24993" y="1250632"/>
                    </a:cubicBezTo>
                    <a:cubicBezTo>
                      <a:pt x="11658" y="1263968"/>
                      <a:pt x="-4535" y="1271588"/>
                      <a:pt x="1180" y="1289685"/>
                    </a:cubicBezTo>
                    <a:cubicBezTo>
                      <a:pt x="4990" y="1302068"/>
                      <a:pt x="13563" y="1304925"/>
                      <a:pt x="30708" y="1304925"/>
                    </a:cubicBezTo>
                    <a:cubicBezTo>
                      <a:pt x="212635" y="1305878"/>
                      <a:pt x="448855" y="1305878"/>
                      <a:pt x="628878" y="1304925"/>
                    </a:cubicBezTo>
                    <a:cubicBezTo>
                      <a:pt x="631735" y="1304925"/>
                      <a:pt x="635545" y="1305878"/>
                      <a:pt x="638403" y="1305878"/>
                    </a:cubicBezTo>
                    <a:lnTo>
                      <a:pt x="2277655" y="1305878"/>
                    </a:lnTo>
                    <a:cubicBezTo>
                      <a:pt x="2317660" y="1305878"/>
                      <a:pt x="2350998" y="1273493"/>
                      <a:pt x="2350998" y="1232535"/>
                    </a:cubicBezTo>
                    <a:lnTo>
                      <a:pt x="2579598" y="74295"/>
                    </a:lnTo>
                    <a:cubicBezTo>
                      <a:pt x="2578646" y="32385"/>
                      <a:pt x="2546260" y="0"/>
                      <a:pt x="2506255" y="0"/>
                    </a:cubicBezTo>
                    <a:close/>
                  </a:path>
                </a:pathLst>
              </a:custGeom>
              <a:gradFill>
                <a:gsLst>
                  <a:gs pos="63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A7311AB-FD94-4C91-804B-E858E51C828E}"/>
                  </a:ext>
                </a:extLst>
              </p:cNvPr>
              <p:cNvSpPr/>
              <p:nvPr/>
            </p:nvSpPr>
            <p:spPr>
              <a:xfrm>
                <a:off x="3763779" y="6170393"/>
                <a:ext cx="761873" cy="266974"/>
              </a:xfrm>
              <a:custGeom>
                <a:avLst/>
                <a:gdLst>
                  <a:gd name="connsiteX0" fmla="*/ 755725 w 761873"/>
                  <a:gd name="connsiteY0" fmla="*/ 200025 h 266974"/>
                  <a:gd name="connsiteX1" fmla="*/ 621423 w 761873"/>
                  <a:gd name="connsiteY1" fmla="*/ 123825 h 266974"/>
                  <a:gd name="connsiteX2" fmla="*/ 344245 w 761873"/>
                  <a:gd name="connsiteY2" fmla="*/ 26670 h 266974"/>
                  <a:gd name="connsiteX3" fmla="*/ 298525 w 761873"/>
                  <a:gd name="connsiteY3" fmla="*/ 0 h 266974"/>
                  <a:gd name="connsiteX4" fmla="*/ 291858 w 761873"/>
                  <a:gd name="connsiteY4" fmla="*/ 5715 h 266974"/>
                  <a:gd name="connsiteX5" fmla="*/ 82308 w 761873"/>
                  <a:gd name="connsiteY5" fmla="*/ 13335 h 266974"/>
                  <a:gd name="connsiteX6" fmla="*/ 82308 w 761873"/>
                  <a:gd name="connsiteY6" fmla="*/ 13335 h 266974"/>
                  <a:gd name="connsiteX7" fmla="*/ 82308 w 761873"/>
                  <a:gd name="connsiteY7" fmla="*/ 13335 h 266974"/>
                  <a:gd name="connsiteX8" fmla="*/ 38492 w 761873"/>
                  <a:gd name="connsiteY8" fmla="*/ 66675 h 266974"/>
                  <a:gd name="connsiteX9" fmla="*/ 392 w 761873"/>
                  <a:gd name="connsiteY9" fmla="*/ 266700 h 266974"/>
                  <a:gd name="connsiteX10" fmla="*/ 711910 w 761873"/>
                  <a:gd name="connsiteY10" fmla="*/ 266700 h 266974"/>
                  <a:gd name="connsiteX11" fmla="*/ 755725 w 761873"/>
                  <a:gd name="connsiteY11" fmla="*/ 200025 h 266974"/>
                  <a:gd name="connsiteX12" fmla="*/ 755725 w 76187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1873" h="266974">
                    <a:moveTo>
                      <a:pt x="755725" y="200025"/>
                    </a:moveTo>
                    <a:cubicBezTo>
                      <a:pt x="731912" y="136207"/>
                      <a:pt x="679525" y="125730"/>
                      <a:pt x="621423" y="123825"/>
                    </a:cubicBezTo>
                    <a:cubicBezTo>
                      <a:pt x="519505" y="118110"/>
                      <a:pt x="426160" y="89535"/>
                      <a:pt x="344245" y="26670"/>
                    </a:cubicBezTo>
                    <a:cubicBezTo>
                      <a:pt x="329958" y="15240"/>
                      <a:pt x="314717" y="5715"/>
                      <a:pt x="298525" y="0"/>
                    </a:cubicBezTo>
                    <a:cubicBezTo>
                      <a:pt x="296620" y="1905"/>
                      <a:pt x="294715" y="3810"/>
                      <a:pt x="291858" y="5715"/>
                    </a:cubicBezTo>
                    <a:cubicBezTo>
                      <a:pt x="223277" y="35243"/>
                      <a:pt x="152792" y="20002"/>
                      <a:pt x="82308" y="13335"/>
                    </a:cubicBezTo>
                    <a:lnTo>
                      <a:pt x="82308" y="13335"/>
                    </a:lnTo>
                    <a:lnTo>
                      <a:pt x="82308" y="13335"/>
                    </a:lnTo>
                    <a:cubicBezTo>
                      <a:pt x="40398" y="7620"/>
                      <a:pt x="40398" y="39052"/>
                      <a:pt x="38492" y="66675"/>
                    </a:cubicBezTo>
                    <a:cubicBezTo>
                      <a:pt x="21348" y="132398"/>
                      <a:pt x="-3417" y="196215"/>
                      <a:pt x="392" y="266700"/>
                    </a:cubicBezTo>
                    <a:cubicBezTo>
                      <a:pt x="168033" y="265748"/>
                      <a:pt x="659523" y="267652"/>
                      <a:pt x="711910" y="266700"/>
                    </a:cubicBezTo>
                    <a:cubicBezTo>
                      <a:pt x="755725" y="265748"/>
                      <a:pt x="771917" y="243840"/>
                      <a:pt x="755725" y="200025"/>
                    </a:cubicBezTo>
                    <a:lnTo>
                      <a:pt x="75572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2E50356-493F-4BA2-B378-6250663BDE3A}"/>
                  </a:ext>
                </a:extLst>
              </p:cNvPr>
              <p:cNvSpPr/>
              <p:nvPr/>
            </p:nvSpPr>
            <p:spPr>
              <a:xfrm>
                <a:off x="3181959" y="6170393"/>
                <a:ext cx="753143" cy="266974"/>
              </a:xfrm>
              <a:custGeom>
                <a:avLst/>
                <a:gdLst>
                  <a:gd name="connsiteX0" fmla="*/ 746995 w 753143"/>
                  <a:gd name="connsiteY0" fmla="*/ 200025 h 266974"/>
                  <a:gd name="connsiteX1" fmla="*/ 614598 w 753143"/>
                  <a:gd name="connsiteY1" fmla="*/ 123825 h 266974"/>
                  <a:gd name="connsiteX2" fmla="*/ 341230 w 753143"/>
                  <a:gd name="connsiteY2" fmla="*/ 26670 h 266974"/>
                  <a:gd name="connsiteX3" fmla="*/ 295510 w 753143"/>
                  <a:gd name="connsiteY3" fmla="*/ 0 h 266974"/>
                  <a:gd name="connsiteX4" fmla="*/ 288843 w 753143"/>
                  <a:gd name="connsiteY4" fmla="*/ 5715 h 266974"/>
                  <a:gd name="connsiteX5" fmla="*/ 82150 w 753143"/>
                  <a:gd name="connsiteY5" fmla="*/ 13335 h 266974"/>
                  <a:gd name="connsiteX6" fmla="*/ 82150 w 753143"/>
                  <a:gd name="connsiteY6" fmla="*/ 13335 h 266974"/>
                  <a:gd name="connsiteX7" fmla="*/ 82150 w 753143"/>
                  <a:gd name="connsiteY7" fmla="*/ 13335 h 266974"/>
                  <a:gd name="connsiteX8" fmla="*/ 38335 w 753143"/>
                  <a:gd name="connsiteY8" fmla="*/ 66675 h 266974"/>
                  <a:gd name="connsiteX9" fmla="*/ 235 w 753143"/>
                  <a:gd name="connsiteY9" fmla="*/ 266700 h 266974"/>
                  <a:gd name="connsiteX10" fmla="*/ 703180 w 753143"/>
                  <a:gd name="connsiteY10" fmla="*/ 266700 h 266974"/>
                  <a:gd name="connsiteX11" fmla="*/ 746995 w 753143"/>
                  <a:gd name="connsiteY11" fmla="*/ 200025 h 266974"/>
                  <a:gd name="connsiteX12" fmla="*/ 746995 w 753143"/>
                  <a:gd name="connsiteY12" fmla="*/ 200025 h 2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3143" h="266974">
                    <a:moveTo>
                      <a:pt x="746995" y="200025"/>
                    </a:moveTo>
                    <a:cubicBezTo>
                      <a:pt x="723182" y="136207"/>
                      <a:pt x="671748" y="125730"/>
                      <a:pt x="614598" y="123825"/>
                    </a:cubicBezTo>
                    <a:cubicBezTo>
                      <a:pt x="514585" y="118110"/>
                      <a:pt x="422193" y="89535"/>
                      <a:pt x="341230" y="26670"/>
                    </a:cubicBezTo>
                    <a:cubicBezTo>
                      <a:pt x="326943" y="15240"/>
                      <a:pt x="312655" y="5715"/>
                      <a:pt x="295510" y="0"/>
                    </a:cubicBezTo>
                    <a:cubicBezTo>
                      <a:pt x="293605" y="1905"/>
                      <a:pt x="291700" y="3810"/>
                      <a:pt x="288843" y="5715"/>
                    </a:cubicBezTo>
                    <a:cubicBezTo>
                      <a:pt x="221215" y="35243"/>
                      <a:pt x="151682" y="20002"/>
                      <a:pt x="82150" y="13335"/>
                    </a:cubicBezTo>
                    <a:lnTo>
                      <a:pt x="82150" y="13335"/>
                    </a:lnTo>
                    <a:lnTo>
                      <a:pt x="82150" y="13335"/>
                    </a:lnTo>
                    <a:cubicBezTo>
                      <a:pt x="41193" y="7620"/>
                      <a:pt x="41193" y="39052"/>
                      <a:pt x="38335" y="66675"/>
                    </a:cubicBezTo>
                    <a:cubicBezTo>
                      <a:pt x="21190" y="132398"/>
                      <a:pt x="-2622" y="196215"/>
                      <a:pt x="235" y="266700"/>
                    </a:cubicBezTo>
                    <a:cubicBezTo>
                      <a:pt x="165970" y="265748"/>
                      <a:pt x="651745" y="267652"/>
                      <a:pt x="703180" y="266700"/>
                    </a:cubicBezTo>
                    <a:cubicBezTo>
                      <a:pt x="746995" y="265748"/>
                      <a:pt x="763188" y="243840"/>
                      <a:pt x="746995" y="200025"/>
                    </a:cubicBezTo>
                    <a:lnTo>
                      <a:pt x="746995" y="2000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55000">
                    <a:schemeClr val="accent5">
                      <a:lumMod val="50000"/>
                    </a:schemeClr>
                  </a:gs>
                  <a:gs pos="100000">
                    <a:schemeClr val="accent5">
                      <a:lumMod val="50000"/>
                    </a:schemeClr>
                  </a:gs>
                </a:gsLst>
                <a:lin ang="7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68E4883-6A0B-48F7-B96F-9A767E6161F7}"/>
                  </a:ext>
                </a:extLst>
              </p:cNvPr>
              <p:cNvSpPr/>
              <p:nvPr/>
            </p:nvSpPr>
            <p:spPr>
              <a:xfrm>
                <a:off x="3118377" y="2227446"/>
                <a:ext cx="630554" cy="255965"/>
              </a:xfrm>
              <a:custGeom>
                <a:avLst/>
                <a:gdLst>
                  <a:gd name="connsiteX0" fmla="*/ 0 w 630554"/>
                  <a:gd name="connsiteY0" fmla="*/ 254866 h 255965"/>
                  <a:gd name="connsiteX1" fmla="*/ 952 w 630554"/>
                  <a:gd name="connsiteY1" fmla="*/ 195811 h 255965"/>
                  <a:gd name="connsiteX2" fmla="*/ 180022 w 630554"/>
                  <a:gd name="connsiteY2" fmla="*/ 9121 h 255965"/>
                  <a:gd name="connsiteX3" fmla="*/ 455295 w 630554"/>
                  <a:gd name="connsiteY3" fmla="*/ 22456 h 255965"/>
                  <a:gd name="connsiteX4" fmla="*/ 568642 w 630554"/>
                  <a:gd name="connsiteY4" fmla="*/ 46269 h 255965"/>
                  <a:gd name="connsiteX5" fmla="*/ 630555 w 630554"/>
                  <a:gd name="connsiteY5" fmla="*/ 115801 h 255965"/>
                  <a:gd name="connsiteX6" fmla="*/ 593407 w 630554"/>
                  <a:gd name="connsiteY6" fmla="*/ 135803 h 255965"/>
                  <a:gd name="connsiteX7" fmla="*/ 461010 w 630554"/>
                  <a:gd name="connsiteY7" fmla="*/ 135803 h 255965"/>
                  <a:gd name="connsiteX8" fmla="*/ 331470 w 630554"/>
                  <a:gd name="connsiteY8" fmla="*/ 189144 h 255965"/>
                  <a:gd name="connsiteX9" fmla="*/ 294322 w 630554"/>
                  <a:gd name="connsiteY9" fmla="*/ 254866 h 255965"/>
                  <a:gd name="connsiteX10" fmla="*/ 0 w 630554"/>
                  <a:gd name="connsiteY10" fmla="*/ 254866 h 25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554" h="255965">
                    <a:moveTo>
                      <a:pt x="0" y="254866"/>
                    </a:moveTo>
                    <a:cubicBezTo>
                      <a:pt x="0" y="252009"/>
                      <a:pt x="952" y="198669"/>
                      <a:pt x="952" y="195811"/>
                    </a:cubicBezTo>
                    <a:cubicBezTo>
                      <a:pt x="26670" y="40553"/>
                      <a:pt x="27622" y="43411"/>
                      <a:pt x="180022" y="9121"/>
                    </a:cubicBezTo>
                    <a:cubicBezTo>
                      <a:pt x="273367" y="-12786"/>
                      <a:pt x="363855" y="10074"/>
                      <a:pt x="455295" y="22456"/>
                    </a:cubicBezTo>
                    <a:cubicBezTo>
                      <a:pt x="493395" y="27219"/>
                      <a:pt x="532447" y="31028"/>
                      <a:pt x="568642" y="46269"/>
                    </a:cubicBezTo>
                    <a:cubicBezTo>
                      <a:pt x="601027" y="59603"/>
                      <a:pt x="623888" y="80559"/>
                      <a:pt x="630555" y="115801"/>
                    </a:cubicBezTo>
                    <a:cubicBezTo>
                      <a:pt x="627697" y="140566"/>
                      <a:pt x="608647" y="135803"/>
                      <a:pt x="593407" y="135803"/>
                    </a:cubicBezTo>
                    <a:cubicBezTo>
                      <a:pt x="549592" y="136756"/>
                      <a:pt x="505777" y="139614"/>
                      <a:pt x="461010" y="135803"/>
                    </a:cubicBezTo>
                    <a:cubicBezTo>
                      <a:pt x="406717" y="131041"/>
                      <a:pt x="366713" y="151044"/>
                      <a:pt x="331470" y="189144"/>
                    </a:cubicBezTo>
                    <a:cubicBezTo>
                      <a:pt x="324802" y="196764"/>
                      <a:pt x="302895" y="222481"/>
                      <a:pt x="294322" y="254866"/>
                    </a:cubicBezTo>
                    <a:cubicBezTo>
                      <a:pt x="207645" y="256771"/>
                      <a:pt x="48577" y="255819"/>
                      <a:pt x="0" y="254866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49AA4FB-F0E5-4DA4-B288-2BA766FF6977}"/>
                  </a:ext>
                </a:extLst>
              </p:cNvPr>
              <p:cNvSpPr/>
              <p:nvPr/>
            </p:nvSpPr>
            <p:spPr>
              <a:xfrm>
                <a:off x="4868071" y="1741251"/>
                <a:ext cx="200085" cy="238141"/>
              </a:xfrm>
              <a:custGeom>
                <a:avLst/>
                <a:gdLst>
                  <a:gd name="connsiteX0" fmla="*/ 200073 w 200085"/>
                  <a:gd name="connsiteY0" fmla="*/ 99076 h 238141"/>
                  <a:gd name="connsiteX1" fmla="*/ 85773 w 200085"/>
                  <a:gd name="connsiteY1" fmla="*/ 238141 h 238141"/>
                  <a:gd name="connsiteX2" fmla="*/ 48 w 200085"/>
                  <a:gd name="connsiteY2" fmla="*/ 140986 h 238141"/>
                  <a:gd name="connsiteX3" fmla="*/ 112443 w 200085"/>
                  <a:gd name="connsiteY3" fmla="*/ 16 h 238141"/>
                  <a:gd name="connsiteX4" fmla="*/ 200073 w 200085"/>
                  <a:gd name="connsiteY4" fmla="*/ 99076 h 238141"/>
                  <a:gd name="connsiteX5" fmla="*/ 200073 w 200085"/>
                  <a:gd name="connsiteY5" fmla="*/ 99076 h 23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85" h="238141">
                    <a:moveTo>
                      <a:pt x="200073" y="99076"/>
                    </a:moveTo>
                    <a:cubicBezTo>
                      <a:pt x="201025" y="171466"/>
                      <a:pt x="145781" y="238141"/>
                      <a:pt x="85773" y="238141"/>
                    </a:cubicBezTo>
                    <a:cubicBezTo>
                      <a:pt x="37195" y="238141"/>
                      <a:pt x="2906" y="198136"/>
                      <a:pt x="48" y="140986"/>
                    </a:cubicBezTo>
                    <a:cubicBezTo>
                      <a:pt x="-1857" y="70501"/>
                      <a:pt x="53388" y="969"/>
                      <a:pt x="112443" y="16"/>
                    </a:cubicBezTo>
                    <a:cubicBezTo>
                      <a:pt x="163878" y="-936"/>
                      <a:pt x="200073" y="40021"/>
                      <a:pt x="200073" y="99076"/>
                    </a:cubicBezTo>
                    <a:lnTo>
                      <a:pt x="200073" y="99076"/>
                    </a:lnTo>
                    <a:close/>
                  </a:path>
                </a:pathLst>
              </a:custGeom>
              <a:solidFill>
                <a:srgbClr val="E8ECF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B9347AB-BC17-4F26-8B7A-963FEF2EB4C6}"/>
                  </a:ext>
                </a:extLst>
              </p:cNvPr>
              <p:cNvSpPr/>
              <p:nvPr/>
            </p:nvSpPr>
            <p:spPr>
              <a:xfrm>
                <a:off x="2497347" y="2503268"/>
                <a:ext cx="504825" cy="9525"/>
              </a:xfrm>
              <a:custGeom>
                <a:avLst/>
                <a:gdLst>
                  <a:gd name="connsiteX0" fmla="*/ 504825 w 504825"/>
                  <a:gd name="connsiteY0" fmla="*/ 9525 h 9525"/>
                  <a:gd name="connsiteX1" fmla="*/ 0 w 504825"/>
                  <a:gd name="connsiteY1" fmla="*/ 9525 h 9525"/>
                  <a:gd name="connsiteX2" fmla="*/ 0 w 504825"/>
                  <a:gd name="connsiteY2" fmla="*/ 0 h 9525"/>
                  <a:gd name="connsiteX3" fmla="*/ 504825 w 504825"/>
                  <a:gd name="connsiteY3" fmla="*/ 0 h 9525"/>
                  <a:gd name="connsiteX4" fmla="*/ 504825 w 504825"/>
                  <a:gd name="connsiteY4" fmla="*/ 9525 h 9525"/>
                  <a:gd name="connsiteX5" fmla="*/ 504825 w 504825"/>
                  <a:gd name="connsiteY5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825" h="9525">
                    <a:moveTo>
                      <a:pt x="504825" y="9525"/>
                    </a:moveTo>
                    <a:cubicBezTo>
                      <a:pt x="336233" y="9525"/>
                      <a:pt x="168592" y="9525"/>
                      <a:pt x="0" y="9525"/>
                    </a:cubicBezTo>
                    <a:cubicBezTo>
                      <a:pt x="0" y="6668"/>
                      <a:pt x="0" y="2857"/>
                      <a:pt x="0" y="0"/>
                    </a:cubicBezTo>
                    <a:cubicBezTo>
                      <a:pt x="168592" y="0"/>
                      <a:pt x="336233" y="0"/>
                      <a:pt x="504825" y="0"/>
                    </a:cubicBezTo>
                    <a:cubicBezTo>
                      <a:pt x="504825" y="2857"/>
                      <a:pt x="504825" y="5715"/>
                      <a:pt x="504825" y="9525"/>
                    </a:cubicBezTo>
                    <a:lnTo>
                      <a:pt x="504825" y="9525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C5A36E3-B984-47EC-B031-5A26BA35E2CF}"/>
                  </a:ext>
                </a:extLst>
              </p:cNvPr>
              <p:cNvSpPr/>
              <p:nvPr/>
            </p:nvSpPr>
            <p:spPr>
              <a:xfrm>
                <a:off x="3467944" y="2503268"/>
                <a:ext cx="428625" cy="9525"/>
              </a:xfrm>
              <a:custGeom>
                <a:avLst/>
                <a:gdLst>
                  <a:gd name="connsiteX0" fmla="*/ 953 w 428625"/>
                  <a:gd name="connsiteY0" fmla="*/ 0 h 9525"/>
                  <a:gd name="connsiteX1" fmla="*/ 428625 w 428625"/>
                  <a:gd name="connsiteY1" fmla="*/ 0 h 9525"/>
                  <a:gd name="connsiteX2" fmla="*/ 428625 w 428625"/>
                  <a:gd name="connsiteY2" fmla="*/ 9525 h 9525"/>
                  <a:gd name="connsiteX3" fmla="*/ 0 w 428625"/>
                  <a:gd name="connsiteY3" fmla="*/ 9525 h 9525"/>
                  <a:gd name="connsiteX4" fmla="*/ 953 w 428625"/>
                  <a:gd name="connsiteY4" fmla="*/ 0 h 9525"/>
                  <a:gd name="connsiteX5" fmla="*/ 953 w 428625"/>
                  <a:gd name="connsiteY5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625" h="9525">
                    <a:moveTo>
                      <a:pt x="953" y="0"/>
                    </a:moveTo>
                    <a:cubicBezTo>
                      <a:pt x="143828" y="0"/>
                      <a:pt x="286703" y="0"/>
                      <a:pt x="428625" y="0"/>
                    </a:cubicBezTo>
                    <a:cubicBezTo>
                      <a:pt x="428625" y="2857"/>
                      <a:pt x="428625" y="6668"/>
                      <a:pt x="428625" y="9525"/>
                    </a:cubicBezTo>
                    <a:cubicBezTo>
                      <a:pt x="285750" y="9525"/>
                      <a:pt x="142875" y="9525"/>
                      <a:pt x="0" y="9525"/>
                    </a:cubicBezTo>
                    <a:cubicBezTo>
                      <a:pt x="953" y="6668"/>
                      <a:pt x="953" y="3810"/>
                      <a:pt x="953" y="0"/>
                    </a:cubicBez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E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6ABC664-DBFB-4BA2-AA86-8792E2889EB2}"/>
                  </a:ext>
                </a:extLst>
              </p:cNvPr>
              <p:cNvSpPr/>
              <p:nvPr/>
            </p:nvSpPr>
            <p:spPr>
              <a:xfrm>
                <a:off x="3240195" y="6046206"/>
                <a:ext cx="257276" cy="152791"/>
              </a:xfrm>
              <a:custGeom>
                <a:avLst/>
                <a:gdLst>
                  <a:gd name="connsiteX0" fmla="*/ 227749 w 257276"/>
                  <a:gd name="connsiteY0" fmla="*/ 131806 h 152791"/>
                  <a:gd name="connsiteX1" fmla="*/ 102 w 257276"/>
                  <a:gd name="connsiteY1" fmla="*/ 139426 h 152791"/>
                  <a:gd name="connsiteX2" fmla="*/ 13437 w 257276"/>
                  <a:gd name="connsiteY2" fmla="*/ 7981 h 152791"/>
                  <a:gd name="connsiteX3" fmla="*/ 257277 w 257276"/>
                  <a:gd name="connsiteY3" fmla="*/ 7029 h 152791"/>
                  <a:gd name="connsiteX4" fmla="*/ 227749 w 257276"/>
                  <a:gd name="connsiteY4" fmla="*/ 131806 h 152791"/>
                  <a:gd name="connsiteX5" fmla="*/ 227749 w 257276"/>
                  <a:gd name="connsiteY5" fmla="*/ 131806 h 15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276" h="152791">
                    <a:moveTo>
                      <a:pt x="227749" y="131806"/>
                    </a:moveTo>
                    <a:cubicBezTo>
                      <a:pt x="159169" y="160381"/>
                      <a:pt x="-4661" y="156572"/>
                      <a:pt x="102" y="139426"/>
                    </a:cubicBezTo>
                    <a:cubicBezTo>
                      <a:pt x="12484" y="103231"/>
                      <a:pt x="11532" y="47034"/>
                      <a:pt x="13437" y="7981"/>
                    </a:cubicBezTo>
                    <a:cubicBezTo>
                      <a:pt x="19152" y="-2496"/>
                      <a:pt x="250609" y="-2496"/>
                      <a:pt x="257277" y="7029"/>
                    </a:cubicBezTo>
                    <a:cubicBezTo>
                      <a:pt x="251562" y="36556"/>
                      <a:pt x="242037" y="122281"/>
                      <a:pt x="227749" y="131806"/>
                    </a:cubicBezTo>
                    <a:lnTo>
                      <a:pt x="227749" y="131806"/>
                    </a:lnTo>
                    <a:close/>
                  </a:path>
                </a:pathLst>
              </a:custGeom>
              <a:gradFill>
                <a:gsLst>
                  <a:gs pos="4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2415510-D2C1-44A8-A2F4-B5407138ABB7}"/>
                  </a:ext>
                </a:extLst>
              </p:cNvPr>
              <p:cNvSpPr/>
              <p:nvPr/>
            </p:nvSpPr>
            <p:spPr>
              <a:xfrm>
                <a:off x="3831407" y="6065618"/>
                <a:ext cx="256614" cy="133588"/>
              </a:xfrm>
              <a:custGeom>
                <a:avLst/>
                <a:gdLst>
                  <a:gd name="connsiteX0" fmla="*/ 256614 w 256614"/>
                  <a:gd name="connsiteY0" fmla="*/ 0 h 133588"/>
                  <a:gd name="connsiteX1" fmla="*/ 227087 w 256614"/>
                  <a:gd name="connsiteY1" fmla="*/ 115252 h 133588"/>
                  <a:gd name="connsiteX2" fmla="*/ 392 w 256614"/>
                  <a:gd name="connsiteY2" fmla="*/ 118110 h 133588"/>
                  <a:gd name="connsiteX3" fmla="*/ 25157 w 256614"/>
                  <a:gd name="connsiteY3" fmla="*/ 1905 h 133588"/>
                  <a:gd name="connsiteX4" fmla="*/ 256614 w 256614"/>
                  <a:gd name="connsiteY4" fmla="*/ 0 h 133588"/>
                  <a:gd name="connsiteX5" fmla="*/ 256614 w 256614"/>
                  <a:gd name="connsiteY5" fmla="*/ 0 h 133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614" h="133588">
                    <a:moveTo>
                      <a:pt x="256614" y="0"/>
                    </a:moveTo>
                    <a:cubicBezTo>
                      <a:pt x="248042" y="27623"/>
                      <a:pt x="229944" y="100965"/>
                      <a:pt x="227087" y="115252"/>
                    </a:cubicBezTo>
                    <a:cubicBezTo>
                      <a:pt x="157554" y="132398"/>
                      <a:pt x="-9133" y="144780"/>
                      <a:pt x="392" y="118110"/>
                    </a:cubicBezTo>
                    <a:cubicBezTo>
                      <a:pt x="15632" y="92393"/>
                      <a:pt x="24204" y="30480"/>
                      <a:pt x="25157" y="1905"/>
                    </a:cubicBezTo>
                    <a:cubicBezTo>
                      <a:pt x="103262" y="952"/>
                      <a:pt x="176604" y="0"/>
                      <a:pt x="256614" y="0"/>
                    </a:cubicBezTo>
                    <a:lnTo>
                      <a:pt x="256614" y="0"/>
                    </a:lnTo>
                    <a:close/>
                  </a:path>
                </a:pathLst>
              </a:custGeom>
              <a:gradFill>
                <a:gsLst>
                  <a:gs pos="5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F75AB43-8FF9-4C3F-9E23-CF134643F85F}"/>
                  </a:ext>
                </a:extLst>
              </p:cNvPr>
              <p:cNvSpPr/>
              <p:nvPr/>
            </p:nvSpPr>
            <p:spPr>
              <a:xfrm>
                <a:off x="2621231" y="2789713"/>
                <a:ext cx="2066615" cy="3286743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66615" h="3286743">
                    <a:moveTo>
                      <a:pt x="1810643" y="474602"/>
                    </a:moveTo>
                    <a:cubicBezTo>
                      <a:pt x="1648718" y="434597"/>
                      <a:pt x="1526798" y="411737"/>
                      <a:pt x="1362968" y="379352"/>
                    </a:cubicBezTo>
                    <a:cubicBezTo>
                      <a:pt x="1321058" y="370780"/>
                      <a:pt x="1262003" y="326012"/>
                      <a:pt x="1255335" y="283150"/>
                    </a:cubicBezTo>
                    <a:cubicBezTo>
                      <a:pt x="1242953" y="206950"/>
                      <a:pt x="1221998" y="126940"/>
                      <a:pt x="1177231" y="1210"/>
                    </a:cubicBezTo>
                    <a:cubicBezTo>
                      <a:pt x="1086743" y="7877"/>
                      <a:pt x="226635" y="-1648"/>
                      <a:pt x="164723" y="257"/>
                    </a:cubicBezTo>
                    <a:cubicBezTo>
                      <a:pt x="133290" y="58360"/>
                      <a:pt x="110430" y="115510"/>
                      <a:pt x="93285" y="174565"/>
                    </a:cubicBezTo>
                    <a:cubicBezTo>
                      <a:pt x="64710" y="275530"/>
                      <a:pt x="21848" y="372685"/>
                      <a:pt x="5655" y="476507"/>
                    </a:cubicBezTo>
                    <a:cubicBezTo>
                      <a:pt x="-19110" y="627955"/>
                      <a:pt x="38040" y="804167"/>
                      <a:pt x="165675" y="894655"/>
                    </a:cubicBezTo>
                    <a:cubicBezTo>
                      <a:pt x="352365" y="1026100"/>
                      <a:pt x="641925" y="963235"/>
                      <a:pt x="855285" y="963235"/>
                    </a:cubicBezTo>
                    <a:cubicBezTo>
                      <a:pt x="953393" y="963235"/>
                      <a:pt x="943868" y="1066105"/>
                      <a:pt x="930533" y="1136590"/>
                    </a:cubicBezTo>
                    <a:cubicBezTo>
                      <a:pt x="866715" y="1460440"/>
                      <a:pt x="825758" y="1788100"/>
                      <a:pt x="785753" y="2115760"/>
                    </a:cubicBezTo>
                    <a:cubicBezTo>
                      <a:pt x="745748" y="2446277"/>
                      <a:pt x="623828" y="3182560"/>
                      <a:pt x="620018" y="3221612"/>
                    </a:cubicBezTo>
                    <a:cubicBezTo>
                      <a:pt x="618113" y="3238757"/>
                      <a:pt x="608588" y="3261617"/>
                      <a:pt x="639068" y="3267332"/>
                    </a:cubicBezTo>
                    <a:cubicBezTo>
                      <a:pt x="720983" y="3267332"/>
                      <a:pt x="801946" y="3266380"/>
                      <a:pt x="882908" y="3266380"/>
                    </a:cubicBezTo>
                    <a:cubicBezTo>
                      <a:pt x="921008" y="3271142"/>
                      <a:pt x="934343" y="3251140"/>
                      <a:pt x="943868" y="3215897"/>
                    </a:cubicBezTo>
                    <a:cubicBezTo>
                      <a:pt x="991493" y="3037780"/>
                      <a:pt x="1221046" y="2228155"/>
                      <a:pt x="1285815" y="2000507"/>
                    </a:cubicBezTo>
                    <a:cubicBezTo>
                      <a:pt x="1318200" y="1886207"/>
                      <a:pt x="1442025" y="1480442"/>
                      <a:pt x="1468696" y="1360427"/>
                    </a:cubicBezTo>
                    <a:cubicBezTo>
                      <a:pt x="1462981" y="1497587"/>
                      <a:pt x="1439168" y="1649035"/>
                      <a:pt x="1433453" y="1680467"/>
                    </a:cubicBezTo>
                    <a:cubicBezTo>
                      <a:pt x="1359158" y="2178625"/>
                      <a:pt x="1216283" y="3108265"/>
                      <a:pt x="1203900" y="3213992"/>
                    </a:cubicBezTo>
                    <a:cubicBezTo>
                      <a:pt x="1201043" y="3242567"/>
                      <a:pt x="1200090" y="3271142"/>
                      <a:pt x="1237238" y="3279715"/>
                    </a:cubicBezTo>
                    <a:cubicBezTo>
                      <a:pt x="1316296" y="3289240"/>
                      <a:pt x="1394400" y="3289240"/>
                      <a:pt x="1473458" y="3278762"/>
                    </a:cubicBezTo>
                    <a:cubicBezTo>
                      <a:pt x="1504890" y="3269237"/>
                      <a:pt x="1513463" y="3242567"/>
                      <a:pt x="1522035" y="3215897"/>
                    </a:cubicBezTo>
                    <a:cubicBezTo>
                      <a:pt x="1609665" y="2919670"/>
                      <a:pt x="1851600" y="1855727"/>
                      <a:pt x="1904940" y="1634747"/>
                    </a:cubicBezTo>
                    <a:cubicBezTo>
                      <a:pt x="1959233" y="1411862"/>
                      <a:pt x="2039243" y="1147067"/>
                      <a:pt x="2057340" y="917515"/>
                    </a:cubicBezTo>
                    <a:cubicBezTo>
                      <a:pt x="2076390" y="668912"/>
                      <a:pt x="2093535" y="544135"/>
                      <a:pt x="1810643" y="474602"/>
                    </a:cubicBezTo>
                    <a:lnTo>
                      <a:pt x="1810643" y="47460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9723153-2D8E-4CF3-81B4-D43748DE1401}"/>
                  </a:ext>
                </a:extLst>
              </p:cNvPr>
              <p:cNvSpPr/>
              <p:nvPr/>
            </p:nvSpPr>
            <p:spPr>
              <a:xfrm>
                <a:off x="439947" y="2484218"/>
                <a:ext cx="6000750" cy="228600"/>
              </a:xfrm>
              <a:custGeom>
                <a:avLst/>
                <a:gdLst>
                  <a:gd name="connsiteX0" fmla="*/ 5884545 w 6000750"/>
                  <a:gd name="connsiteY0" fmla="*/ 228600 h 228600"/>
                  <a:gd name="connsiteX1" fmla="*/ 115253 w 6000750"/>
                  <a:gd name="connsiteY1" fmla="*/ 228600 h 228600"/>
                  <a:gd name="connsiteX2" fmla="*/ 0 w 6000750"/>
                  <a:gd name="connsiteY2" fmla="*/ 114300 h 228600"/>
                  <a:gd name="connsiteX3" fmla="*/ 0 w 6000750"/>
                  <a:gd name="connsiteY3" fmla="*/ 114300 h 228600"/>
                  <a:gd name="connsiteX4" fmla="*/ 115253 w 6000750"/>
                  <a:gd name="connsiteY4" fmla="*/ 0 h 228600"/>
                  <a:gd name="connsiteX5" fmla="*/ 5885498 w 6000750"/>
                  <a:gd name="connsiteY5" fmla="*/ 0 h 228600"/>
                  <a:gd name="connsiteX6" fmla="*/ 6000750 w 6000750"/>
                  <a:gd name="connsiteY6" fmla="*/ 114300 h 228600"/>
                  <a:gd name="connsiteX7" fmla="*/ 6000750 w 6000750"/>
                  <a:gd name="connsiteY7" fmla="*/ 114300 h 228600"/>
                  <a:gd name="connsiteX8" fmla="*/ 5884545 w 6000750"/>
                  <a:gd name="connsiteY8" fmla="*/ 228600 h 228600"/>
                  <a:gd name="connsiteX9" fmla="*/ 5884545 w 6000750"/>
                  <a:gd name="connsiteY9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00750" h="228600">
                    <a:moveTo>
                      <a:pt x="5884545" y="228600"/>
                    </a:moveTo>
                    <a:lnTo>
                      <a:pt x="115253" y="228600"/>
                    </a:lnTo>
                    <a:cubicBezTo>
                      <a:pt x="51435" y="228600"/>
                      <a:pt x="0" y="177165"/>
                      <a:pt x="0" y="114300"/>
                    </a:cubicBezTo>
                    <a:lnTo>
                      <a:pt x="0" y="114300"/>
                    </a:lnTo>
                    <a:cubicBezTo>
                      <a:pt x="0" y="51435"/>
                      <a:pt x="51435" y="0"/>
                      <a:pt x="115253" y="0"/>
                    </a:cubicBezTo>
                    <a:lnTo>
                      <a:pt x="5885498" y="0"/>
                    </a:lnTo>
                    <a:cubicBezTo>
                      <a:pt x="5949315" y="0"/>
                      <a:pt x="6000750" y="51435"/>
                      <a:pt x="6000750" y="114300"/>
                    </a:cubicBezTo>
                    <a:lnTo>
                      <a:pt x="6000750" y="114300"/>
                    </a:lnTo>
                    <a:cubicBezTo>
                      <a:pt x="5999798" y="177165"/>
                      <a:pt x="5948363" y="228600"/>
                      <a:pt x="5884545" y="228600"/>
                    </a:cubicBezTo>
                    <a:lnTo>
                      <a:pt x="5884545" y="2286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85000"/>
                      <a:lumOff val="15000"/>
                    </a:schemeClr>
                  </a:gs>
                </a:gsLst>
                <a:lin ang="5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0F78DDE-AE3E-4886-9270-0ED20AB7940F}"/>
                  </a:ext>
                </a:extLst>
              </p:cNvPr>
              <p:cNvSpPr/>
              <p:nvPr/>
            </p:nvSpPr>
            <p:spPr>
              <a:xfrm>
                <a:off x="2756767" y="-373145"/>
                <a:ext cx="1083432" cy="1772278"/>
              </a:xfrm>
              <a:custGeom>
                <a:avLst/>
                <a:gdLst>
                  <a:gd name="connsiteX0" fmla="*/ 1056935 w 1083432"/>
                  <a:gd name="connsiteY0" fmla="*/ 321808 h 1772278"/>
                  <a:gd name="connsiteX1" fmla="*/ 881674 w 1083432"/>
                  <a:gd name="connsiteY1" fmla="*/ 81778 h 1772278"/>
                  <a:gd name="connsiteX2" fmla="*/ 38712 w 1083432"/>
                  <a:gd name="connsiteY2" fmla="*/ 364670 h 1772278"/>
                  <a:gd name="connsiteX3" fmla="*/ 11089 w 1083432"/>
                  <a:gd name="connsiteY3" fmla="*/ 463730 h 1772278"/>
                  <a:gd name="connsiteX4" fmla="*/ 11089 w 1083432"/>
                  <a:gd name="connsiteY4" fmla="*/ 463730 h 1772278"/>
                  <a:gd name="connsiteX5" fmla="*/ 6327 w 1083432"/>
                  <a:gd name="connsiteY5" fmla="*/ 537073 h 1772278"/>
                  <a:gd name="connsiteX6" fmla="*/ 5374 w 1083432"/>
                  <a:gd name="connsiteY6" fmla="*/ 1377178 h 1772278"/>
                  <a:gd name="connsiteX7" fmla="*/ 4422 w 1083432"/>
                  <a:gd name="connsiteY7" fmla="*/ 1521958 h 1772278"/>
                  <a:gd name="connsiteX8" fmla="*/ 267312 w 1083432"/>
                  <a:gd name="connsiteY8" fmla="*/ 1766750 h 1772278"/>
                  <a:gd name="connsiteX9" fmla="*/ 331129 w 1083432"/>
                  <a:gd name="connsiteY9" fmla="*/ 1717220 h 1772278"/>
                  <a:gd name="connsiteX10" fmla="*/ 334939 w 1083432"/>
                  <a:gd name="connsiteY10" fmla="*/ 905690 h 1772278"/>
                  <a:gd name="connsiteX11" fmla="*/ 313032 w 1083432"/>
                  <a:gd name="connsiteY11" fmla="*/ 879973 h 1772278"/>
                  <a:gd name="connsiteX12" fmla="*/ 272074 w 1083432"/>
                  <a:gd name="connsiteY12" fmla="*/ 779008 h 1772278"/>
                  <a:gd name="connsiteX13" fmla="*/ 363514 w 1083432"/>
                  <a:gd name="connsiteY13" fmla="*/ 724715 h 1772278"/>
                  <a:gd name="connsiteX14" fmla="*/ 425427 w 1083432"/>
                  <a:gd name="connsiteY14" fmla="*/ 720905 h 1772278"/>
                  <a:gd name="connsiteX15" fmla="*/ 674982 w 1083432"/>
                  <a:gd name="connsiteY15" fmla="*/ 627560 h 1772278"/>
                  <a:gd name="connsiteX16" fmla="*/ 892152 w 1083432"/>
                  <a:gd name="connsiteY16" fmla="*/ 520880 h 1772278"/>
                  <a:gd name="connsiteX17" fmla="*/ 952160 w 1083432"/>
                  <a:gd name="connsiteY17" fmla="*/ 566600 h 1772278"/>
                  <a:gd name="connsiteX18" fmla="*/ 974067 w 1083432"/>
                  <a:gd name="connsiteY18" fmla="*/ 793295 h 1772278"/>
                  <a:gd name="connsiteX19" fmla="*/ 979782 w 1083432"/>
                  <a:gd name="connsiteY19" fmla="*/ 854255 h 1772278"/>
                  <a:gd name="connsiteX20" fmla="*/ 1048362 w 1083432"/>
                  <a:gd name="connsiteY20" fmla="*/ 737098 h 1772278"/>
                  <a:gd name="connsiteX21" fmla="*/ 1056935 w 1083432"/>
                  <a:gd name="connsiteY21" fmla="*/ 321808 h 1772278"/>
                  <a:gd name="connsiteX22" fmla="*/ 1056935 w 1083432"/>
                  <a:gd name="connsiteY22" fmla="*/ 321808 h 1772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83432" h="1772278">
                    <a:moveTo>
                      <a:pt x="1056935" y="321808"/>
                    </a:moveTo>
                    <a:cubicBezTo>
                      <a:pt x="1030264" y="220843"/>
                      <a:pt x="970257" y="139880"/>
                      <a:pt x="881674" y="81778"/>
                    </a:cubicBezTo>
                    <a:cubicBezTo>
                      <a:pt x="601639" y="-103007"/>
                      <a:pt x="174919" y="39868"/>
                      <a:pt x="38712" y="364670"/>
                    </a:cubicBezTo>
                    <a:cubicBezTo>
                      <a:pt x="27282" y="385625"/>
                      <a:pt x="11089" y="463730"/>
                      <a:pt x="11089" y="463730"/>
                    </a:cubicBezTo>
                    <a:lnTo>
                      <a:pt x="11089" y="463730"/>
                    </a:lnTo>
                    <a:cubicBezTo>
                      <a:pt x="9184" y="488495"/>
                      <a:pt x="6327" y="512308"/>
                      <a:pt x="6327" y="537073"/>
                    </a:cubicBezTo>
                    <a:cubicBezTo>
                      <a:pt x="5374" y="817108"/>
                      <a:pt x="5374" y="1097143"/>
                      <a:pt x="5374" y="1377178"/>
                    </a:cubicBezTo>
                    <a:cubicBezTo>
                      <a:pt x="5374" y="1396228"/>
                      <a:pt x="-6056" y="1496240"/>
                      <a:pt x="4422" y="1521958"/>
                    </a:cubicBezTo>
                    <a:cubicBezTo>
                      <a:pt x="55857" y="1641020"/>
                      <a:pt x="143487" y="1725793"/>
                      <a:pt x="267312" y="1766750"/>
                    </a:cubicBezTo>
                    <a:cubicBezTo>
                      <a:pt x="313032" y="1781990"/>
                      <a:pt x="330177" y="1765798"/>
                      <a:pt x="331129" y="1717220"/>
                    </a:cubicBezTo>
                    <a:cubicBezTo>
                      <a:pt x="332082" y="1657213"/>
                      <a:pt x="341607" y="1088570"/>
                      <a:pt x="334939" y="905690"/>
                    </a:cubicBezTo>
                    <a:cubicBezTo>
                      <a:pt x="331129" y="894260"/>
                      <a:pt x="321604" y="887593"/>
                      <a:pt x="313032" y="879973"/>
                    </a:cubicBezTo>
                    <a:cubicBezTo>
                      <a:pt x="265407" y="844730"/>
                      <a:pt x="257787" y="823775"/>
                      <a:pt x="272074" y="779008"/>
                    </a:cubicBezTo>
                    <a:cubicBezTo>
                      <a:pt x="286362" y="732335"/>
                      <a:pt x="321604" y="724715"/>
                      <a:pt x="363514" y="724715"/>
                    </a:cubicBezTo>
                    <a:cubicBezTo>
                      <a:pt x="390185" y="723763"/>
                      <a:pt x="406377" y="728525"/>
                      <a:pt x="425427" y="720905"/>
                    </a:cubicBezTo>
                    <a:cubicBezTo>
                      <a:pt x="463527" y="705665"/>
                      <a:pt x="584494" y="683758"/>
                      <a:pt x="674982" y="627560"/>
                    </a:cubicBezTo>
                    <a:cubicBezTo>
                      <a:pt x="744514" y="584698"/>
                      <a:pt x="812142" y="540883"/>
                      <a:pt x="892152" y="520880"/>
                    </a:cubicBezTo>
                    <a:cubicBezTo>
                      <a:pt x="945492" y="507545"/>
                      <a:pt x="952160" y="512308"/>
                      <a:pt x="952160" y="566600"/>
                    </a:cubicBezTo>
                    <a:cubicBezTo>
                      <a:pt x="953112" y="644705"/>
                      <a:pt x="971210" y="715190"/>
                      <a:pt x="974067" y="793295"/>
                    </a:cubicBezTo>
                    <a:cubicBezTo>
                      <a:pt x="975019" y="813298"/>
                      <a:pt x="978829" y="831395"/>
                      <a:pt x="979782" y="854255"/>
                    </a:cubicBezTo>
                    <a:cubicBezTo>
                      <a:pt x="980735" y="900928"/>
                      <a:pt x="1033122" y="780913"/>
                      <a:pt x="1048362" y="737098"/>
                    </a:cubicBezTo>
                    <a:cubicBezTo>
                      <a:pt x="1094082" y="598985"/>
                      <a:pt x="1093129" y="459920"/>
                      <a:pt x="1056935" y="321808"/>
                    </a:cubicBezTo>
                    <a:lnTo>
                      <a:pt x="1056935" y="321808"/>
                    </a:lnTo>
                    <a:close/>
                  </a:path>
                </a:pathLst>
              </a:custGeom>
              <a:solidFill>
                <a:srgbClr val="4149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C336AB0-34E4-4D9F-AA88-2DAFE2BF3EC2}"/>
                  </a:ext>
                </a:extLst>
              </p:cNvPr>
              <p:cNvSpPr/>
              <p:nvPr/>
            </p:nvSpPr>
            <p:spPr>
              <a:xfrm>
                <a:off x="2621232" y="2791538"/>
                <a:ext cx="1554702" cy="3284917"/>
              </a:xfrm>
              <a:custGeom>
                <a:avLst/>
                <a:gdLst>
                  <a:gd name="connsiteX0" fmla="*/ 1810643 w 2066615"/>
                  <a:gd name="connsiteY0" fmla="*/ 474602 h 3286743"/>
                  <a:gd name="connsiteX1" fmla="*/ 1362968 w 2066615"/>
                  <a:gd name="connsiteY1" fmla="*/ 379352 h 3286743"/>
                  <a:gd name="connsiteX2" fmla="*/ 1255335 w 2066615"/>
                  <a:gd name="connsiteY2" fmla="*/ 283150 h 3286743"/>
                  <a:gd name="connsiteX3" fmla="*/ 1177231 w 2066615"/>
                  <a:gd name="connsiteY3" fmla="*/ 1210 h 3286743"/>
                  <a:gd name="connsiteX4" fmla="*/ 164723 w 2066615"/>
                  <a:gd name="connsiteY4" fmla="*/ 257 h 3286743"/>
                  <a:gd name="connsiteX5" fmla="*/ 93285 w 2066615"/>
                  <a:gd name="connsiteY5" fmla="*/ 174565 h 3286743"/>
                  <a:gd name="connsiteX6" fmla="*/ 5655 w 2066615"/>
                  <a:gd name="connsiteY6" fmla="*/ 476507 h 3286743"/>
                  <a:gd name="connsiteX7" fmla="*/ 165675 w 2066615"/>
                  <a:gd name="connsiteY7" fmla="*/ 894655 h 3286743"/>
                  <a:gd name="connsiteX8" fmla="*/ 855285 w 2066615"/>
                  <a:gd name="connsiteY8" fmla="*/ 963235 h 3286743"/>
                  <a:gd name="connsiteX9" fmla="*/ 930533 w 2066615"/>
                  <a:gd name="connsiteY9" fmla="*/ 1136590 h 3286743"/>
                  <a:gd name="connsiteX10" fmla="*/ 785753 w 2066615"/>
                  <a:gd name="connsiteY10" fmla="*/ 2115760 h 3286743"/>
                  <a:gd name="connsiteX11" fmla="*/ 620018 w 2066615"/>
                  <a:gd name="connsiteY11" fmla="*/ 3221612 h 3286743"/>
                  <a:gd name="connsiteX12" fmla="*/ 639068 w 2066615"/>
                  <a:gd name="connsiteY12" fmla="*/ 3267332 h 3286743"/>
                  <a:gd name="connsiteX13" fmla="*/ 882908 w 2066615"/>
                  <a:gd name="connsiteY13" fmla="*/ 3266380 h 3286743"/>
                  <a:gd name="connsiteX14" fmla="*/ 943868 w 2066615"/>
                  <a:gd name="connsiteY14" fmla="*/ 3215897 h 3286743"/>
                  <a:gd name="connsiteX15" fmla="*/ 1285815 w 2066615"/>
                  <a:gd name="connsiteY15" fmla="*/ 2000507 h 3286743"/>
                  <a:gd name="connsiteX16" fmla="*/ 1468696 w 2066615"/>
                  <a:gd name="connsiteY16" fmla="*/ 1360427 h 3286743"/>
                  <a:gd name="connsiteX17" fmla="*/ 1433453 w 2066615"/>
                  <a:gd name="connsiteY17" fmla="*/ 1680467 h 3286743"/>
                  <a:gd name="connsiteX18" fmla="*/ 1203900 w 2066615"/>
                  <a:gd name="connsiteY18" fmla="*/ 3213992 h 3286743"/>
                  <a:gd name="connsiteX19" fmla="*/ 1237238 w 2066615"/>
                  <a:gd name="connsiteY19" fmla="*/ 3279715 h 3286743"/>
                  <a:gd name="connsiteX20" fmla="*/ 1473458 w 2066615"/>
                  <a:gd name="connsiteY20" fmla="*/ 3278762 h 3286743"/>
                  <a:gd name="connsiteX21" fmla="*/ 1522035 w 2066615"/>
                  <a:gd name="connsiteY21" fmla="*/ 3215897 h 3286743"/>
                  <a:gd name="connsiteX22" fmla="*/ 1904940 w 2066615"/>
                  <a:gd name="connsiteY22" fmla="*/ 1634747 h 3286743"/>
                  <a:gd name="connsiteX23" fmla="*/ 2057340 w 2066615"/>
                  <a:gd name="connsiteY23" fmla="*/ 917515 h 3286743"/>
                  <a:gd name="connsiteX24" fmla="*/ 1810643 w 2066615"/>
                  <a:gd name="connsiteY24" fmla="*/ 474602 h 3286743"/>
                  <a:gd name="connsiteX25" fmla="*/ 1810643 w 2066615"/>
                  <a:gd name="connsiteY25" fmla="*/ 474602 h 3286743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1255335 w 2066614"/>
                  <a:gd name="connsiteY2" fmla="*/ 283033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362968 w 2066614"/>
                  <a:gd name="connsiteY1" fmla="*/ 379235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2066614"/>
                  <a:gd name="connsiteY0" fmla="*/ 474485 h 3286626"/>
                  <a:gd name="connsiteX1" fmla="*/ 1169538 w 2066614"/>
                  <a:gd name="connsiteY1" fmla="*/ 361651 h 3286626"/>
                  <a:gd name="connsiteX2" fmla="*/ 982774 w 2066614"/>
                  <a:gd name="connsiteY2" fmla="*/ 221487 h 3286626"/>
                  <a:gd name="connsiteX3" fmla="*/ 887085 w 2066614"/>
                  <a:gd name="connsiteY3" fmla="*/ 9886 h 3286626"/>
                  <a:gd name="connsiteX4" fmla="*/ 164723 w 2066614"/>
                  <a:gd name="connsiteY4" fmla="*/ 140 h 3286626"/>
                  <a:gd name="connsiteX5" fmla="*/ 93285 w 2066614"/>
                  <a:gd name="connsiteY5" fmla="*/ 174448 h 3286626"/>
                  <a:gd name="connsiteX6" fmla="*/ 5655 w 2066614"/>
                  <a:gd name="connsiteY6" fmla="*/ 476390 h 3286626"/>
                  <a:gd name="connsiteX7" fmla="*/ 165675 w 2066614"/>
                  <a:gd name="connsiteY7" fmla="*/ 894538 h 3286626"/>
                  <a:gd name="connsiteX8" fmla="*/ 855285 w 2066614"/>
                  <a:gd name="connsiteY8" fmla="*/ 963118 h 3286626"/>
                  <a:gd name="connsiteX9" fmla="*/ 930533 w 2066614"/>
                  <a:gd name="connsiteY9" fmla="*/ 1136473 h 3286626"/>
                  <a:gd name="connsiteX10" fmla="*/ 785753 w 2066614"/>
                  <a:gd name="connsiteY10" fmla="*/ 2115643 h 3286626"/>
                  <a:gd name="connsiteX11" fmla="*/ 620018 w 2066614"/>
                  <a:gd name="connsiteY11" fmla="*/ 3221495 h 3286626"/>
                  <a:gd name="connsiteX12" fmla="*/ 639068 w 2066614"/>
                  <a:gd name="connsiteY12" fmla="*/ 3267215 h 3286626"/>
                  <a:gd name="connsiteX13" fmla="*/ 882908 w 2066614"/>
                  <a:gd name="connsiteY13" fmla="*/ 3266263 h 3286626"/>
                  <a:gd name="connsiteX14" fmla="*/ 943868 w 2066614"/>
                  <a:gd name="connsiteY14" fmla="*/ 3215780 h 3286626"/>
                  <a:gd name="connsiteX15" fmla="*/ 1285815 w 2066614"/>
                  <a:gd name="connsiteY15" fmla="*/ 2000390 h 3286626"/>
                  <a:gd name="connsiteX16" fmla="*/ 1468696 w 2066614"/>
                  <a:gd name="connsiteY16" fmla="*/ 1360310 h 3286626"/>
                  <a:gd name="connsiteX17" fmla="*/ 1433453 w 2066614"/>
                  <a:gd name="connsiteY17" fmla="*/ 1680350 h 3286626"/>
                  <a:gd name="connsiteX18" fmla="*/ 1203900 w 2066614"/>
                  <a:gd name="connsiteY18" fmla="*/ 3213875 h 3286626"/>
                  <a:gd name="connsiteX19" fmla="*/ 1237238 w 2066614"/>
                  <a:gd name="connsiteY19" fmla="*/ 3279598 h 3286626"/>
                  <a:gd name="connsiteX20" fmla="*/ 1473458 w 2066614"/>
                  <a:gd name="connsiteY20" fmla="*/ 3278645 h 3286626"/>
                  <a:gd name="connsiteX21" fmla="*/ 1522035 w 2066614"/>
                  <a:gd name="connsiteY21" fmla="*/ 3215780 h 3286626"/>
                  <a:gd name="connsiteX22" fmla="*/ 1904940 w 2066614"/>
                  <a:gd name="connsiteY22" fmla="*/ 1634630 h 3286626"/>
                  <a:gd name="connsiteX23" fmla="*/ 2057340 w 2066614"/>
                  <a:gd name="connsiteY23" fmla="*/ 917398 h 3286626"/>
                  <a:gd name="connsiteX24" fmla="*/ 1810643 w 2066614"/>
                  <a:gd name="connsiteY24" fmla="*/ 474485 h 3286626"/>
                  <a:gd name="connsiteX25" fmla="*/ 1810643 w 2066614"/>
                  <a:gd name="connsiteY25" fmla="*/ 474485 h 3286626"/>
                  <a:gd name="connsiteX0" fmla="*/ 1810643 w 1915777"/>
                  <a:gd name="connsiteY0" fmla="*/ 474485 h 3286626"/>
                  <a:gd name="connsiteX1" fmla="*/ 1169538 w 1915777"/>
                  <a:gd name="connsiteY1" fmla="*/ 361651 h 3286626"/>
                  <a:gd name="connsiteX2" fmla="*/ 982774 w 1915777"/>
                  <a:gd name="connsiteY2" fmla="*/ 221487 h 3286626"/>
                  <a:gd name="connsiteX3" fmla="*/ 887085 w 1915777"/>
                  <a:gd name="connsiteY3" fmla="*/ 9886 h 3286626"/>
                  <a:gd name="connsiteX4" fmla="*/ 164723 w 1915777"/>
                  <a:gd name="connsiteY4" fmla="*/ 140 h 3286626"/>
                  <a:gd name="connsiteX5" fmla="*/ 93285 w 1915777"/>
                  <a:gd name="connsiteY5" fmla="*/ 174448 h 3286626"/>
                  <a:gd name="connsiteX6" fmla="*/ 5655 w 1915777"/>
                  <a:gd name="connsiteY6" fmla="*/ 476390 h 3286626"/>
                  <a:gd name="connsiteX7" fmla="*/ 165675 w 1915777"/>
                  <a:gd name="connsiteY7" fmla="*/ 894538 h 3286626"/>
                  <a:gd name="connsiteX8" fmla="*/ 855285 w 1915777"/>
                  <a:gd name="connsiteY8" fmla="*/ 963118 h 3286626"/>
                  <a:gd name="connsiteX9" fmla="*/ 930533 w 1915777"/>
                  <a:gd name="connsiteY9" fmla="*/ 1136473 h 3286626"/>
                  <a:gd name="connsiteX10" fmla="*/ 785753 w 1915777"/>
                  <a:gd name="connsiteY10" fmla="*/ 2115643 h 3286626"/>
                  <a:gd name="connsiteX11" fmla="*/ 620018 w 1915777"/>
                  <a:gd name="connsiteY11" fmla="*/ 3221495 h 3286626"/>
                  <a:gd name="connsiteX12" fmla="*/ 639068 w 1915777"/>
                  <a:gd name="connsiteY12" fmla="*/ 3267215 h 3286626"/>
                  <a:gd name="connsiteX13" fmla="*/ 882908 w 1915777"/>
                  <a:gd name="connsiteY13" fmla="*/ 3266263 h 3286626"/>
                  <a:gd name="connsiteX14" fmla="*/ 943868 w 1915777"/>
                  <a:gd name="connsiteY14" fmla="*/ 3215780 h 3286626"/>
                  <a:gd name="connsiteX15" fmla="*/ 1285815 w 1915777"/>
                  <a:gd name="connsiteY15" fmla="*/ 2000390 h 3286626"/>
                  <a:gd name="connsiteX16" fmla="*/ 1468696 w 1915777"/>
                  <a:gd name="connsiteY16" fmla="*/ 1360310 h 3286626"/>
                  <a:gd name="connsiteX17" fmla="*/ 1433453 w 1915777"/>
                  <a:gd name="connsiteY17" fmla="*/ 1680350 h 3286626"/>
                  <a:gd name="connsiteX18" fmla="*/ 1203900 w 1915777"/>
                  <a:gd name="connsiteY18" fmla="*/ 3213875 h 3286626"/>
                  <a:gd name="connsiteX19" fmla="*/ 1237238 w 1915777"/>
                  <a:gd name="connsiteY19" fmla="*/ 3279598 h 3286626"/>
                  <a:gd name="connsiteX20" fmla="*/ 1473458 w 1915777"/>
                  <a:gd name="connsiteY20" fmla="*/ 3278645 h 3286626"/>
                  <a:gd name="connsiteX21" fmla="*/ 1522035 w 1915777"/>
                  <a:gd name="connsiteY21" fmla="*/ 3215780 h 3286626"/>
                  <a:gd name="connsiteX22" fmla="*/ 1904940 w 1915777"/>
                  <a:gd name="connsiteY22" fmla="*/ 1634630 h 3286626"/>
                  <a:gd name="connsiteX23" fmla="*/ 1810643 w 1915777"/>
                  <a:gd name="connsiteY23" fmla="*/ 474485 h 3286626"/>
                  <a:gd name="connsiteX24" fmla="*/ 1810643 w 1915777"/>
                  <a:gd name="connsiteY24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22035 w 1810643"/>
                  <a:gd name="connsiteY21" fmla="*/ 3215780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565996 w 1810643"/>
                  <a:gd name="connsiteY21" fmla="*/ 3206988 h 3286626"/>
                  <a:gd name="connsiteX22" fmla="*/ 1810643 w 1810643"/>
                  <a:gd name="connsiteY22" fmla="*/ 474485 h 3286626"/>
                  <a:gd name="connsiteX23" fmla="*/ 1810643 w 1810643"/>
                  <a:gd name="connsiteY23" fmla="*/ 474485 h 3286626"/>
                  <a:gd name="connsiteX0" fmla="*/ 1810643 w 1810643"/>
                  <a:gd name="connsiteY0" fmla="*/ 474485 h 3286626"/>
                  <a:gd name="connsiteX1" fmla="*/ 1169538 w 1810643"/>
                  <a:gd name="connsiteY1" fmla="*/ 361651 h 3286626"/>
                  <a:gd name="connsiteX2" fmla="*/ 982774 w 1810643"/>
                  <a:gd name="connsiteY2" fmla="*/ 221487 h 3286626"/>
                  <a:gd name="connsiteX3" fmla="*/ 887085 w 1810643"/>
                  <a:gd name="connsiteY3" fmla="*/ 9886 h 3286626"/>
                  <a:gd name="connsiteX4" fmla="*/ 164723 w 1810643"/>
                  <a:gd name="connsiteY4" fmla="*/ 140 h 3286626"/>
                  <a:gd name="connsiteX5" fmla="*/ 93285 w 1810643"/>
                  <a:gd name="connsiteY5" fmla="*/ 174448 h 3286626"/>
                  <a:gd name="connsiteX6" fmla="*/ 5655 w 1810643"/>
                  <a:gd name="connsiteY6" fmla="*/ 476390 h 3286626"/>
                  <a:gd name="connsiteX7" fmla="*/ 165675 w 1810643"/>
                  <a:gd name="connsiteY7" fmla="*/ 894538 h 3286626"/>
                  <a:gd name="connsiteX8" fmla="*/ 855285 w 1810643"/>
                  <a:gd name="connsiteY8" fmla="*/ 963118 h 3286626"/>
                  <a:gd name="connsiteX9" fmla="*/ 930533 w 1810643"/>
                  <a:gd name="connsiteY9" fmla="*/ 1136473 h 3286626"/>
                  <a:gd name="connsiteX10" fmla="*/ 785753 w 1810643"/>
                  <a:gd name="connsiteY10" fmla="*/ 2115643 h 3286626"/>
                  <a:gd name="connsiteX11" fmla="*/ 620018 w 1810643"/>
                  <a:gd name="connsiteY11" fmla="*/ 3221495 h 3286626"/>
                  <a:gd name="connsiteX12" fmla="*/ 639068 w 1810643"/>
                  <a:gd name="connsiteY12" fmla="*/ 3267215 h 3286626"/>
                  <a:gd name="connsiteX13" fmla="*/ 882908 w 1810643"/>
                  <a:gd name="connsiteY13" fmla="*/ 3266263 h 3286626"/>
                  <a:gd name="connsiteX14" fmla="*/ 943868 w 1810643"/>
                  <a:gd name="connsiteY14" fmla="*/ 3215780 h 3286626"/>
                  <a:gd name="connsiteX15" fmla="*/ 1285815 w 1810643"/>
                  <a:gd name="connsiteY15" fmla="*/ 2000390 h 3286626"/>
                  <a:gd name="connsiteX16" fmla="*/ 1468696 w 1810643"/>
                  <a:gd name="connsiteY16" fmla="*/ 1360310 h 3286626"/>
                  <a:gd name="connsiteX17" fmla="*/ 1433453 w 1810643"/>
                  <a:gd name="connsiteY17" fmla="*/ 1680350 h 3286626"/>
                  <a:gd name="connsiteX18" fmla="*/ 1203900 w 1810643"/>
                  <a:gd name="connsiteY18" fmla="*/ 3213875 h 3286626"/>
                  <a:gd name="connsiteX19" fmla="*/ 1237238 w 1810643"/>
                  <a:gd name="connsiteY19" fmla="*/ 3279598 h 3286626"/>
                  <a:gd name="connsiteX20" fmla="*/ 1473458 w 1810643"/>
                  <a:gd name="connsiteY20" fmla="*/ 3278645 h 3286626"/>
                  <a:gd name="connsiteX21" fmla="*/ 1810643 w 1810643"/>
                  <a:gd name="connsiteY21" fmla="*/ 474485 h 3286626"/>
                  <a:gd name="connsiteX22" fmla="*/ 1810643 w 1810643"/>
                  <a:gd name="connsiteY22" fmla="*/ 474485 h 3286626"/>
                  <a:gd name="connsiteX0" fmla="*/ 1810643 w 1810643"/>
                  <a:gd name="connsiteY0" fmla="*/ 474485 h 3279598"/>
                  <a:gd name="connsiteX1" fmla="*/ 1169538 w 1810643"/>
                  <a:gd name="connsiteY1" fmla="*/ 361651 h 3279598"/>
                  <a:gd name="connsiteX2" fmla="*/ 982774 w 1810643"/>
                  <a:gd name="connsiteY2" fmla="*/ 221487 h 3279598"/>
                  <a:gd name="connsiteX3" fmla="*/ 887085 w 1810643"/>
                  <a:gd name="connsiteY3" fmla="*/ 9886 h 3279598"/>
                  <a:gd name="connsiteX4" fmla="*/ 164723 w 1810643"/>
                  <a:gd name="connsiteY4" fmla="*/ 140 h 3279598"/>
                  <a:gd name="connsiteX5" fmla="*/ 93285 w 1810643"/>
                  <a:gd name="connsiteY5" fmla="*/ 174448 h 3279598"/>
                  <a:gd name="connsiteX6" fmla="*/ 5655 w 1810643"/>
                  <a:gd name="connsiteY6" fmla="*/ 476390 h 3279598"/>
                  <a:gd name="connsiteX7" fmla="*/ 165675 w 1810643"/>
                  <a:gd name="connsiteY7" fmla="*/ 894538 h 3279598"/>
                  <a:gd name="connsiteX8" fmla="*/ 855285 w 1810643"/>
                  <a:gd name="connsiteY8" fmla="*/ 963118 h 3279598"/>
                  <a:gd name="connsiteX9" fmla="*/ 930533 w 1810643"/>
                  <a:gd name="connsiteY9" fmla="*/ 1136473 h 3279598"/>
                  <a:gd name="connsiteX10" fmla="*/ 785753 w 1810643"/>
                  <a:gd name="connsiteY10" fmla="*/ 2115643 h 3279598"/>
                  <a:gd name="connsiteX11" fmla="*/ 620018 w 1810643"/>
                  <a:gd name="connsiteY11" fmla="*/ 3221495 h 3279598"/>
                  <a:gd name="connsiteX12" fmla="*/ 639068 w 1810643"/>
                  <a:gd name="connsiteY12" fmla="*/ 3267215 h 3279598"/>
                  <a:gd name="connsiteX13" fmla="*/ 882908 w 1810643"/>
                  <a:gd name="connsiteY13" fmla="*/ 3266263 h 3279598"/>
                  <a:gd name="connsiteX14" fmla="*/ 943868 w 1810643"/>
                  <a:gd name="connsiteY14" fmla="*/ 3215780 h 3279598"/>
                  <a:gd name="connsiteX15" fmla="*/ 1285815 w 1810643"/>
                  <a:gd name="connsiteY15" fmla="*/ 2000390 h 3279598"/>
                  <a:gd name="connsiteX16" fmla="*/ 1468696 w 1810643"/>
                  <a:gd name="connsiteY16" fmla="*/ 1360310 h 3279598"/>
                  <a:gd name="connsiteX17" fmla="*/ 1433453 w 1810643"/>
                  <a:gd name="connsiteY17" fmla="*/ 1680350 h 3279598"/>
                  <a:gd name="connsiteX18" fmla="*/ 1203900 w 1810643"/>
                  <a:gd name="connsiteY18" fmla="*/ 3213875 h 3279598"/>
                  <a:gd name="connsiteX19" fmla="*/ 1237238 w 1810643"/>
                  <a:gd name="connsiteY19" fmla="*/ 3279598 h 3279598"/>
                  <a:gd name="connsiteX20" fmla="*/ 1810643 w 1810643"/>
                  <a:gd name="connsiteY20" fmla="*/ 474485 h 3279598"/>
                  <a:gd name="connsiteX21" fmla="*/ 1810643 w 1810643"/>
                  <a:gd name="connsiteY21" fmla="*/ 474485 h 3279598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203900 w 1810643"/>
                  <a:gd name="connsiteY18" fmla="*/ 3213875 h 3267215"/>
                  <a:gd name="connsiteX19" fmla="*/ 1810643 w 1810643"/>
                  <a:gd name="connsiteY19" fmla="*/ 474485 h 3267215"/>
                  <a:gd name="connsiteX20" fmla="*/ 1810643 w 1810643"/>
                  <a:gd name="connsiteY20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433453 w 1810643"/>
                  <a:gd name="connsiteY17" fmla="*/ 1680350 h 3267215"/>
                  <a:gd name="connsiteX18" fmla="*/ 1810643 w 1810643"/>
                  <a:gd name="connsiteY18" fmla="*/ 474485 h 3267215"/>
                  <a:gd name="connsiteX19" fmla="*/ 1810643 w 1810643"/>
                  <a:gd name="connsiteY19" fmla="*/ 474485 h 3267215"/>
                  <a:gd name="connsiteX0" fmla="*/ 1810643 w 1810643"/>
                  <a:gd name="connsiteY0" fmla="*/ 474485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810643 w 1810643"/>
                  <a:gd name="connsiteY18" fmla="*/ 474485 h 3267215"/>
                  <a:gd name="connsiteX0" fmla="*/ 1494120 w 1810643"/>
                  <a:gd name="connsiteY0" fmla="*/ 518446 h 3267215"/>
                  <a:gd name="connsiteX1" fmla="*/ 1169538 w 1810643"/>
                  <a:gd name="connsiteY1" fmla="*/ 361651 h 3267215"/>
                  <a:gd name="connsiteX2" fmla="*/ 982774 w 1810643"/>
                  <a:gd name="connsiteY2" fmla="*/ 221487 h 3267215"/>
                  <a:gd name="connsiteX3" fmla="*/ 887085 w 1810643"/>
                  <a:gd name="connsiteY3" fmla="*/ 9886 h 3267215"/>
                  <a:gd name="connsiteX4" fmla="*/ 164723 w 1810643"/>
                  <a:gd name="connsiteY4" fmla="*/ 140 h 3267215"/>
                  <a:gd name="connsiteX5" fmla="*/ 93285 w 1810643"/>
                  <a:gd name="connsiteY5" fmla="*/ 174448 h 3267215"/>
                  <a:gd name="connsiteX6" fmla="*/ 5655 w 1810643"/>
                  <a:gd name="connsiteY6" fmla="*/ 476390 h 3267215"/>
                  <a:gd name="connsiteX7" fmla="*/ 165675 w 1810643"/>
                  <a:gd name="connsiteY7" fmla="*/ 894538 h 3267215"/>
                  <a:gd name="connsiteX8" fmla="*/ 855285 w 1810643"/>
                  <a:gd name="connsiteY8" fmla="*/ 963118 h 3267215"/>
                  <a:gd name="connsiteX9" fmla="*/ 930533 w 1810643"/>
                  <a:gd name="connsiteY9" fmla="*/ 1136473 h 3267215"/>
                  <a:gd name="connsiteX10" fmla="*/ 785753 w 1810643"/>
                  <a:gd name="connsiteY10" fmla="*/ 2115643 h 3267215"/>
                  <a:gd name="connsiteX11" fmla="*/ 620018 w 1810643"/>
                  <a:gd name="connsiteY11" fmla="*/ 3221495 h 3267215"/>
                  <a:gd name="connsiteX12" fmla="*/ 639068 w 1810643"/>
                  <a:gd name="connsiteY12" fmla="*/ 3267215 h 3267215"/>
                  <a:gd name="connsiteX13" fmla="*/ 882908 w 1810643"/>
                  <a:gd name="connsiteY13" fmla="*/ 3266263 h 3267215"/>
                  <a:gd name="connsiteX14" fmla="*/ 943868 w 1810643"/>
                  <a:gd name="connsiteY14" fmla="*/ 3215780 h 3267215"/>
                  <a:gd name="connsiteX15" fmla="*/ 1285815 w 1810643"/>
                  <a:gd name="connsiteY15" fmla="*/ 2000390 h 3267215"/>
                  <a:gd name="connsiteX16" fmla="*/ 1468696 w 1810643"/>
                  <a:gd name="connsiteY16" fmla="*/ 1360310 h 3267215"/>
                  <a:gd name="connsiteX17" fmla="*/ 1810643 w 1810643"/>
                  <a:gd name="connsiteY17" fmla="*/ 474485 h 3267215"/>
                  <a:gd name="connsiteX18" fmla="*/ 1494120 w 1810643"/>
                  <a:gd name="connsiteY18" fmla="*/ 518446 h 3267215"/>
                  <a:gd name="connsiteX0" fmla="*/ 1494120 w 1517404"/>
                  <a:gd name="connsiteY0" fmla="*/ 518446 h 3267215"/>
                  <a:gd name="connsiteX1" fmla="*/ 1169538 w 1517404"/>
                  <a:gd name="connsiteY1" fmla="*/ 361651 h 3267215"/>
                  <a:gd name="connsiteX2" fmla="*/ 982774 w 1517404"/>
                  <a:gd name="connsiteY2" fmla="*/ 221487 h 3267215"/>
                  <a:gd name="connsiteX3" fmla="*/ 887085 w 1517404"/>
                  <a:gd name="connsiteY3" fmla="*/ 9886 h 3267215"/>
                  <a:gd name="connsiteX4" fmla="*/ 164723 w 1517404"/>
                  <a:gd name="connsiteY4" fmla="*/ 140 h 3267215"/>
                  <a:gd name="connsiteX5" fmla="*/ 93285 w 1517404"/>
                  <a:gd name="connsiteY5" fmla="*/ 174448 h 3267215"/>
                  <a:gd name="connsiteX6" fmla="*/ 5655 w 1517404"/>
                  <a:gd name="connsiteY6" fmla="*/ 476390 h 3267215"/>
                  <a:gd name="connsiteX7" fmla="*/ 165675 w 1517404"/>
                  <a:gd name="connsiteY7" fmla="*/ 894538 h 3267215"/>
                  <a:gd name="connsiteX8" fmla="*/ 855285 w 1517404"/>
                  <a:gd name="connsiteY8" fmla="*/ 963118 h 3267215"/>
                  <a:gd name="connsiteX9" fmla="*/ 930533 w 1517404"/>
                  <a:gd name="connsiteY9" fmla="*/ 1136473 h 3267215"/>
                  <a:gd name="connsiteX10" fmla="*/ 785753 w 1517404"/>
                  <a:gd name="connsiteY10" fmla="*/ 2115643 h 3267215"/>
                  <a:gd name="connsiteX11" fmla="*/ 620018 w 1517404"/>
                  <a:gd name="connsiteY11" fmla="*/ 3221495 h 3267215"/>
                  <a:gd name="connsiteX12" fmla="*/ 639068 w 1517404"/>
                  <a:gd name="connsiteY12" fmla="*/ 3267215 h 3267215"/>
                  <a:gd name="connsiteX13" fmla="*/ 882908 w 1517404"/>
                  <a:gd name="connsiteY13" fmla="*/ 3266263 h 3267215"/>
                  <a:gd name="connsiteX14" fmla="*/ 943868 w 1517404"/>
                  <a:gd name="connsiteY14" fmla="*/ 3215780 h 3267215"/>
                  <a:gd name="connsiteX15" fmla="*/ 1285815 w 1517404"/>
                  <a:gd name="connsiteY15" fmla="*/ 2000390 h 3267215"/>
                  <a:gd name="connsiteX16" fmla="*/ 1468696 w 1517404"/>
                  <a:gd name="connsiteY16" fmla="*/ 1360310 h 3267215"/>
                  <a:gd name="connsiteX17" fmla="*/ 1494120 w 1517404"/>
                  <a:gd name="connsiteY17" fmla="*/ 518446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55667 w 1569133"/>
                  <a:gd name="connsiteY0" fmla="*/ 527238 h 3267215"/>
                  <a:gd name="connsiteX1" fmla="*/ 1169538 w 1569133"/>
                  <a:gd name="connsiteY1" fmla="*/ 361651 h 3267215"/>
                  <a:gd name="connsiteX2" fmla="*/ 982774 w 1569133"/>
                  <a:gd name="connsiteY2" fmla="*/ 221487 h 3267215"/>
                  <a:gd name="connsiteX3" fmla="*/ 887085 w 1569133"/>
                  <a:gd name="connsiteY3" fmla="*/ 9886 h 3267215"/>
                  <a:gd name="connsiteX4" fmla="*/ 164723 w 1569133"/>
                  <a:gd name="connsiteY4" fmla="*/ 140 h 3267215"/>
                  <a:gd name="connsiteX5" fmla="*/ 93285 w 1569133"/>
                  <a:gd name="connsiteY5" fmla="*/ 174448 h 3267215"/>
                  <a:gd name="connsiteX6" fmla="*/ 5655 w 1569133"/>
                  <a:gd name="connsiteY6" fmla="*/ 476390 h 3267215"/>
                  <a:gd name="connsiteX7" fmla="*/ 165675 w 1569133"/>
                  <a:gd name="connsiteY7" fmla="*/ 894538 h 3267215"/>
                  <a:gd name="connsiteX8" fmla="*/ 855285 w 1569133"/>
                  <a:gd name="connsiteY8" fmla="*/ 963118 h 3267215"/>
                  <a:gd name="connsiteX9" fmla="*/ 930533 w 1569133"/>
                  <a:gd name="connsiteY9" fmla="*/ 1136473 h 3267215"/>
                  <a:gd name="connsiteX10" fmla="*/ 785753 w 1569133"/>
                  <a:gd name="connsiteY10" fmla="*/ 2115643 h 3267215"/>
                  <a:gd name="connsiteX11" fmla="*/ 620018 w 1569133"/>
                  <a:gd name="connsiteY11" fmla="*/ 3221495 h 3267215"/>
                  <a:gd name="connsiteX12" fmla="*/ 639068 w 1569133"/>
                  <a:gd name="connsiteY12" fmla="*/ 3267215 h 3267215"/>
                  <a:gd name="connsiteX13" fmla="*/ 882908 w 1569133"/>
                  <a:gd name="connsiteY13" fmla="*/ 3266263 h 3267215"/>
                  <a:gd name="connsiteX14" fmla="*/ 943868 w 1569133"/>
                  <a:gd name="connsiteY14" fmla="*/ 3215780 h 3267215"/>
                  <a:gd name="connsiteX15" fmla="*/ 1285815 w 1569133"/>
                  <a:gd name="connsiteY15" fmla="*/ 2000390 h 3267215"/>
                  <a:gd name="connsiteX16" fmla="*/ 1468696 w 1569133"/>
                  <a:gd name="connsiteY16" fmla="*/ 1360310 h 3267215"/>
                  <a:gd name="connsiteX17" fmla="*/ 1555667 w 1569133"/>
                  <a:gd name="connsiteY17" fmla="*/ 52723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546875 w 1561226"/>
                  <a:gd name="connsiteY0" fmla="*/ 562408 h 3267215"/>
                  <a:gd name="connsiteX1" fmla="*/ 1169538 w 1561226"/>
                  <a:gd name="connsiteY1" fmla="*/ 361651 h 3267215"/>
                  <a:gd name="connsiteX2" fmla="*/ 982774 w 1561226"/>
                  <a:gd name="connsiteY2" fmla="*/ 221487 h 3267215"/>
                  <a:gd name="connsiteX3" fmla="*/ 887085 w 1561226"/>
                  <a:gd name="connsiteY3" fmla="*/ 9886 h 3267215"/>
                  <a:gd name="connsiteX4" fmla="*/ 164723 w 1561226"/>
                  <a:gd name="connsiteY4" fmla="*/ 140 h 3267215"/>
                  <a:gd name="connsiteX5" fmla="*/ 93285 w 1561226"/>
                  <a:gd name="connsiteY5" fmla="*/ 174448 h 3267215"/>
                  <a:gd name="connsiteX6" fmla="*/ 5655 w 1561226"/>
                  <a:gd name="connsiteY6" fmla="*/ 476390 h 3267215"/>
                  <a:gd name="connsiteX7" fmla="*/ 165675 w 1561226"/>
                  <a:gd name="connsiteY7" fmla="*/ 894538 h 3267215"/>
                  <a:gd name="connsiteX8" fmla="*/ 855285 w 1561226"/>
                  <a:gd name="connsiteY8" fmla="*/ 963118 h 3267215"/>
                  <a:gd name="connsiteX9" fmla="*/ 930533 w 1561226"/>
                  <a:gd name="connsiteY9" fmla="*/ 1136473 h 3267215"/>
                  <a:gd name="connsiteX10" fmla="*/ 785753 w 1561226"/>
                  <a:gd name="connsiteY10" fmla="*/ 2115643 h 3267215"/>
                  <a:gd name="connsiteX11" fmla="*/ 620018 w 1561226"/>
                  <a:gd name="connsiteY11" fmla="*/ 3221495 h 3267215"/>
                  <a:gd name="connsiteX12" fmla="*/ 639068 w 1561226"/>
                  <a:gd name="connsiteY12" fmla="*/ 3267215 h 3267215"/>
                  <a:gd name="connsiteX13" fmla="*/ 882908 w 1561226"/>
                  <a:gd name="connsiteY13" fmla="*/ 3266263 h 3267215"/>
                  <a:gd name="connsiteX14" fmla="*/ 943868 w 1561226"/>
                  <a:gd name="connsiteY14" fmla="*/ 3215780 h 3267215"/>
                  <a:gd name="connsiteX15" fmla="*/ 1285815 w 1561226"/>
                  <a:gd name="connsiteY15" fmla="*/ 2000390 h 3267215"/>
                  <a:gd name="connsiteX16" fmla="*/ 1468696 w 1561226"/>
                  <a:gd name="connsiteY16" fmla="*/ 1360310 h 3267215"/>
                  <a:gd name="connsiteX17" fmla="*/ 1546875 w 1561226"/>
                  <a:gd name="connsiteY17" fmla="*/ 562408 h 3267215"/>
                  <a:gd name="connsiteX0" fmla="*/ 1467744 w 1500128"/>
                  <a:gd name="connsiteY0" fmla="*/ 799800 h 3267215"/>
                  <a:gd name="connsiteX1" fmla="*/ 1169538 w 1500128"/>
                  <a:gd name="connsiteY1" fmla="*/ 361651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82774 w 1500128"/>
                  <a:gd name="connsiteY2" fmla="*/ 221487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800 h 3267215"/>
                  <a:gd name="connsiteX1" fmla="*/ 1134369 w 1500128"/>
                  <a:gd name="connsiteY1" fmla="*/ 467159 h 3267215"/>
                  <a:gd name="connsiteX2" fmla="*/ 912436 w 1500128"/>
                  <a:gd name="connsiteY2" fmla="*/ 370956 h 3267215"/>
                  <a:gd name="connsiteX3" fmla="*/ 887085 w 1500128"/>
                  <a:gd name="connsiteY3" fmla="*/ 9886 h 3267215"/>
                  <a:gd name="connsiteX4" fmla="*/ 164723 w 1500128"/>
                  <a:gd name="connsiteY4" fmla="*/ 140 h 3267215"/>
                  <a:gd name="connsiteX5" fmla="*/ 93285 w 1500128"/>
                  <a:gd name="connsiteY5" fmla="*/ 174448 h 3267215"/>
                  <a:gd name="connsiteX6" fmla="*/ 5655 w 1500128"/>
                  <a:gd name="connsiteY6" fmla="*/ 476390 h 3267215"/>
                  <a:gd name="connsiteX7" fmla="*/ 165675 w 1500128"/>
                  <a:gd name="connsiteY7" fmla="*/ 894538 h 3267215"/>
                  <a:gd name="connsiteX8" fmla="*/ 855285 w 1500128"/>
                  <a:gd name="connsiteY8" fmla="*/ 963118 h 3267215"/>
                  <a:gd name="connsiteX9" fmla="*/ 930533 w 1500128"/>
                  <a:gd name="connsiteY9" fmla="*/ 1136473 h 3267215"/>
                  <a:gd name="connsiteX10" fmla="*/ 785753 w 1500128"/>
                  <a:gd name="connsiteY10" fmla="*/ 2115643 h 3267215"/>
                  <a:gd name="connsiteX11" fmla="*/ 620018 w 1500128"/>
                  <a:gd name="connsiteY11" fmla="*/ 3221495 h 3267215"/>
                  <a:gd name="connsiteX12" fmla="*/ 639068 w 1500128"/>
                  <a:gd name="connsiteY12" fmla="*/ 3267215 h 3267215"/>
                  <a:gd name="connsiteX13" fmla="*/ 882908 w 1500128"/>
                  <a:gd name="connsiteY13" fmla="*/ 3266263 h 3267215"/>
                  <a:gd name="connsiteX14" fmla="*/ 943868 w 1500128"/>
                  <a:gd name="connsiteY14" fmla="*/ 3215780 h 3267215"/>
                  <a:gd name="connsiteX15" fmla="*/ 1285815 w 1500128"/>
                  <a:gd name="connsiteY15" fmla="*/ 2000390 h 3267215"/>
                  <a:gd name="connsiteX16" fmla="*/ 1468696 w 1500128"/>
                  <a:gd name="connsiteY16" fmla="*/ 1360310 h 3267215"/>
                  <a:gd name="connsiteX17" fmla="*/ 1467744 w 1500128"/>
                  <a:gd name="connsiteY17" fmla="*/ 799800 h 3267215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912436 w 1500128"/>
                  <a:gd name="connsiteY2" fmla="*/ 371073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34369 w 1500128"/>
                  <a:gd name="connsiteY1" fmla="*/ 467276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67744 w 1500128"/>
                  <a:gd name="connsiteY0" fmla="*/ 799917 h 3267332"/>
                  <a:gd name="connsiteX1" fmla="*/ 1169539 w 1500128"/>
                  <a:gd name="connsiteY1" fmla="*/ 546407 h 3267332"/>
                  <a:gd name="connsiteX2" fmla="*/ 824513 w 1500128"/>
                  <a:gd name="connsiteY2" fmla="*/ 379865 h 3267332"/>
                  <a:gd name="connsiteX3" fmla="*/ 816746 w 1500128"/>
                  <a:gd name="connsiteY3" fmla="*/ 1210 h 3267332"/>
                  <a:gd name="connsiteX4" fmla="*/ 164723 w 1500128"/>
                  <a:gd name="connsiteY4" fmla="*/ 257 h 3267332"/>
                  <a:gd name="connsiteX5" fmla="*/ 93285 w 1500128"/>
                  <a:gd name="connsiteY5" fmla="*/ 174565 h 3267332"/>
                  <a:gd name="connsiteX6" fmla="*/ 5655 w 1500128"/>
                  <a:gd name="connsiteY6" fmla="*/ 476507 h 3267332"/>
                  <a:gd name="connsiteX7" fmla="*/ 165675 w 1500128"/>
                  <a:gd name="connsiteY7" fmla="*/ 894655 h 3267332"/>
                  <a:gd name="connsiteX8" fmla="*/ 855285 w 1500128"/>
                  <a:gd name="connsiteY8" fmla="*/ 963235 h 3267332"/>
                  <a:gd name="connsiteX9" fmla="*/ 930533 w 1500128"/>
                  <a:gd name="connsiteY9" fmla="*/ 1136590 h 3267332"/>
                  <a:gd name="connsiteX10" fmla="*/ 785753 w 1500128"/>
                  <a:gd name="connsiteY10" fmla="*/ 2115760 h 3267332"/>
                  <a:gd name="connsiteX11" fmla="*/ 620018 w 1500128"/>
                  <a:gd name="connsiteY11" fmla="*/ 3221612 h 3267332"/>
                  <a:gd name="connsiteX12" fmla="*/ 639068 w 1500128"/>
                  <a:gd name="connsiteY12" fmla="*/ 3267332 h 3267332"/>
                  <a:gd name="connsiteX13" fmla="*/ 882908 w 1500128"/>
                  <a:gd name="connsiteY13" fmla="*/ 3266380 h 3267332"/>
                  <a:gd name="connsiteX14" fmla="*/ 943868 w 1500128"/>
                  <a:gd name="connsiteY14" fmla="*/ 3215897 h 3267332"/>
                  <a:gd name="connsiteX15" fmla="*/ 1285815 w 1500128"/>
                  <a:gd name="connsiteY15" fmla="*/ 2000507 h 3267332"/>
                  <a:gd name="connsiteX16" fmla="*/ 1468696 w 1500128"/>
                  <a:gd name="connsiteY16" fmla="*/ 1360427 h 3267332"/>
                  <a:gd name="connsiteX17" fmla="*/ 1467744 w 1500128"/>
                  <a:gd name="connsiteY17" fmla="*/ 799917 h 3267332"/>
                  <a:gd name="connsiteX0" fmla="*/ 1476536 w 1505343"/>
                  <a:gd name="connsiteY0" fmla="*/ 755956 h 3267332"/>
                  <a:gd name="connsiteX1" fmla="*/ 1169539 w 1505343"/>
                  <a:gd name="connsiteY1" fmla="*/ 546407 h 3267332"/>
                  <a:gd name="connsiteX2" fmla="*/ 824513 w 1505343"/>
                  <a:gd name="connsiteY2" fmla="*/ 379865 h 3267332"/>
                  <a:gd name="connsiteX3" fmla="*/ 816746 w 1505343"/>
                  <a:gd name="connsiteY3" fmla="*/ 1210 h 3267332"/>
                  <a:gd name="connsiteX4" fmla="*/ 164723 w 1505343"/>
                  <a:gd name="connsiteY4" fmla="*/ 257 h 3267332"/>
                  <a:gd name="connsiteX5" fmla="*/ 93285 w 1505343"/>
                  <a:gd name="connsiteY5" fmla="*/ 174565 h 3267332"/>
                  <a:gd name="connsiteX6" fmla="*/ 5655 w 1505343"/>
                  <a:gd name="connsiteY6" fmla="*/ 476507 h 3267332"/>
                  <a:gd name="connsiteX7" fmla="*/ 165675 w 1505343"/>
                  <a:gd name="connsiteY7" fmla="*/ 894655 h 3267332"/>
                  <a:gd name="connsiteX8" fmla="*/ 855285 w 1505343"/>
                  <a:gd name="connsiteY8" fmla="*/ 963235 h 3267332"/>
                  <a:gd name="connsiteX9" fmla="*/ 930533 w 1505343"/>
                  <a:gd name="connsiteY9" fmla="*/ 1136590 h 3267332"/>
                  <a:gd name="connsiteX10" fmla="*/ 785753 w 1505343"/>
                  <a:gd name="connsiteY10" fmla="*/ 2115760 h 3267332"/>
                  <a:gd name="connsiteX11" fmla="*/ 620018 w 1505343"/>
                  <a:gd name="connsiteY11" fmla="*/ 3221612 h 3267332"/>
                  <a:gd name="connsiteX12" fmla="*/ 639068 w 1505343"/>
                  <a:gd name="connsiteY12" fmla="*/ 3267332 h 3267332"/>
                  <a:gd name="connsiteX13" fmla="*/ 882908 w 1505343"/>
                  <a:gd name="connsiteY13" fmla="*/ 3266380 h 3267332"/>
                  <a:gd name="connsiteX14" fmla="*/ 943868 w 1505343"/>
                  <a:gd name="connsiteY14" fmla="*/ 3215897 h 3267332"/>
                  <a:gd name="connsiteX15" fmla="*/ 1285815 w 1505343"/>
                  <a:gd name="connsiteY15" fmla="*/ 2000507 h 3267332"/>
                  <a:gd name="connsiteX16" fmla="*/ 1468696 w 1505343"/>
                  <a:gd name="connsiteY16" fmla="*/ 1360427 h 3267332"/>
                  <a:gd name="connsiteX17" fmla="*/ 1476536 w 1505343"/>
                  <a:gd name="connsiteY17" fmla="*/ 755956 h 3267332"/>
                  <a:gd name="connsiteX0" fmla="*/ 1476536 w 1505343"/>
                  <a:gd name="connsiteY0" fmla="*/ 773380 h 3284756"/>
                  <a:gd name="connsiteX1" fmla="*/ 1169539 w 1505343"/>
                  <a:gd name="connsiteY1" fmla="*/ 563831 h 3284756"/>
                  <a:gd name="connsiteX2" fmla="*/ 824513 w 1505343"/>
                  <a:gd name="connsiteY2" fmla="*/ 397289 h 3284756"/>
                  <a:gd name="connsiteX3" fmla="*/ 816746 w 1505343"/>
                  <a:gd name="connsiteY3" fmla="*/ 18634 h 3284756"/>
                  <a:gd name="connsiteX4" fmla="*/ 155930 w 1505343"/>
                  <a:gd name="connsiteY4" fmla="*/ 96 h 3284756"/>
                  <a:gd name="connsiteX5" fmla="*/ 93285 w 1505343"/>
                  <a:gd name="connsiteY5" fmla="*/ 191989 h 3284756"/>
                  <a:gd name="connsiteX6" fmla="*/ 5655 w 1505343"/>
                  <a:gd name="connsiteY6" fmla="*/ 493931 h 3284756"/>
                  <a:gd name="connsiteX7" fmla="*/ 165675 w 1505343"/>
                  <a:gd name="connsiteY7" fmla="*/ 912079 h 3284756"/>
                  <a:gd name="connsiteX8" fmla="*/ 855285 w 1505343"/>
                  <a:gd name="connsiteY8" fmla="*/ 980659 h 3284756"/>
                  <a:gd name="connsiteX9" fmla="*/ 930533 w 1505343"/>
                  <a:gd name="connsiteY9" fmla="*/ 1154014 h 3284756"/>
                  <a:gd name="connsiteX10" fmla="*/ 785753 w 1505343"/>
                  <a:gd name="connsiteY10" fmla="*/ 2133184 h 3284756"/>
                  <a:gd name="connsiteX11" fmla="*/ 620018 w 1505343"/>
                  <a:gd name="connsiteY11" fmla="*/ 3239036 h 3284756"/>
                  <a:gd name="connsiteX12" fmla="*/ 639068 w 1505343"/>
                  <a:gd name="connsiteY12" fmla="*/ 3284756 h 3284756"/>
                  <a:gd name="connsiteX13" fmla="*/ 882908 w 1505343"/>
                  <a:gd name="connsiteY13" fmla="*/ 3283804 h 3284756"/>
                  <a:gd name="connsiteX14" fmla="*/ 943868 w 1505343"/>
                  <a:gd name="connsiteY14" fmla="*/ 3233321 h 3284756"/>
                  <a:gd name="connsiteX15" fmla="*/ 1285815 w 1505343"/>
                  <a:gd name="connsiteY15" fmla="*/ 2017931 h 3284756"/>
                  <a:gd name="connsiteX16" fmla="*/ 1468696 w 1505343"/>
                  <a:gd name="connsiteY16" fmla="*/ 1377851 h 3284756"/>
                  <a:gd name="connsiteX17" fmla="*/ 1476536 w 1505343"/>
                  <a:gd name="connsiteY17" fmla="*/ 773380 h 3284756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24513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423 h 3284799"/>
                  <a:gd name="connsiteX1" fmla="*/ 1169539 w 1505343"/>
                  <a:gd name="connsiteY1" fmla="*/ 563874 h 3284799"/>
                  <a:gd name="connsiteX2" fmla="*/ 877267 w 1505343"/>
                  <a:gd name="connsiteY2" fmla="*/ 397332 h 3284799"/>
                  <a:gd name="connsiteX3" fmla="*/ 816746 w 1505343"/>
                  <a:gd name="connsiteY3" fmla="*/ 9884 h 3284799"/>
                  <a:gd name="connsiteX4" fmla="*/ 155930 w 1505343"/>
                  <a:gd name="connsiteY4" fmla="*/ 139 h 3284799"/>
                  <a:gd name="connsiteX5" fmla="*/ 93285 w 1505343"/>
                  <a:gd name="connsiteY5" fmla="*/ 192032 h 3284799"/>
                  <a:gd name="connsiteX6" fmla="*/ 5655 w 1505343"/>
                  <a:gd name="connsiteY6" fmla="*/ 493974 h 3284799"/>
                  <a:gd name="connsiteX7" fmla="*/ 165675 w 1505343"/>
                  <a:gd name="connsiteY7" fmla="*/ 912122 h 3284799"/>
                  <a:gd name="connsiteX8" fmla="*/ 855285 w 1505343"/>
                  <a:gd name="connsiteY8" fmla="*/ 980702 h 3284799"/>
                  <a:gd name="connsiteX9" fmla="*/ 930533 w 1505343"/>
                  <a:gd name="connsiteY9" fmla="*/ 1154057 h 3284799"/>
                  <a:gd name="connsiteX10" fmla="*/ 785753 w 1505343"/>
                  <a:gd name="connsiteY10" fmla="*/ 2133227 h 3284799"/>
                  <a:gd name="connsiteX11" fmla="*/ 620018 w 1505343"/>
                  <a:gd name="connsiteY11" fmla="*/ 3239079 h 3284799"/>
                  <a:gd name="connsiteX12" fmla="*/ 639068 w 1505343"/>
                  <a:gd name="connsiteY12" fmla="*/ 3284799 h 3284799"/>
                  <a:gd name="connsiteX13" fmla="*/ 882908 w 1505343"/>
                  <a:gd name="connsiteY13" fmla="*/ 3283847 h 3284799"/>
                  <a:gd name="connsiteX14" fmla="*/ 943868 w 1505343"/>
                  <a:gd name="connsiteY14" fmla="*/ 3233364 h 3284799"/>
                  <a:gd name="connsiteX15" fmla="*/ 1285815 w 1505343"/>
                  <a:gd name="connsiteY15" fmla="*/ 2017974 h 3284799"/>
                  <a:gd name="connsiteX16" fmla="*/ 1468696 w 1505343"/>
                  <a:gd name="connsiteY16" fmla="*/ 1377894 h 3284799"/>
                  <a:gd name="connsiteX17" fmla="*/ 1476536 w 1505343"/>
                  <a:gd name="connsiteY17" fmla="*/ 773423 h 3284799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77267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69539 w 1505343"/>
                  <a:gd name="connsiteY1" fmla="*/ 56399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476536 w 1505343"/>
                  <a:gd name="connsiteY0" fmla="*/ 773541 h 3284917"/>
                  <a:gd name="connsiteX1" fmla="*/ 1178332 w 1505343"/>
                  <a:gd name="connsiteY1" fmla="*/ 528822 h 3284917"/>
                  <a:gd name="connsiteX2" fmla="*/ 850890 w 1505343"/>
                  <a:gd name="connsiteY2" fmla="*/ 397450 h 3284917"/>
                  <a:gd name="connsiteX3" fmla="*/ 834330 w 1505343"/>
                  <a:gd name="connsiteY3" fmla="*/ 1209 h 3284917"/>
                  <a:gd name="connsiteX4" fmla="*/ 155930 w 1505343"/>
                  <a:gd name="connsiteY4" fmla="*/ 257 h 3284917"/>
                  <a:gd name="connsiteX5" fmla="*/ 93285 w 1505343"/>
                  <a:gd name="connsiteY5" fmla="*/ 192150 h 3284917"/>
                  <a:gd name="connsiteX6" fmla="*/ 5655 w 1505343"/>
                  <a:gd name="connsiteY6" fmla="*/ 494092 h 3284917"/>
                  <a:gd name="connsiteX7" fmla="*/ 165675 w 1505343"/>
                  <a:gd name="connsiteY7" fmla="*/ 912240 h 3284917"/>
                  <a:gd name="connsiteX8" fmla="*/ 855285 w 1505343"/>
                  <a:gd name="connsiteY8" fmla="*/ 980820 h 3284917"/>
                  <a:gd name="connsiteX9" fmla="*/ 930533 w 1505343"/>
                  <a:gd name="connsiteY9" fmla="*/ 1154175 h 3284917"/>
                  <a:gd name="connsiteX10" fmla="*/ 785753 w 1505343"/>
                  <a:gd name="connsiteY10" fmla="*/ 2133345 h 3284917"/>
                  <a:gd name="connsiteX11" fmla="*/ 620018 w 1505343"/>
                  <a:gd name="connsiteY11" fmla="*/ 3239197 h 3284917"/>
                  <a:gd name="connsiteX12" fmla="*/ 639068 w 1505343"/>
                  <a:gd name="connsiteY12" fmla="*/ 3284917 h 3284917"/>
                  <a:gd name="connsiteX13" fmla="*/ 882908 w 1505343"/>
                  <a:gd name="connsiteY13" fmla="*/ 3283965 h 3284917"/>
                  <a:gd name="connsiteX14" fmla="*/ 943868 w 1505343"/>
                  <a:gd name="connsiteY14" fmla="*/ 3233482 h 3284917"/>
                  <a:gd name="connsiteX15" fmla="*/ 1285815 w 1505343"/>
                  <a:gd name="connsiteY15" fmla="*/ 2018092 h 3284917"/>
                  <a:gd name="connsiteX16" fmla="*/ 1468696 w 1505343"/>
                  <a:gd name="connsiteY16" fmla="*/ 1378012 h 3284917"/>
                  <a:gd name="connsiteX17" fmla="*/ 1476536 w 1505343"/>
                  <a:gd name="connsiteY17" fmla="*/ 773541 h 3284917"/>
                  <a:gd name="connsiteX0" fmla="*/ 1529290 w 1545795"/>
                  <a:gd name="connsiteY0" fmla="*/ 773541 h 3284917"/>
                  <a:gd name="connsiteX1" fmla="*/ 1178332 w 1545795"/>
                  <a:gd name="connsiteY1" fmla="*/ 528822 h 3284917"/>
                  <a:gd name="connsiteX2" fmla="*/ 850890 w 1545795"/>
                  <a:gd name="connsiteY2" fmla="*/ 397450 h 3284917"/>
                  <a:gd name="connsiteX3" fmla="*/ 834330 w 1545795"/>
                  <a:gd name="connsiteY3" fmla="*/ 1209 h 3284917"/>
                  <a:gd name="connsiteX4" fmla="*/ 155930 w 1545795"/>
                  <a:gd name="connsiteY4" fmla="*/ 257 h 3284917"/>
                  <a:gd name="connsiteX5" fmla="*/ 93285 w 1545795"/>
                  <a:gd name="connsiteY5" fmla="*/ 192150 h 3284917"/>
                  <a:gd name="connsiteX6" fmla="*/ 5655 w 1545795"/>
                  <a:gd name="connsiteY6" fmla="*/ 494092 h 3284917"/>
                  <a:gd name="connsiteX7" fmla="*/ 165675 w 1545795"/>
                  <a:gd name="connsiteY7" fmla="*/ 912240 h 3284917"/>
                  <a:gd name="connsiteX8" fmla="*/ 855285 w 1545795"/>
                  <a:gd name="connsiteY8" fmla="*/ 980820 h 3284917"/>
                  <a:gd name="connsiteX9" fmla="*/ 930533 w 1545795"/>
                  <a:gd name="connsiteY9" fmla="*/ 1154175 h 3284917"/>
                  <a:gd name="connsiteX10" fmla="*/ 785753 w 1545795"/>
                  <a:gd name="connsiteY10" fmla="*/ 2133345 h 3284917"/>
                  <a:gd name="connsiteX11" fmla="*/ 620018 w 1545795"/>
                  <a:gd name="connsiteY11" fmla="*/ 3239197 h 3284917"/>
                  <a:gd name="connsiteX12" fmla="*/ 639068 w 1545795"/>
                  <a:gd name="connsiteY12" fmla="*/ 3284917 h 3284917"/>
                  <a:gd name="connsiteX13" fmla="*/ 882908 w 1545795"/>
                  <a:gd name="connsiteY13" fmla="*/ 3283965 h 3284917"/>
                  <a:gd name="connsiteX14" fmla="*/ 943868 w 1545795"/>
                  <a:gd name="connsiteY14" fmla="*/ 3233482 h 3284917"/>
                  <a:gd name="connsiteX15" fmla="*/ 1285815 w 1545795"/>
                  <a:gd name="connsiteY15" fmla="*/ 2018092 h 3284917"/>
                  <a:gd name="connsiteX16" fmla="*/ 1468696 w 1545795"/>
                  <a:gd name="connsiteY16" fmla="*/ 1378012 h 3284917"/>
                  <a:gd name="connsiteX17" fmla="*/ 1529290 w 1545795"/>
                  <a:gd name="connsiteY17" fmla="*/ 773541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61226"/>
                  <a:gd name="connsiteY0" fmla="*/ 755957 h 3284917"/>
                  <a:gd name="connsiteX1" fmla="*/ 1178332 w 1561226"/>
                  <a:gd name="connsiteY1" fmla="*/ 528822 h 3284917"/>
                  <a:gd name="connsiteX2" fmla="*/ 850890 w 1561226"/>
                  <a:gd name="connsiteY2" fmla="*/ 397450 h 3284917"/>
                  <a:gd name="connsiteX3" fmla="*/ 834330 w 1561226"/>
                  <a:gd name="connsiteY3" fmla="*/ 1209 h 3284917"/>
                  <a:gd name="connsiteX4" fmla="*/ 155930 w 1561226"/>
                  <a:gd name="connsiteY4" fmla="*/ 257 h 3284917"/>
                  <a:gd name="connsiteX5" fmla="*/ 93285 w 1561226"/>
                  <a:gd name="connsiteY5" fmla="*/ 192150 h 3284917"/>
                  <a:gd name="connsiteX6" fmla="*/ 5655 w 1561226"/>
                  <a:gd name="connsiteY6" fmla="*/ 494092 h 3284917"/>
                  <a:gd name="connsiteX7" fmla="*/ 165675 w 1561226"/>
                  <a:gd name="connsiteY7" fmla="*/ 912240 h 3284917"/>
                  <a:gd name="connsiteX8" fmla="*/ 855285 w 1561226"/>
                  <a:gd name="connsiteY8" fmla="*/ 980820 h 3284917"/>
                  <a:gd name="connsiteX9" fmla="*/ 930533 w 1561226"/>
                  <a:gd name="connsiteY9" fmla="*/ 1154175 h 3284917"/>
                  <a:gd name="connsiteX10" fmla="*/ 785753 w 1561226"/>
                  <a:gd name="connsiteY10" fmla="*/ 2133345 h 3284917"/>
                  <a:gd name="connsiteX11" fmla="*/ 620018 w 1561226"/>
                  <a:gd name="connsiteY11" fmla="*/ 3239197 h 3284917"/>
                  <a:gd name="connsiteX12" fmla="*/ 639068 w 1561226"/>
                  <a:gd name="connsiteY12" fmla="*/ 3284917 h 3284917"/>
                  <a:gd name="connsiteX13" fmla="*/ 882908 w 1561226"/>
                  <a:gd name="connsiteY13" fmla="*/ 3283965 h 3284917"/>
                  <a:gd name="connsiteX14" fmla="*/ 943868 w 1561226"/>
                  <a:gd name="connsiteY14" fmla="*/ 3233482 h 3284917"/>
                  <a:gd name="connsiteX15" fmla="*/ 1285815 w 1561226"/>
                  <a:gd name="connsiteY15" fmla="*/ 2018092 h 3284917"/>
                  <a:gd name="connsiteX16" fmla="*/ 1468696 w 1561226"/>
                  <a:gd name="connsiteY16" fmla="*/ 1378012 h 3284917"/>
                  <a:gd name="connsiteX17" fmla="*/ 1546875 w 1561226"/>
                  <a:gd name="connsiteY17" fmla="*/ 755957 h 3284917"/>
                  <a:gd name="connsiteX0" fmla="*/ 1546875 w 1554702"/>
                  <a:gd name="connsiteY0" fmla="*/ 755957 h 3284917"/>
                  <a:gd name="connsiteX1" fmla="*/ 1178332 w 1554702"/>
                  <a:gd name="connsiteY1" fmla="*/ 528822 h 3284917"/>
                  <a:gd name="connsiteX2" fmla="*/ 850890 w 1554702"/>
                  <a:gd name="connsiteY2" fmla="*/ 397450 h 3284917"/>
                  <a:gd name="connsiteX3" fmla="*/ 834330 w 1554702"/>
                  <a:gd name="connsiteY3" fmla="*/ 1209 h 3284917"/>
                  <a:gd name="connsiteX4" fmla="*/ 155930 w 1554702"/>
                  <a:gd name="connsiteY4" fmla="*/ 257 h 3284917"/>
                  <a:gd name="connsiteX5" fmla="*/ 93285 w 1554702"/>
                  <a:gd name="connsiteY5" fmla="*/ 192150 h 3284917"/>
                  <a:gd name="connsiteX6" fmla="*/ 5655 w 1554702"/>
                  <a:gd name="connsiteY6" fmla="*/ 494092 h 3284917"/>
                  <a:gd name="connsiteX7" fmla="*/ 165675 w 1554702"/>
                  <a:gd name="connsiteY7" fmla="*/ 912240 h 3284917"/>
                  <a:gd name="connsiteX8" fmla="*/ 855285 w 1554702"/>
                  <a:gd name="connsiteY8" fmla="*/ 980820 h 3284917"/>
                  <a:gd name="connsiteX9" fmla="*/ 930533 w 1554702"/>
                  <a:gd name="connsiteY9" fmla="*/ 1154175 h 3284917"/>
                  <a:gd name="connsiteX10" fmla="*/ 785753 w 1554702"/>
                  <a:gd name="connsiteY10" fmla="*/ 2133345 h 3284917"/>
                  <a:gd name="connsiteX11" fmla="*/ 620018 w 1554702"/>
                  <a:gd name="connsiteY11" fmla="*/ 3239197 h 3284917"/>
                  <a:gd name="connsiteX12" fmla="*/ 639068 w 1554702"/>
                  <a:gd name="connsiteY12" fmla="*/ 3284917 h 3284917"/>
                  <a:gd name="connsiteX13" fmla="*/ 882908 w 1554702"/>
                  <a:gd name="connsiteY13" fmla="*/ 3283965 h 3284917"/>
                  <a:gd name="connsiteX14" fmla="*/ 943868 w 1554702"/>
                  <a:gd name="connsiteY14" fmla="*/ 3233482 h 3284917"/>
                  <a:gd name="connsiteX15" fmla="*/ 1285815 w 1554702"/>
                  <a:gd name="connsiteY15" fmla="*/ 2018092 h 3284917"/>
                  <a:gd name="connsiteX16" fmla="*/ 1468696 w 1554702"/>
                  <a:gd name="connsiteY16" fmla="*/ 1378012 h 3284917"/>
                  <a:gd name="connsiteX17" fmla="*/ 1546875 w 1554702"/>
                  <a:gd name="connsiteY17" fmla="*/ 755957 h 328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54702" h="3284917">
                    <a:moveTo>
                      <a:pt x="1546875" y="755957"/>
                    </a:moveTo>
                    <a:cubicBezTo>
                      <a:pt x="1497015" y="615890"/>
                      <a:pt x="1294330" y="588573"/>
                      <a:pt x="1178332" y="528822"/>
                    </a:cubicBezTo>
                    <a:cubicBezTo>
                      <a:pt x="1062334" y="469071"/>
                      <a:pt x="857558" y="440312"/>
                      <a:pt x="850890" y="397450"/>
                    </a:cubicBezTo>
                    <a:cubicBezTo>
                      <a:pt x="838508" y="321250"/>
                      <a:pt x="879097" y="126939"/>
                      <a:pt x="834330" y="1209"/>
                    </a:cubicBezTo>
                    <a:cubicBezTo>
                      <a:pt x="743842" y="7876"/>
                      <a:pt x="217842" y="-1648"/>
                      <a:pt x="155930" y="257"/>
                    </a:cubicBezTo>
                    <a:cubicBezTo>
                      <a:pt x="124497" y="58360"/>
                      <a:pt x="110430" y="133095"/>
                      <a:pt x="93285" y="192150"/>
                    </a:cubicBezTo>
                    <a:cubicBezTo>
                      <a:pt x="64710" y="293115"/>
                      <a:pt x="21848" y="390270"/>
                      <a:pt x="5655" y="494092"/>
                    </a:cubicBezTo>
                    <a:cubicBezTo>
                      <a:pt x="-19110" y="645540"/>
                      <a:pt x="38040" y="821752"/>
                      <a:pt x="165675" y="912240"/>
                    </a:cubicBezTo>
                    <a:cubicBezTo>
                      <a:pt x="352365" y="1043685"/>
                      <a:pt x="641925" y="980820"/>
                      <a:pt x="855285" y="980820"/>
                    </a:cubicBezTo>
                    <a:cubicBezTo>
                      <a:pt x="953393" y="980820"/>
                      <a:pt x="943868" y="1083690"/>
                      <a:pt x="930533" y="1154175"/>
                    </a:cubicBezTo>
                    <a:cubicBezTo>
                      <a:pt x="866715" y="1478025"/>
                      <a:pt x="825758" y="1805685"/>
                      <a:pt x="785753" y="2133345"/>
                    </a:cubicBezTo>
                    <a:cubicBezTo>
                      <a:pt x="745748" y="2463862"/>
                      <a:pt x="623828" y="3200145"/>
                      <a:pt x="620018" y="3239197"/>
                    </a:cubicBezTo>
                    <a:cubicBezTo>
                      <a:pt x="618113" y="3256342"/>
                      <a:pt x="608588" y="3279202"/>
                      <a:pt x="639068" y="3284917"/>
                    </a:cubicBezTo>
                    <a:lnTo>
                      <a:pt x="882908" y="3283965"/>
                    </a:lnTo>
                    <a:cubicBezTo>
                      <a:pt x="921008" y="3288727"/>
                      <a:pt x="934343" y="3268725"/>
                      <a:pt x="943868" y="3233482"/>
                    </a:cubicBezTo>
                    <a:cubicBezTo>
                      <a:pt x="991493" y="3055365"/>
                      <a:pt x="1221046" y="2245740"/>
                      <a:pt x="1285815" y="2018092"/>
                    </a:cubicBezTo>
                    <a:cubicBezTo>
                      <a:pt x="1318200" y="1903792"/>
                      <a:pt x="1442025" y="1498027"/>
                      <a:pt x="1468696" y="1378012"/>
                    </a:cubicBezTo>
                    <a:cubicBezTo>
                      <a:pt x="1503413" y="1131021"/>
                      <a:pt x="1579150" y="913607"/>
                      <a:pt x="1546875" y="7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5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Right Triangle 1">
                <a:extLst>
                  <a:ext uri="{FF2B5EF4-FFF2-40B4-BE49-F238E27FC236}">
                    <a16:creationId xmlns:a16="http://schemas.microsoft.com/office/drawing/2014/main" id="{E48F8E91-87C5-4DD7-A6F0-07904DB564B4}"/>
                  </a:ext>
                </a:extLst>
              </p:cNvPr>
              <p:cNvSpPr/>
              <p:nvPr/>
            </p:nvSpPr>
            <p:spPr>
              <a:xfrm>
                <a:off x="2738661" y="1884809"/>
                <a:ext cx="446550" cy="369490"/>
              </a:xfrm>
              <a:custGeom>
                <a:avLst/>
                <a:gdLst>
                  <a:gd name="connsiteX0" fmla="*/ 0 w 314519"/>
                  <a:gd name="connsiteY0" fmla="*/ 314519 h 314519"/>
                  <a:gd name="connsiteX1" fmla="*/ 0 w 314519"/>
                  <a:gd name="connsiteY1" fmla="*/ 0 h 314519"/>
                  <a:gd name="connsiteX2" fmla="*/ 314519 w 314519"/>
                  <a:gd name="connsiteY2" fmla="*/ 314519 h 314519"/>
                  <a:gd name="connsiteX3" fmla="*/ 0 w 314519"/>
                  <a:gd name="connsiteY3" fmla="*/ 314519 h 314519"/>
                  <a:gd name="connsiteX0" fmla="*/ 18107 w 332626"/>
                  <a:gd name="connsiteY0" fmla="*/ 260198 h 260198"/>
                  <a:gd name="connsiteX1" fmla="*/ 0 w 332626"/>
                  <a:gd name="connsiteY1" fmla="*/ 0 h 260198"/>
                  <a:gd name="connsiteX2" fmla="*/ 332626 w 332626"/>
                  <a:gd name="connsiteY2" fmla="*/ 260198 h 260198"/>
                  <a:gd name="connsiteX3" fmla="*/ 18107 w 332626"/>
                  <a:gd name="connsiteY3" fmla="*/ 260198 h 260198"/>
                  <a:gd name="connsiteX0" fmla="*/ 18107 w 340499"/>
                  <a:gd name="connsiteY0" fmla="*/ 260198 h 296941"/>
                  <a:gd name="connsiteX1" fmla="*/ 0 w 340499"/>
                  <a:gd name="connsiteY1" fmla="*/ 0 h 296941"/>
                  <a:gd name="connsiteX2" fmla="*/ 340499 w 340499"/>
                  <a:gd name="connsiteY2" fmla="*/ 296941 h 296941"/>
                  <a:gd name="connsiteX3" fmla="*/ 18107 w 340499"/>
                  <a:gd name="connsiteY3" fmla="*/ 260198 h 296941"/>
                  <a:gd name="connsiteX0" fmla="*/ 18107 w 358870"/>
                  <a:gd name="connsiteY0" fmla="*/ 260198 h 296941"/>
                  <a:gd name="connsiteX1" fmla="*/ 0 w 358870"/>
                  <a:gd name="connsiteY1" fmla="*/ 0 h 296941"/>
                  <a:gd name="connsiteX2" fmla="*/ 358870 w 358870"/>
                  <a:gd name="connsiteY2" fmla="*/ 296941 h 296941"/>
                  <a:gd name="connsiteX3" fmla="*/ 18107 w 358870"/>
                  <a:gd name="connsiteY3" fmla="*/ 260198 h 29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870" h="296941">
                    <a:moveTo>
                      <a:pt x="18107" y="260198"/>
                    </a:moveTo>
                    <a:lnTo>
                      <a:pt x="0" y="0"/>
                    </a:lnTo>
                    <a:lnTo>
                      <a:pt x="358870" y="296941"/>
                    </a:lnTo>
                    <a:lnTo>
                      <a:pt x="18107" y="260198"/>
                    </a:lnTo>
                    <a:close/>
                  </a:path>
                </a:pathLst>
              </a:custGeom>
              <a:gradFill>
                <a:gsLst>
                  <a:gs pos="51000">
                    <a:srgbClr val="000000">
                      <a:alpha val="0"/>
                    </a:srgbClr>
                  </a:gs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7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TextBox 33">
            <a:extLst>
              <a:ext uri="{FF2B5EF4-FFF2-40B4-BE49-F238E27FC236}">
                <a16:creationId xmlns:a16="http://schemas.microsoft.com/office/drawing/2014/main" id="{62F33FCB-F0D0-4510-865E-AC7AB0216839}"/>
              </a:ext>
            </a:extLst>
          </p:cNvPr>
          <p:cNvSpPr txBox="1"/>
          <p:nvPr/>
        </p:nvSpPr>
        <p:spPr>
          <a:xfrm>
            <a:off x="4668579" y="1662477"/>
            <a:ext cx="6080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Cerebral palsy (CP) is a group of disorders that affect a person's ability to move and maintain balance and posture. CP is the most common motor disability in childhood. 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Cerebral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 means having to do with the brain. 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Palsy</a:t>
            </a:r>
            <a:r>
              <a:rPr lang="en-US" sz="2800" dirty="0">
                <a:solidFill>
                  <a:schemeClr val="bg1"/>
                </a:solidFill>
                <a:cs typeface="Arial" pitchFamily="34" charset="0"/>
              </a:rPr>
              <a:t> means weakness or problems with using the muscles.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2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	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Path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D691E-36EA-4714-B7EB-84D0F08AA937}"/>
              </a:ext>
            </a:extLst>
          </p:cNvPr>
          <p:cNvSpPr txBox="1"/>
          <p:nvPr/>
        </p:nvSpPr>
        <p:spPr>
          <a:xfrm>
            <a:off x="1330543" y="4081041"/>
            <a:ext cx="988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ko-KR" altLang="en-US" sz="2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671682-F028-4BDD-A2AD-FF1146A6441B}"/>
              </a:ext>
            </a:extLst>
          </p:cNvPr>
          <p:cNvGrpSpPr/>
          <p:nvPr/>
        </p:nvGrpSpPr>
        <p:grpSpPr>
          <a:xfrm>
            <a:off x="2288816" y="3846256"/>
            <a:ext cx="3832713" cy="690536"/>
            <a:chOff x="2551706" y="4243949"/>
            <a:chExt cx="2152228" cy="95451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206D4F-0787-4582-9917-C1B9D3198181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3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enter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email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password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into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form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be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registered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B4C144-ABFD-43C8-AE50-BF002C17702E}"/>
                </a:ext>
              </a:extLst>
            </p:cNvPr>
            <p:cNvSpPr txBox="1"/>
            <p:nvPr/>
          </p:nvSpPr>
          <p:spPr>
            <a:xfrm>
              <a:off x="2555666" y="4243949"/>
              <a:ext cx="2133933" cy="382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Signup</a:t>
              </a:r>
              <a:endParaRPr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E6281582-8341-4DD4-86C3-7CAA600084DA}"/>
              </a:ext>
            </a:extLst>
          </p:cNvPr>
          <p:cNvGrpSpPr/>
          <p:nvPr/>
        </p:nvGrpSpPr>
        <p:grpSpPr>
          <a:xfrm>
            <a:off x="1147044" y="1990293"/>
            <a:ext cx="9786296" cy="1618058"/>
            <a:chOff x="1147044" y="1990293"/>
            <a:chExt cx="9786296" cy="1618058"/>
          </a:xfrm>
        </p:grpSpPr>
        <p:sp>
          <p:nvSpPr>
            <p:cNvPr id="54" name="Right Arrow Callout 7">
              <a:extLst>
                <a:ext uri="{FF2B5EF4-FFF2-40B4-BE49-F238E27FC236}">
                  <a16:creationId xmlns:a16="http://schemas.microsoft.com/office/drawing/2014/main" id="{D6C4D216-7BC1-4EA8-980B-C0EE231413A1}"/>
                </a:ext>
              </a:extLst>
            </p:cNvPr>
            <p:cNvSpPr/>
            <p:nvPr/>
          </p:nvSpPr>
          <p:spPr>
            <a:xfrm>
              <a:off x="9084859" y="1990293"/>
              <a:ext cx="1848481" cy="1606116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tx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ko-KR" sz="2700" dirty="0">
                  <a:solidFill>
                    <a:schemeClr val="tx2"/>
                  </a:solidFill>
                </a:rPr>
                <a:t>6</a:t>
              </a:r>
              <a:endParaRPr lang="ko-KR" altLang="en-US" sz="2700" dirty="0">
                <a:solidFill>
                  <a:schemeClr val="tx2"/>
                </a:solidFill>
              </a:endParaRPr>
            </a:p>
          </p:txBody>
        </p:sp>
        <p:grpSp>
          <p:nvGrpSpPr>
            <p:cNvPr id="3" name="Grup 2">
              <a:extLst>
                <a:ext uri="{FF2B5EF4-FFF2-40B4-BE49-F238E27FC236}">
                  <a16:creationId xmlns:a16="http://schemas.microsoft.com/office/drawing/2014/main" id="{7BD098F7-EC0A-4F35-B461-3A3DE3CE9218}"/>
                </a:ext>
              </a:extLst>
            </p:cNvPr>
            <p:cNvGrpSpPr/>
            <p:nvPr/>
          </p:nvGrpSpPr>
          <p:grpSpPr>
            <a:xfrm>
              <a:off x="1147044" y="1991620"/>
              <a:ext cx="8255428" cy="1616731"/>
              <a:chOff x="969260" y="1991246"/>
              <a:chExt cx="8255428" cy="1616731"/>
            </a:xfrm>
          </p:grpSpPr>
          <p:sp>
            <p:nvSpPr>
              <p:cNvPr id="28" name="Right Arrow Callout 4">
                <a:extLst>
                  <a:ext uri="{FF2B5EF4-FFF2-40B4-BE49-F238E27FC236}">
                    <a16:creationId xmlns:a16="http://schemas.microsoft.com/office/drawing/2014/main" id="{58E19D9E-5C09-4D75-9B38-DC868AB5F2E2}"/>
                  </a:ext>
                </a:extLst>
              </p:cNvPr>
              <p:cNvSpPr/>
              <p:nvPr/>
            </p:nvSpPr>
            <p:spPr>
              <a:xfrm>
                <a:off x="7452416" y="1991246"/>
                <a:ext cx="1772272" cy="1606116"/>
              </a:xfrm>
              <a:prstGeom prst="rightArrowCallout">
                <a:avLst>
                  <a:gd name="adj1" fmla="val 30293"/>
                  <a:gd name="adj2" fmla="val 25630"/>
                  <a:gd name="adj3" fmla="val 24276"/>
                  <a:gd name="adj4" fmla="val 70595"/>
                </a:avLst>
              </a:prstGeom>
              <a:solidFill>
                <a:schemeClr val="bg1"/>
              </a:solidFill>
              <a:ln w="63500"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25400" dist="254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altLang="ko-KR" sz="2700" dirty="0">
                    <a:solidFill>
                      <a:schemeClr val="accent6">
                        <a:lumMod val="75000"/>
                      </a:schemeClr>
                    </a:solidFill>
                  </a:rPr>
                  <a:t>5</a:t>
                </a:r>
                <a:endParaRPr lang="ko-KR" altLang="en-US" sz="27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그룹 43">
                <a:extLst>
                  <a:ext uri="{FF2B5EF4-FFF2-40B4-BE49-F238E27FC236}">
                    <a16:creationId xmlns:a16="http://schemas.microsoft.com/office/drawing/2014/main" id="{8D911B9B-1675-46B2-82CF-BF59ED53BFA1}"/>
                  </a:ext>
                </a:extLst>
              </p:cNvPr>
              <p:cNvGrpSpPr/>
              <p:nvPr/>
            </p:nvGrpSpPr>
            <p:grpSpPr>
              <a:xfrm>
                <a:off x="969260" y="1992571"/>
                <a:ext cx="6824727" cy="1615406"/>
                <a:chOff x="970644" y="1772314"/>
                <a:chExt cx="5172719" cy="1615406"/>
              </a:xfrm>
            </p:grpSpPr>
            <p:sp>
              <p:nvSpPr>
                <p:cNvPr id="46" name="Right Arrow Callout 4">
                  <a:extLst>
                    <a:ext uri="{FF2B5EF4-FFF2-40B4-BE49-F238E27FC236}">
                      <a16:creationId xmlns:a16="http://schemas.microsoft.com/office/drawing/2014/main" id="{04F1E18C-8E17-4DF4-BA7C-F0B42AC4D261}"/>
                    </a:ext>
                  </a:extLst>
                </p:cNvPr>
                <p:cNvSpPr/>
                <p:nvPr/>
              </p:nvSpPr>
              <p:spPr>
                <a:xfrm>
                  <a:off x="4632879" y="1792223"/>
                  <a:ext cx="1510484" cy="1584879"/>
                </a:xfrm>
                <a:prstGeom prst="rightArrowCallout">
                  <a:avLst>
                    <a:gd name="adj1" fmla="val 30293"/>
                    <a:gd name="adj2" fmla="val 25630"/>
                    <a:gd name="adj3" fmla="val 24276"/>
                    <a:gd name="adj4" fmla="val 70595"/>
                  </a:avLst>
                </a:prstGeom>
                <a:solidFill>
                  <a:schemeClr val="bg1"/>
                </a:solidFill>
                <a:ln w="63500">
                  <a:solidFill>
                    <a:schemeClr val="accent4"/>
                  </a:solidFill>
                </a:ln>
                <a:effectLst>
                  <a:outerShdw blurRad="25400" dist="254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altLang="ko-KR" sz="27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4</a:t>
                  </a:r>
                  <a:endParaRPr lang="ko-KR" altLang="en-US" sz="27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7" name="Right Arrow Callout 5">
                  <a:extLst>
                    <a:ext uri="{FF2B5EF4-FFF2-40B4-BE49-F238E27FC236}">
                      <a16:creationId xmlns:a16="http://schemas.microsoft.com/office/drawing/2014/main" id="{3EDE6142-241F-4841-8E70-9097E423ABA9}"/>
                    </a:ext>
                  </a:extLst>
                </p:cNvPr>
                <p:cNvSpPr/>
                <p:nvPr/>
              </p:nvSpPr>
              <p:spPr>
                <a:xfrm>
                  <a:off x="3478938" y="1772314"/>
                  <a:ext cx="1401033" cy="1606116"/>
                </a:xfrm>
                <a:prstGeom prst="rightArrowCallout">
                  <a:avLst>
                    <a:gd name="adj1" fmla="val 30293"/>
                    <a:gd name="adj2" fmla="val 25630"/>
                    <a:gd name="adj3" fmla="val 24276"/>
                    <a:gd name="adj4" fmla="val 70272"/>
                  </a:avLst>
                </a:prstGeom>
                <a:solidFill>
                  <a:schemeClr val="bg1"/>
                </a:solidFill>
                <a:ln w="63500">
                  <a:solidFill>
                    <a:schemeClr val="accent3"/>
                  </a:solidFill>
                </a:ln>
                <a:effectLst>
                  <a:outerShdw blurRad="25400" dist="254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altLang="ko-KR" sz="2700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3</a:t>
                  </a:r>
                  <a:endParaRPr lang="ko-KR" altLang="en-US" sz="27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8" name="Right Arrow Callout 6">
                  <a:extLst>
                    <a:ext uri="{FF2B5EF4-FFF2-40B4-BE49-F238E27FC236}">
                      <a16:creationId xmlns:a16="http://schemas.microsoft.com/office/drawing/2014/main" id="{3D4B339A-AFC2-4D48-A0AB-F88BB33901AF}"/>
                    </a:ext>
                  </a:extLst>
                </p:cNvPr>
                <p:cNvSpPr/>
                <p:nvPr/>
              </p:nvSpPr>
              <p:spPr>
                <a:xfrm>
                  <a:off x="2215546" y="1772314"/>
                  <a:ext cx="1561884" cy="1606116"/>
                </a:xfrm>
                <a:prstGeom prst="rightArrowCallout">
                  <a:avLst>
                    <a:gd name="adj1" fmla="val 30293"/>
                    <a:gd name="adj2" fmla="val 25630"/>
                    <a:gd name="adj3" fmla="val 24276"/>
                    <a:gd name="adj4" fmla="val 71258"/>
                  </a:avLst>
                </a:prstGeom>
                <a:solidFill>
                  <a:schemeClr val="bg1"/>
                </a:solidFill>
                <a:ln w="63500">
                  <a:solidFill>
                    <a:schemeClr val="accent2"/>
                  </a:solidFill>
                </a:ln>
                <a:effectLst>
                  <a:outerShdw blurRad="25400" dist="254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altLang="ko-KR" sz="27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2</a:t>
                  </a:r>
                  <a:endParaRPr lang="ko-KR" altLang="en-US" sz="27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9" name="Right Arrow Callout 7">
                  <a:extLst>
                    <a:ext uri="{FF2B5EF4-FFF2-40B4-BE49-F238E27FC236}">
                      <a16:creationId xmlns:a16="http://schemas.microsoft.com/office/drawing/2014/main" id="{A425C302-62FD-4CBA-B199-3F82177E8E22}"/>
                    </a:ext>
                  </a:extLst>
                </p:cNvPr>
                <p:cNvSpPr/>
                <p:nvPr/>
              </p:nvSpPr>
              <p:spPr>
                <a:xfrm>
                  <a:off x="970644" y="1781604"/>
                  <a:ext cx="1561884" cy="1606116"/>
                </a:xfrm>
                <a:prstGeom prst="rightArrowCallout">
                  <a:avLst>
                    <a:gd name="adj1" fmla="val 30293"/>
                    <a:gd name="adj2" fmla="val 25630"/>
                    <a:gd name="adj3" fmla="val 24276"/>
                    <a:gd name="adj4" fmla="val 70927"/>
                  </a:avLst>
                </a:prstGeom>
                <a:solidFill>
                  <a:schemeClr val="bg1"/>
                </a:solidFill>
                <a:ln w="63500">
                  <a:solidFill>
                    <a:schemeClr val="accent1"/>
                  </a:solidFill>
                </a:ln>
                <a:effectLst>
                  <a:outerShdw blurRad="25400" dist="254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altLang="ko-KR" sz="27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1</a:t>
                  </a:r>
                  <a:endParaRPr lang="ko-KR" altLang="en-US" sz="27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64" name="TextBox 28">
            <a:extLst>
              <a:ext uri="{FF2B5EF4-FFF2-40B4-BE49-F238E27FC236}">
                <a16:creationId xmlns:a16="http://schemas.microsoft.com/office/drawing/2014/main" id="{41286DA9-820B-465F-A720-221F60ADB267}"/>
              </a:ext>
            </a:extLst>
          </p:cNvPr>
          <p:cNvSpPr txBox="1"/>
          <p:nvPr/>
        </p:nvSpPr>
        <p:spPr>
          <a:xfrm>
            <a:off x="1330543" y="4860457"/>
            <a:ext cx="988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7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ko-KR" alt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TextBox 28">
            <a:extLst>
              <a:ext uri="{FF2B5EF4-FFF2-40B4-BE49-F238E27FC236}">
                <a16:creationId xmlns:a16="http://schemas.microsoft.com/office/drawing/2014/main" id="{80009C36-8215-45DB-A69F-26A3F086FC6F}"/>
              </a:ext>
            </a:extLst>
          </p:cNvPr>
          <p:cNvSpPr txBox="1"/>
          <p:nvPr/>
        </p:nvSpPr>
        <p:spPr>
          <a:xfrm>
            <a:off x="6618428" y="4078082"/>
            <a:ext cx="988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7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TextBox 28">
            <a:extLst>
              <a:ext uri="{FF2B5EF4-FFF2-40B4-BE49-F238E27FC236}">
                <a16:creationId xmlns:a16="http://schemas.microsoft.com/office/drawing/2014/main" id="{5566C28B-9FAD-46B7-94CD-96FC5F9331BC}"/>
              </a:ext>
            </a:extLst>
          </p:cNvPr>
          <p:cNvSpPr txBox="1"/>
          <p:nvPr/>
        </p:nvSpPr>
        <p:spPr>
          <a:xfrm>
            <a:off x="6650524" y="4860458"/>
            <a:ext cx="988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7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sz="27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TextBox 28">
            <a:extLst>
              <a:ext uri="{FF2B5EF4-FFF2-40B4-BE49-F238E27FC236}">
                <a16:creationId xmlns:a16="http://schemas.microsoft.com/office/drawing/2014/main" id="{E37F8710-C1A6-4757-ABC3-AEAED51B1520}"/>
              </a:ext>
            </a:extLst>
          </p:cNvPr>
          <p:cNvSpPr txBox="1"/>
          <p:nvPr/>
        </p:nvSpPr>
        <p:spPr>
          <a:xfrm>
            <a:off x="1325299" y="5686038"/>
            <a:ext cx="988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7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ko-KR" altLang="en-US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F29B0E2F-B7FE-4371-8682-6AEBF378BAFF}"/>
              </a:ext>
            </a:extLst>
          </p:cNvPr>
          <p:cNvSpPr txBox="1"/>
          <p:nvPr/>
        </p:nvSpPr>
        <p:spPr>
          <a:xfrm>
            <a:off x="6650524" y="5675253"/>
            <a:ext cx="988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700" dirty="0">
                <a:solidFill>
                  <a:schemeClr val="tx2"/>
                </a:solidFill>
              </a:rPr>
              <a:t>6</a:t>
            </a:r>
            <a:endParaRPr lang="ko-KR" altLang="en-US" sz="2700" dirty="0">
              <a:solidFill>
                <a:schemeClr val="tx2"/>
              </a:solidFill>
            </a:endParaRPr>
          </a:p>
        </p:txBody>
      </p:sp>
      <p:grpSp>
        <p:nvGrpSpPr>
          <p:cNvPr id="69" name="Group 32">
            <a:extLst>
              <a:ext uri="{FF2B5EF4-FFF2-40B4-BE49-F238E27FC236}">
                <a16:creationId xmlns:a16="http://schemas.microsoft.com/office/drawing/2014/main" id="{27B406B7-168F-4C0D-A493-962307F134FD}"/>
              </a:ext>
            </a:extLst>
          </p:cNvPr>
          <p:cNvGrpSpPr/>
          <p:nvPr/>
        </p:nvGrpSpPr>
        <p:grpSpPr>
          <a:xfrm>
            <a:off x="2285976" y="5648752"/>
            <a:ext cx="3832715" cy="662058"/>
            <a:chOff x="2551705" y="4283314"/>
            <a:chExt cx="2152229" cy="915152"/>
          </a:xfrm>
        </p:grpSpPr>
        <p:sp>
          <p:nvSpPr>
            <p:cNvPr id="70" name="TextBox 33">
              <a:extLst>
                <a:ext uri="{FF2B5EF4-FFF2-40B4-BE49-F238E27FC236}">
                  <a16:creationId xmlns:a16="http://schemas.microsoft.com/office/drawing/2014/main" id="{8ABD3BDB-1B72-4845-A150-F7AF4729BF34}"/>
                </a:ext>
              </a:extLst>
            </p:cNvPr>
            <p:cNvSpPr txBox="1"/>
            <p:nvPr/>
          </p:nvSpPr>
          <p:spPr>
            <a:xfrm>
              <a:off x="2551706" y="4560314"/>
              <a:ext cx="2152228" cy="63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When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about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exercises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can ask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online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doctors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live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34">
              <a:extLst>
                <a:ext uri="{FF2B5EF4-FFF2-40B4-BE49-F238E27FC236}">
                  <a16:creationId xmlns:a16="http://schemas.microsoft.com/office/drawing/2014/main" id="{2AD706A4-B964-42D7-9567-D8D67B434143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82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Chat </a:t>
              </a:r>
              <a:r>
                <a:rPr lang="tr-TR" altLang="ko-KR" sz="1200" b="1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With</a:t>
              </a:r>
              <a:r>
                <a:rPr lang="tr-TR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b="1" dirty="0" err="1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Doctors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32">
            <a:extLst>
              <a:ext uri="{FF2B5EF4-FFF2-40B4-BE49-F238E27FC236}">
                <a16:creationId xmlns:a16="http://schemas.microsoft.com/office/drawing/2014/main" id="{6C1F7AF2-0E3F-4B17-A504-CAACE870930B}"/>
              </a:ext>
            </a:extLst>
          </p:cNvPr>
          <p:cNvGrpSpPr/>
          <p:nvPr/>
        </p:nvGrpSpPr>
        <p:grpSpPr>
          <a:xfrm>
            <a:off x="7606443" y="4814500"/>
            <a:ext cx="3832715" cy="662058"/>
            <a:chOff x="2551705" y="4283314"/>
            <a:chExt cx="2152229" cy="915152"/>
          </a:xfrm>
        </p:grpSpPr>
        <p:sp>
          <p:nvSpPr>
            <p:cNvPr id="73" name="TextBox 33">
              <a:extLst>
                <a:ext uri="{FF2B5EF4-FFF2-40B4-BE49-F238E27FC236}">
                  <a16:creationId xmlns:a16="http://schemas.microsoft.com/office/drawing/2014/main" id="{F162A43A-3F96-4EDA-8B88-DE5FD5B71D70}"/>
                </a:ext>
              </a:extLst>
            </p:cNvPr>
            <p:cNvSpPr txBox="1"/>
            <p:nvPr/>
          </p:nvSpPr>
          <p:spPr>
            <a:xfrm>
              <a:off x="2551706" y="4560314"/>
              <a:ext cx="2152228" cy="63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exercises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sees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some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exercises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according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his/her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disease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degree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55E947D2-08DD-45EA-A5B3-39B70D62623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82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Watch </a:t>
              </a:r>
              <a:r>
                <a:rPr lang="tr-TR" altLang="ko-KR" sz="12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Exercises</a:t>
              </a:r>
              <a:endPara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32">
            <a:extLst>
              <a:ext uri="{FF2B5EF4-FFF2-40B4-BE49-F238E27FC236}">
                <a16:creationId xmlns:a16="http://schemas.microsoft.com/office/drawing/2014/main" id="{6F1259B9-FD2F-4E80-925A-96F829FCE4D4}"/>
              </a:ext>
            </a:extLst>
          </p:cNvPr>
          <p:cNvGrpSpPr/>
          <p:nvPr/>
        </p:nvGrpSpPr>
        <p:grpSpPr>
          <a:xfrm>
            <a:off x="7606443" y="5642831"/>
            <a:ext cx="3832715" cy="662058"/>
            <a:chOff x="2551705" y="4283314"/>
            <a:chExt cx="2152229" cy="915152"/>
          </a:xfrm>
        </p:grpSpPr>
        <p:sp>
          <p:nvSpPr>
            <p:cNvPr id="76" name="TextBox 33">
              <a:extLst>
                <a:ext uri="{FF2B5EF4-FFF2-40B4-BE49-F238E27FC236}">
                  <a16:creationId xmlns:a16="http://schemas.microsoft.com/office/drawing/2014/main" id="{8D9F653C-FE60-4EEF-869D-2A38DD42EE4A}"/>
                </a:ext>
              </a:extLst>
            </p:cNvPr>
            <p:cNvSpPr txBox="1"/>
            <p:nvPr/>
          </p:nvSpPr>
          <p:spPr>
            <a:xfrm>
              <a:off x="2551706" y="4560314"/>
              <a:ext cx="2152228" cy="63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He/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can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upgrade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his/her profile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except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disease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degree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be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asked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6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months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period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CFC936A7-1C06-4BDF-BB84-ABA430463DA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82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Update </a:t>
              </a:r>
              <a:r>
                <a:rPr lang="tr-TR" altLang="ko-KR" sz="1200" b="1" dirty="0" err="1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Your</a:t>
              </a:r>
              <a:r>
                <a:rPr lang="tr-TR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 Profile </a:t>
              </a:r>
              <a:r>
                <a:rPr lang="tr-TR" altLang="ko-KR" sz="1200" b="1" dirty="0" err="1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When</a:t>
              </a:r>
              <a:r>
                <a:rPr lang="tr-TR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b="1" dirty="0" err="1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Needed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32">
            <a:extLst>
              <a:ext uri="{FF2B5EF4-FFF2-40B4-BE49-F238E27FC236}">
                <a16:creationId xmlns:a16="http://schemas.microsoft.com/office/drawing/2014/main" id="{29E0EB43-90BC-4B49-8E49-13E822620823}"/>
              </a:ext>
            </a:extLst>
          </p:cNvPr>
          <p:cNvGrpSpPr/>
          <p:nvPr/>
        </p:nvGrpSpPr>
        <p:grpSpPr>
          <a:xfrm>
            <a:off x="7573861" y="3984634"/>
            <a:ext cx="3832715" cy="662058"/>
            <a:chOff x="2551705" y="4283314"/>
            <a:chExt cx="2152229" cy="915152"/>
          </a:xfrm>
        </p:grpSpPr>
        <p:sp>
          <p:nvSpPr>
            <p:cNvPr id="79" name="TextBox 33">
              <a:extLst>
                <a:ext uri="{FF2B5EF4-FFF2-40B4-BE49-F238E27FC236}">
                  <a16:creationId xmlns:a16="http://schemas.microsoft.com/office/drawing/2014/main" id="{E8ABE672-911B-4635-A55D-CB003522A80B}"/>
                </a:ext>
              </a:extLst>
            </p:cNvPr>
            <p:cNvSpPr txBox="1"/>
            <p:nvPr/>
          </p:nvSpPr>
          <p:spPr>
            <a:xfrm>
              <a:off x="2551706" y="4560314"/>
              <a:ext cx="2152228" cy="638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registiration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inforations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login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into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system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7347A98C-5162-4DE4-ABD3-15FEFB2429C3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82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 err="1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rPr>
                <a:t>Signin</a:t>
              </a:r>
              <a:endParaRPr lang="ko-KR" altLang="en-US" sz="1200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32">
            <a:extLst>
              <a:ext uri="{FF2B5EF4-FFF2-40B4-BE49-F238E27FC236}">
                <a16:creationId xmlns:a16="http://schemas.microsoft.com/office/drawing/2014/main" id="{2DFA38D6-EEC2-47C1-B37B-D3022688133E}"/>
              </a:ext>
            </a:extLst>
          </p:cNvPr>
          <p:cNvGrpSpPr/>
          <p:nvPr/>
        </p:nvGrpSpPr>
        <p:grpSpPr>
          <a:xfrm>
            <a:off x="2285976" y="4757298"/>
            <a:ext cx="3832715" cy="846724"/>
            <a:chOff x="2551705" y="4283314"/>
            <a:chExt cx="2152229" cy="1170413"/>
          </a:xfrm>
        </p:grpSpPr>
        <p:sp>
          <p:nvSpPr>
            <p:cNvPr id="82" name="TextBox 33">
              <a:extLst>
                <a:ext uri="{FF2B5EF4-FFF2-40B4-BE49-F238E27FC236}">
                  <a16:creationId xmlns:a16="http://schemas.microsoft.com/office/drawing/2014/main" id="{B6E94286-A6F4-4BD6-B679-B9C3C6E64FBF}"/>
                </a:ext>
              </a:extLst>
            </p:cNvPr>
            <p:cNvSpPr txBox="1"/>
            <p:nvPr/>
          </p:nvSpPr>
          <p:spPr>
            <a:xfrm>
              <a:off x="2551706" y="4560314"/>
              <a:ext cx="2152228" cy="89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Give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about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yourself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which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disease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degree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personal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contact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informations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etc</a:t>
              </a:r>
              <a:r>
                <a:rPr lang="tr-T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34">
              <a:extLst>
                <a:ext uri="{FF2B5EF4-FFF2-40B4-BE49-F238E27FC236}">
                  <a16:creationId xmlns:a16="http://schemas.microsoft.com/office/drawing/2014/main" id="{1C2BF317-C896-418E-A643-08FE65A21C22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82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b="1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Give</a:t>
              </a:r>
              <a:r>
                <a:rPr lang="tr-TR" altLang="ko-KR" sz="12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b="1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Info</a:t>
              </a:r>
              <a:r>
                <a:rPr lang="tr-TR" altLang="ko-KR" sz="12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tr-TR" altLang="ko-KR" sz="1200" b="1" dirty="0" err="1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About</a:t>
              </a:r>
              <a:r>
                <a:rPr lang="tr-TR" altLang="ko-KR" sz="12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Yourself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6000" dirty="0">
                <a:solidFill>
                  <a:schemeClr val="accent1"/>
                </a:solidFill>
                <a:cs typeface="Arial" pitchFamily="34" charset="0"/>
              </a:rPr>
              <a:t>PAGES</a:t>
            </a:r>
            <a:endParaRPr lang="ko-KR" altLang="en-US" sz="6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2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Signup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277848-7AA3-4BFC-87C5-A8225A02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2743"/>
            <a:ext cx="12191999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9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Signin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C133724-8405-42B9-8D37-EDFF070E9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1166949"/>
            <a:ext cx="12193616" cy="56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43EFEA-766B-4208-AF67-1E9F3E0EA447}"/>
              </a:ext>
            </a:extLst>
          </p:cNvPr>
          <p:cNvSpPr/>
          <p:nvPr/>
        </p:nvSpPr>
        <p:spPr>
          <a:xfrm>
            <a:off x="-1616" y="3002166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tr-T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Login</a:t>
            </a:r>
            <a:r>
              <a:rPr lang="tr-T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Form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81365141-E621-439E-8EA4-DD8691834660}"/>
              </a:ext>
            </a:extLst>
          </p:cNvPr>
          <p:cNvGrpSpPr/>
          <p:nvPr/>
        </p:nvGrpSpPr>
        <p:grpSpPr>
          <a:xfrm>
            <a:off x="403388" y="1889764"/>
            <a:ext cx="2382548" cy="1544390"/>
            <a:chOff x="822207" y="1777142"/>
            <a:chExt cx="3630108" cy="1509783"/>
          </a:xfrm>
        </p:grpSpPr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7EB4670F-F3FF-4BD4-A5AC-BC7B64E027B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Step 1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2A3A68A6-0DF0-4293-A854-67EFEC7DFF36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117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this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step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enters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personal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informations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like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name,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second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name,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last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name,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birthday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weight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height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gender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3A039C72-C863-44D8-A533-05E2A1B58DA1}"/>
              </a:ext>
            </a:extLst>
          </p:cNvPr>
          <p:cNvGrpSpPr/>
          <p:nvPr/>
        </p:nvGrpSpPr>
        <p:grpSpPr>
          <a:xfrm>
            <a:off x="3190940" y="1889765"/>
            <a:ext cx="2382548" cy="1175058"/>
            <a:chOff x="822207" y="1777142"/>
            <a:chExt cx="3630108" cy="1148727"/>
          </a:xfrm>
        </p:grpSpPr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5A48F659-DA17-4401-9A95-C4205B6EA709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86B04E72-BCB4-40A1-AE30-9FE978BA1584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812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this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step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enters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contact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informations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like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address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country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city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, post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code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phone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number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2">
            <a:extLst>
              <a:ext uri="{FF2B5EF4-FFF2-40B4-BE49-F238E27FC236}">
                <a16:creationId xmlns:a16="http://schemas.microsoft.com/office/drawing/2014/main" id="{ADCBB417-9FFA-4F6F-829F-1754B2761C08}"/>
              </a:ext>
            </a:extLst>
          </p:cNvPr>
          <p:cNvGrpSpPr/>
          <p:nvPr/>
        </p:nvGrpSpPr>
        <p:grpSpPr>
          <a:xfrm>
            <a:off x="5999076" y="1889764"/>
            <a:ext cx="2382548" cy="1175058"/>
            <a:chOff x="822207" y="1777142"/>
            <a:chExt cx="3630108" cy="1148727"/>
          </a:xfrm>
        </p:grpSpPr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B3DB372F-90C6-4E7B-89BC-2D99A2E1D4A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26">
              <a:extLst>
                <a:ext uri="{FF2B5EF4-FFF2-40B4-BE49-F238E27FC236}">
                  <a16:creationId xmlns:a16="http://schemas.microsoft.com/office/drawing/2014/main" id="{3429B9CE-3AAA-49C8-8103-552426499404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812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this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step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user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enters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the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extra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informations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about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herself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himself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2">
            <a:extLst>
              <a:ext uri="{FF2B5EF4-FFF2-40B4-BE49-F238E27FC236}">
                <a16:creationId xmlns:a16="http://schemas.microsoft.com/office/drawing/2014/main" id="{DE215614-2D47-4546-A163-58C1DFB5CEC8}"/>
              </a:ext>
            </a:extLst>
          </p:cNvPr>
          <p:cNvGrpSpPr/>
          <p:nvPr/>
        </p:nvGrpSpPr>
        <p:grpSpPr>
          <a:xfrm>
            <a:off x="8807212" y="1889764"/>
            <a:ext cx="2382548" cy="1544390"/>
            <a:chOff x="822207" y="1777142"/>
            <a:chExt cx="3630108" cy="1509783"/>
          </a:xfrm>
        </p:grpSpPr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6BCD7EBA-76D4-4E79-B706-B7C510E9D79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tr-TR" altLang="ko-KR" sz="1400" b="1" dirty="0">
                  <a:solidFill>
                    <a:schemeClr val="bg1"/>
                  </a:solidFill>
                  <a:cs typeface="Arial" pitchFamily="34" charset="0"/>
                </a:rPr>
                <a:t>Step 4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9EB3ED88-3768-4F5B-A2BC-A75D4710F79C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1173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In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tr-TR" altLang="ko-KR" sz="1200" dirty="0" err="1">
                  <a:solidFill>
                    <a:schemeClr val="bg1"/>
                  </a:solidFill>
                  <a:cs typeface="Arial" pitchFamily="34" charset="0"/>
                </a:rPr>
                <a:t>this</a:t>
              </a:r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 step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user selects the disease level in this step according to the definitions. If the age is younger than 12, the family is asked to do it.</a:t>
              </a:r>
            </a:p>
          </p:txBody>
        </p:sp>
      </p:grpSp>
      <p:sp>
        <p:nvSpPr>
          <p:cNvPr id="17" name="TextBox 48">
            <a:extLst>
              <a:ext uri="{FF2B5EF4-FFF2-40B4-BE49-F238E27FC236}">
                <a16:creationId xmlns:a16="http://schemas.microsoft.com/office/drawing/2014/main" id="{F2976C3B-C917-4B47-B3BD-A7B929C8C2B1}"/>
              </a:ext>
            </a:extLst>
          </p:cNvPr>
          <p:cNvSpPr txBox="1"/>
          <p:nvPr/>
        </p:nvSpPr>
        <p:spPr>
          <a:xfrm>
            <a:off x="1594662" y="1102021"/>
            <a:ext cx="812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When the user logs into the system for the first time, a form consisting of 4 steps appears. Unless you fill out and submit this form completely, you will not be able to access the content.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483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544</Words>
  <Application>Microsoft Office PowerPoint</Application>
  <PresentationFormat>Geniş ekran</PresentationFormat>
  <Paragraphs>86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Oğuzhan Ak</cp:lastModifiedBy>
  <cp:revision>89</cp:revision>
  <dcterms:created xsi:type="dcterms:W3CDTF">2020-01-20T05:08:25Z</dcterms:created>
  <dcterms:modified xsi:type="dcterms:W3CDTF">2022-05-24T12:01:00Z</dcterms:modified>
</cp:coreProperties>
</file>