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63" r:id="rId4"/>
    <p:sldId id="264" r:id="rId5"/>
    <p:sldId id="265" r:id="rId6"/>
    <p:sldId id="266" r:id="rId7"/>
    <p:sldId id="261" r:id="rId8"/>
    <p:sldId id="267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E7FEC-F8F2-4706-AAF8-B4F5169FD1E8}" type="datetimeFigureOut">
              <a:rPr lang="tr-TR" smtClean="0"/>
              <a:t>5.07.2019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EE49-81CA-4BF1-A502-E212FC81BC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9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EFEFA1-26AA-4D66-9194-949826DE1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F4C666-A960-4F2C-B8AF-BDC875D30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CF945A-803F-456B-A794-6C7BD12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C5CC-5059-4824-A110-525494F6AECB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F19AA2-99AB-46AE-AE0D-13FC98B1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B68910-1BAA-43FC-94E2-5F4B092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1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4F950F-865C-42FC-9188-0B83B803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DF8CB8-B3A3-401D-80B5-6922BB96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61F9E5-F00E-40FB-A972-58AD3C68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B104-B1C7-4DB0-B68B-D70ECCC3E135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B44567-0432-47B0-81B6-69946858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9776A3-77EA-4CA9-9D26-E2BC3D3E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9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3BCC4F-60C8-4F6F-BA64-28388EA6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9A9B83-F0D0-4D97-AA47-166EB0A9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4E5847-E77D-41B8-9DC7-3E8779A3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2AC3-8FEB-431B-A54C-EDE72FB18FC5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6D7578-D46A-46AF-8FF5-99018668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ADED39-D611-4F4C-96A3-3EC6A18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8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167485-178C-41C9-B822-05C06157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49D2D5-0AE2-4499-9305-8B7CD0D6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35C8BA-7AB1-449E-B510-33ADFB5A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7849-6477-4982-8A01-4DCF3FA95786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067862-4944-4BEE-9780-91E32286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AA43C6-7113-49D6-AB9C-B970B505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5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8975B1-6231-4C7F-85C3-AA1E974C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836FB6-0475-45DC-9266-3EF91CEF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AFA081-36AC-4DC6-B7C5-E5059E23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B91-BB5E-4F97-9A93-4352892B7D9E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9C0A63-9E67-4BA3-9938-016E1CD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9B3DBF-B5DC-49BB-8E42-FC1F0B35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4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A06252-2207-4CC6-880C-75BEAD5A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267F31-FEBC-4B69-982C-42EE9F80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A02C9C-6F09-4DFE-B350-B41EE88EC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16F997-4468-484B-A3D4-B6F1466D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06F8-3AF3-4D45-ADDE-A39946BBB42A}" type="datetime1">
              <a:rPr lang="tr-TR" smtClean="0"/>
              <a:t>5.07.2019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B19E69-0796-4646-84FE-B8465AFF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876715-107B-46DD-80B7-E868ED3A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3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194342-E778-4F73-9F99-B917A18F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FAA371-3E89-4348-83FE-89000C8F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F48D59-6F9D-4D18-B8B5-6C41DAA7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560E12-4377-4091-8B23-E00B0DE3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64246C9-BE07-4936-B322-C525136D3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5596BB1-D20D-4708-A113-968C8D20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45D-CE41-46BF-B5D0-02A385550005}" type="datetime1">
              <a:rPr lang="tr-TR" smtClean="0"/>
              <a:t>5.07.2019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C9C2D99-F401-4E97-8836-E4A4658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DEB11E7-C1D3-4D27-9DC0-FCAF250E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9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B4361F-8694-4534-AA0A-ED96C1D4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D7E0F9F-65D3-4B6F-9B20-BAB26497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085-0CF9-41EB-8703-656C956DCFF5}" type="datetime1">
              <a:rPr lang="tr-TR" smtClean="0"/>
              <a:t>5.07.2019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F63A737-B89F-49A2-811F-968BE351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BB7E21-8920-464B-BAB7-EBAAD7D4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4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8167598-3B49-4DAA-8A66-3750FC1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90BE-C1EA-4315-B02C-B75CC0F2FF04}" type="datetime1">
              <a:rPr lang="tr-TR" smtClean="0"/>
              <a:t>5.07.2019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5149599-ACA3-4F3B-92EA-0B3CBEFD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E412A8-FAA6-451F-86D5-8815B0B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3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58BB4B-AA0B-4E07-8CE0-2B57C82E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7C556-A554-44B0-9B18-5133E0A7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31FD87-C1E3-4700-9A0D-DA4223A22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045FF4-7E75-4391-8490-77C4A916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89B-D998-43FC-A98C-103DB1F34031}" type="datetime1">
              <a:rPr lang="tr-TR" smtClean="0"/>
              <a:t>5.07.2019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34864A-BD7C-4DFE-8E79-38098EA8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54D33F-04DC-4168-B40A-D27E48D4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4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A351F6-C08D-40D0-A2B3-95CCB1AA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BC85C9E-1D2A-49E0-ADBD-F7B16F731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8E171B-FF68-48DB-86B7-A88AC7FB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EEEC49-3144-458A-B9BF-973F19F8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14C-6EE5-45E0-8B16-CC926D3030DE}" type="datetime1">
              <a:rPr lang="tr-TR" smtClean="0"/>
              <a:t>5.07.2019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4CECE8-1C71-4959-859E-165170E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BFD1AD-0CD9-4A43-BD59-4086A17D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20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87B458-8CF1-4EA4-BF21-BF099D7C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E203DA-6032-4F47-8B8D-A33CE2EE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88A84-01DF-4187-A12F-44154DA7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83EC-52C5-41BC-BFBF-1416D03482A2}" type="datetime1">
              <a:rPr lang="tr-TR" smtClean="0"/>
              <a:t>5.07.2019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6359C0-3128-47EA-AD85-6F2C0775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by Falcons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0C6628-5DF2-4617-87E8-29163CCB1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48B0-5AC9-484E-BB18-3FCFCBCC1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4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3D9569-2018-4101-ADDD-43E09E45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26" y="1646097"/>
            <a:ext cx="5820774" cy="4192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000" b="1" dirty="0">
                <a:latin typeface="Book Antiqua" panose="02040602050305030304" pitchFamily="18" charset="0"/>
              </a:rPr>
              <a:t>KİTAP EVRENİ:</a:t>
            </a:r>
            <a:br>
              <a:rPr lang="tr-TR" sz="5000" dirty="0">
                <a:latin typeface="Book Antiqua" panose="02040602050305030304" pitchFamily="18" charset="0"/>
              </a:rPr>
            </a:br>
            <a:r>
              <a:rPr lang="tr-TR" sz="5000" dirty="0">
                <a:latin typeface="Book Antiqua" panose="02040602050305030304" pitchFamily="18" charset="0"/>
              </a:rPr>
              <a:t>Kitap alışverişi için</a:t>
            </a:r>
            <a:br>
              <a:rPr lang="tr-TR" sz="5000" dirty="0">
                <a:latin typeface="Book Antiqua" panose="02040602050305030304" pitchFamily="18" charset="0"/>
              </a:rPr>
            </a:br>
            <a:r>
              <a:rPr lang="tr-TR" sz="5000" dirty="0">
                <a:latin typeface="Book Antiqua" panose="02040602050305030304" pitchFamily="18" charset="0"/>
              </a:rPr>
              <a:t> e-ticaret sitesi</a:t>
            </a:r>
            <a:br>
              <a:rPr lang="tr-TR" sz="5000" dirty="0">
                <a:latin typeface="Book Antiqua" panose="02040602050305030304" pitchFamily="18" charset="0"/>
              </a:rPr>
            </a:br>
            <a:br>
              <a:rPr lang="tr-TR" sz="5000" dirty="0">
                <a:latin typeface="Book Antiqua" panose="02040602050305030304" pitchFamily="18" charset="0"/>
              </a:rPr>
            </a:br>
            <a:endParaRPr lang="en-US" sz="5000" dirty="0">
              <a:latin typeface="Book Antiqua" panose="0204060205030503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D05E013-21AE-4339-A3A5-56C7856EE5E4}"/>
              </a:ext>
            </a:extLst>
          </p:cNvPr>
          <p:cNvSpPr txBox="1"/>
          <p:nvPr/>
        </p:nvSpPr>
        <p:spPr>
          <a:xfrm>
            <a:off x="781457" y="2462350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55C3D87-C506-4830-BBC9-47F577E4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89C2D1AB-64EC-48AA-852B-C2C1D621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by Falcons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069795C7-9657-4B11-AE3F-BF7AF534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98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09C86D-41FE-458F-BE69-69986E10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3" y="803325"/>
            <a:ext cx="5767054" cy="1659025"/>
          </a:xfrm>
        </p:spPr>
        <p:txBody>
          <a:bodyPr>
            <a:normAutofit/>
          </a:bodyPr>
          <a:lstStyle/>
          <a:p>
            <a:pPr algn="ctr"/>
            <a:r>
              <a:rPr lang="tr-TR" sz="3800" b="1" dirty="0">
                <a:latin typeface="Book Antiqua" panose="02040602050305030304" pitchFamily="18" charset="0"/>
              </a:rPr>
              <a:t>HEDEFLEDİĞİMİZ</a:t>
            </a:r>
            <a:br>
              <a:rPr lang="tr-TR" sz="3800" b="1" dirty="0">
                <a:latin typeface="Book Antiqua" panose="02040602050305030304" pitchFamily="18" charset="0"/>
              </a:rPr>
            </a:br>
            <a:r>
              <a:rPr lang="tr-TR" sz="3800" b="1" dirty="0">
                <a:latin typeface="Book Antiqua" panose="02040602050305030304" pitchFamily="18" charset="0"/>
              </a:rPr>
              <a:t>KULLANICI FONKSİYONLARI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521516-BF86-4E77-A458-F3E214AE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05" y="2650065"/>
            <a:ext cx="5767054" cy="3375920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Sepete kitap ekleme, sepetten kitap çıkarma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Kitap satın alma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Kitap ekleme, güncelleme, silme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Kitap detaylarını görme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Kategorilere göre kitapları listeleme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sz="2100" dirty="0">
                <a:latin typeface="Book Antiqua" panose="02040602050305030304" pitchFamily="18" charset="0"/>
              </a:rPr>
              <a:t>Hakkımızda sayfası</a:t>
            </a:r>
          </a:p>
          <a:p>
            <a:pPr marL="0" indent="0">
              <a:buNone/>
            </a:pPr>
            <a:endParaRPr lang="en-US" sz="2100" dirty="0">
              <a:latin typeface="Book Antiqua" panose="0204060205030503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5">
            <a:extLst>
              <a:ext uri="{FF2B5EF4-FFF2-40B4-BE49-F238E27FC236}">
                <a16:creationId xmlns:a16="http://schemas.microsoft.com/office/drawing/2014/main" id="{CD2E88DF-196A-478A-B9A2-A008E5E4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23F925-85DD-4FDF-AA37-C64C68F7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5159" y="6213700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1100" dirty="0" err="1">
                <a:solidFill>
                  <a:schemeClr val="tx1">
                    <a:alpha val="80000"/>
                  </a:schemeClr>
                </a:solidFill>
              </a:rPr>
              <a:t>by</a:t>
            </a:r>
            <a:r>
              <a:rPr lang="tr-TR" sz="1100" dirty="0">
                <a:solidFill>
                  <a:schemeClr val="tx1">
                    <a:alpha val="80000"/>
                  </a:schemeClr>
                </a:solidFill>
              </a:rPr>
              <a:t>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C48E46-DAED-4D82-99F2-3C39AABE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413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972130-B46E-4E6F-A7D8-16E1CAAB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803325"/>
            <a:ext cx="6245155" cy="1325563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Book Antiqua" panose="02040602050305030304" pitchFamily="18" charset="0"/>
              </a:rPr>
              <a:t>TAMAMLADIKLARIMIZ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83F2C8-5F4F-4B22-AE21-2C101AE8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4" y="2279018"/>
            <a:ext cx="5849070" cy="33759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2150" dirty="0">
                <a:latin typeface="Book Antiqua" panose="02040602050305030304" pitchFamily="18" charset="0"/>
              </a:rPr>
              <a:t> Sepete kitap ekleme, sepetten kitap çıkarma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150" dirty="0">
                <a:latin typeface="Book Antiqua" panose="02040602050305030304" pitchFamily="18" charset="0"/>
              </a:rPr>
              <a:t> Kitap ekleme, silme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150" dirty="0">
                <a:latin typeface="Book Antiqua" panose="02040602050305030304" pitchFamily="18" charset="0"/>
              </a:rPr>
              <a:t> Kitap detaylarını görme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150" dirty="0">
                <a:latin typeface="Book Antiqua" panose="02040602050305030304" pitchFamily="18" charset="0"/>
              </a:rPr>
              <a:t> Kategorilere göre kitapları listeleme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150" dirty="0">
                <a:latin typeface="Book Antiqua" panose="02040602050305030304" pitchFamily="18" charset="0"/>
              </a:rPr>
              <a:t> Hakkımızda sayfası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15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15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5">
            <a:extLst>
              <a:ext uri="{FF2B5EF4-FFF2-40B4-BE49-F238E27FC236}">
                <a16:creationId xmlns:a16="http://schemas.microsoft.com/office/drawing/2014/main" id="{B02AF4D1-3941-4AFB-8E5C-6A2E73F1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60BE9A-5B55-46A8-AC45-E500DADD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4622" y="6094511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1100">
                <a:solidFill>
                  <a:schemeClr val="tx1">
                    <a:alpha val="80000"/>
                  </a:schemeClr>
                </a:solidFill>
              </a:rPr>
              <a:t>by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A1522F-CC94-4191-885F-7EC5AC82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51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27D80D-9F22-47FD-9DEF-D45B8F3D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803325"/>
            <a:ext cx="6484306" cy="1325563"/>
          </a:xfrm>
        </p:spPr>
        <p:txBody>
          <a:bodyPr>
            <a:normAutofit/>
          </a:bodyPr>
          <a:lstStyle/>
          <a:p>
            <a:r>
              <a:rPr lang="tr-TR" sz="3350" dirty="0">
                <a:latin typeface="Book Antiqua" panose="02040602050305030304" pitchFamily="18" charset="0"/>
              </a:rPr>
              <a:t>TAMAMLAYAMADIKLARIMIZ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602E26-F301-4031-8D73-0423E0C7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buFont typeface="Book Antiqua" panose="02040602050305030304" pitchFamily="18" charset="0"/>
              <a:buChar char="×"/>
            </a:pPr>
            <a:r>
              <a:rPr lang="tr-TR" sz="2400" dirty="0">
                <a:latin typeface="Book Antiqua" panose="02040602050305030304" pitchFamily="18" charset="0"/>
              </a:rPr>
              <a:t> Kitap satın alma</a:t>
            </a:r>
          </a:p>
          <a:p>
            <a:pPr>
              <a:buFont typeface="Book Antiqua" panose="02040602050305030304" pitchFamily="18" charset="0"/>
              <a:buChar char="×"/>
            </a:pPr>
            <a:r>
              <a:rPr lang="tr-TR" sz="2400" dirty="0">
                <a:latin typeface="Book Antiqua" panose="02040602050305030304" pitchFamily="18" charset="0"/>
              </a:rPr>
              <a:t> Kitap güncelleme</a:t>
            </a:r>
          </a:p>
          <a:p>
            <a:pPr>
              <a:buFont typeface="Book Antiqua" panose="02040602050305030304" pitchFamily="18" charset="0"/>
              <a:buChar char="×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Book Antiqua" panose="02040602050305030304" pitchFamily="18" charset="0"/>
              <a:buChar char="×"/>
            </a:pP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İçerik Yer Tutucusu 5">
            <a:extLst>
              <a:ext uri="{FF2B5EF4-FFF2-40B4-BE49-F238E27FC236}">
                <a16:creationId xmlns:a16="http://schemas.microsoft.com/office/drawing/2014/main" id="{036EBFB8-3492-40EE-A72D-C87ADFD0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D483C7-D2A5-41FE-95AA-82F4B3DA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5165" y="6094511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1100">
                <a:solidFill>
                  <a:schemeClr val="tx1">
                    <a:alpha val="80000"/>
                  </a:schemeClr>
                </a:solidFill>
              </a:rPr>
              <a:t>by Falcons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C65D7E-1351-4F91-B2FC-72FCD88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0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4F76DA-F510-4FF5-8C17-CA53B082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115" y="5438883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Book Antiqua" panose="02040602050305030304" pitchFamily="18" charset="0"/>
              </a:rPr>
              <a:t>BACKEND TECHNOLOGIES</a:t>
            </a: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53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55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ight Triangle 57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61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İçerik Yer Tutucusu 5">
            <a:extLst>
              <a:ext uri="{FF2B5EF4-FFF2-40B4-BE49-F238E27FC236}">
                <a16:creationId xmlns:a16="http://schemas.microsoft.com/office/drawing/2014/main" id="{62CC7D2E-6CAB-42F6-9E18-6AF02651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34" y="811389"/>
            <a:ext cx="1007800" cy="1845611"/>
          </a:xfrm>
          <a:prstGeom prst="rect">
            <a:avLst/>
          </a:prstGeom>
        </p:spPr>
      </p:pic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11C960F-1FE9-49B4-8227-3EE59B630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1782647"/>
            <a:ext cx="2155206" cy="758313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FDC05991-7EE6-46D4-8BE5-D0244C703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6" y="3019816"/>
            <a:ext cx="2262473" cy="158196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6B557946-F2E0-4EE9-9F87-3EA64E213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6" y="627683"/>
            <a:ext cx="829011" cy="829011"/>
          </a:xfrm>
          <a:prstGeom prst="rect">
            <a:avLst/>
          </a:prstGeom>
        </p:spPr>
      </p:pic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1BB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DFE301-3176-42A9-9E4A-1D2816DD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Falcons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9FAD53E-0B75-4877-A0BB-4EC3DD94E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23" y="3034610"/>
            <a:ext cx="1554016" cy="155401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95027E1-609F-4F2E-88BB-17BFAD1D9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68" y="2403126"/>
            <a:ext cx="2193573" cy="2051748"/>
          </a:xfrm>
          <a:prstGeom prst="rect">
            <a:avLst/>
          </a:prstGeom>
        </p:spPr>
      </p:pic>
      <p:sp>
        <p:nvSpPr>
          <p:cNvPr id="42" name="Slayt Numarası Yer Tutucusu 41">
            <a:extLst>
              <a:ext uri="{FF2B5EF4-FFF2-40B4-BE49-F238E27FC236}">
                <a16:creationId xmlns:a16="http://schemas.microsoft.com/office/drawing/2014/main" id="{DCFB9DE6-20D0-4874-A8AD-7CFA0DD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011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934D94-AEB5-47BF-A6B9-EE156B0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845" y="4933830"/>
            <a:ext cx="5207375" cy="1286354"/>
          </a:xfrm>
        </p:spPr>
        <p:txBody>
          <a:bodyPr>
            <a:noAutofit/>
          </a:bodyPr>
          <a:lstStyle/>
          <a:p>
            <a:pPr algn="ctr"/>
            <a:r>
              <a:rPr lang="tr-TR" b="1" dirty="0">
                <a:latin typeface="Book Antiqua" panose="02040602050305030304" pitchFamily="18" charset="0"/>
              </a:rPr>
              <a:t>FRONTEND TECHNOLOGIES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78EF523-0B3D-42CB-8463-809EA155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48" y="163377"/>
            <a:ext cx="1130087" cy="1130087"/>
          </a:xfrm>
          <a:prstGeom prst="rect">
            <a:avLst/>
          </a:prstGeom>
        </p:spPr>
      </p:pic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1BB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54E1C9E-8F4A-4A13-A010-BDA821A10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6" y="657150"/>
            <a:ext cx="906255" cy="755213"/>
          </a:xfrm>
          <a:prstGeom prst="rect">
            <a:avLst/>
          </a:prstGeom>
        </p:spPr>
      </p:pic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B26DD3D-746F-4546-9E96-7AA778BF4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7" y="3566717"/>
            <a:ext cx="2032216" cy="203221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2DABDF5-CEE8-46D0-96D7-D794AA987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12" y="707916"/>
            <a:ext cx="2460640" cy="1932966"/>
          </a:xfrm>
          <a:prstGeom prst="rect">
            <a:avLst/>
          </a:prstGeom>
        </p:spPr>
      </p:pic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8B21C91-2963-4CA6-9E84-DE4A2C03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224" y="6356350"/>
            <a:ext cx="43252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 Falcons</a:t>
            </a:r>
          </a:p>
        </p:txBody>
      </p:sp>
      <p:pic>
        <p:nvPicPr>
          <p:cNvPr id="31" name="İçerik Yer Tutucusu 15">
            <a:extLst>
              <a:ext uri="{FF2B5EF4-FFF2-40B4-BE49-F238E27FC236}">
                <a16:creationId xmlns:a16="http://schemas.microsoft.com/office/drawing/2014/main" id="{A05BF5DD-38BA-4D2A-8D03-350E7CC95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00" y="3047078"/>
            <a:ext cx="1535747" cy="1535747"/>
          </a:xfrm>
          <a:prstGeom prst="rect">
            <a:avLst/>
          </a:prstGeom>
        </p:spPr>
      </p:pic>
      <p:pic>
        <p:nvPicPr>
          <p:cNvPr id="17" name="İçerik Yer Tutucusu 5">
            <a:extLst>
              <a:ext uri="{FF2B5EF4-FFF2-40B4-BE49-F238E27FC236}">
                <a16:creationId xmlns:a16="http://schemas.microsoft.com/office/drawing/2014/main" id="{BC10AA54-B497-44D6-9175-7D2079F99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60" y="1592812"/>
            <a:ext cx="1147899" cy="1147899"/>
          </a:xfrm>
          <a:prstGeom prst="rect">
            <a:avLst/>
          </a:prstGeom>
        </p:spPr>
      </p:pic>
      <p:sp>
        <p:nvSpPr>
          <p:cNvPr id="18" name="Slayt Numarası Yer Tutucusu 17">
            <a:extLst>
              <a:ext uri="{FF2B5EF4-FFF2-40B4-BE49-F238E27FC236}">
                <a16:creationId xmlns:a16="http://schemas.microsoft.com/office/drawing/2014/main" id="{AE49028D-5C50-4C31-AC85-4C3AB7F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48B0-5AC9-484E-BB18-3FCFCBCC1BD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740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35894C-45AA-4A8B-A357-41439C6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tr-TR" b="1" dirty="0">
                <a:latin typeface="Book Antiqua" panose="02040602050305030304" pitchFamily="18" charset="0"/>
              </a:rPr>
              <a:t>FALCONS EKİBİ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1AF793-2035-40F2-AF84-4F0620FA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6" y="2359204"/>
            <a:ext cx="5609220" cy="4023308"/>
          </a:xfrm>
        </p:spPr>
        <p:txBody>
          <a:bodyPr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latin typeface="Book Antiqua" panose="02040602050305030304" pitchFamily="18" charset="0"/>
              </a:rPr>
              <a:t>Oğuzhan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tr-TR" sz="2400">
                <a:latin typeface="Book Antiqua" panose="02040602050305030304" pitchFamily="18" charset="0"/>
              </a:rPr>
              <a:t>BEKTAŞ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 err="1">
                <a:latin typeface="Book Antiqua" panose="02040602050305030304" pitchFamily="18" charset="0"/>
              </a:rPr>
              <a:t>Tuğba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tr-TR" sz="2400" dirty="0">
                <a:latin typeface="Book Antiqua" panose="02040602050305030304" pitchFamily="18" charset="0"/>
              </a:rPr>
              <a:t>ŞAHİN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Emre </a:t>
            </a:r>
            <a:r>
              <a:rPr lang="tr-TR" sz="2400" dirty="0">
                <a:latin typeface="Book Antiqua" panose="02040602050305030304" pitchFamily="18" charset="0"/>
              </a:rPr>
              <a:t>ÖZTÜRK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tr-TR" sz="2400" dirty="0">
                <a:latin typeface="Book Antiqua" panose="02040602050305030304" pitchFamily="18" charset="0"/>
              </a:rPr>
              <a:t>M. </a:t>
            </a:r>
            <a:r>
              <a:rPr lang="en-US" sz="2400" dirty="0" err="1">
                <a:latin typeface="Book Antiqua" panose="02040602050305030304" pitchFamily="18" charset="0"/>
              </a:rPr>
              <a:t>Eren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tr-TR" sz="2400" dirty="0">
                <a:latin typeface="Book Antiqua" panose="02040602050305030304" pitchFamily="18" charset="0"/>
              </a:rPr>
              <a:t>ÇELİK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Ali </a:t>
            </a:r>
            <a:r>
              <a:rPr lang="tr-TR" sz="2400" dirty="0">
                <a:latin typeface="Book Antiqua" panose="02040602050305030304" pitchFamily="18" charset="0"/>
              </a:rPr>
              <a:t>TUNÇELLİ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 err="1">
                <a:latin typeface="Book Antiqua" panose="02040602050305030304" pitchFamily="18" charset="0"/>
              </a:rPr>
              <a:t>Berkan</a:t>
            </a:r>
            <a:r>
              <a:rPr lang="tr-TR" sz="2400" dirty="0">
                <a:latin typeface="Book Antiqua" panose="02040602050305030304" pitchFamily="18" charset="0"/>
              </a:rPr>
              <a:t> HAKSEVEN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dirty="0" err="1">
                <a:latin typeface="Book Antiqua" panose="02040602050305030304" pitchFamily="18" charset="0"/>
              </a:rPr>
              <a:t>Süleyman</a:t>
            </a:r>
            <a:r>
              <a:rPr lang="tr-TR" sz="2400" dirty="0">
                <a:latin typeface="Book Antiqua" panose="02040602050305030304" pitchFamily="18" charset="0"/>
              </a:rPr>
              <a:t> DEMİRTAŞ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ctr"/>
            <a:endParaRPr lang="tr-TR" sz="2400" dirty="0">
              <a:latin typeface="Book Antiqua" panose="0204060205030503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CCCD537-DF24-4D87-A771-66FFA5187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562CD4-A163-4DC8-B045-804D92D2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D584C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E0E48B0-5AC9-484E-BB18-3FCFCBCC1BDF}" type="slidenum">
              <a:rPr lang="tr-TR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tr-TR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04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DD55CA-B620-459B-883C-D563419D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548665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2600" dirty="0">
                <a:latin typeface="Book Antiqua" panose="02040602050305030304" pitchFamily="18" charset="0"/>
              </a:rPr>
              <a:t>İki hafta boyunca bilgi ve tecrübelerini bizimle paylaşan eğitmenlerimize</a:t>
            </a:r>
          </a:p>
          <a:p>
            <a:pPr marL="0" indent="0" algn="ctr">
              <a:buNone/>
            </a:pPr>
            <a:r>
              <a:rPr lang="tr-TR" sz="2600" dirty="0">
                <a:latin typeface="Book Antiqua" panose="02040602050305030304" pitchFamily="18" charset="0"/>
              </a:rPr>
              <a:t>ve</a:t>
            </a:r>
          </a:p>
          <a:p>
            <a:pPr marL="0" indent="0" algn="ctr">
              <a:buNone/>
            </a:pPr>
            <a:r>
              <a:rPr lang="tr-TR" sz="2600" dirty="0">
                <a:latin typeface="Book Antiqua" panose="02040602050305030304" pitchFamily="18" charset="0"/>
              </a:rPr>
              <a:t>bize bu imkanı sunan tüm Eteration Ailesine teşekkürlerimizi sunarız.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İçerik Yer Tutucusu 6">
            <a:extLst>
              <a:ext uri="{FF2B5EF4-FFF2-40B4-BE49-F238E27FC236}">
                <a16:creationId xmlns:a16="http://schemas.microsoft.com/office/drawing/2014/main" id="{B2DFD365-BA47-48D6-9842-E5869A2D7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168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DED7C09-70B0-4FD9-BD97-AFB4CDBE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5159" y="6199632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1100" dirty="0" err="1">
                <a:solidFill>
                  <a:schemeClr val="tx1">
                    <a:alpha val="80000"/>
                  </a:schemeClr>
                </a:solidFill>
              </a:rPr>
              <a:t>by</a:t>
            </a:r>
            <a:r>
              <a:rPr lang="tr-TR" sz="1100" dirty="0">
                <a:solidFill>
                  <a:schemeClr val="tx1">
                    <a:alpha val="80000"/>
                  </a:schemeClr>
                </a:solidFill>
              </a:rPr>
              <a:t> Falcons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1E5732-59D1-4156-A87C-9E59A18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D584C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E0E48B0-5AC9-484E-BB18-3FCFCBCC1BDF}" type="slidenum">
              <a:rPr lang="tr-TR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tr-TR" sz="1500">
              <a:solidFill>
                <a:srgbClr val="FFFFFF"/>
              </a:solidFill>
            </a:endParaRPr>
          </a:p>
        </p:txBody>
      </p:sp>
      <p:pic>
        <p:nvPicPr>
          <p:cNvPr id="1032" name="Picture 8" descr="eteration source of open ile ilgili gÃ¶rsel sonucu">
            <a:extLst>
              <a:ext uri="{FF2B5EF4-FFF2-40B4-BE49-F238E27FC236}">
                <a16:creationId xmlns:a16="http://schemas.microsoft.com/office/drawing/2014/main" id="{4A65F94E-8458-4234-A0BE-93ABA2A5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9" y="3713313"/>
            <a:ext cx="2305638" cy="23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80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127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Courier New</vt:lpstr>
      <vt:lpstr>Wingdings</vt:lpstr>
      <vt:lpstr>Office Teması</vt:lpstr>
      <vt:lpstr>KİTAP EVRENİ: Kitap alışverişi için  e-ticaret sitesi  </vt:lpstr>
      <vt:lpstr>HEDEFLEDİĞİMİZ KULLANICI FONKSİYONLARI</vt:lpstr>
      <vt:lpstr>TAMAMLADIKLARIMIZ</vt:lpstr>
      <vt:lpstr>TAMAMLAYAMADIKLARIMIZ</vt:lpstr>
      <vt:lpstr>BACKEND TECHNOLOGIES</vt:lpstr>
      <vt:lpstr>FRONTEND TECHNOLOGIES</vt:lpstr>
      <vt:lpstr>FALCONS EKİBİ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KİTAP EVRENİ: Kitap alışverişi için  e-ticaret sitesi  </dc:title>
  <dc:creator>emre</dc:creator>
  <cp:lastModifiedBy>OĞUZHAN BEKTAŞ</cp:lastModifiedBy>
  <cp:revision>3</cp:revision>
  <dcterms:created xsi:type="dcterms:W3CDTF">2019-07-05T09:54:19Z</dcterms:created>
  <dcterms:modified xsi:type="dcterms:W3CDTF">2019-07-05T10:53:26Z</dcterms:modified>
</cp:coreProperties>
</file>