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C8B2-9D1C-4A81-91FD-CD39AB68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5E4C-414F-43E7-BBDD-51679D469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BA56-350F-477A-A95A-7CBC6DF1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343F-EF29-4AE1-BFE6-87B5F1D8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4C31-BFFF-467D-92BA-C514F5E0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155F-1628-4010-A7A2-C9B791E4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1A551-5F22-4DA1-BE26-AC909723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DCFA-E907-4EDF-A3E1-D4D23C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ECF9-8529-4457-B06E-2015AD16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43AE-2C6B-448F-A43A-B90708E6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C793D-1384-48EA-A83E-748ABE979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D1AF6-5594-4EAB-ACFE-99B8EE58B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41DA-42FC-4911-8ADC-F5946525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514B-683F-4A67-9607-833BF481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86CA-3497-4D68-BCD3-1B3CCDE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36B6-6DAB-49CA-9ABE-3BE6DA6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1148-8713-47A4-A7DB-7DDA44D5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5775-30DD-482B-86DF-7F6B23F9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7937-5ADB-49D5-B300-99F7A26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6D49-E344-4CC1-8304-46CD3466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2A8-7134-4861-83BC-7ACC096A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4F1E-F890-47DC-8C59-EE2EAF7E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C5E8-5369-43E6-933C-F31D46E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9284-FDB5-4360-BC87-CDE88596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163-5F6A-4359-9E04-414A9CA3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3DC2-DFD9-4F54-9B63-66AFC41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364-53C6-4B17-8D71-19AB6EEA8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C4E4-693C-47F1-8BEE-50523ADF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E1EC-49B8-4B48-B75B-33C0877C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81B5-3E82-49CD-83F7-98968820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9559-96B8-4C35-B23B-7C1D3D8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C93D-0132-488F-AA1B-67C73A7F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AAF6-FE70-4613-8D90-87634BDB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C350A-3FC5-4373-9B49-5D142EB9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AA735-A528-42E7-83BF-6DF04641D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4EA4B-0112-4E77-B4E5-9FADE1697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F6C87-6BEB-487E-8CDE-19ACEAB7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8B9F9-B16E-4EAD-BB1B-2A5E1626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1F1B5-034C-41BA-8C18-A95B69FD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00A5-AFD3-4BEE-8ABC-167AA92A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BBF40-21DC-4ABE-B897-68A1CDFC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CFCC-2B81-428D-82C2-1E85F59A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95140-B8B9-41A5-BED3-90CB2E10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D96B9-2A4B-4D73-9DE9-DB29D962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F7E4-642B-45B6-B129-7BE5A7A0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CFF2-C82F-4F69-90E2-9F56497E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DDE3-711C-419D-BF54-0AD7EFF3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A010-4A71-429D-B84F-EDC882AD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2F11-DF3A-4038-9889-1A2B7B71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69F8-CA9C-4088-BB6A-E034B70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EDF1-691F-4EF9-96C4-34F03F87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B1E42-1597-413B-9DCF-5D9D34F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DE84-8E9C-4D28-9379-B4F15E1F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BF5D6-F864-4B89-9C08-C1B075A6D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336A-0F89-4B0C-9C4D-A7CB71C8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E26B-A988-43BF-9550-67F5E28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872C-2FD1-4C34-A6F9-87E6AA05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4EE0-A751-46EB-A2B2-A0FBFC27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E9504-D119-4E5A-AE50-2C85AC2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987C-BF0C-4401-8D07-7C996A25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5061-F5D5-4787-B68E-D50E64F0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03A1-96E6-40E7-B984-681632747B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54D7-C11D-49D8-BE2C-5D5DAB8A5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2C77-1877-4571-84C3-6C46E27CC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0DA1-811D-461B-B5B3-E843F6D9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A72E43A-2FC3-43A9-8E8E-0BF749E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58" name="Picture 34" descr="Charlize Theron (Actress) - On This Day">
            <a:extLst>
              <a:ext uri="{FF2B5EF4-FFF2-40B4-BE49-F238E27FC236}">
                <a16:creationId xmlns:a16="http://schemas.microsoft.com/office/drawing/2014/main" id="{483B10A0-86E7-4263-BB85-26DAC858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2" r="-3" b="22259"/>
          <a:stretch/>
        </p:blipFill>
        <p:spPr bwMode="auto">
          <a:xfrm>
            <a:off x="20" y="10"/>
            <a:ext cx="4003019" cy="3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la Kunis - Age, Kids &amp; Movies - Biography">
            <a:extLst>
              <a:ext uri="{FF2B5EF4-FFF2-40B4-BE49-F238E27FC236}">
                <a16:creationId xmlns:a16="http://schemas.microsoft.com/office/drawing/2014/main" id="{369599D4-1F8D-4FAE-9656-BFC69A618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r="5" b="12801"/>
          <a:stretch/>
        </p:blipFill>
        <p:spPr bwMode="auto">
          <a:xfrm>
            <a:off x="20" y="3469102"/>
            <a:ext cx="4003019" cy="33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ad Pitt Single-Handedly Extends Rosé Season | Vanity Fair">
            <a:extLst>
              <a:ext uri="{FF2B5EF4-FFF2-40B4-BE49-F238E27FC236}">
                <a16:creationId xmlns:a16="http://schemas.microsoft.com/office/drawing/2014/main" id="{77F1DF7C-8853-4D0C-A17D-4A786688E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1849"/>
          <a:stretch/>
        </p:blipFill>
        <p:spPr bwMode="auto">
          <a:xfrm>
            <a:off x="4094479" y="10"/>
            <a:ext cx="40140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carlett Johansson - IMDb">
            <a:extLst>
              <a:ext uri="{FF2B5EF4-FFF2-40B4-BE49-F238E27FC236}">
                <a16:creationId xmlns:a16="http://schemas.microsoft.com/office/drawing/2014/main" id="{F26985F1-472E-4981-87AD-82FC0A073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-3" b="21509"/>
          <a:stretch/>
        </p:blipFill>
        <p:spPr bwMode="auto">
          <a:xfrm>
            <a:off x="8188960" y="10"/>
            <a:ext cx="4003039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shton Kutcher naakt in talkshow | Foto | bndestem.nl">
            <a:extLst>
              <a:ext uri="{FF2B5EF4-FFF2-40B4-BE49-F238E27FC236}">
                <a16:creationId xmlns:a16="http://schemas.microsoft.com/office/drawing/2014/main" id="{C629A7A1-CDFE-48C8-ADC2-BECF1E819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23343"/>
          <a:stretch/>
        </p:blipFill>
        <p:spPr bwMode="auto">
          <a:xfrm>
            <a:off x="8199966" y="3469102"/>
            <a:ext cx="3992034" cy="33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0" descr="Book Ashton Kutcher as a Keynote Speaker | Thinking Heads">
            <a:extLst>
              <a:ext uri="{FF2B5EF4-FFF2-40B4-BE49-F238E27FC236}">
                <a16:creationId xmlns:a16="http://schemas.microsoft.com/office/drawing/2014/main" id="{F539F158-68BB-4F5B-A2D6-72CF3D92B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Loginov</dc:creator>
  <cp:lastModifiedBy>Victor Loginov</cp:lastModifiedBy>
  <cp:revision>6</cp:revision>
  <dcterms:created xsi:type="dcterms:W3CDTF">2021-03-08T20:28:21Z</dcterms:created>
  <dcterms:modified xsi:type="dcterms:W3CDTF">2021-03-08T21:32:17Z</dcterms:modified>
</cp:coreProperties>
</file>