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handoutMasterIdLst>
    <p:handoutMasterId r:id="rId24"/>
  </p:handoutMasterIdLst>
  <p:sldIdLst>
    <p:sldId id="256" r:id="rId2"/>
    <p:sldId id="261" r:id="rId3"/>
    <p:sldId id="262" r:id="rId4"/>
    <p:sldId id="257" r:id="rId5"/>
    <p:sldId id="258" r:id="rId6"/>
    <p:sldId id="259" r:id="rId7"/>
    <p:sldId id="260" r:id="rId8"/>
    <p:sldId id="263" r:id="rId9"/>
    <p:sldId id="264" r:id="rId10"/>
    <p:sldId id="268" r:id="rId11"/>
    <p:sldId id="269" r:id="rId12"/>
    <p:sldId id="265" r:id="rId13"/>
    <p:sldId id="272" r:id="rId14"/>
    <p:sldId id="270" r:id="rId15"/>
    <p:sldId id="271" r:id="rId16"/>
    <p:sldId id="273" r:id="rId17"/>
    <p:sldId id="274" r:id="rId18"/>
    <p:sldId id="275" r:id="rId19"/>
    <p:sldId id="276" r:id="rId20"/>
    <p:sldId id="266" r:id="rId21"/>
    <p:sldId id="267" r:id="rId22"/>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29" autoAdjust="0"/>
    <p:restoredTop sz="94464" autoAdjust="0"/>
  </p:normalViewPr>
  <p:slideViewPr>
    <p:cSldViewPr snapToGrid="0">
      <p:cViewPr varScale="1">
        <p:scale>
          <a:sx n="71" d="100"/>
          <a:sy n="71" d="100"/>
        </p:scale>
        <p:origin x="654" y="60"/>
      </p:cViewPr>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Lst>
  </p:outlineViewPr>
  <p:notesTextViewPr>
    <p:cViewPr>
      <p:scale>
        <a:sx n="1" d="1"/>
        <a:sy n="1" d="1"/>
      </p:scale>
      <p:origin x="0" y="0"/>
    </p:cViewPr>
  </p:notesTextViewPr>
  <p:sorterViewPr>
    <p:cViewPr>
      <p:scale>
        <a:sx n="100" d="100"/>
        <a:sy n="100" d="100"/>
      </p:scale>
      <p:origin x="0" y="-5154"/>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_rels/viewProps.xml.rels><?xml version="1.0" encoding="UTF-8" standalone="yes"?>
<Relationships xmlns="http://schemas.openxmlformats.org/package/2006/relationships"><Relationship Id="rId3" Type="http://schemas.openxmlformats.org/officeDocument/2006/relationships/slide" Target="slides/slide3.xml"/><Relationship Id="rId7" Type="http://schemas.openxmlformats.org/officeDocument/2006/relationships/slide" Target="slides/slide7.xml"/><Relationship Id="rId2" Type="http://schemas.openxmlformats.org/officeDocument/2006/relationships/slide" Target="slides/slide2.xml"/><Relationship Id="rId1" Type="http://schemas.openxmlformats.org/officeDocument/2006/relationships/slide" Target="slides/slide1.xml"/><Relationship Id="rId6" Type="http://schemas.openxmlformats.org/officeDocument/2006/relationships/slide" Target="slides/slide6.xml"/><Relationship Id="rId5" Type="http://schemas.openxmlformats.org/officeDocument/2006/relationships/slide" Target="slides/slide5.xml"/><Relationship Id="rId4" Type="http://schemas.openxmlformats.org/officeDocument/2006/relationships/slide" Target="slides/slide4.xml"/></Relationships>
</file>

<file path=ppt/charts/_rels/chart1.xml.rels><?xml version="1.0" encoding="UTF-8" standalone="yes"?>
<Relationships xmlns="http://schemas.openxmlformats.org/package/2006/relationships"><Relationship Id="rId3" Type="http://schemas.openxmlformats.org/officeDocument/2006/relationships/oleObject" Target="file:///C:\Users\OGUZHAN\Documents\NetBeansProjects\Stock%20Tracking%20Automation\gantt%20Chart.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tr-T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22496825844862214"/>
          <c:y val="2.6355193680488647E-2"/>
          <c:w val="0.72659393566613806"/>
          <c:h val="0.91806345734486416"/>
        </c:manualLayout>
      </c:layout>
      <c:barChart>
        <c:barDir val="bar"/>
        <c:grouping val="stacked"/>
        <c:varyColors val="0"/>
        <c:ser>
          <c:idx val="0"/>
          <c:order val="0"/>
          <c:tx>
            <c:strRef>
              <c:f>Sayfa1!$B$3</c:f>
              <c:strCache>
                <c:ptCount val="1"/>
                <c:pt idx="0">
                  <c:v>Start Date</c:v>
                </c:pt>
              </c:strCache>
            </c:strRef>
          </c:tx>
          <c:spPr>
            <a:noFill/>
            <a:ln>
              <a:noFill/>
            </a:ln>
            <a:effectLst/>
          </c:spPr>
          <c:invertIfNegative val="0"/>
          <c:cat>
            <c:strRef>
              <c:f>Sayfa1!$D$5:$D$21</c:f>
              <c:strCache>
                <c:ptCount val="17"/>
                <c:pt idx="0">
                  <c:v>1.Analiz</c:v>
                </c:pt>
                <c:pt idx="1">
                  <c:v>Fonksiyonel Sistem Gereksinimleri</c:v>
                </c:pt>
                <c:pt idx="2">
                  <c:v>Fonksiyonel Olmayan Sistem Gereksinimleri</c:v>
                </c:pt>
                <c:pt idx="3">
                  <c:v>Database Analiz</c:v>
                </c:pt>
                <c:pt idx="4">
                  <c:v>2.Tasarım</c:v>
                </c:pt>
                <c:pt idx="5">
                  <c:v>Database Tasarımı</c:v>
                </c:pt>
                <c:pt idx="6">
                  <c:v>Yazılım Tasarımı</c:v>
                </c:pt>
                <c:pt idx="7">
                  <c:v>Arayüz Tasarımı</c:v>
                </c:pt>
                <c:pt idx="8">
                  <c:v>3. Geliştirme</c:v>
                </c:pt>
                <c:pt idx="9">
                  <c:v>Database Oluşturulması</c:v>
                </c:pt>
                <c:pt idx="10">
                  <c:v>Sistem Yazılımının Kodlanması</c:v>
                </c:pt>
                <c:pt idx="11">
                  <c:v>Tasarımın Yapılması</c:v>
                </c:pt>
                <c:pt idx="12">
                  <c:v>4.Test</c:v>
                </c:pt>
                <c:pt idx="13">
                  <c:v>Database Test</c:v>
                </c:pt>
                <c:pt idx="14">
                  <c:v>Sistem Test</c:v>
                </c:pt>
                <c:pt idx="15">
                  <c:v>Gereksinim Testi</c:v>
                </c:pt>
                <c:pt idx="16">
                  <c:v>Oğuzhan Çetinkaya</c:v>
                </c:pt>
              </c:strCache>
            </c:strRef>
          </c:cat>
          <c:val>
            <c:numRef>
              <c:f>Sayfa1!$B$5:$B$21</c:f>
              <c:numCache>
                <c:formatCode>m/d/yyyy</c:formatCode>
                <c:ptCount val="17"/>
                <c:pt idx="0">
                  <c:v>43445</c:v>
                </c:pt>
                <c:pt idx="1">
                  <c:v>43445</c:v>
                </c:pt>
                <c:pt idx="2">
                  <c:v>43446</c:v>
                </c:pt>
                <c:pt idx="3">
                  <c:v>43446</c:v>
                </c:pt>
                <c:pt idx="4">
                  <c:v>43449</c:v>
                </c:pt>
                <c:pt idx="5">
                  <c:v>43449</c:v>
                </c:pt>
                <c:pt idx="6">
                  <c:v>43449</c:v>
                </c:pt>
                <c:pt idx="7">
                  <c:v>43450</c:v>
                </c:pt>
                <c:pt idx="8">
                  <c:v>43452</c:v>
                </c:pt>
                <c:pt idx="9">
                  <c:v>43452</c:v>
                </c:pt>
                <c:pt idx="10">
                  <c:v>43452</c:v>
                </c:pt>
                <c:pt idx="11">
                  <c:v>43452</c:v>
                </c:pt>
                <c:pt idx="12">
                  <c:v>43454</c:v>
                </c:pt>
                <c:pt idx="13">
                  <c:v>43454</c:v>
                </c:pt>
                <c:pt idx="14">
                  <c:v>43454</c:v>
                </c:pt>
                <c:pt idx="15">
                  <c:v>43455</c:v>
                </c:pt>
                <c:pt idx="16">
                  <c:v>43445</c:v>
                </c:pt>
              </c:numCache>
            </c:numRef>
          </c:val>
          <c:extLst>
            <c:ext xmlns:c16="http://schemas.microsoft.com/office/drawing/2014/chart" uri="{C3380CC4-5D6E-409C-BE32-E72D297353CC}">
              <c16:uniqueId val="{00000000-D08D-4F80-8604-40D7D45B890D}"/>
            </c:ext>
          </c:extLst>
        </c:ser>
        <c:ser>
          <c:idx val="1"/>
          <c:order val="1"/>
          <c:tx>
            <c:strRef>
              <c:f>Sayfa1!$E$3</c:f>
              <c:strCache>
                <c:ptCount val="1"/>
                <c:pt idx="0">
                  <c:v>Duration (days)</c:v>
                </c:pt>
              </c:strCache>
            </c:strRef>
          </c:tx>
          <c:spPr>
            <a:solidFill>
              <a:schemeClr val="accent2"/>
            </a:solidFill>
            <a:ln>
              <a:noFill/>
            </a:ln>
            <a:effectLst/>
          </c:spPr>
          <c:invertIfNegative val="0"/>
          <c:dPt>
            <c:idx val="0"/>
            <c:invertIfNegative val="0"/>
            <c:bubble3D val="0"/>
            <c:spPr>
              <a:solidFill>
                <a:schemeClr val="accent1">
                  <a:lumMod val="75000"/>
                  <a:alpha val="95000"/>
                </a:schemeClr>
              </a:solidFill>
              <a:ln cap="rnd">
                <a:solidFill>
                  <a:schemeClr val="accent1"/>
                </a:solidFill>
                <a:bevel/>
              </a:ln>
              <a:effectLst/>
            </c:spPr>
            <c:extLst>
              <c:ext xmlns:c16="http://schemas.microsoft.com/office/drawing/2014/chart" uri="{C3380CC4-5D6E-409C-BE32-E72D297353CC}">
                <c16:uniqueId val="{00000002-D08D-4F80-8604-40D7D45B890D}"/>
              </c:ext>
            </c:extLst>
          </c:dPt>
          <c:dPt>
            <c:idx val="1"/>
            <c:invertIfNegative val="0"/>
            <c:bubble3D val="0"/>
            <c:spPr>
              <a:solidFill>
                <a:schemeClr val="accent1">
                  <a:lumMod val="75000"/>
                </a:schemeClr>
              </a:solidFill>
              <a:ln>
                <a:noFill/>
              </a:ln>
              <a:effectLst/>
            </c:spPr>
            <c:extLst>
              <c:ext xmlns:c16="http://schemas.microsoft.com/office/drawing/2014/chart" uri="{C3380CC4-5D6E-409C-BE32-E72D297353CC}">
                <c16:uniqueId val="{00000004-D08D-4F80-8604-40D7D45B890D}"/>
              </c:ext>
            </c:extLst>
          </c:dPt>
          <c:dPt>
            <c:idx val="2"/>
            <c:invertIfNegative val="0"/>
            <c:bubble3D val="0"/>
            <c:spPr>
              <a:solidFill>
                <a:schemeClr val="accent1">
                  <a:lumMod val="75000"/>
                </a:schemeClr>
              </a:solidFill>
              <a:ln>
                <a:noFill/>
              </a:ln>
              <a:effectLst/>
            </c:spPr>
            <c:extLst>
              <c:ext xmlns:c16="http://schemas.microsoft.com/office/drawing/2014/chart" uri="{C3380CC4-5D6E-409C-BE32-E72D297353CC}">
                <c16:uniqueId val="{00000006-D08D-4F80-8604-40D7D45B890D}"/>
              </c:ext>
            </c:extLst>
          </c:dPt>
          <c:dPt>
            <c:idx val="3"/>
            <c:invertIfNegative val="0"/>
            <c:bubble3D val="0"/>
            <c:spPr>
              <a:solidFill>
                <a:schemeClr val="accent1">
                  <a:lumMod val="75000"/>
                </a:schemeClr>
              </a:solidFill>
              <a:ln>
                <a:noFill/>
              </a:ln>
              <a:effectLst/>
            </c:spPr>
            <c:extLst>
              <c:ext xmlns:c16="http://schemas.microsoft.com/office/drawing/2014/chart" uri="{C3380CC4-5D6E-409C-BE32-E72D297353CC}">
                <c16:uniqueId val="{00000008-D08D-4F80-8604-40D7D45B890D}"/>
              </c:ext>
            </c:extLst>
          </c:dPt>
          <c:dPt>
            <c:idx val="8"/>
            <c:invertIfNegative val="0"/>
            <c:bubble3D val="0"/>
            <c:spPr>
              <a:solidFill>
                <a:srgbClr val="C00000"/>
              </a:solidFill>
              <a:ln>
                <a:noFill/>
              </a:ln>
              <a:effectLst/>
            </c:spPr>
            <c:extLst>
              <c:ext xmlns:c16="http://schemas.microsoft.com/office/drawing/2014/chart" uri="{C3380CC4-5D6E-409C-BE32-E72D297353CC}">
                <c16:uniqueId val="{0000000A-D08D-4F80-8604-40D7D45B890D}"/>
              </c:ext>
            </c:extLst>
          </c:dPt>
          <c:dPt>
            <c:idx val="9"/>
            <c:invertIfNegative val="0"/>
            <c:bubble3D val="0"/>
            <c:spPr>
              <a:solidFill>
                <a:srgbClr val="C00000"/>
              </a:solidFill>
              <a:ln>
                <a:noFill/>
              </a:ln>
              <a:effectLst/>
            </c:spPr>
            <c:extLst>
              <c:ext xmlns:c16="http://schemas.microsoft.com/office/drawing/2014/chart" uri="{C3380CC4-5D6E-409C-BE32-E72D297353CC}">
                <c16:uniqueId val="{0000000C-D08D-4F80-8604-40D7D45B890D}"/>
              </c:ext>
            </c:extLst>
          </c:dPt>
          <c:dPt>
            <c:idx val="10"/>
            <c:invertIfNegative val="0"/>
            <c:bubble3D val="0"/>
            <c:spPr>
              <a:solidFill>
                <a:srgbClr val="C00000"/>
              </a:solidFill>
              <a:ln>
                <a:noFill/>
              </a:ln>
              <a:effectLst/>
            </c:spPr>
            <c:extLst>
              <c:ext xmlns:c16="http://schemas.microsoft.com/office/drawing/2014/chart" uri="{C3380CC4-5D6E-409C-BE32-E72D297353CC}">
                <c16:uniqueId val="{0000000E-D08D-4F80-8604-40D7D45B890D}"/>
              </c:ext>
            </c:extLst>
          </c:dPt>
          <c:dPt>
            <c:idx val="11"/>
            <c:invertIfNegative val="0"/>
            <c:bubble3D val="0"/>
            <c:spPr>
              <a:solidFill>
                <a:srgbClr val="C00000"/>
              </a:solidFill>
              <a:ln>
                <a:noFill/>
              </a:ln>
              <a:effectLst/>
            </c:spPr>
            <c:extLst>
              <c:ext xmlns:c16="http://schemas.microsoft.com/office/drawing/2014/chart" uri="{C3380CC4-5D6E-409C-BE32-E72D297353CC}">
                <c16:uniqueId val="{00000010-D08D-4F80-8604-40D7D45B890D}"/>
              </c:ext>
            </c:extLst>
          </c:dPt>
          <c:dPt>
            <c:idx val="12"/>
            <c:invertIfNegative val="0"/>
            <c:bubble3D val="0"/>
            <c:spPr>
              <a:solidFill>
                <a:srgbClr val="92D050"/>
              </a:solidFill>
              <a:ln>
                <a:noFill/>
              </a:ln>
              <a:effectLst/>
            </c:spPr>
            <c:extLst>
              <c:ext xmlns:c16="http://schemas.microsoft.com/office/drawing/2014/chart" uri="{C3380CC4-5D6E-409C-BE32-E72D297353CC}">
                <c16:uniqueId val="{00000012-D08D-4F80-8604-40D7D45B890D}"/>
              </c:ext>
            </c:extLst>
          </c:dPt>
          <c:dPt>
            <c:idx val="13"/>
            <c:invertIfNegative val="0"/>
            <c:bubble3D val="0"/>
            <c:spPr>
              <a:solidFill>
                <a:srgbClr val="92D050"/>
              </a:solidFill>
              <a:ln>
                <a:noFill/>
              </a:ln>
              <a:effectLst/>
            </c:spPr>
            <c:extLst>
              <c:ext xmlns:c16="http://schemas.microsoft.com/office/drawing/2014/chart" uri="{C3380CC4-5D6E-409C-BE32-E72D297353CC}">
                <c16:uniqueId val="{00000014-D08D-4F80-8604-40D7D45B890D}"/>
              </c:ext>
            </c:extLst>
          </c:dPt>
          <c:dPt>
            <c:idx val="14"/>
            <c:invertIfNegative val="0"/>
            <c:bubble3D val="0"/>
            <c:spPr>
              <a:solidFill>
                <a:srgbClr val="92D050"/>
              </a:solidFill>
              <a:ln>
                <a:noFill/>
              </a:ln>
              <a:effectLst/>
            </c:spPr>
            <c:extLst>
              <c:ext xmlns:c16="http://schemas.microsoft.com/office/drawing/2014/chart" uri="{C3380CC4-5D6E-409C-BE32-E72D297353CC}">
                <c16:uniqueId val="{00000016-D08D-4F80-8604-40D7D45B890D}"/>
              </c:ext>
            </c:extLst>
          </c:dPt>
          <c:dPt>
            <c:idx val="15"/>
            <c:invertIfNegative val="0"/>
            <c:bubble3D val="0"/>
            <c:spPr>
              <a:solidFill>
                <a:srgbClr val="92D050"/>
              </a:solidFill>
              <a:ln>
                <a:noFill/>
              </a:ln>
              <a:effectLst/>
            </c:spPr>
            <c:extLst>
              <c:ext xmlns:c16="http://schemas.microsoft.com/office/drawing/2014/chart" uri="{C3380CC4-5D6E-409C-BE32-E72D297353CC}">
                <c16:uniqueId val="{00000018-D08D-4F80-8604-40D7D45B890D}"/>
              </c:ext>
            </c:extLst>
          </c:dPt>
          <c:dPt>
            <c:idx val="16"/>
            <c:invertIfNegative val="0"/>
            <c:bubble3D val="0"/>
            <c:spPr>
              <a:solidFill>
                <a:srgbClr val="002060"/>
              </a:solidFill>
              <a:ln>
                <a:noFill/>
              </a:ln>
              <a:effectLst/>
            </c:spPr>
            <c:extLst>
              <c:ext xmlns:c16="http://schemas.microsoft.com/office/drawing/2014/chart" uri="{C3380CC4-5D6E-409C-BE32-E72D297353CC}">
                <c16:uniqueId val="{0000001A-D08D-4F80-8604-40D7D45B890D}"/>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tr-TR"/>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Sayfa1!$D$5:$D$21</c:f>
              <c:strCache>
                <c:ptCount val="17"/>
                <c:pt idx="0">
                  <c:v>1.Analiz</c:v>
                </c:pt>
                <c:pt idx="1">
                  <c:v>Fonksiyonel Sistem Gereksinimleri</c:v>
                </c:pt>
                <c:pt idx="2">
                  <c:v>Fonksiyonel Olmayan Sistem Gereksinimleri</c:v>
                </c:pt>
                <c:pt idx="3">
                  <c:v>Database Analiz</c:v>
                </c:pt>
                <c:pt idx="4">
                  <c:v>2.Tasarım</c:v>
                </c:pt>
                <c:pt idx="5">
                  <c:v>Database Tasarımı</c:v>
                </c:pt>
                <c:pt idx="6">
                  <c:v>Yazılım Tasarımı</c:v>
                </c:pt>
                <c:pt idx="7">
                  <c:v>Arayüz Tasarımı</c:v>
                </c:pt>
                <c:pt idx="8">
                  <c:v>3. Geliştirme</c:v>
                </c:pt>
                <c:pt idx="9">
                  <c:v>Database Oluşturulması</c:v>
                </c:pt>
                <c:pt idx="10">
                  <c:v>Sistem Yazılımının Kodlanması</c:v>
                </c:pt>
                <c:pt idx="11">
                  <c:v>Tasarımın Yapılması</c:v>
                </c:pt>
                <c:pt idx="12">
                  <c:v>4.Test</c:v>
                </c:pt>
                <c:pt idx="13">
                  <c:v>Database Test</c:v>
                </c:pt>
                <c:pt idx="14">
                  <c:v>Sistem Test</c:v>
                </c:pt>
                <c:pt idx="15">
                  <c:v>Gereksinim Testi</c:v>
                </c:pt>
                <c:pt idx="16">
                  <c:v>Oğuzhan Çetinkaya</c:v>
                </c:pt>
              </c:strCache>
            </c:strRef>
          </c:cat>
          <c:val>
            <c:numRef>
              <c:f>Sayfa1!$E$5:$E$21</c:f>
              <c:numCache>
                <c:formatCode>General</c:formatCode>
                <c:ptCount val="17"/>
                <c:pt idx="0">
                  <c:v>4</c:v>
                </c:pt>
                <c:pt idx="1">
                  <c:v>2</c:v>
                </c:pt>
                <c:pt idx="2">
                  <c:v>1</c:v>
                </c:pt>
                <c:pt idx="3">
                  <c:v>3</c:v>
                </c:pt>
                <c:pt idx="4">
                  <c:v>4</c:v>
                </c:pt>
                <c:pt idx="5">
                  <c:v>4</c:v>
                </c:pt>
                <c:pt idx="6">
                  <c:v>4</c:v>
                </c:pt>
                <c:pt idx="7">
                  <c:v>3</c:v>
                </c:pt>
                <c:pt idx="8">
                  <c:v>4</c:v>
                </c:pt>
                <c:pt idx="9">
                  <c:v>2</c:v>
                </c:pt>
                <c:pt idx="10">
                  <c:v>4</c:v>
                </c:pt>
                <c:pt idx="11">
                  <c:v>2</c:v>
                </c:pt>
                <c:pt idx="12">
                  <c:v>2</c:v>
                </c:pt>
                <c:pt idx="13">
                  <c:v>2</c:v>
                </c:pt>
                <c:pt idx="14">
                  <c:v>2</c:v>
                </c:pt>
                <c:pt idx="15">
                  <c:v>1</c:v>
                </c:pt>
                <c:pt idx="16">
                  <c:v>11</c:v>
                </c:pt>
              </c:numCache>
            </c:numRef>
          </c:val>
          <c:extLst>
            <c:ext xmlns:c16="http://schemas.microsoft.com/office/drawing/2014/chart" uri="{C3380CC4-5D6E-409C-BE32-E72D297353CC}">
              <c16:uniqueId val="{0000001B-D08D-4F80-8604-40D7D45B890D}"/>
            </c:ext>
          </c:extLst>
        </c:ser>
        <c:dLbls>
          <c:showLegendKey val="0"/>
          <c:showVal val="0"/>
          <c:showCatName val="0"/>
          <c:showSerName val="0"/>
          <c:showPercent val="0"/>
          <c:showBubbleSize val="0"/>
        </c:dLbls>
        <c:gapWidth val="164"/>
        <c:overlap val="100"/>
        <c:axId val="2131368096"/>
        <c:axId val="2131361440"/>
      </c:barChart>
      <c:catAx>
        <c:axId val="2131368096"/>
        <c:scaling>
          <c:orientation val="maxMin"/>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tr-TR"/>
          </a:p>
        </c:txPr>
        <c:crossAx val="2131361440"/>
        <c:crosses val="autoZero"/>
        <c:auto val="1"/>
        <c:lblAlgn val="ctr"/>
        <c:lblOffset val="100"/>
        <c:noMultiLvlLbl val="0"/>
      </c:catAx>
      <c:valAx>
        <c:axId val="2131361440"/>
        <c:scaling>
          <c:orientation val="minMax"/>
        </c:scaling>
        <c:delete val="0"/>
        <c:axPos val="b"/>
        <c:majorGridlines>
          <c:spPr>
            <a:ln w="9525" cap="flat" cmpd="sng" algn="ctr">
              <a:solidFill>
                <a:schemeClr val="tx1">
                  <a:lumMod val="15000"/>
                  <a:lumOff val="85000"/>
                </a:schemeClr>
              </a:solidFill>
              <a:round/>
            </a:ln>
            <a:effectLst/>
          </c:spPr>
        </c:majorGridlines>
        <c:numFmt formatCode="m/d/yyyy"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tr-TR"/>
          </a:p>
        </c:txPr>
        <c:crossAx val="2131368096"/>
        <c:crosses val="max"/>
        <c:crossBetween val="between"/>
      </c:valAx>
      <c:spPr>
        <a:noFill/>
        <a:ln>
          <a:noFill/>
        </a:ln>
        <a:effectLst/>
      </c:spPr>
    </c:plotArea>
    <c:plotVisOnly val="1"/>
    <c:dispBlanksAs val="gap"/>
    <c:showDLblsOverMax val="0"/>
  </c:chart>
  <c:spPr>
    <a:noFill/>
    <a:ln>
      <a:noFill/>
    </a:ln>
    <a:effectLst/>
  </c:spPr>
  <c:txPr>
    <a:bodyPr/>
    <a:lstStyle/>
    <a:p>
      <a:pPr>
        <a:defRPr/>
      </a:pPr>
      <a:endParaRPr lang="tr-TR"/>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dirty="0"/>
          </a:p>
        </p:txBody>
      </p:sp>
      <p:sp>
        <p:nvSpPr>
          <p:cNvPr id="3" name="Veri Yer Tutucusu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B7517CA-1140-43F1-9C0D-31DCB6F65469}" type="datetimeFigureOut">
              <a:rPr lang="tr-TR" smtClean="0"/>
              <a:t>23.12.2018</a:t>
            </a:fld>
            <a:endParaRPr lang="tr-TR" dirty="0"/>
          </a:p>
        </p:txBody>
      </p:sp>
      <p:sp>
        <p:nvSpPr>
          <p:cNvPr id="4" name="Altbilgi Yer Tutucusu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dirty="0"/>
          </a:p>
        </p:txBody>
      </p:sp>
      <p:sp>
        <p:nvSpPr>
          <p:cNvPr id="5" name="Slayt Numarası Yer Tutucusu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90FE15D-725D-4004-BA4E-84099F41291F}" type="slidenum">
              <a:rPr lang="tr-TR" smtClean="0"/>
              <a:t>‹#›</a:t>
            </a:fld>
            <a:endParaRPr lang="tr-TR" dirty="0"/>
          </a:p>
        </p:txBody>
      </p:sp>
    </p:spTree>
    <p:extLst>
      <p:ext uri="{BB962C8B-B14F-4D97-AF65-F5344CB8AC3E}">
        <p14:creationId xmlns:p14="http://schemas.microsoft.com/office/powerpoint/2010/main" val="281163645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dirty="0"/>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D93EB32-7880-4500-B258-109756CB3F9A}" type="datetimeFigureOut">
              <a:rPr lang="tr-TR" smtClean="0"/>
              <a:t>23.12.2018</a:t>
            </a:fld>
            <a:endParaRPr lang="tr-TR" dirty="0"/>
          </a:p>
        </p:txBody>
      </p:sp>
      <p:sp>
        <p:nvSpPr>
          <p:cNvPr id="4" name="Slayt Görüntüsü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dirty="0"/>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6" name="Alt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dirty="0"/>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02705E-2EDC-4679-ADE1-EF3EFCE28F60}" type="slidenum">
              <a:rPr lang="tr-TR" smtClean="0"/>
              <a:t>‹#›</a:t>
            </a:fld>
            <a:endParaRPr lang="tr-TR" dirty="0"/>
          </a:p>
        </p:txBody>
      </p:sp>
    </p:spTree>
    <p:extLst>
      <p:ext uri="{BB962C8B-B14F-4D97-AF65-F5344CB8AC3E}">
        <p14:creationId xmlns:p14="http://schemas.microsoft.com/office/powerpoint/2010/main" val="49222713"/>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Unvan 1"/>
          <p:cNvSpPr>
            <a:spLocks noGrp="1"/>
          </p:cNvSpPr>
          <p:nvPr>
            <p:ph type="ctrTitle"/>
          </p:nvPr>
        </p:nvSpPr>
        <p:spPr>
          <a:xfrm>
            <a:off x="1524000" y="1122363"/>
            <a:ext cx="9144000" cy="2387600"/>
          </a:xfrm>
        </p:spPr>
        <p:txBody>
          <a:bodyPr anchor="b"/>
          <a:lstStyle>
            <a:lvl1pPr algn="ctr">
              <a:defRPr sz="6000"/>
            </a:lvl1pPr>
          </a:lstStyle>
          <a:p>
            <a:r>
              <a:rPr lang="tr-TR" smtClean="0"/>
              <a:t>Asıl başlık stili için tıklatın</a:t>
            </a:r>
            <a:endParaRPr lang="tr-TR"/>
          </a:p>
        </p:txBody>
      </p:sp>
      <p:sp>
        <p:nvSpPr>
          <p:cNvPr id="3" name="Alt Başlık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smtClean="0"/>
              <a:t>Asıl alt başlık stilini düzenlemek için tıklayın</a:t>
            </a:r>
            <a:endParaRPr lang="tr-TR"/>
          </a:p>
        </p:txBody>
      </p:sp>
      <p:sp>
        <p:nvSpPr>
          <p:cNvPr id="4" name="Veri Yer Tutucusu 3"/>
          <p:cNvSpPr>
            <a:spLocks noGrp="1"/>
          </p:cNvSpPr>
          <p:nvPr>
            <p:ph type="dt" sz="half" idx="10"/>
          </p:nvPr>
        </p:nvSpPr>
        <p:spPr/>
        <p:txBody>
          <a:bodyPr/>
          <a:lstStyle/>
          <a:p>
            <a:fld id="{126E7E9A-08EE-4350-B4A7-E84EC094901D}" type="datetime1">
              <a:rPr lang="tr-TR" smtClean="0"/>
              <a:t>23.12.2018</a:t>
            </a:fld>
            <a:endParaRPr lang="tr-TR" dirty="0"/>
          </a:p>
        </p:txBody>
      </p:sp>
      <p:sp>
        <p:nvSpPr>
          <p:cNvPr id="5" name="Altbilgi Yer Tutucusu 4"/>
          <p:cNvSpPr>
            <a:spLocks noGrp="1"/>
          </p:cNvSpPr>
          <p:nvPr>
            <p:ph type="ftr" sz="quarter" idx="11"/>
          </p:nvPr>
        </p:nvSpPr>
        <p:spPr/>
        <p:txBody>
          <a:bodyPr/>
          <a:lstStyle/>
          <a:p>
            <a:endParaRPr lang="tr-TR" dirty="0"/>
          </a:p>
        </p:txBody>
      </p:sp>
      <p:sp>
        <p:nvSpPr>
          <p:cNvPr id="6" name="Slayt Numarası Yer Tutucusu 5"/>
          <p:cNvSpPr>
            <a:spLocks noGrp="1"/>
          </p:cNvSpPr>
          <p:nvPr>
            <p:ph type="sldNum" sz="quarter" idx="12"/>
          </p:nvPr>
        </p:nvSpPr>
        <p:spPr/>
        <p:txBody>
          <a:bodyPr/>
          <a:lstStyle/>
          <a:p>
            <a:fld id="{1F6ACD08-1775-4A2C-B3D6-C0E4325A4202}" type="slidenum">
              <a:rPr lang="tr-TR" smtClean="0"/>
              <a:t>‹#›</a:t>
            </a:fld>
            <a:endParaRPr lang="tr-TR" dirty="0"/>
          </a:p>
        </p:txBody>
      </p:sp>
    </p:spTree>
    <p:extLst>
      <p:ext uri="{BB962C8B-B14F-4D97-AF65-F5344CB8AC3E}">
        <p14:creationId xmlns:p14="http://schemas.microsoft.com/office/powerpoint/2010/main" val="6095567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Dikey Metin Yer Tutucusu 2"/>
          <p:cNvSpPr>
            <a:spLocks noGrp="1"/>
          </p:cNvSpPr>
          <p:nvPr>
            <p:ph type="body" orient="vert" idx="1"/>
          </p:nvPr>
        </p:nvSpPr>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736DE7D7-E75B-4CEB-A997-A825CE5E697E}" type="datetime1">
              <a:rPr lang="tr-TR" smtClean="0"/>
              <a:t>23.12.2018</a:t>
            </a:fld>
            <a:endParaRPr lang="tr-TR" dirty="0"/>
          </a:p>
        </p:txBody>
      </p:sp>
      <p:sp>
        <p:nvSpPr>
          <p:cNvPr id="5" name="Altbilgi Yer Tutucusu 4"/>
          <p:cNvSpPr>
            <a:spLocks noGrp="1"/>
          </p:cNvSpPr>
          <p:nvPr>
            <p:ph type="ftr" sz="quarter" idx="11"/>
          </p:nvPr>
        </p:nvSpPr>
        <p:spPr/>
        <p:txBody>
          <a:bodyPr/>
          <a:lstStyle/>
          <a:p>
            <a:endParaRPr lang="tr-TR" dirty="0"/>
          </a:p>
        </p:txBody>
      </p:sp>
      <p:sp>
        <p:nvSpPr>
          <p:cNvPr id="6" name="Slayt Numarası Yer Tutucusu 5"/>
          <p:cNvSpPr>
            <a:spLocks noGrp="1"/>
          </p:cNvSpPr>
          <p:nvPr>
            <p:ph type="sldNum" sz="quarter" idx="12"/>
          </p:nvPr>
        </p:nvSpPr>
        <p:spPr/>
        <p:txBody>
          <a:bodyPr/>
          <a:lstStyle/>
          <a:p>
            <a:fld id="{1F6ACD08-1775-4A2C-B3D6-C0E4325A4202}" type="slidenum">
              <a:rPr lang="tr-TR" smtClean="0"/>
              <a:t>‹#›</a:t>
            </a:fld>
            <a:endParaRPr lang="tr-TR" dirty="0"/>
          </a:p>
        </p:txBody>
      </p:sp>
    </p:spTree>
    <p:extLst>
      <p:ext uri="{BB962C8B-B14F-4D97-AF65-F5344CB8AC3E}">
        <p14:creationId xmlns:p14="http://schemas.microsoft.com/office/powerpoint/2010/main" val="11398120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8724900" y="365125"/>
            <a:ext cx="2628900" cy="5811838"/>
          </a:xfrm>
        </p:spPr>
        <p:txBody>
          <a:bodyPr vert="eaVert"/>
          <a:lstStyle/>
          <a:p>
            <a:r>
              <a:rPr lang="tr-TR" smtClean="0"/>
              <a:t>Asıl başlık stili için tıklatın</a:t>
            </a:r>
            <a:endParaRPr lang="tr-TR"/>
          </a:p>
        </p:txBody>
      </p:sp>
      <p:sp>
        <p:nvSpPr>
          <p:cNvPr id="3" name="Dikey Metin Yer Tutucusu 2"/>
          <p:cNvSpPr>
            <a:spLocks noGrp="1"/>
          </p:cNvSpPr>
          <p:nvPr>
            <p:ph type="body" orient="vert" idx="1"/>
          </p:nvPr>
        </p:nvSpPr>
        <p:spPr>
          <a:xfrm>
            <a:off x="838200" y="365125"/>
            <a:ext cx="7734300" cy="5811838"/>
          </a:xfrm>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B8E8E36C-7704-4115-B6BC-6322BB209ED4}" type="datetime1">
              <a:rPr lang="tr-TR" smtClean="0"/>
              <a:t>23.12.2018</a:t>
            </a:fld>
            <a:endParaRPr lang="tr-TR" dirty="0"/>
          </a:p>
        </p:txBody>
      </p:sp>
      <p:sp>
        <p:nvSpPr>
          <p:cNvPr id="5" name="Altbilgi Yer Tutucusu 4"/>
          <p:cNvSpPr>
            <a:spLocks noGrp="1"/>
          </p:cNvSpPr>
          <p:nvPr>
            <p:ph type="ftr" sz="quarter" idx="11"/>
          </p:nvPr>
        </p:nvSpPr>
        <p:spPr/>
        <p:txBody>
          <a:bodyPr/>
          <a:lstStyle/>
          <a:p>
            <a:endParaRPr lang="tr-TR" dirty="0"/>
          </a:p>
        </p:txBody>
      </p:sp>
      <p:sp>
        <p:nvSpPr>
          <p:cNvPr id="6" name="Slayt Numarası Yer Tutucusu 5"/>
          <p:cNvSpPr>
            <a:spLocks noGrp="1"/>
          </p:cNvSpPr>
          <p:nvPr>
            <p:ph type="sldNum" sz="quarter" idx="12"/>
          </p:nvPr>
        </p:nvSpPr>
        <p:spPr/>
        <p:txBody>
          <a:bodyPr/>
          <a:lstStyle/>
          <a:p>
            <a:fld id="{1F6ACD08-1775-4A2C-B3D6-C0E4325A4202}" type="slidenum">
              <a:rPr lang="tr-TR" smtClean="0"/>
              <a:t>‹#›</a:t>
            </a:fld>
            <a:endParaRPr lang="tr-TR" dirty="0"/>
          </a:p>
        </p:txBody>
      </p:sp>
    </p:spTree>
    <p:extLst>
      <p:ext uri="{BB962C8B-B14F-4D97-AF65-F5344CB8AC3E}">
        <p14:creationId xmlns:p14="http://schemas.microsoft.com/office/powerpoint/2010/main" val="2389409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idx="1"/>
          </p:nvPr>
        </p:nvSpPr>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1CEF0046-3354-41DD-AE55-FEF18A874DEE}" type="datetime1">
              <a:rPr lang="tr-TR" smtClean="0"/>
              <a:t>23.12.2018</a:t>
            </a:fld>
            <a:endParaRPr lang="tr-TR" dirty="0"/>
          </a:p>
        </p:txBody>
      </p:sp>
      <p:sp>
        <p:nvSpPr>
          <p:cNvPr id="5" name="Altbilgi Yer Tutucusu 4"/>
          <p:cNvSpPr>
            <a:spLocks noGrp="1"/>
          </p:cNvSpPr>
          <p:nvPr>
            <p:ph type="ftr" sz="quarter" idx="11"/>
          </p:nvPr>
        </p:nvSpPr>
        <p:spPr/>
        <p:txBody>
          <a:bodyPr/>
          <a:lstStyle/>
          <a:p>
            <a:endParaRPr lang="tr-TR" dirty="0"/>
          </a:p>
        </p:txBody>
      </p:sp>
      <p:sp>
        <p:nvSpPr>
          <p:cNvPr id="6" name="Slayt Numarası Yer Tutucusu 5"/>
          <p:cNvSpPr>
            <a:spLocks noGrp="1"/>
          </p:cNvSpPr>
          <p:nvPr>
            <p:ph type="sldNum" sz="quarter" idx="12"/>
          </p:nvPr>
        </p:nvSpPr>
        <p:spPr/>
        <p:txBody>
          <a:bodyPr/>
          <a:lstStyle/>
          <a:p>
            <a:fld id="{1F6ACD08-1775-4A2C-B3D6-C0E4325A4202}" type="slidenum">
              <a:rPr lang="tr-TR" smtClean="0"/>
              <a:t>‹#›</a:t>
            </a:fld>
            <a:endParaRPr lang="tr-TR" dirty="0"/>
          </a:p>
        </p:txBody>
      </p:sp>
    </p:spTree>
    <p:extLst>
      <p:ext uri="{BB962C8B-B14F-4D97-AF65-F5344CB8AC3E}">
        <p14:creationId xmlns:p14="http://schemas.microsoft.com/office/powerpoint/2010/main" val="36983115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Unvan 1"/>
          <p:cNvSpPr>
            <a:spLocks noGrp="1"/>
          </p:cNvSpPr>
          <p:nvPr>
            <p:ph type="title"/>
          </p:nvPr>
        </p:nvSpPr>
        <p:spPr>
          <a:xfrm>
            <a:off x="831850" y="1709738"/>
            <a:ext cx="10515600" cy="2852737"/>
          </a:xfrm>
        </p:spPr>
        <p:txBody>
          <a:bodyPr anchor="b"/>
          <a:lstStyle>
            <a:lvl1pPr>
              <a:defRPr sz="6000"/>
            </a:lvl1pPr>
          </a:lstStyle>
          <a:p>
            <a:r>
              <a:rPr lang="tr-TR" smtClean="0"/>
              <a:t>Asıl başlık stili için tıklatın</a:t>
            </a:r>
            <a:endParaRPr lang="tr-TR"/>
          </a:p>
        </p:txBody>
      </p:sp>
      <p:sp>
        <p:nvSpPr>
          <p:cNvPr id="3" name="Metin Yer Tutucusu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smtClean="0"/>
              <a:t>Asıl metin stillerini düzenle</a:t>
            </a:r>
          </a:p>
        </p:txBody>
      </p:sp>
      <p:sp>
        <p:nvSpPr>
          <p:cNvPr id="4" name="Veri Yer Tutucusu 3"/>
          <p:cNvSpPr>
            <a:spLocks noGrp="1"/>
          </p:cNvSpPr>
          <p:nvPr>
            <p:ph type="dt" sz="half" idx="10"/>
          </p:nvPr>
        </p:nvSpPr>
        <p:spPr/>
        <p:txBody>
          <a:bodyPr/>
          <a:lstStyle/>
          <a:p>
            <a:fld id="{5A0E55F2-8C61-4538-98CA-32F4A238A9C7}" type="datetime1">
              <a:rPr lang="tr-TR" smtClean="0"/>
              <a:t>23.12.2018</a:t>
            </a:fld>
            <a:endParaRPr lang="tr-TR" dirty="0"/>
          </a:p>
        </p:txBody>
      </p:sp>
      <p:sp>
        <p:nvSpPr>
          <p:cNvPr id="5" name="Altbilgi Yer Tutucusu 4"/>
          <p:cNvSpPr>
            <a:spLocks noGrp="1"/>
          </p:cNvSpPr>
          <p:nvPr>
            <p:ph type="ftr" sz="quarter" idx="11"/>
          </p:nvPr>
        </p:nvSpPr>
        <p:spPr/>
        <p:txBody>
          <a:bodyPr/>
          <a:lstStyle/>
          <a:p>
            <a:endParaRPr lang="tr-TR" dirty="0"/>
          </a:p>
        </p:txBody>
      </p:sp>
      <p:sp>
        <p:nvSpPr>
          <p:cNvPr id="6" name="Slayt Numarası Yer Tutucusu 5"/>
          <p:cNvSpPr>
            <a:spLocks noGrp="1"/>
          </p:cNvSpPr>
          <p:nvPr>
            <p:ph type="sldNum" sz="quarter" idx="12"/>
          </p:nvPr>
        </p:nvSpPr>
        <p:spPr/>
        <p:txBody>
          <a:bodyPr/>
          <a:lstStyle/>
          <a:p>
            <a:fld id="{1F6ACD08-1775-4A2C-B3D6-C0E4325A4202}" type="slidenum">
              <a:rPr lang="tr-TR" smtClean="0"/>
              <a:t>‹#›</a:t>
            </a:fld>
            <a:endParaRPr lang="tr-TR" dirty="0"/>
          </a:p>
        </p:txBody>
      </p:sp>
    </p:spTree>
    <p:extLst>
      <p:ext uri="{BB962C8B-B14F-4D97-AF65-F5344CB8AC3E}">
        <p14:creationId xmlns:p14="http://schemas.microsoft.com/office/powerpoint/2010/main" val="25400679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sz="half" idx="1"/>
          </p:nvPr>
        </p:nvSpPr>
        <p:spPr>
          <a:xfrm>
            <a:off x="838200" y="1825625"/>
            <a:ext cx="5181600" cy="435133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İçerik Yer Tutucusu 3"/>
          <p:cNvSpPr>
            <a:spLocks noGrp="1"/>
          </p:cNvSpPr>
          <p:nvPr>
            <p:ph sz="half" idx="2"/>
          </p:nvPr>
        </p:nvSpPr>
        <p:spPr>
          <a:xfrm>
            <a:off x="6172200" y="1825625"/>
            <a:ext cx="5181600" cy="435133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Veri Yer Tutucusu 4"/>
          <p:cNvSpPr>
            <a:spLocks noGrp="1"/>
          </p:cNvSpPr>
          <p:nvPr>
            <p:ph type="dt" sz="half" idx="10"/>
          </p:nvPr>
        </p:nvSpPr>
        <p:spPr/>
        <p:txBody>
          <a:bodyPr/>
          <a:lstStyle/>
          <a:p>
            <a:fld id="{0877CF0E-1EE9-4ED2-8B68-F169DD93CB7F}" type="datetime1">
              <a:rPr lang="tr-TR" smtClean="0"/>
              <a:t>23.12.2018</a:t>
            </a:fld>
            <a:endParaRPr lang="tr-TR" dirty="0"/>
          </a:p>
        </p:txBody>
      </p:sp>
      <p:sp>
        <p:nvSpPr>
          <p:cNvPr id="6" name="Altbilgi Yer Tutucusu 5"/>
          <p:cNvSpPr>
            <a:spLocks noGrp="1"/>
          </p:cNvSpPr>
          <p:nvPr>
            <p:ph type="ftr" sz="quarter" idx="11"/>
          </p:nvPr>
        </p:nvSpPr>
        <p:spPr/>
        <p:txBody>
          <a:bodyPr/>
          <a:lstStyle/>
          <a:p>
            <a:endParaRPr lang="tr-TR" dirty="0"/>
          </a:p>
        </p:txBody>
      </p:sp>
      <p:sp>
        <p:nvSpPr>
          <p:cNvPr id="7" name="Slayt Numarası Yer Tutucusu 6"/>
          <p:cNvSpPr>
            <a:spLocks noGrp="1"/>
          </p:cNvSpPr>
          <p:nvPr>
            <p:ph type="sldNum" sz="quarter" idx="12"/>
          </p:nvPr>
        </p:nvSpPr>
        <p:spPr/>
        <p:txBody>
          <a:bodyPr/>
          <a:lstStyle/>
          <a:p>
            <a:fld id="{1F6ACD08-1775-4A2C-B3D6-C0E4325A4202}" type="slidenum">
              <a:rPr lang="tr-TR" smtClean="0"/>
              <a:t>‹#›</a:t>
            </a:fld>
            <a:endParaRPr lang="tr-TR" dirty="0"/>
          </a:p>
        </p:txBody>
      </p:sp>
    </p:spTree>
    <p:extLst>
      <p:ext uri="{BB962C8B-B14F-4D97-AF65-F5344CB8AC3E}">
        <p14:creationId xmlns:p14="http://schemas.microsoft.com/office/powerpoint/2010/main" val="8250382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Unvan 1"/>
          <p:cNvSpPr>
            <a:spLocks noGrp="1"/>
          </p:cNvSpPr>
          <p:nvPr>
            <p:ph type="title"/>
          </p:nvPr>
        </p:nvSpPr>
        <p:spPr>
          <a:xfrm>
            <a:off x="839788" y="365125"/>
            <a:ext cx="10515600" cy="1325563"/>
          </a:xfrm>
        </p:spPr>
        <p:txBody>
          <a:bodyPr/>
          <a:lstStyle/>
          <a:p>
            <a:r>
              <a:rPr lang="tr-TR" smtClean="0"/>
              <a:t>Asıl başlık stili için tıklatın</a:t>
            </a:r>
            <a:endParaRPr lang="tr-TR"/>
          </a:p>
        </p:txBody>
      </p:sp>
      <p:sp>
        <p:nvSpPr>
          <p:cNvPr id="3" name="Metin Yer Tutucusu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4" name="İçerik Yer Tutucusu 3"/>
          <p:cNvSpPr>
            <a:spLocks noGrp="1"/>
          </p:cNvSpPr>
          <p:nvPr>
            <p:ph sz="half" idx="2"/>
          </p:nvPr>
        </p:nvSpPr>
        <p:spPr>
          <a:xfrm>
            <a:off x="839788" y="2505075"/>
            <a:ext cx="5157787" cy="368458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Metin Yer Tutucusu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6" name="İçerik Yer Tutucusu 5"/>
          <p:cNvSpPr>
            <a:spLocks noGrp="1"/>
          </p:cNvSpPr>
          <p:nvPr>
            <p:ph sz="quarter" idx="4"/>
          </p:nvPr>
        </p:nvSpPr>
        <p:spPr>
          <a:xfrm>
            <a:off x="6172200" y="2505075"/>
            <a:ext cx="5183188" cy="368458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7" name="Veri Yer Tutucusu 6"/>
          <p:cNvSpPr>
            <a:spLocks noGrp="1"/>
          </p:cNvSpPr>
          <p:nvPr>
            <p:ph type="dt" sz="half" idx="10"/>
          </p:nvPr>
        </p:nvSpPr>
        <p:spPr/>
        <p:txBody>
          <a:bodyPr/>
          <a:lstStyle/>
          <a:p>
            <a:fld id="{D9883DD8-5576-43F1-BCF0-DC9668566F0E}" type="datetime1">
              <a:rPr lang="tr-TR" smtClean="0"/>
              <a:t>23.12.2018</a:t>
            </a:fld>
            <a:endParaRPr lang="tr-TR" dirty="0"/>
          </a:p>
        </p:txBody>
      </p:sp>
      <p:sp>
        <p:nvSpPr>
          <p:cNvPr id="8" name="Altbilgi Yer Tutucusu 7"/>
          <p:cNvSpPr>
            <a:spLocks noGrp="1"/>
          </p:cNvSpPr>
          <p:nvPr>
            <p:ph type="ftr" sz="quarter" idx="11"/>
          </p:nvPr>
        </p:nvSpPr>
        <p:spPr/>
        <p:txBody>
          <a:bodyPr/>
          <a:lstStyle/>
          <a:p>
            <a:endParaRPr lang="tr-TR" dirty="0"/>
          </a:p>
        </p:txBody>
      </p:sp>
      <p:sp>
        <p:nvSpPr>
          <p:cNvPr id="9" name="Slayt Numarası Yer Tutucusu 8"/>
          <p:cNvSpPr>
            <a:spLocks noGrp="1"/>
          </p:cNvSpPr>
          <p:nvPr>
            <p:ph type="sldNum" sz="quarter" idx="12"/>
          </p:nvPr>
        </p:nvSpPr>
        <p:spPr/>
        <p:txBody>
          <a:bodyPr/>
          <a:lstStyle/>
          <a:p>
            <a:fld id="{1F6ACD08-1775-4A2C-B3D6-C0E4325A4202}" type="slidenum">
              <a:rPr lang="tr-TR" smtClean="0"/>
              <a:t>‹#›</a:t>
            </a:fld>
            <a:endParaRPr lang="tr-TR" dirty="0"/>
          </a:p>
        </p:txBody>
      </p:sp>
    </p:spTree>
    <p:extLst>
      <p:ext uri="{BB962C8B-B14F-4D97-AF65-F5344CB8AC3E}">
        <p14:creationId xmlns:p14="http://schemas.microsoft.com/office/powerpoint/2010/main" val="15773407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Veri Yer Tutucusu 2"/>
          <p:cNvSpPr>
            <a:spLocks noGrp="1"/>
          </p:cNvSpPr>
          <p:nvPr>
            <p:ph type="dt" sz="half" idx="10"/>
          </p:nvPr>
        </p:nvSpPr>
        <p:spPr/>
        <p:txBody>
          <a:bodyPr/>
          <a:lstStyle/>
          <a:p>
            <a:fld id="{AA13ED7E-E474-430A-818E-779D20FC86CA}" type="datetime1">
              <a:rPr lang="tr-TR" smtClean="0"/>
              <a:t>23.12.2018</a:t>
            </a:fld>
            <a:endParaRPr lang="tr-TR" dirty="0"/>
          </a:p>
        </p:txBody>
      </p:sp>
      <p:sp>
        <p:nvSpPr>
          <p:cNvPr id="4" name="Altbilgi Yer Tutucusu 3"/>
          <p:cNvSpPr>
            <a:spLocks noGrp="1"/>
          </p:cNvSpPr>
          <p:nvPr>
            <p:ph type="ftr" sz="quarter" idx="11"/>
          </p:nvPr>
        </p:nvSpPr>
        <p:spPr/>
        <p:txBody>
          <a:bodyPr/>
          <a:lstStyle/>
          <a:p>
            <a:endParaRPr lang="tr-TR" dirty="0"/>
          </a:p>
        </p:txBody>
      </p:sp>
      <p:sp>
        <p:nvSpPr>
          <p:cNvPr id="5" name="Slayt Numarası Yer Tutucusu 4"/>
          <p:cNvSpPr>
            <a:spLocks noGrp="1"/>
          </p:cNvSpPr>
          <p:nvPr>
            <p:ph type="sldNum" sz="quarter" idx="12"/>
          </p:nvPr>
        </p:nvSpPr>
        <p:spPr/>
        <p:txBody>
          <a:bodyPr/>
          <a:lstStyle/>
          <a:p>
            <a:fld id="{1F6ACD08-1775-4A2C-B3D6-C0E4325A4202}" type="slidenum">
              <a:rPr lang="tr-TR" smtClean="0"/>
              <a:t>‹#›</a:t>
            </a:fld>
            <a:endParaRPr lang="tr-TR" dirty="0"/>
          </a:p>
        </p:txBody>
      </p:sp>
    </p:spTree>
    <p:extLst>
      <p:ext uri="{BB962C8B-B14F-4D97-AF65-F5344CB8AC3E}">
        <p14:creationId xmlns:p14="http://schemas.microsoft.com/office/powerpoint/2010/main" val="34902172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fld id="{D039424D-EC23-4192-B37B-BAAC44CFB73B}" type="datetime1">
              <a:rPr lang="tr-TR" smtClean="0"/>
              <a:t>23.12.2018</a:t>
            </a:fld>
            <a:endParaRPr lang="tr-TR" dirty="0"/>
          </a:p>
        </p:txBody>
      </p:sp>
      <p:sp>
        <p:nvSpPr>
          <p:cNvPr id="3" name="Altbilgi Yer Tutucusu 2"/>
          <p:cNvSpPr>
            <a:spLocks noGrp="1"/>
          </p:cNvSpPr>
          <p:nvPr>
            <p:ph type="ftr" sz="quarter" idx="11"/>
          </p:nvPr>
        </p:nvSpPr>
        <p:spPr/>
        <p:txBody>
          <a:bodyPr/>
          <a:lstStyle/>
          <a:p>
            <a:endParaRPr lang="tr-TR" dirty="0"/>
          </a:p>
        </p:txBody>
      </p:sp>
      <p:sp>
        <p:nvSpPr>
          <p:cNvPr id="4" name="Slayt Numarası Yer Tutucusu 3"/>
          <p:cNvSpPr>
            <a:spLocks noGrp="1"/>
          </p:cNvSpPr>
          <p:nvPr>
            <p:ph type="sldNum" sz="quarter" idx="12"/>
          </p:nvPr>
        </p:nvSpPr>
        <p:spPr/>
        <p:txBody>
          <a:bodyPr/>
          <a:lstStyle/>
          <a:p>
            <a:fld id="{1F6ACD08-1775-4A2C-B3D6-C0E4325A4202}" type="slidenum">
              <a:rPr lang="tr-TR" smtClean="0"/>
              <a:t>‹#›</a:t>
            </a:fld>
            <a:endParaRPr lang="tr-TR" dirty="0"/>
          </a:p>
        </p:txBody>
      </p:sp>
    </p:spTree>
    <p:extLst>
      <p:ext uri="{BB962C8B-B14F-4D97-AF65-F5344CB8AC3E}">
        <p14:creationId xmlns:p14="http://schemas.microsoft.com/office/powerpoint/2010/main" val="24945847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Unvan 1"/>
          <p:cNvSpPr>
            <a:spLocks noGrp="1"/>
          </p:cNvSpPr>
          <p:nvPr>
            <p:ph type="title"/>
          </p:nvPr>
        </p:nvSpPr>
        <p:spPr>
          <a:xfrm>
            <a:off x="839788" y="457200"/>
            <a:ext cx="3932237" cy="1600200"/>
          </a:xfrm>
        </p:spPr>
        <p:txBody>
          <a:bodyPr anchor="b"/>
          <a:lstStyle>
            <a:lvl1pPr>
              <a:defRPr sz="3200"/>
            </a:lvl1pPr>
          </a:lstStyle>
          <a:p>
            <a:r>
              <a:rPr lang="tr-TR" smtClean="0"/>
              <a:t>Asıl başlık stili için tıklatın</a:t>
            </a:r>
            <a:endParaRPr lang="tr-TR"/>
          </a:p>
        </p:txBody>
      </p:sp>
      <p:sp>
        <p:nvSpPr>
          <p:cNvPr id="3" name="İçerik Yer Tutucus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5" name="Veri Yer Tutucusu 4"/>
          <p:cNvSpPr>
            <a:spLocks noGrp="1"/>
          </p:cNvSpPr>
          <p:nvPr>
            <p:ph type="dt" sz="half" idx="10"/>
          </p:nvPr>
        </p:nvSpPr>
        <p:spPr/>
        <p:txBody>
          <a:bodyPr/>
          <a:lstStyle/>
          <a:p>
            <a:fld id="{E443655E-01D9-4DAD-9551-F413DE9CCA36}" type="datetime1">
              <a:rPr lang="tr-TR" smtClean="0"/>
              <a:t>23.12.2018</a:t>
            </a:fld>
            <a:endParaRPr lang="tr-TR" dirty="0"/>
          </a:p>
        </p:txBody>
      </p:sp>
      <p:sp>
        <p:nvSpPr>
          <p:cNvPr id="6" name="Altbilgi Yer Tutucusu 5"/>
          <p:cNvSpPr>
            <a:spLocks noGrp="1"/>
          </p:cNvSpPr>
          <p:nvPr>
            <p:ph type="ftr" sz="quarter" idx="11"/>
          </p:nvPr>
        </p:nvSpPr>
        <p:spPr/>
        <p:txBody>
          <a:bodyPr/>
          <a:lstStyle/>
          <a:p>
            <a:endParaRPr lang="tr-TR" dirty="0"/>
          </a:p>
        </p:txBody>
      </p:sp>
      <p:sp>
        <p:nvSpPr>
          <p:cNvPr id="7" name="Slayt Numarası Yer Tutucusu 6"/>
          <p:cNvSpPr>
            <a:spLocks noGrp="1"/>
          </p:cNvSpPr>
          <p:nvPr>
            <p:ph type="sldNum" sz="quarter" idx="12"/>
          </p:nvPr>
        </p:nvSpPr>
        <p:spPr/>
        <p:txBody>
          <a:bodyPr/>
          <a:lstStyle/>
          <a:p>
            <a:fld id="{1F6ACD08-1775-4A2C-B3D6-C0E4325A4202}" type="slidenum">
              <a:rPr lang="tr-TR" smtClean="0"/>
              <a:t>‹#›</a:t>
            </a:fld>
            <a:endParaRPr lang="tr-TR" dirty="0"/>
          </a:p>
        </p:txBody>
      </p:sp>
    </p:spTree>
    <p:extLst>
      <p:ext uri="{BB962C8B-B14F-4D97-AF65-F5344CB8AC3E}">
        <p14:creationId xmlns:p14="http://schemas.microsoft.com/office/powerpoint/2010/main" val="31491571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Unvan 1"/>
          <p:cNvSpPr>
            <a:spLocks noGrp="1"/>
          </p:cNvSpPr>
          <p:nvPr>
            <p:ph type="title"/>
          </p:nvPr>
        </p:nvSpPr>
        <p:spPr>
          <a:xfrm>
            <a:off x="839788" y="457200"/>
            <a:ext cx="3932237" cy="1600200"/>
          </a:xfrm>
        </p:spPr>
        <p:txBody>
          <a:bodyPr anchor="b"/>
          <a:lstStyle>
            <a:lvl1pPr>
              <a:defRPr sz="3200"/>
            </a:lvl1pPr>
          </a:lstStyle>
          <a:p>
            <a:r>
              <a:rPr lang="tr-TR" smtClean="0"/>
              <a:t>Asıl başlık stili için tıklatın</a:t>
            </a:r>
            <a:endParaRPr lang="tr-TR"/>
          </a:p>
        </p:txBody>
      </p:sp>
      <p:sp>
        <p:nvSpPr>
          <p:cNvPr id="3" name="Resim Yer Tutucusu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dirty="0"/>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5" name="Veri Yer Tutucusu 4"/>
          <p:cNvSpPr>
            <a:spLocks noGrp="1"/>
          </p:cNvSpPr>
          <p:nvPr>
            <p:ph type="dt" sz="half" idx="10"/>
          </p:nvPr>
        </p:nvSpPr>
        <p:spPr/>
        <p:txBody>
          <a:bodyPr/>
          <a:lstStyle/>
          <a:p>
            <a:fld id="{AA1C4713-CAB3-469A-AC7D-1959B3665477}" type="datetime1">
              <a:rPr lang="tr-TR" smtClean="0"/>
              <a:t>23.12.2018</a:t>
            </a:fld>
            <a:endParaRPr lang="tr-TR" dirty="0"/>
          </a:p>
        </p:txBody>
      </p:sp>
      <p:sp>
        <p:nvSpPr>
          <p:cNvPr id="6" name="Altbilgi Yer Tutucusu 5"/>
          <p:cNvSpPr>
            <a:spLocks noGrp="1"/>
          </p:cNvSpPr>
          <p:nvPr>
            <p:ph type="ftr" sz="quarter" idx="11"/>
          </p:nvPr>
        </p:nvSpPr>
        <p:spPr/>
        <p:txBody>
          <a:bodyPr/>
          <a:lstStyle/>
          <a:p>
            <a:endParaRPr lang="tr-TR" dirty="0"/>
          </a:p>
        </p:txBody>
      </p:sp>
      <p:sp>
        <p:nvSpPr>
          <p:cNvPr id="7" name="Slayt Numarası Yer Tutucusu 6"/>
          <p:cNvSpPr>
            <a:spLocks noGrp="1"/>
          </p:cNvSpPr>
          <p:nvPr>
            <p:ph type="sldNum" sz="quarter" idx="12"/>
          </p:nvPr>
        </p:nvSpPr>
        <p:spPr/>
        <p:txBody>
          <a:bodyPr/>
          <a:lstStyle/>
          <a:p>
            <a:fld id="{1F6ACD08-1775-4A2C-B3D6-C0E4325A4202}" type="slidenum">
              <a:rPr lang="tr-TR" smtClean="0"/>
              <a:t>‹#›</a:t>
            </a:fld>
            <a:endParaRPr lang="tr-TR" dirty="0"/>
          </a:p>
        </p:txBody>
      </p:sp>
    </p:spTree>
    <p:extLst>
      <p:ext uri="{BB962C8B-B14F-4D97-AF65-F5344CB8AC3E}">
        <p14:creationId xmlns:p14="http://schemas.microsoft.com/office/powerpoint/2010/main" val="8161705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smtClean="0"/>
              <a:t>Asıl başlık stili için tıklatın</a:t>
            </a:r>
            <a:endParaRPr lang="tr-TR"/>
          </a:p>
        </p:txBody>
      </p:sp>
      <p:sp>
        <p:nvSpPr>
          <p:cNvPr id="3" name="Metin Yer Tutucusu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7E02004-4F3C-43CE-BE2E-0B59026F639A}" type="datetime1">
              <a:rPr lang="tr-TR" smtClean="0"/>
              <a:t>23.12.2018</a:t>
            </a:fld>
            <a:endParaRPr lang="tr-TR" dirty="0"/>
          </a:p>
        </p:txBody>
      </p:sp>
      <p:sp>
        <p:nvSpPr>
          <p:cNvPr id="5" name="Altbilgi Yer Tutucusu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dirty="0"/>
          </a:p>
        </p:txBody>
      </p:sp>
      <p:sp>
        <p:nvSpPr>
          <p:cNvPr id="6" name="Slayt Numarası Yer Tutucusu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6ACD08-1775-4A2C-B3D6-C0E4325A4202}" type="slidenum">
              <a:rPr lang="tr-TR" smtClean="0"/>
              <a:t>‹#›</a:t>
            </a:fld>
            <a:endParaRPr lang="tr-TR" dirty="0"/>
          </a:p>
        </p:txBody>
      </p:sp>
    </p:spTree>
    <p:extLst>
      <p:ext uri="{BB962C8B-B14F-4D97-AF65-F5344CB8AC3E}">
        <p14:creationId xmlns:p14="http://schemas.microsoft.com/office/powerpoint/2010/main" val="7448323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slide" Target="slide10.xml"/><Relationship Id="rId13" Type="http://schemas.openxmlformats.org/officeDocument/2006/relationships/slide" Target="slide15.xml"/><Relationship Id="rId18" Type="http://schemas.openxmlformats.org/officeDocument/2006/relationships/slide" Target="slide20.xml"/><Relationship Id="rId3" Type="http://schemas.openxmlformats.org/officeDocument/2006/relationships/slide" Target="slide4.xml"/><Relationship Id="rId7" Type="http://schemas.openxmlformats.org/officeDocument/2006/relationships/slide" Target="slide8.xml"/><Relationship Id="rId12" Type="http://schemas.openxmlformats.org/officeDocument/2006/relationships/slide" Target="slide14.xml"/><Relationship Id="rId17" Type="http://schemas.openxmlformats.org/officeDocument/2006/relationships/slide" Target="slide19.xml"/><Relationship Id="rId2" Type="http://schemas.openxmlformats.org/officeDocument/2006/relationships/slide" Target="slide3.xml"/><Relationship Id="rId16" Type="http://schemas.openxmlformats.org/officeDocument/2006/relationships/slide" Target="slide18.xml"/><Relationship Id="rId1" Type="http://schemas.openxmlformats.org/officeDocument/2006/relationships/slideLayout" Target="../slideLayouts/slideLayout2.xml"/><Relationship Id="rId6" Type="http://schemas.openxmlformats.org/officeDocument/2006/relationships/slide" Target="slide7.xml"/><Relationship Id="rId11" Type="http://schemas.openxmlformats.org/officeDocument/2006/relationships/slide" Target="slide13.xml"/><Relationship Id="rId5" Type="http://schemas.openxmlformats.org/officeDocument/2006/relationships/slide" Target="slide6.xml"/><Relationship Id="rId15" Type="http://schemas.openxmlformats.org/officeDocument/2006/relationships/slide" Target="slide17.xml"/><Relationship Id="rId10" Type="http://schemas.openxmlformats.org/officeDocument/2006/relationships/slide" Target="slide12.xml"/><Relationship Id="rId19" Type="http://schemas.openxmlformats.org/officeDocument/2006/relationships/slide" Target="slide21.xml"/><Relationship Id="rId4" Type="http://schemas.openxmlformats.org/officeDocument/2006/relationships/slide" Target="slide5.xml"/><Relationship Id="rId9" Type="http://schemas.openxmlformats.org/officeDocument/2006/relationships/slide" Target="slide11.xml"/><Relationship Id="rId14" Type="http://schemas.openxmlformats.org/officeDocument/2006/relationships/slide" Target="slide1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fikler13"/>
          <p:cNvPicPr/>
          <p:nvPr/>
        </p:nvPicPr>
        <p:blipFill>
          <a:blip r:embed="rId2">
            <a:lum/>
            <a:alphaModFix/>
          </a:blip>
          <a:srcRect/>
          <a:stretch>
            <a:fillRect/>
          </a:stretch>
        </p:blipFill>
        <p:spPr>
          <a:xfrm>
            <a:off x="3679349" y="113835"/>
            <a:ext cx="4985703" cy="5377963"/>
          </a:xfrm>
          <a:prstGeom prst="rect">
            <a:avLst/>
          </a:prstGeom>
          <a:noFill/>
          <a:ln>
            <a:noFill/>
            <a:prstDash/>
          </a:ln>
        </p:spPr>
      </p:pic>
      <p:sp>
        <p:nvSpPr>
          <p:cNvPr id="2" name="Unvan 1"/>
          <p:cNvSpPr>
            <a:spLocks noGrp="1"/>
          </p:cNvSpPr>
          <p:nvPr>
            <p:ph type="ctrTitle"/>
          </p:nvPr>
        </p:nvSpPr>
        <p:spPr>
          <a:xfrm>
            <a:off x="1600200" y="436563"/>
            <a:ext cx="9144000" cy="1163637"/>
          </a:xfrm>
        </p:spPr>
        <p:txBody>
          <a:bodyPr>
            <a:normAutofit fontScale="90000"/>
          </a:bodyPr>
          <a:lstStyle/>
          <a:p>
            <a:r>
              <a:rPr lang="tr-TR" b="1" dirty="0" smtClean="0">
                <a:latin typeface="Times New Roman" panose="02020603050405020304" pitchFamily="18" charset="0"/>
                <a:cs typeface="Times New Roman" panose="02020603050405020304" pitchFamily="18" charset="0"/>
              </a:rPr>
              <a:t>Stock</a:t>
            </a:r>
            <a:r>
              <a:rPr lang="tr-TR" dirty="0" smtClean="0">
                <a:latin typeface="Times New Roman" panose="02020603050405020304" pitchFamily="18" charset="0"/>
                <a:cs typeface="Times New Roman" panose="02020603050405020304" pitchFamily="18" charset="0"/>
              </a:rPr>
              <a:t> </a:t>
            </a:r>
            <a:r>
              <a:rPr lang="tr-TR" b="1" dirty="0" smtClean="0">
                <a:latin typeface="Times New Roman" panose="02020603050405020304" pitchFamily="18" charset="0"/>
                <a:cs typeface="Times New Roman" panose="02020603050405020304" pitchFamily="18" charset="0"/>
              </a:rPr>
              <a:t>Trucking</a:t>
            </a:r>
            <a:r>
              <a:rPr lang="tr-TR" dirty="0" smtClean="0">
                <a:latin typeface="Times New Roman" panose="02020603050405020304" pitchFamily="18" charset="0"/>
                <a:cs typeface="Times New Roman" panose="02020603050405020304" pitchFamily="18" charset="0"/>
              </a:rPr>
              <a:t> </a:t>
            </a:r>
            <a:r>
              <a:rPr lang="tr-TR" b="1" dirty="0" smtClean="0">
                <a:latin typeface="Times New Roman" panose="02020603050405020304" pitchFamily="18" charset="0"/>
                <a:cs typeface="Times New Roman" panose="02020603050405020304" pitchFamily="18" charset="0"/>
              </a:rPr>
              <a:t>Automation</a:t>
            </a:r>
            <a:endParaRPr lang="tr-TR" b="1" dirty="0">
              <a:latin typeface="Times New Roman" panose="02020603050405020304" pitchFamily="18" charset="0"/>
              <a:cs typeface="Times New Roman" panose="02020603050405020304" pitchFamily="18" charset="0"/>
            </a:endParaRPr>
          </a:p>
        </p:txBody>
      </p:sp>
      <p:sp>
        <p:nvSpPr>
          <p:cNvPr id="3" name="Alt Başlık 2"/>
          <p:cNvSpPr>
            <a:spLocks noGrp="1"/>
          </p:cNvSpPr>
          <p:nvPr>
            <p:ph type="subTitle" idx="1"/>
          </p:nvPr>
        </p:nvSpPr>
        <p:spPr>
          <a:xfrm>
            <a:off x="1600200" y="3274378"/>
            <a:ext cx="9144000" cy="543242"/>
          </a:xfrm>
        </p:spPr>
        <p:txBody>
          <a:bodyPr>
            <a:normAutofit/>
          </a:bodyPr>
          <a:lstStyle/>
          <a:p>
            <a:r>
              <a:rPr lang="tr-TR" sz="3200" dirty="0" smtClean="0">
                <a:latin typeface="Times New Roman" panose="02020603050405020304" pitchFamily="18" charset="0"/>
                <a:cs typeface="Times New Roman" panose="02020603050405020304" pitchFamily="18" charset="0"/>
              </a:rPr>
              <a:t>Yazılım Sınama Proje Teslim Raporu</a:t>
            </a:r>
            <a:endParaRPr lang="tr-TR" sz="3200" dirty="0">
              <a:latin typeface="Times New Roman" panose="02020603050405020304" pitchFamily="18" charset="0"/>
              <a:cs typeface="Times New Roman" panose="02020603050405020304" pitchFamily="18" charset="0"/>
            </a:endParaRPr>
          </a:p>
        </p:txBody>
      </p:sp>
      <p:sp>
        <p:nvSpPr>
          <p:cNvPr id="5" name="Alt Başlık 2"/>
          <p:cNvSpPr txBox="1">
            <a:spLocks/>
          </p:cNvSpPr>
          <p:nvPr/>
        </p:nvSpPr>
        <p:spPr>
          <a:xfrm>
            <a:off x="1600200" y="5814526"/>
            <a:ext cx="9144000" cy="54324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tr-TR" dirty="0" smtClean="0">
                <a:latin typeface="Times New Roman" panose="02020603050405020304" pitchFamily="18" charset="0"/>
                <a:cs typeface="Times New Roman" panose="02020603050405020304" pitchFamily="18" charset="0"/>
              </a:rPr>
              <a:t>Oğuzhan Çetinkaya - 162802027</a:t>
            </a:r>
            <a:endParaRPr lang="tr-TR" dirty="0">
              <a:latin typeface="Times New Roman" panose="02020603050405020304" pitchFamily="18" charset="0"/>
              <a:cs typeface="Times New Roman" panose="02020603050405020304" pitchFamily="18" charset="0"/>
            </a:endParaRPr>
          </a:p>
        </p:txBody>
      </p:sp>
      <p:sp>
        <p:nvSpPr>
          <p:cNvPr id="7" name="Slayt Numarası Yer Tutucusu 6"/>
          <p:cNvSpPr>
            <a:spLocks noGrp="1"/>
          </p:cNvSpPr>
          <p:nvPr>
            <p:ph type="sldNum" sz="quarter" idx="12"/>
          </p:nvPr>
        </p:nvSpPr>
        <p:spPr/>
        <p:txBody>
          <a:bodyPr/>
          <a:lstStyle/>
          <a:p>
            <a:fld id="{1F6ACD08-1775-4A2C-B3D6-C0E4325A4202}" type="slidenum">
              <a:rPr lang="tr-TR" smtClean="0"/>
              <a:t>1</a:t>
            </a:fld>
            <a:endParaRPr lang="tr-TR" dirty="0"/>
          </a:p>
        </p:txBody>
      </p:sp>
    </p:spTree>
    <p:extLst>
      <p:ext uri="{BB962C8B-B14F-4D97-AF65-F5344CB8AC3E}">
        <p14:creationId xmlns:p14="http://schemas.microsoft.com/office/powerpoint/2010/main" val="26293136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çerik Yer Tutucusu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57798" y="1706271"/>
            <a:ext cx="6476404" cy="4624491"/>
          </a:xfrm>
        </p:spPr>
      </p:pic>
      <p:sp>
        <p:nvSpPr>
          <p:cNvPr id="4" name="Slayt Numarası Yer Tutucusu 3"/>
          <p:cNvSpPr>
            <a:spLocks noGrp="1"/>
          </p:cNvSpPr>
          <p:nvPr>
            <p:ph type="sldNum" sz="quarter" idx="12"/>
          </p:nvPr>
        </p:nvSpPr>
        <p:spPr/>
        <p:txBody>
          <a:bodyPr/>
          <a:lstStyle/>
          <a:p>
            <a:fld id="{1F6ACD08-1775-4A2C-B3D6-C0E4325A4202}" type="slidenum">
              <a:rPr lang="tr-TR" smtClean="0"/>
              <a:t>10</a:t>
            </a:fld>
            <a:endParaRPr lang="tr-TR" dirty="0"/>
          </a:p>
        </p:txBody>
      </p:sp>
      <p:sp>
        <p:nvSpPr>
          <p:cNvPr id="5" name="Unvan 1"/>
          <p:cNvSpPr txBox="1">
            <a:spLocks/>
          </p:cNvSpPr>
          <p:nvPr/>
        </p:nvSpPr>
        <p:spPr>
          <a:xfrm>
            <a:off x="838200" y="62240"/>
            <a:ext cx="10515600" cy="616510"/>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b="1" dirty="0" smtClean="0">
                <a:latin typeface="Times New Roman" panose="02020603050405020304" pitchFamily="18" charset="0"/>
                <a:cs typeface="Times New Roman" panose="02020603050405020304" pitchFamily="18" charset="0"/>
              </a:rPr>
              <a:t>Ekran Çıktıları</a:t>
            </a:r>
            <a:endParaRPr lang="tr-TR" b="1" dirty="0">
              <a:latin typeface="Times New Roman" panose="02020603050405020304" pitchFamily="18" charset="0"/>
              <a:cs typeface="Times New Roman" panose="02020603050405020304" pitchFamily="18" charset="0"/>
            </a:endParaRPr>
          </a:p>
        </p:txBody>
      </p:sp>
      <p:sp>
        <p:nvSpPr>
          <p:cNvPr id="6" name="Unvan 1"/>
          <p:cNvSpPr>
            <a:spLocks noGrp="1"/>
          </p:cNvSpPr>
          <p:nvPr>
            <p:ph type="title"/>
          </p:nvPr>
        </p:nvSpPr>
        <p:spPr>
          <a:xfrm>
            <a:off x="1129553" y="678750"/>
            <a:ext cx="9932894" cy="616510"/>
          </a:xfrm>
        </p:spPr>
        <p:txBody>
          <a:bodyPr>
            <a:normAutofit/>
          </a:bodyPr>
          <a:lstStyle/>
          <a:p>
            <a:r>
              <a:rPr lang="tr-TR" sz="2800" dirty="0" smtClean="0">
                <a:latin typeface="Times New Roman" panose="02020603050405020304" pitchFamily="18" charset="0"/>
                <a:cs typeface="Times New Roman" panose="02020603050405020304" pitchFamily="18" charset="0"/>
              </a:rPr>
              <a:t>Giriş Ekranı</a:t>
            </a:r>
            <a:endParaRPr lang="tr-TR"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2790632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çerik Yer Tutucusu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98466" y="1228401"/>
            <a:ext cx="6595068" cy="5248035"/>
          </a:xfrm>
        </p:spPr>
      </p:pic>
      <p:sp>
        <p:nvSpPr>
          <p:cNvPr id="4" name="Slayt Numarası Yer Tutucusu 3"/>
          <p:cNvSpPr>
            <a:spLocks noGrp="1"/>
          </p:cNvSpPr>
          <p:nvPr>
            <p:ph type="sldNum" sz="quarter" idx="12"/>
          </p:nvPr>
        </p:nvSpPr>
        <p:spPr/>
        <p:txBody>
          <a:bodyPr/>
          <a:lstStyle/>
          <a:p>
            <a:fld id="{1F6ACD08-1775-4A2C-B3D6-C0E4325A4202}" type="slidenum">
              <a:rPr lang="tr-TR" smtClean="0"/>
              <a:t>11</a:t>
            </a:fld>
            <a:endParaRPr lang="tr-TR" dirty="0"/>
          </a:p>
        </p:txBody>
      </p:sp>
      <p:sp>
        <p:nvSpPr>
          <p:cNvPr id="5" name="Unvan 1"/>
          <p:cNvSpPr>
            <a:spLocks noGrp="1"/>
          </p:cNvSpPr>
          <p:nvPr>
            <p:ph type="title"/>
          </p:nvPr>
        </p:nvSpPr>
        <p:spPr>
          <a:xfrm>
            <a:off x="1129553" y="303071"/>
            <a:ext cx="9932894" cy="616510"/>
          </a:xfrm>
        </p:spPr>
        <p:txBody>
          <a:bodyPr>
            <a:normAutofit/>
          </a:bodyPr>
          <a:lstStyle/>
          <a:p>
            <a:r>
              <a:rPr lang="tr-TR" sz="2800" dirty="0" smtClean="0">
                <a:latin typeface="Times New Roman" panose="02020603050405020304" pitchFamily="18" charset="0"/>
                <a:cs typeface="Times New Roman" panose="02020603050405020304" pitchFamily="18" charset="0"/>
              </a:rPr>
              <a:t>Kayıt Ekranı</a:t>
            </a:r>
            <a:endParaRPr lang="tr-TR"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9101918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129552" y="787165"/>
            <a:ext cx="9932894" cy="616510"/>
          </a:xfrm>
        </p:spPr>
        <p:txBody>
          <a:bodyPr>
            <a:normAutofit/>
          </a:bodyPr>
          <a:lstStyle/>
          <a:p>
            <a:r>
              <a:rPr lang="tr-TR" sz="2800" dirty="0" smtClean="0">
                <a:latin typeface="Times New Roman" panose="02020603050405020304" pitchFamily="18" charset="0"/>
                <a:cs typeface="Times New Roman" panose="02020603050405020304" pitchFamily="18" charset="0"/>
              </a:rPr>
              <a:t>Personel Ekranı</a:t>
            </a:r>
            <a:endParaRPr lang="tr-TR" sz="2800" dirty="0">
              <a:latin typeface="Times New Roman" panose="02020603050405020304" pitchFamily="18" charset="0"/>
              <a:cs typeface="Times New Roman" panose="02020603050405020304" pitchFamily="18" charset="0"/>
            </a:endParaRPr>
          </a:p>
        </p:txBody>
      </p:sp>
      <p:pic>
        <p:nvPicPr>
          <p:cNvPr id="5" name="İçerik Yer Tutucusu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68655" y="1403675"/>
            <a:ext cx="8254691" cy="5195888"/>
          </a:xfrm>
        </p:spPr>
      </p:pic>
      <p:sp>
        <p:nvSpPr>
          <p:cNvPr id="4" name="Slayt Numarası Yer Tutucusu 3"/>
          <p:cNvSpPr>
            <a:spLocks noGrp="1"/>
          </p:cNvSpPr>
          <p:nvPr>
            <p:ph type="sldNum" sz="quarter" idx="12"/>
          </p:nvPr>
        </p:nvSpPr>
        <p:spPr/>
        <p:txBody>
          <a:bodyPr/>
          <a:lstStyle/>
          <a:p>
            <a:fld id="{1F6ACD08-1775-4A2C-B3D6-C0E4325A4202}" type="slidenum">
              <a:rPr lang="tr-TR" smtClean="0"/>
              <a:t>12</a:t>
            </a:fld>
            <a:endParaRPr lang="tr-TR" dirty="0"/>
          </a:p>
        </p:txBody>
      </p:sp>
    </p:spTree>
    <p:extLst>
      <p:ext uri="{BB962C8B-B14F-4D97-AF65-F5344CB8AC3E}">
        <p14:creationId xmlns:p14="http://schemas.microsoft.com/office/powerpoint/2010/main" val="253279690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çerik Yer Tutucusu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58418" y="968188"/>
            <a:ext cx="8275164" cy="5208775"/>
          </a:xfrm>
        </p:spPr>
      </p:pic>
      <p:sp>
        <p:nvSpPr>
          <p:cNvPr id="4" name="Slayt Numarası Yer Tutucusu 3"/>
          <p:cNvSpPr>
            <a:spLocks noGrp="1"/>
          </p:cNvSpPr>
          <p:nvPr>
            <p:ph type="sldNum" sz="quarter" idx="12"/>
          </p:nvPr>
        </p:nvSpPr>
        <p:spPr/>
        <p:txBody>
          <a:bodyPr/>
          <a:lstStyle/>
          <a:p>
            <a:fld id="{1F6ACD08-1775-4A2C-B3D6-C0E4325A4202}" type="slidenum">
              <a:rPr lang="tr-TR" smtClean="0"/>
              <a:t>13</a:t>
            </a:fld>
            <a:endParaRPr lang="tr-TR" dirty="0"/>
          </a:p>
        </p:txBody>
      </p:sp>
      <p:sp>
        <p:nvSpPr>
          <p:cNvPr id="5" name="Unvan 1"/>
          <p:cNvSpPr>
            <a:spLocks noGrp="1"/>
          </p:cNvSpPr>
          <p:nvPr>
            <p:ph type="title"/>
          </p:nvPr>
        </p:nvSpPr>
        <p:spPr>
          <a:xfrm>
            <a:off x="1129553" y="249283"/>
            <a:ext cx="9932894" cy="616510"/>
          </a:xfrm>
        </p:spPr>
        <p:txBody>
          <a:bodyPr>
            <a:normAutofit/>
          </a:bodyPr>
          <a:lstStyle/>
          <a:p>
            <a:r>
              <a:rPr lang="tr-TR" sz="2800" dirty="0" smtClean="0">
                <a:latin typeface="Times New Roman" panose="02020603050405020304" pitchFamily="18" charset="0"/>
                <a:cs typeface="Times New Roman" panose="02020603050405020304" pitchFamily="18" charset="0"/>
              </a:rPr>
              <a:t>Stok Ekranı</a:t>
            </a:r>
            <a:endParaRPr lang="tr-TR"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2405048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çerik Yer Tutucusu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55717" y="838898"/>
            <a:ext cx="8480567" cy="5338065"/>
          </a:xfrm>
        </p:spPr>
      </p:pic>
      <p:sp>
        <p:nvSpPr>
          <p:cNvPr id="4" name="Slayt Numarası Yer Tutucusu 3"/>
          <p:cNvSpPr>
            <a:spLocks noGrp="1"/>
          </p:cNvSpPr>
          <p:nvPr>
            <p:ph type="sldNum" sz="quarter" idx="12"/>
          </p:nvPr>
        </p:nvSpPr>
        <p:spPr/>
        <p:txBody>
          <a:bodyPr/>
          <a:lstStyle/>
          <a:p>
            <a:fld id="{1F6ACD08-1775-4A2C-B3D6-C0E4325A4202}" type="slidenum">
              <a:rPr lang="tr-TR" smtClean="0"/>
              <a:t>14</a:t>
            </a:fld>
            <a:endParaRPr lang="tr-TR" dirty="0"/>
          </a:p>
        </p:txBody>
      </p:sp>
      <p:sp>
        <p:nvSpPr>
          <p:cNvPr id="5" name="Unvan 1"/>
          <p:cNvSpPr>
            <a:spLocks noGrp="1"/>
          </p:cNvSpPr>
          <p:nvPr>
            <p:ph type="title"/>
          </p:nvPr>
        </p:nvSpPr>
        <p:spPr>
          <a:xfrm>
            <a:off x="1129553" y="222388"/>
            <a:ext cx="9932894" cy="616510"/>
          </a:xfrm>
        </p:spPr>
        <p:txBody>
          <a:bodyPr>
            <a:normAutofit/>
          </a:bodyPr>
          <a:lstStyle/>
          <a:p>
            <a:r>
              <a:rPr lang="tr-TR" sz="2800" dirty="0" smtClean="0">
                <a:latin typeface="Times New Roman" panose="02020603050405020304" pitchFamily="18" charset="0"/>
                <a:cs typeface="Times New Roman" panose="02020603050405020304" pitchFamily="18" charset="0"/>
              </a:rPr>
              <a:t>Atık Deposu Ekranı</a:t>
            </a:r>
            <a:endParaRPr lang="tr-TR"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7043387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çerik Yer Tutucusu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41170" y="946475"/>
            <a:ext cx="8309660" cy="5230488"/>
          </a:xfrm>
        </p:spPr>
      </p:pic>
      <p:sp>
        <p:nvSpPr>
          <p:cNvPr id="4" name="Slayt Numarası Yer Tutucusu 3"/>
          <p:cNvSpPr>
            <a:spLocks noGrp="1"/>
          </p:cNvSpPr>
          <p:nvPr>
            <p:ph type="sldNum" sz="quarter" idx="12"/>
          </p:nvPr>
        </p:nvSpPr>
        <p:spPr/>
        <p:txBody>
          <a:bodyPr/>
          <a:lstStyle/>
          <a:p>
            <a:fld id="{1F6ACD08-1775-4A2C-B3D6-C0E4325A4202}" type="slidenum">
              <a:rPr lang="tr-TR" smtClean="0"/>
              <a:t>15</a:t>
            </a:fld>
            <a:endParaRPr lang="tr-TR" dirty="0"/>
          </a:p>
        </p:txBody>
      </p:sp>
      <p:sp>
        <p:nvSpPr>
          <p:cNvPr id="5" name="Unvan 1"/>
          <p:cNvSpPr>
            <a:spLocks noGrp="1"/>
          </p:cNvSpPr>
          <p:nvPr>
            <p:ph type="title"/>
          </p:nvPr>
        </p:nvSpPr>
        <p:spPr>
          <a:xfrm>
            <a:off x="1129553" y="329965"/>
            <a:ext cx="9932894" cy="616510"/>
          </a:xfrm>
        </p:spPr>
        <p:txBody>
          <a:bodyPr>
            <a:normAutofit/>
          </a:bodyPr>
          <a:lstStyle/>
          <a:p>
            <a:r>
              <a:rPr lang="tr-TR" sz="2800" dirty="0" smtClean="0">
                <a:latin typeface="Times New Roman" panose="02020603050405020304" pitchFamily="18" charset="0"/>
                <a:cs typeface="Times New Roman" panose="02020603050405020304" pitchFamily="18" charset="0"/>
              </a:rPr>
              <a:t>Zimmetler Ekranı</a:t>
            </a:r>
            <a:endParaRPr lang="tr-TR"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7902328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çerik Yer Tutucusu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14477" y="933027"/>
            <a:ext cx="8763047" cy="5515871"/>
          </a:xfrm>
        </p:spPr>
      </p:pic>
      <p:sp>
        <p:nvSpPr>
          <p:cNvPr id="4" name="Slayt Numarası Yer Tutucusu 3"/>
          <p:cNvSpPr>
            <a:spLocks noGrp="1"/>
          </p:cNvSpPr>
          <p:nvPr>
            <p:ph type="sldNum" sz="quarter" idx="12"/>
          </p:nvPr>
        </p:nvSpPr>
        <p:spPr/>
        <p:txBody>
          <a:bodyPr/>
          <a:lstStyle/>
          <a:p>
            <a:fld id="{1F6ACD08-1775-4A2C-B3D6-C0E4325A4202}" type="slidenum">
              <a:rPr lang="tr-TR" smtClean="0"/>
              <a:t>16</a:t>
            </a:fld>
            <a:endParaRPr lang="tr-TR" dirty="0"/>
          </a:p>
        </p:txBody>
      </p:sp>
      <p:sp>
        <p:nvSpPr>
          <p:cNvPr id="5" name="Unvan 1"/>
          <p:cNvSpPr>
            <a:spLocks noGrp="1"/>
          </p:cNvSpPr>
          <p:nvPr>
            <p:ph type="title"/>
          </p:nvPr>
        </p:nvSpPr>
        <p:spPr>
          <a:xfrm>
            <a:off x="1129553" y="316517"/>
            <a:ext cx="9932894" cy="616510"/>
          </a:xfrm>
        </p:spPr>
        <p:txBody>
          <a:bodyPr>
            <a:normAutofit/>
          </a:bodyPr>
          <a:lstStyle/>
          <a:p>
            <a:r>
              <a:rPr lang="tr-TR" sz="2800" dirty="0" smtClean="0">
                <a:latin typeface="Times New Roman" panose="02020603050405020304" pitchFamily="18" charset="0"/>
                <a:cs typeface="Times New Roman" panose="02020603050405020304" pitchFamily="18" charset="0"/>
              </a:rPr>
              <a:t>Ürün Satın Alma Ekranı</a:t>
            </a:r>
            <a:endParaRPr lang="tr-TR"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8866184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çerik Yer Tutucusu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41401" y="1000263"/>
            <a:ext cx="8509198" cy="5356087"/>
          </a:xfrm>
        </p:spPr>
      </p:pic>
      <p:sp>
        <p:nvSpPr>
          <p:cNvPr id="4" name="Slayt Numarası Yer Tutucusu 3"/>
          <p:cNvSpPr>
            <a:spLocks noGrp="1"/>
          </p:cNvSpPr>
          <p:nvPr>
            <p:ph type="sldNum" sz="quarter" idx="12"/>
          </p:nvPr>
        </p:nvSpPr>
        <p:spPr/>
        <p:txBody>
          <a:bodyPr/>
          <a:lstStyle/>
          <a:p>
            <a:fld id="{1F6ACD08-1775-4A2C-B3D6-C0E4325A4202}" type="slidenum">
              <a:rPr lang="tr-TR" smtClean="0"/>
              <a:t>17</a:t>
            </a:fld>
            <a:endParaRPr lang="tr-TR" dirty="0"/>
          </a:p>
        </p:txBody>
      </p:sp>
      <p:sp>
        <p:nvSpPr>
          <p:cNvPr id="5" name="Unvan 1"/>
          <p:cNvSpPr>
            <a:spLocks noGrp="1"/>
          </p:cNvSpPr>
          <p:nvPr>
            <p:ph type="title"/>
          </p:nvPr>
        </p:nvSpPr>
        <p:spPr>
          <a:xfrm>
            <a:off x="1129553" y="383753"/>
            <a:ext cx="9932894" cy="616510"/>
          </a:xfrm>
        </p:spPr>
        <p:txBody>
          <a:bodyPr>
            <a:normAutofit/>
          </a:bodyPr>
          <a:lstStyle/>
          <a:p>
            <a:r>
              <a:rPr lang="tr-TR" sz="2800" dirty="0" smtClean="0">
                <a:latin typeface="Times New Roman" panose="02020603050405020304" pitchFamily="18" charset="0"/>
                <a:cs typeface="Times New Roman" panose="02020603050405020304" pitchFamily="18" charset="0"/>
              </a:rPr>
              <a:t>Zimmet Ekleme Ekranı</a:t>
            </a:r>
            <a:endParaRPr lang="tr-TR"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3256636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çerik Yer Tutucusu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84538" y="875181"/>
            <a:ext cx="8422925" cy="5301782"/>
          </a:xfrm>
        </p:spPr>
      </p:pic>
      <p:sp>
        <p:nvSpPr>
          <p:cNvPr id="4" name="Slayt Numarası Yer Tutucusu 3"/>
          <p:cNvSpPr>
            <a:spLocks noGrp="1"/>
          </p:cNvSpPr>
          <p:nvPr>
            <p:ph type="sldNum" sz="quarter" idx="12"/>
          </p:nvPr>
        </p:nvSpPr>
        <p:spPr/>
        <p:txBody>
          <a:bodyPr/>
          <a:lstStyle/>
          <a:p>
            <a:fld id="{1F6ACD08-1775-4A2C-B3D6-C0E4325A4202}" type="slidenum">
              <a:rPr lang="tr-TR" smtClean="0"/>
              <a:t>18</a:t>
            </a:fld>
            <a:endParaRPr lang="tr-TR" dirty="0"/>
          </a:p>
        </p:txBody>
      </p:sp>
      <p:sp>
        <p:nvSpPr>
          <p:cNvPr id="5" name="Unvan 1"/>
          <p:cNvSpPr>
            <a:spLocks noGrp="1"/>
          </p:cNvSpPr>
          <p:nvPr>
            <p:ph type="title"/>
          </p:nvPr>
        </p:nvSpPr>
        <p:spPr>
          <a:xfrm>
            <a:off x="1129553" y="276177"/>
            <a:ext cx="9932894" cy="616510"/>
          </a:xfrm>
        </p:spPr>
        <p:txBody>
          <a:bodyPr>
            <a:normAutofit/>
          </a:bodyPr>
          <a:lstStyle/>
          <a:p>
            <a:r>
              <a:rPr lang="tr-TR" sz="2800" dirty="0" smtClean="0">
                <a:latin typeface="Times New Roman" panose="02020603050405020304" pitchFamily="18" charset="0"/>
                <a:cs typeface="Times New Roman" panose="02020603050405020304" pitchFamily="18" charset="0"/>
              </a:rPr>
              <a:t>Zimmet Kaldırma Ekranı</a:t>
            </a:r>
            <a:endParaRPr lang="tr-TR"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3552799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çerik Yer Tutucusu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23768" y="879240"/>
            <a:ext cx="8944465" cy="5630064"/>
          </a:xfrm>
        </p:spPr>
      </p:pic>
      <p:sp>
        <p:nvSpPr>
          <p:cNvPr id="4" name="Slayt Numarası Yer Tutucusu 3"/>
          <p:cNvSpPr>
            <a:spLocks noGrp="1"/>
          </p:cNvSpPr>
          <p:nvPr>
            <p:ph type="sldNum" sz="quarter" idx="12"/>
          </p:nvPr>
        </p:nvSpPr>
        <p:spPr/>
        <p:txBody>
          <a:bodyPr/>
          <a:lstStyle/>
          <a:p>
            <a:fld id="{1F6ACD08-1775-4A2C-B3D6-C0E4325A4202}" type="slidenum">
              <a:rPr lang="tr-TR" smtClean="0"/>
              <a:t>19</a:t>
            </a:fld>
            <a:endParaRPr lang="tr-TR" dirty="0"/>
          </a:p>
        </p:txBody>
      </p:sp>
      <p:sp>
        <p:nvSpPr>
          <p:cNvPr id="5" name="Unvan 1"/>
          <p:cNvSpPr>
            <a:spLocks noGrp="1"/>
          </p:cNvSpPr>
          <p:nvPr>
            <p:ph type="title"/>
          </p:nvPr>
        </p:nvSpPr>
        <p:spPr>
          <a:xfrm>
            <a:off x="1129553" y="262730"/>
            <a:ext cx="9932894" cy="616510"/>
          </a:xfrm>
        </p:spPr>
        <p:txBody>
          <a:bodyPr>
            <a:normAutofit/>
          </a:bodyPr>
          <a:lstStyle/>
          <a:p>
            <a:r>
              <a:rPr lang="tr-TR" sz="2800" dirty="0" smtClean="0">
                <a:latin typeface="Times New Roman" panose="02020603050405020304" pitchFamily="18" charset="0"/>
                <a:cs typeface="Times New Roman" panose="02020603050405020304" pitchFamily="18" charset="0"/>
              </a:rPr>
              <a:t>Profil Düzenleme Ekranı</a:t>
            </a:r>
            <a:endParaRPr lang="tr-TR"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721177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214471"/>
            <a:ext cx="10515600" cy="732155"/>
          </a:xfrm>
        </p:spPr>
        <p:txBody>
          <a:bodyPr>
            <a:normAutofit/>
          </a:bodyPr>
          <a:lstStyle/>
          <a:p>
            <a:r>
              <a:rPr lang="tr-TR" sz="4000" dirty="0" smtClean="0">
                <a:latin typeface="Times New Roman" panose="02020603050405020304" pitchFamily="18" charset="0"/>
                <a:cs typeface="Times New Roman" panose="02020603050405020304" pitchFamily="18" charset="0"/>
              </a:rPr>
              <a:t>İçindekiler</a:t>
            </a:r>
            <a:endParaRPr lang="tr-TR" sz="4000" dirty="0">
              <a:latin typeface="Times New Roman" panose="02020603050405020304" pitchFamily="18" charset="0"/>
              <a:cs typeface="Times New Roman" panose="02020603050405020304" pitchFamily="18" charset="0"/>
            </a:endParaRPr>
          </a:p>
        </p:txBody>
      </p:sp>
      <p:sp>
        <p:nvSpPr>
          <p:cNvPr id="3" name="İçerik Yer Tutucusu 2"/>
          <p:cNvSpPr>
            <a:spLocks noGrp="1"/>
          </p:cNvSpPr>
          <p:nvPr>
            <p:ph idx="1"/>
          </p:nvPr>
        </p:nvSpPr>
        <p:spPr>
          <a:xfrm>
            <a:off x="838200" y="946626"/>
            <a:ext cx="10515600" cy="5911374"/>
          </a:xfrm>
        </p:spPr>
        <p:txBody>
          <a:bodyPr>
            <a:normAutofit fontScale="92500" lnSpcReduction="20000"/>
          </a:bodyPr>
          <a:lstStyle/>
          <a:p>
            <a:pPr marL="457200" indent="-457200">
              <a:buFont typeface="+mj-lt"/>
              <a:buAutoNum type="arabicPeriod"/>
            </a:pPr>
            <a:r>
              <a:rPr lang="tr-TR" sz="1900" dirty="0">
                <a:solidFill>
                  <a:srgbClr val="000000"/>
                </a:solidFill>
                <a:latin typeface="Times New Roman" panose="02020603050405020304" pitchFamily="18" charset="0"/>
                <a:hlinkClick r:id="rId2" action="ppaction://hlinksldjump"/>
              </a:rPr>
              <a:t>Tanım</a:t>
            </a:r>
            <a:endParaRPr lang="tr-TR" sz="1900" dirty="0">
              <a:solidFill>
                <a:srgbClr val="000000"/>
              </a:solidFill>
              <a:latin typeface="Times New Roman" panose="02020603050405020304" pitchFamily="18" charset="0"/>
            </a:endParaRPr>
          </a:p>
          <a:p>
            <a:pPr marL="514350" indent="-514350">
              <a:buFont typeface="+mj-lt"/>
              <a:buAutoNum type="arabicPeriod"/>
            </a:pPr>
            <a:r>
              <a:rPr lang="tr-TR" sz="1900" dirty="0">
                <a:solidFill>
                  <a:srgbClr val="000000"/>
                </a:solidFill>
                <a:latin typeface="Times New Roman" panose="02020603050405020304" pitchFamily="18" charset="0"/>
                <a:hlinkClick r:id="rId3" action="ppaction://hlinksldjump"/>
              </a:rPr>
              <a:t>Gantt Chart</a:t>
            </a:r>
            <a:endParaRPr lang="tr-TR" sz="1900" dirty="0">
              <a:solidFill>
                <a:srgbClr val="000000"/>
              </a:solidFill>
              <a:latin typeface="Calibri Light" panose="020F0302020204030204" pitchFamily="34" charset="0"/>
            </a:endParaRPr>
          </a:p>
          <a:p>
            <a:pPr marL="514350" indent="-514350">
              <a:buFont typeface="+mj-lt"/>
              <a:buAutoNum type="arabicPeriod"/>
            </a:pPr>
            <a:r>
              <a:rPr lang="tr-TR" sz="1900" dirty="0">
                <a:solidFill>
                  <a:srgbClr val="000000"/>
                </a:solidFill>
                <a:latin typeface="Times New Roman" panose="02020603050405020304" pitchFamily="18" charset="0"/>
                <a:hlinkClick r:id="rId4" action="ppaction://hlinksldjump"/>
              </a:rPr>
              <a:t>Kiviat Metrics Graph</a:t>
            </a:r>
            <a:endParaRPr lang="tr-TR" sz="1900" dirty="0">
              <a:solidFill>
                <a:srgbClr val="000000"/>
              </a:solidFill>
              <a:latin typeface="Times New Roman" panose="02020603050405020304" pitchFamily="18" charset="0"/>
            </a:endParaRPr>
          </a:p>
          <a:p>
            <a:pPr marL="514350" indent="-514350">
              <a:buFont typeface="+mj-lt"/>
              <a:buAutoNum type="arabicPeriod"/>
            </a:pPr>
            <a:r>
              <a:rPr lang="tr-TR" sz="1900" dirty="0">
                <a:solidFill>
                  <a:srgbClr val="000000"/>
                </a:solidFill>
                <a:latin typeface="Times New Roman" panose="02020603050405020304" pitchFamily="18" charset="0"/>
                <a:hlinkClick r:id="rId5" action="ppaction://hlinksldjump"/>
              </a:rPr>
              <a:t>Block Histogram</a:t>
            </a:r>
            <a:endParaRPr lang="tr-TR" sz="1900" dirty="0">
              <a:solidFill>
                <a:srgbClr val="000000"/>
              </a:solidFill>
              <a:latin typeface="Times New Roman" panose="02020603050405020304" pitchFamily="18" charset="0"/>
            </a:endParaRPr>
          </a:p>
          <a:p>
            <a:pPr marL="457200" indent="-457200">
              <a:buFont typeface="+mj-lt"/>
              <a:buAutoNum type="arabicPeriod"/>
            </a:pPr>
            <a:r>
              <a:rPr lang="tr-TR" sz="1900" dirty="0" smtClean="0">
                <a:solidFill>
                  <a:srgbClr val="000000"/>
                </a:solidFill>
                <a:latin typeface="Times New Roman" panose="02020603050405020304" pitchFamily="18" charset="0"/>
                <a:hlinkClick r:id="rId6" action="ppaction://hlinksldjump"/>
              </a:rPr>
              <a:t>Database </a:t>
            </a:r>
            <a:r>
              <a:rPr lang="tr-TR" sz="1900" dirty="0" smtClean="0">
                <a:solidFill>
                  <a:srgbClr val="000000"/>
                </a:solidFill>
                <a:latin typeface="Times New Roman" panose="02020603050405020304" pitchFamily="18" charset="0"/>
                <a:hlinkClick r:id="rId6" action="ppaction://hlinksldjump"/>
              </a:rPr>
              <a:t>Diagram</a:t>
            </a:r>
            <a:endParaRPr lang="tr-TR" sz="1900" dirty="0">
              <a:solidFill>
                <a:srgbClr val="000000"/>
              </a:solidFill>
              <a:latin typeface="Times New Roman" panose="02020603050405020304" pitchFamily="18" charset="0"/>
            </a:endParaRPr>
          </a:p>
          <a:p>
            <a:pPr marL="457200" indent="-457200">
              <a:buFont typeface="+mj-lt"/>
              <a:buAutoNum type="arabicPeriod"/>
            </a:pPr>
            <a:r>
              <a:rPr lang="tr-TR" sz="1900" dirty="0" smtClean="0">
                <a:solidFill>
                  <a:srgbClr val="000000"/>
                </a:solidFill>
                <a:latin typeface="Times New Roman" panose="02020603050405020304" pitchFamily="18" charset="0"/>
                <a:hlinkClick r:id="rId7" action="ppaction://hlinksldjump"/>
              </a:rPr>
              <a:t>Sınıflar</a:t>
            </a:r>
            <a:endParaRPr lang="tr-TR" sz="1900" dirty="0" smtClean="0">
              <a:solidFill>
                <a:srgbClr val="000000"/>
              </a:solidFill>
              <a:latin typeface="Times New Roman" panose="02020603050405020304" pitchFamily="18" charset="0"/>
            </a:endParaRPr>
          </a:p>
          <a:p>
            <a:pPr marL="914400" lvl="1" indent="-457200">
              <a:buFont typeface="+mj-lt"/>
              <a:buAutoNum type="arabicPeriod"/>
            </a:pPr>
            <a:r>
              <a:rPr lang="tr-TR" sz="1600" dirty="0" smtClean="0">
                <a:solidFill>
                  <a:srgbClr val="000000"/>
                </a:solidFill>
                <a:latin typeface="Times New Roman" panose="02020603050405020304" pitchFamily="18" charset="0"/>
              </a:rPr>
              <a:t>Controller Packages</a:t>
            </a:r>
          </a:p>
          <a:p>
            <a:pPr marL="914400" lvl="1" indent="-457200">
              <a:buFont typeface="+mj-lt"/>
              <a:buAutoNum type="arabicPeriod"/>
            </a:pPr>
            <a:r>
              <a:rPr lang="tr-TR" sz="1600" dirty="0" smtClean="0">
                <a:solidFill>
                  <a:srgbClr val="000000"/>
                </a:solidFill>
                <a:latin typeface="Times New Roman" panose="02020603050405020304" pitchFamily="18" charset="0"/>
              </a:rPr>
              <a:t>Model Packages</a:t>
            </a:r>
          </a:p>
          <a:p>
            <a:pPr marL="914400" lvl="1" indent="-457200">
              <a:buFont typeface="+mj-lt"/>
              <a:buAutoNum type="arabicPeriod"/>
            </a:pPr>
            <a:r>
              <a:rPr lang="tr-TR" sz="1600" dirty="0" smtClean="0">
                <a:solidFill>
                  <a:srgbClr val="000000"/>
                </a:solidFill>
                <a:latin typeface="Times New Roman" panose="02020603050405020304" pitchFamily="18" charset="0"/>
              </a:rPr>
              <a:t>View Packages</a:t>
            </a:r>
            <a:endParaRPr lang="tr-TR" sz="1600" dirty="0" smtClean="0">
              <a:solidFill>
                <a:srgbClr val="000000"/>
              </a:solidFill>
              <a:latin typeface="Times New Roman" panose="02020603050405020304" pitchFamily="18" charset="0"/>
            </a:endParaRPr>
          </a:p>
          <a:p>
            <a:pPr marL="457200" indent="-457200">
              <a:buFont typeface="+mj-lt"/>
              <a:buAutoNum type="arabicPeriod"/>
            </a:pPr>
            <a:r>
              <a:rPr lang="tr-TR" sz="1900" dirty="0" smtClean="0">
                <a:solidFill>
                  <a:srgbClr val="000000"/>
                </a:solidFill>
                <a:latin typeface="Times New Roman" panose="02020603050405020304" pitchFamily="18" charset="0"/>
                <a:hlinkClick r:id="rId8" action="ppaction://hlinksldjump"/>
              </a:rPr>
              <a:t>Ekran Çıktıları</a:t>
            </a:r>
            <a:endParaRPr lang="tr-TR" sz="1900" dirty="0" smtClean="0">
              <a:solidFill>
                <a:srgbClr val="000000"/>
              </a:solidFill>
              <a:latin typeface="Times New Roman" panose="02020603050405020304" pitchFamily="18" charset="0"/>
            </a:endParaRPr>
          </a:p>
          <a:p>
            <a:pPr marL="914400" lvl="1" indent="-457200">
              <a:buFont typeface="+mj-lt"/>
              <a:buAutoNum type="arabicPeriod"/>
            </a:pPr>
            <a:r>
              <a:rPr lang="tr-TR" sz="1600" dirty="0">
                <a:solidFill>
                  <a:srgbClr val="000000"/>
                </a:solidFill>
                <a:latin typeface="Times New Roman" panose="02020603050405020304" pitchFamily="18" charset="0"/>
                <a:hlinkClick r:id="rId8" action="ppaction://hlinksldjump"/>
              </a:rPr>
              <a:t>Giriş Ekranı</a:t>
            </a:r>
            <a:endParaRPr lang="tr-TR" sz="1600" dirty="0">
              <a:solidFill>
                <a:srgbClr val="000000"/>
              </a:solidFill>
              <a:latin typeface="Times New Roman" panose="02020603050405020304" pitchFamily="18" charset="0"/>
            </a:endParaRPr>
          </a:p>
          <a:p>
            <a:pPr marL="914400" lvl="1" indent="-457200">
              <a:buFont typeface="+mj-lt"/>
              <a:buAutoNum type="arabicPeriod"/>
            </a:pPr>
            <a:r>
              <a:rPr lang="tr-TR" sz="1600" dirty="0">
                <a:solidFill>
                  <a:srgbClr val="000000"/>
                </a:solidFill>
                <a:latin typeface="Times New Roman" panose="02020603050405020304" pitchFamily="18" charset="0"/>
                <a:hlinkClick r:id="rId9" action="ppaction://hlinksldjump"/>
              </a:rPr>
              <a:t>Kayıt Ekranı</a:t>
            </a:r>
            <a:endParaRPr lang="tr-TR" sz="1600" dirty="0">
              <a:solidFill>
                <a:srgbClr val="000000"/>
              </a:solidFill>
              <a:latin typeface="Times New Roman" panose="02020603050405020304" pitchFamily="18" charset="0"/>
            </a:endParaRPr>
          </a:p>
          <a:p>
            <a:pPr marL="914400" lvl="1" indent="-457200">
              <a:buFont typeface="+mj-lt"/>
              <a:buAutoNum type="arabicPeriod"/>
            </a:pPr>
            <a:r>
              <a:rPr lang="tr-TR" sz="1600" dirty="0">
                <a:solidFill>
                  <a:srgbClr val="000000"/>
                </a:solidFill>
                <a:latin typeface="Times New Roman" panose="02020603050405020304" pitchFamily="18" charset="0"/>
                <a:hlinkClick r:id="rId10" action="ppaction://hlinksldjump"/>
              </a:rPr>
              <a:t>Yönetici Personel Ekranı</a:t>
            </a:r>
            <a:endParaRPr lang="tr-TR" sz="1600" dirty="0">
              <a:solidFill>
                <a:srgbClr val="000000"/>
              </a:solidFill>
              <a:latin typeface="Times New Roman" panose="02020603050405020304" pitchFamily="18" charset="0"/>
            </a:endParaRPr>
          </a:p>
          <a:p>
            <a:pPr marL="914400" lvl="1" indent="-457200">
              <a:buFont typeface="+mj-lt"/>
              <a:buAutoNum type="arabicPeriod"/>
            </a:pPr>
            <a:r>
              <a:rPr lang="tr-TR" sz="1600" dirty="0">
                <a:solidFill>
                  <a:srgbClr val="000000"/>
                </a:solidFill>
                <a:latin typeface="Times New Roman" panose="02020603050405020304" pitchFamily="18" charset="0"/>
                <a:hlinkClick r:id="rId11" action="ppaction://hlinksldjump"/>
              </a:rPr>
              <a:t>Stok Ekranı</a:t>
            </a:r>
            <a:endParaRPr lang="tr-TR" sz="1600" dirty="0">
              <a:solidFill>
                <a:srgbClr val="000000"/>
              </a:solidFill>
              <a:latin typeface="Times New Roman" panose="02020603050405020304" pitchFamily="18" charset="0"/>
            </a:endParaRPr>
          </a:p>
          <a:p>
            <a:pPr marL="914400" lvl="1" indent="-457200">
              <a:buFont typeface="+mj-lt"/>
              <a:buAutoNum type="arabicPeriod"/>
            </a:pPr>
            <a:r>
              <a:rPr lang="tr-TR" sz="1600" dirty="0">
                <a:solidFill>
                  <a:srgbClr val="000000"/>
                </a:solidFill>
                <a:latin typeface="Times New Roman" panose="02020603050405020304" pitchFamily="18" charset="0"/>
                <a:hlinkClick r:id="rId12" action="ppaction://hlinksldjump"/>
              </a:rPr>
              <a:t>Atık Deposu </a:t>
            </a:r>
            <a:r>
              <a:rPr lang="tr-TR" sz="1600" dirty="0" smtClean="0">
                <a:solidFill>
                  <a:srgbClr val="000000"/>
                </a:solidFill>
                <a:latin typeface="Times New Roman" panose="02020603050405020304" pitchFamily="18" charset="0"/>
                <a:hlinkClick r:id="rId12" action="ppaction://hlinksldjump"/>
              </a:rPr>
              <a:t>Ekranı</a:t>
            </a:r>
            <a:endParaRPr lang="tr-TR" sz="1600" dirty="0" smtClean="0">
              <a:solidFill>
                <a:srgbClr val="000000"/>
              </a:solidFill>
              <a:latin typeface="Times New Roman" panose="02020603050405020304" pitchFamily="18" charset="0"/>
            </a:endParaRPr>
          </a:p>
          <a:p>
            <a:pPr marL="914400" lvl="1" indent="-457200">
              <a:buFont typeface="+mj-lt"/>
              <a:buAutoNum type="arabicPeriod"/>
            </a:pPr>
            <a:r>
              <a:rPr lang="tr-TR" sz="1600" dirty="0" smtClean="0">
                <a:solidFill>
                  <a:srgbClr val="000000"/>
                </a:solidFill>
                <a:latin typeface="Times New Roman" panose="02020603050405020304" pitchFamily="18" charset="0"/>
                <a:hlinkClick r:id="rId13" action="ppaction://hlinksldjump"/>
              </a:rPr>
              <a:t>Zimmetler Ekranı</a:t>
            </a:r>
            <a:endParaRPr lang="tr-TR" sz="1600" dirty="0" smtClean="0">
              <a:solidFill>
                <a:srgbClr val="000000"/>
              </a:solidFill>
              <a:latin typeface="Times New Roman" panose="02020603050405020304" pitchFamily="18" charset="0"/>
            </a:endParaRPr>
          </a:p>
          <a:p>
            <a:pPr marL="914400" lvl="1" indent="-457200">
              <a:buFont typeface="+mj-lt"/>
              <a:buAutoNum type="arabicPeriod"/>
            </a:pPr>
            <a:r>
              <a:rPr lang="tr-TR" sz="1600" dirty="0" smtClean="0">
                <a:solidFill>
                  <a:srgbClr val="000000"/>
                </a:solidFill>
                <a:latin typeface="Times New Roman" panose="02020603050405020304" pitchFamily="18" charset="0"/>
                <a:hlinkClick r:id="rId14" action="ppaction://hlinksldjump"/>
              </a:rPr>
              <a:t>Satın Alma Ekranı</a:t>
            </a:r>
            <a:endParaRPr lang="tr-TR" sz="1600" dirty="0" smtClean="0">
              <a:solidFill>
                <a:srgbClr val="000000"/>
              </a:solidFill>
              <a:latin typeface="Times New Roman" panose="02020603050405020304" pitchFamily="18" charset="0"/>
            </a:endParaRPr>
          </a:p>
          <a:p>
            <a:pPr marL="914400" lvl="1" indent="-457200">
              <a:buFont typeface="+mj-lt"/>
              <a:buAutoNum type="arabicPeriod"/>
            </a:pPr>
            <a:r>
              <a:rPr lang="tr-TR" sz="1600" dirty="0" smtClean="0">
                <a:solidFill>
                  <a:srgbClr val="000000"/>
                </a:solidFill>
                <a:latin typeface="Times New Roman" panose="02020603050405020304" pitchFamily="18" charset="0"/>
                <a:hlinkClick r:id="rId15" action="ppaction://hlinksldjump"/>
              </a:rPr>
              <a:t>Zimmet Ekleme Ekranı</a:t>
            </a:r>
            <a:endParaRPr lang="tr-TR" sz="1600" dirty="0" smtClean="0">
              <a:solidFill>
                <a:srgbClr val="000000"/>
              </a:solidFill>
              <a:latin typeface="Times New Roman" panose="02020603050405020304" pitchFamily="18" charset="0"/>
            </a:endParaRPr>
          </a:p>
          <a:p>
            <a:pPr marL="914400" lvl="1" indent="-457200">
              <a:buFont typeface="+mj-lt"/>
              <a:buAutoNum type="arabicPeriod"/>
            </a:pPr>
            <a:r>
              <a:rPr lang="tr-TR" sz="1600" dirty="0" smtClean="0">
                <a:solidFill>
                  <a:srgbClr val="000000"/>
                </a:solidFill>
                <a:latin typeface="Times New Roman" panose="02020603050405020304" pitchFamily="18" charset="0"/>
                <a:hlinkClick r:id="rId16" action="ppaction://hlinksldjump"/>
              </a:rPr>
              <a:t>Zimmet Kaldırma Ekranı</a:t>
            </a:r>
            <a:endParaRPr lang="tr-TR" sz="1600" dirty="0" smtClean="0">
              <a:solidFill>
                <a:srgbClr val="000000"/>
              </a:solidFill>
              <a:latin typeface="Times New Roman" panose="02020603050405020304" pitchFamily="18" charset="0"/>
            </a:endParaRPr>
          </a:p>
          <a:p>
            <a:pPr marL="914400" lvl="1" indent="-457200">
              <a:buFont typeface="+mj-lt"/>
              <a:buAutoNum type="arabicPeriod"/>
            </a:pPr>
            <a:r>
              <a:rPr lang="tr-TR" sz="1600" dirty="0" smtClean="0">
                <a:solidFill>
                  <a:srgbClr val="000000"/>
                </a:solidFill>
                <a:latin typeface="Times New Roman" panose="02020603050405020304" pitchFamily="18" charset="0"/>
                <a:hlinkClick r:id="rId17" action="ppaction://hlinksldjump"/>
              </a:rPr>
              <a:t>Profile Ekranı</a:t>
            </a:r>
            <a:endParaRPr lang="tr-TR" sz="1600" dirty="0" smtClean="0">
              <a:solidFill>
                <a:srgbClr val="000000"/>
              </a:solidFill>
              <a:latin typeface="Times New Roman" panose="02020603050405020304" pitchFamily="18" charset="0"/>
            </a:endParaRPr>
          </a:p>
          <a:p>
            <a:pPr marL="457200" indent="-457200">
              <a:buFont typeface="+mj-lt"/>
              <a:buAutoNum type="arabicPeriod"/>
            </a:pPr>
            <a:r>
              <a:rPr lang="tr-TR" sz="1900" dirty="0" smtClean="0">
                <a:solidFill>
                  <a:srgbClr val="000000"/>
                </a:solidFill>
                <a:latin typeface="Times New Roman" panose="02020603050405020304" pitchFamily="18" charset="0"/>
                <a:hlinkClick r:id="rId18" action="ppaction://hlinksldjump"/>
              </a:rPr>
              <a:t>Kullanılan Kütüphaneler</a:t>
            </a:r>
            <a:endParaRPr lang="tr-TR" sz="1900" dirty="0" smtClean="0">
              <a:solidFill>
                <a:srgbClr val="000000"/>
              </a:solidFill>
              <a:latin typeface="Times New Roman" panose="02020603050405020304" pitchFamily="18" charset="0"/>
            </a:endParaRPr>
          </a:p>
          <a:p>
            <a:pPr marL="457200" indent="-457200">
              <a:buFont typeface="+mj-lt"/>
              <a:buAutoNum type="arabicPeriod"/>
            </a:pPr>
            <a:r>
              <a:rPr lang="tr-TR" sz="2000" dirty="0" smtClean="0">
                <a:solidFill>
                  <a:srgbClr val="000000"/>
                </a:solidFill>
                <a:latin typeface="Times New Roman" panose="02020603050405020304" pitchFamily="18" charset="0"/>
                <a:hlinkClick r:id="rId19" action="ppaction://hlinksldjump"/>
              </a:rPr>
              <a:t>Kaynakça</a:t>
            </a:r>
            <a:endParaRPr lang="tr-TR" sz="1600" dirty="0">
              <a:solidFill>
                <a:srgbClr val="000000"/>
              </a:solidFill>
              <a:latin typeface="Times New Roman" panose="02020603050405020304" pitchFamily="18" charset="0"/>
            </a:endParaRPr>
          </a:p>
          <a:p>
            <a:endParaRPr lang="tr-TR" dirty="0">
              <a:solidFill>
                <a:srgbClr val="000000"/>
              </a:solidFill>
              <a:latin typeface="Calibri Light" panose="020F0302020204030204" pitchFamily="34" charset="0"/>
            </a:endParaRPr>
          </a:p>
          <a:p>
            <a:pPr marL="514350" indent="-514350">
              <a:buFont typeface="+mj-lt"/>
              <a:buAutoNum type="arabicPeriod"/>
            </a:pPr>
            <a:endParaRPr lang="tr-TR" dirty="0" smtClean="0"/>
          </a:p>
        </p:txBody>
      </p:sp>
      <p:sp>
        <p:nvSpPr>
          <p:cNvPr id="4" name="Slayt Numarası Yer Tutucusu 3"/>
          <p:cNvSpPr>
            <a:spLocks noGrp="1"/>
          </p:cNvSpPr>
          <p:nvPr>
            <p:ph type="sldNum" sz="quarter" idx="12"/>
          </p:nvPr>
        </p:nvSpPr>
        <p:spPr/>
        <p:txBody>
          <a:bodyPr/>
          <a:lstStyle/>
          <a:p>
            <a:fld id="{1F6ACD08-1775-4A2C-B3D6-C0E4325A4202}" type="slidenum">
              <a:rPr lang="tr-TR" smtClean="0"/>
              <a:t>2</a:t>
            </a:fld>
            <a:endParaRPr lang="tr-TR" dirty="0"/>
          </a:p>
        </p:txBody>
      </p:sp>
    </p:spTree>
    <p:extLst>
      <p:ext uri="{BB962C8B-B14F-4D97-AF65-F5344CB8AC3E}">
        <p14:creationId xmlns:p14="http://schemas.microsoft.com/office/powerpoint/2010/main" val="313576933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257549"/>
            <a:ext cx="10515600" cy="764428"/>
          </a:xfrm>
        </p:spPr>
        <p:txBody>
          <a:bodyPr>
            <a:normAutofit/>
          </a:bodyPr>
          <a:lstStyle/>
          <a:p>
            <a:r>
              <a:rPr lang="tr-TR" sz="4000" dirty="0" smtClean="0">
                <a:latin typeface="Times New Roman" panose="02020603050405020304" pitchFamily="18" charset="0"/>
                <a:cs typeface="Times New Roman" panose="02020603050405020304" pitchFamily="18" charset="0"/>
              </a:rPr>
              <a:t>Kullanılan Kütüphaneler</a:t>
            </a:r>
            <a:endParaRPr lang="tr-TR" sz="4000" dirty="0">
              <a:latin typeface="Times New Roman" panose="02020603050405020304" pitchFamily="18" charset="0"/>
              <a:cs typeface="Times New Roman" panose="02020603050405020304" pitchFamily="18" charset="0"/>
            </a:endParaRPr>
          </a:p>
        </p:txBody>
      </p:sp>
      <p:sp>
        <p:nvSpPr>
          <p:cNvPr id="3" name="İçerik Yer Tutucusu 2"/>
          <p:cNvSpPr>
            <a:spLocks noGrp="1"/>
          </p:cNvSpPr>
          <p:nvPr>
            <p:ph idx="1"/>
          </p:nvPr>
        </p:nvSpPr>
        <p:spPr>
          <a:xfrm>
            <a:off x="838200" y="1492624"/>
            <a:ext cx="10515600" cy="4684339"/>
          </a:xfrm>
        </p:spPr>
        <p:txBody>
          <a:bodyPr>
            <a:normAutofit/>
          </a:bodyPr>
          <a:lstStyle/>
          <a:p>
            <a:pPr marL="514350" indent="-514350">
              <a:buFont typeface="+mj-lt"/>
              <a:buAutoNum type="arabicPeriod"/>
            </a:pPr>
            <a:r>
              <a:rPr lang="tr-TR" sz="2400" b="1" dirty="0" smtClean="0">
                <a:latin typeface="Times New Roman" panose="02020603050405020304" pitchFamily="18" charset="0"/>
                <a:cs typeface="Times New Roman" panose="02020603050405020304" pitchFamily="18" charset="0"/>
              </a:rPr>
              <a:t>mysql-connector-java-5.1.47-bin.jar</a:t>
            </a:r>
          </a:p>
          <a:p>
            <a:pPr lvl="1"/>
            <a:r>
              <a:rPr lang="tr-TR" sz="2000" dirty="0" err="1" smtClean="0">
                <a:latin typeface="Times New Roman" panose="02020603050405020304" pitchFamily="18" charset="0"/>
                <a:cs typeface="Times New Roman" panose="02020603050405020304" pitchFamily="18" charset="0"/>
              </a:rPr>
              <a:t>MySql</a:t>
            </a:r>
            <a:r>
              <a:rPr lang="tr-TR" sz="2000" dirty="0" smtClean="0">
                <a:latin typeface="Times New Roman" panose="02020603050405020304" pitchFamily="18" charset="0"/>
                <a:cs typeface="Times New Roman" panose="02020603050405020304" pitchFamily="18" charset="0"/>
              </a:rPr>
              <a:t> veri tabanı bağlantısı yapmakta kullanılan kütüphane</a:t>
            </a:r>
          </a:p>
          <a:p>
            <a:pPr marL="514350" indent="-514350">
              <a:buFont typeface="+mj-lt"/>
              <a:buAutoNum type="arabicPeriod"/>
            </a:pPr>
            <a:r>
              <a:rPr lang="tr-TR" sz="2400" b="1" dirty="0" smtClean="0">
                <a:latin typeface="Times New Roman" panose="02020603050405020304" pitchFamily="18" charset="0"/>
                <a:cs typeface="Times New Roman" panose="02020603050405020304" pitchFamily="18" charset="0"/>
              </a:rPr>
              <a:t>Jfoenix-8.0.7.jar</a:t>
            </a:r>
          </a:p>
          <a:p>
            <a:pPr lvl="1"/>
            <a:r>
              <a:rPr lang="tr-TR" sz="2000" dirty="0" smtClean="0">
                <a:latin typeface="Times New Roman" panose="02020603050405020304" pitchFamily="18" charset="0"/>
                <a:cs typeface="Times New Roman" panose="02020603050405020304" pitchFamily="18" charset="0"/>
              </a:rPr>
              <a:t>Java 8 ile uyumlu gelişmiş </a:t>
            </a:r>
            <a:r>
              <a:rPr lang="tr-TR" sz="2000" dirty="0" err="1" smtClean="0">
                <a:latin typeface="Times New Roman" panose="02020603050405020304" pitchFamily="18" charset="0"/>
                <a:cs typeface="Times New Roman" panose="02020603050405020304" pitchFamily="18" charset="0"/>
              </a:rPr>
              <a:t>javafx</a:t>
            </a:r>
            <a:r>
              <a:rPr lang="tr-TR" sz="2000" dirty="0" smtClean="0">
                <a:latin typeface="Times New Roman" panose="02020603050405020304" pitchFamily="18" charset="0"/>
                <a:cs typeface="Times New Roman" panose="02020603050405020304" pitchFamily="18" charset="0"/>
              </a:rPr>
              <a:t> ile ekran nesnelerinin bulunduğu kütüphane</a:t>
            </a:r>
          </a:p>
          <a:p>
            <a:pPr marL="457200" indent="-457200">
              <a:buFont typeface="+mj-lt"/>
              <a:buAutoNum type="arabicPeriod"/>
            </a:pPr>
            <a:r>
              <a:rPr lang="tr-TR" sz="2400" b="1" dirty="0" smtClean="0">
                <a:latin typeface="Times New Roman" panose="02020603050405020304" pitchFamily="18" charset="0"/>
                <a:cs typeface="Times New Roman" panose="02020603050405020304" pitchFamily="18" charset="0"/>
              </a:rPr>
              <a:t>Jfoenix.9.0.6.jar</a:t>
            </a:r>
          </a:p>
          <a:p>
            <a:pPr lvl="1"/>
            <a:r>
              <a:rPr lang="tr-TR" sz="2000" dirty="0">
                <a:latin typeface="Times New Roman" panose="02020603050405020304" pitchFamily="18" charset="0"/>
                <a:cs typeface="Times New Roman" panose="02020603050405020304" pitchFamily="18" charset="0"/>
              </a:rPr>
              <a:t>Java </a:t>
            </a:r>
            <a:r>
              <a:rPr lang="tr-TR" sz="2000" dirty="0" smtClean="0">
                <a:latin typeface="Times New Roman" panose="02020603050405020304" pitchFamily="18" charset="0"/>
                <a:cs typeface="Times New Roman" panose="02020603050405020304" pitchFamily="18" charset="0"/>
              </a:rPr>
              <a:t>9 </a:t>
            </a:r>
            <a:r>
              <a:rPr lang="tr-TR" sz="2000" dirty="0">
                <a:latin typeface="Times New Roman" panose="02020603050405020304" pitchFamily="18" charset="0"/>
                <a:cs typeface="Times New Roman" panose="02020603050405020304" pitchFamily="18" charset="0"/>
              </a:rPr>
              <a:t>ile uyumlu gelişmiş </a:t>
            </a:r>
            <a:r>
              <a:rPr lang="tr-TR" sz="2000" dirty="0" err="1">
                <a:latin typeface="Times New Roman" panose="02020603050405020304" pitchFamily="18" charset="0"/>
                <a:cs typeface="Times New Roman" panose="02020603050405020304" pitchFamily="18" charset="0"/>
              </a:rPr>
              <a:t>javafx</a:t>
            </a:r>
            <a:r>
              <a:rPr lang="tr-TR" sz="2000" dirty="0">
                <a:latin typeface="Times New Roman" panose="02020603050405020304" pitchFamily="18" charset="0"/>
                <a:cs typeface="Times New Roman" panose="02020603050405020304" pitchFamily="18" charset="0"/>
              </a:rPr>
              <a:t> ile ekran nesnelerinin bulunduğu </a:t>
            </a:r>
            <a:r>
              <a:rPr lang="tr-TR" sz="2000" dirty="0" smtClean="0">
                <a:latin typeface="Times New Roman" panose="02020603050405020304" pitchFamily="18" charset="0"/>
                <a:cs typeface="Times New Roman" panose="02020603050405020304" pitchFamily="18" charset="0"/>
              </a:rPr>
              <a:t>kütüphane</a:t>
            </a:r>
          </a:p>
          <a:p>
            <a:pPr marL="457200" indent="-457200">
              <a:buFont typeface="+mj-lt"/>
              <a:buAutoNum type="arabicPeriod"/>
            </a:pPr>
            <a:r>
              <a:rPr lang="tr-TR" sz="2400" b="1" dirty="0" smtClean="0">
                <a:latin typeface="Times New Roman" panose="02020603050405020304" pitchFamily="18" charset="0"/>
                <a:cs typeface="Times New Roman" panose="02020603050405020304" pitchFamily="18" charset="0"/>
              </a:rPr>
              <a:t>JasperReport – .</a:t>
            </a:r>
            <a:r>
              <a:rPr lang="tr-TR" sz="2400" b="1" dirty="0" err="1" smtClean="0">
                <a:latin typeface="Times New Roman" panose="02020603050405020304" pitchFamily="18" charset="0"/>
                <a:cs typeface="Times New Roman" panose="02020603050405020304" pitchFamily="18" charset="0"/>
              </a:rPr>
              <a:t>jar</a:t>
            </a:r>
            <a:endParaRPr lang="tr-TR" sz="2400" b="1" dirty="0" smtClean="0">
              <a:latin typeface="Times New Roman" panose="02020603050405020304" pitchFamily="18" charset="0"/>
              <a:cs typeface="Times New Roman" panose="02020603050405020304" pitchFamily="18" charset="0"/>
            </a:endParaRPr>
          </a:p>
          <a:p>
            <a:pPr lvl="1"/>
            <a:r>
              <a:rPr lang="tr-TR" sz="2000" dirty="0" smtClean="0">
                <a:latin typeface="Times New Roman" panose="02020603050405020304" pitchFamily="18" charset="0"/>
                <a:cs typeface="Times New Roman" panose="02020603050405020304" pitchFamily="18" charset="0"/>
              </a:rPr>
              <a:t>Bir çok altında kütüphane bulunan raporlama aracı kütüphanesi</a:t>
            </a:r>
          </a:p>
        </p:txBody>
      </p:sp>
      <p:sp>
        <p:nvSpPr>
          <p:cNvPr id="4" name="Slayt Numarası Yer Tutucusu 3"/>
          <p:cNvSpPr>
            <a:spLocks noGrp="1"/>
          </p:cNvSpPr>
          <p:nvPr>
            <p:ph type="sldNum" sz="quarter" idx="12"/>
          </p:nvPr>
        </p:nvSpPr>
        <p:spPr/>
        <p:txBody>
          <a:bodyPr/>
          <a:lstStyle/>
          <a:p>
            <a:fld id="{1F6ACD08-1775-4A2C-B3D6-C0E4325A4202}" type="slidenum">
              <a:rPr lang="tr-TR" smtClean="0"/>
              <a:t>20</a:t>
            </a:fld>
            <a:endParaRPr lang="tr-TR" dirty="0"/>
          </a:p>
        </p:txBody>
      </p:sp>
    </p:spTree>
    <p:extLst>
      <p:ext uri="{BB962C8B-B14F-4D97-AF65-F5344CB8AC3E}">
        <p14:creationId xmlns:p14="http://schemas.microsoft.com/office/powerpoint/2010/main" val="304210284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Kaynakça</a:t>
            </a:r>
            <a:endParaRPr lang="tr-TR" dirty="0"/>
          </a:p>
        </p:txBody>
      </p:sp>
      <p:sp>
        <p:nvSpPr>
          <p:cNvPr id="3" name="İçerik Yer Tutucusu 2"/>
          <p:cNvSpPr>
            <a:spLocks noGrp="1"/>
          </p:cNvSpPr>
          <p:nvPr>
            <p:ph idx="1"/>
          </p:nvPr>
        </p:nvSpPr>
        <p:spPr/>
        <p:txBody>
          <a:bodyPr/>
          <a:lstStyle/>
          <a:p>
            <a:endParaRPr lang="tr-TR" dirty="0"/>
          </a:p>
        </p:txBody>
      </p:sp>
      <p:sp>
        <p:nvSpPr>
          <p:cNvPr id="4" name="Slayt Numarası Yer Tutucusu 3"/>
          <p:cNvSpPr>
            <a:spLocks noGrp="1"/>
          </p:cNvSpPr>
          <p:nvPr>
            <p:ph type="sldNum" sz="quarter" idx="12"/>
          </p:nvPr>
        </p:nvSpPr>
        <p:spPr/>
        <p:txBody>
          <a:bodyPr/>
          <a:lstStyle/>
          <a:p>
            <a:fld id="{1F6ACD08-1775-4A2C-B3D6-C0E4325A4202}" type="slidenum">
              <a:rPr lang="tr-TR" smtClean="0"/>
              <a:t>21</a:t>
            </a:fld>
            <a:endParaRPr lang="tr-TR" dirty="0"/>
          </a:p>
        </p:txBody>
      </p:sp>
    </p:spTree>
    <p:extLst>
      <p:ext uri="{BB962C8B-B14F-4D97-AF65-F5344CB8AC3E}">
        <p14:creationId xmlns:p14="http://schemas.microsoft.com/office/powerpoint/2010/main" val="324765838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438867"/>
            <a:ext cx="10515600" cy="696759"/>
          </a:xfrm>
        </p:spPr>
        <p:txBody>
          <a:bodyPr/>
          <a:lstStyle/>
          <a:p>
            <a:r>
              <a:rPr lang="tr-TR" sz="4000" b="1" dirty="0" smtClean="0">
                <a:latin typeface="Times New Roman" panose="02020603050405020304" pitchFamily="18" charset="0"/>
                <a:cs typeface="Times New Roman" panose="02020603050405020304" pitchFamily="18" charset="0"/>
              </a:rPr>
              <a:t>Tanım</a:t>
            </a:r>
            <a:endParaRPr lang="tr-TR" sz="4000" b="1" dirty="0">
              <a:latin typeface="Times New Roman" panose="02020603050405020304" pitchFamily="18" charset="0"/>
              <a:cs typeface="Times New Roman" panose="02020603050405020304" pitchFamily="18" charset="0"/>
            </a:endParaRPr>
          </a:p>
        </p:txBody>
      </p:sp>
      <p:sp>
        <p:nvSpPr>
          <p:cNvPr id="3" name="İçerik Yer Tutucusu 2"/>
          <p:cNvSpPr>
            <a:spLocks noGrp="1"/>
          </p:cNvSpPr>
          <p:nvPr>
            <p:ph idx="1"/>
          </p:nvPr>
        </p:nvSpPr>
        <p:spPr>
          <a:xfrm>
            <a:off x="838200" y="1135626"/>
            <a:ext cx="11156576" cy="5585849"/>
          </a:xfrm>
        </p:spPr>
        <p:txBody>
          <a:bodyPr>
            <a:normAutofit fontScale="40000" lnSpcReduction="20000"/>
          </a:bodyPr>
          <a:lstStyle/>
          <a:p>
            <a:pPr>
              <a:lnSpc>
                <a:spcPct val="120000"/>
              </a:lnSpc>
            </a:pPr>
            <a:r>
              <a:rPr lang="tr-TR" sz="3700" dirty="0">
                <a:latin typeface="Times New Roman" panose="02020603050405020304" pitchFamily="18" charset="0"/>
                <a:cs typeface="Times New Roman" panose="02020603050405020304" pitchFamily="18" charset="0"/>
              </a:rPr>
              <a:t>Bilgisayar stokları üzerine bir stok takip projesi. Bilgisayarlarda ya belli bir kaç parçaları değişerek bir kaç sene daha kullanılıyor ya da çöpe ayrılıyor. Zimmetleme, satın alma, atığa ayırma gibi işlemlerin bilgisayar yönetimli bir otomasyon sistemi oluşturulması beklenmektedir.</a:t>
            </a:r>
          </a:p>
          <a:p>
            <a:pPr>
              <a:lnSpc>
                <a:spcPct val="120000"/>
              </a:lnSpc>
            </a:pPr>
            <a:r>
              <a:rPr lang="tr-TR" sz="3700" dirty="0">
                <a:latin typeface="Times New Roman" panose="02020603050405020304" pitchFamily="18" charset="0"/>
                <a:cs typeface="Times New Roman" panose="02020603050405020304" pitchFamily="18" charset="0"/>
              </a:rPr>
              <a:t>Sistem içerisinde şu şekilde ana süreçler var.</a:t>
            </a:r>
          </a:p>
          <a:p>
            <a:pPr>
              <a:lnSpc>
                <a:spcPct val="120000"/>
              </a:lnSpc>
            </a:pPr>
            <a:r>
              <a:rPr lang="tr-TR" sz="3700" dirty="0">
                <a:latin typeface="Times New Roman" panose="02020603050405020304" pitchFamily="18" charset="0"/>
                <a:cs typeface="Times New Roman" panose="02020603050405020304" pitchFamily="18" charset="0"/>
              </a:rPr>
              <a:t>Bunlardan bir tanesi satın alma süreci. Bu süreç içerisinde, satın alma diye bir bölüm var. Belli bir sayıda bilgisayar alımını veya bilgisayar donanımını dışarda ki belirli bir firmadan; firma değişebilir; satın alma işlemini gerçekleştiriyor. Satın alma işlemini yaparken, satın alma işleminin ne zaman yapıldığı, hangi fiyattan satın almanın gerçekleştirildiği, kaç adet o bilgisayardan veya bilgisayar donanımından satın alındığı, ya da satın alınan firmanın veya kurumun ne olduğu istenmektedir. Hazır bilgisayar mı aldık yoksa bilgisayar donanı mı aldık bu istenmektedir. </a:t>
            </a:r>
          </a:p>
          <a:p>
            <a:pPr>
              <a:lnSpc>
                <a:spcPct val="120000"/>
              </a:lnSpc>
            </a:pPr>
            <a:r>
              <a:rPr lang="tr-TR" sz="3700" dirty="0">
                <a:latin typeface="Times New Roman" panose="02020603050405020304" pitchFamily="18" charset="0"/>
                <a:cs typeface="Times New Roman" panose="02020603050405020304" pitchFamily="18" charset="0"/>
              </a:rPr>
              <a:t>Bir zimmet kontrol sistemi istenmektedir. Kurum içerisinde çalışanlara satın alınan bilgisayar veya donanım parçalarının zimmetlenmesi gerekmektedir.  Zimmetleme işlemlerini yönetici veya satış sorumlusu yapmaktadır. Bir kişiye birden fazla ürün zimmetlenebilir veya zimmet kaldırılabilir. Zimmetleme işlemi yapılırken zimmetleme tarihide </a:t>
            </a:r>
            <a:r>
              <a:rPr lang="tr-TR" sz="3700" dirty="0" smtClean="0">
                <a:latin typeface="Times New Roman" panose="02020603050405020304" pitchFamily="18" charset="0"/>
                <a:cs typeface="Times New Roman" panose="02020603050405020304" pitchFamily="18" charset="0"/>
              </a:rPr>
              <a:t>eklenmelidir.</a:t>
            </a:r>
          </a:p>
          <a:p>
            <a:pPr>
              <a:lnSpc>
                <a:spcPct val="120000"/>
              </a:lnSpc>
            </a:pPr>
            <a:r>
              <a:rPr lang="tr-TR" sz="3700" dirty="0" smtClean="0">
                <a:latin typeface="Times New Roman" panose="02020603050405020304" pitchFamily="18" charset="0"/>
                <a:cs typeface="Times New Roman" panose="02020603050405020304" pitchFamily="18" charset="0"/>
              </a:rPr>
              <a:t>Bir </a:t>
            </a:r>
            <a:r>
              <a:rPr lang="tr-TR" sz="3700" dirty="0">
                <a:latin typeface="Times New Roman" panose="02020603050405020304" pitchFamily="18" charset="0"/>
                <a:cs typeface="Times New Roman" panose="02020603050405020304" pitchFamily="18" charset="0"/>
              </a:rPr>
              <a:t>atık kontrol sistemi istenmektedir. Bir çalışanın kullandığı bilgisayar veya donanım parçasının ömrü dolduğunda bir atık deposuna kaldırılmaktadır. Bu işlem yapılırken, atık olarak ayrılan mal kişinin zimmetinden düşürülür ve atık deposuna kaldırılır. Ve bu sistem içerisinde bununla ilgilenen kişi(satın alma işlemini gerçekleştiren kişi veya yönetici) tarafından bu depoda ne kadar bilgisayar varmış bu görüntülenmek istenmektedir. Atıkta bulunan bilgisayar yanlış bir sebeple atık deposuna kaldırılırsa atık deposundan tekrar stoka eklenmelidir.</a:t>
            </a:r>
          </a:p>
          <a:p>
            <a:pPr>
              <a:lnSpc>
                <a:spcPct val="120000"/>
              </a:lnSpc>
            </a:pPr>
            <a:r>
              <a:rPr lang="tr-TR" sz="3700" dirty="0">
                <a:latin typeface="Times New Roman" panose="02020603050405020304" pitchFamily="18" charset="0"/>
                <a:cs typeface="Times New Roman" panose="02020603050405020304" pitchFamily="18" charset="0"/>
              </a:rPr>
              <a:t>Bir rapor istenmektedir. Hangi bilgisayar veya donanım parçası kimin üzerinde; bu aratma işlemi olmaktadır. Bu görüntülenmek istenmektedir.  Bir kişi seçilip üzerindeki zimmetlerin raporlanacağı gibi tüm personellerin üzerlerindeki zimmetler raporlanmak </a:t>
            </a:r>
            <a:r>
              <a:rPr lang="tr-TR" sz="3700" dirty="0" smtClean="0">
                <a:latin typeface="Times New Roman" panose="02020603050405020304" pitchFamily="18" charset="0"/>
                <a:cs typeface="Times New Roman" panose="02020603050405020304" pitchFamily="18" charset="0"/>
              </a:rPr>
              <a:t>istenmektedir. Raporlama </a:t>
            </a:r>
            <a:r>
              <a:rPr lang="tr-TR" sz="3700" dirty="0">
                <a:latin typeface="Times New Roman" panose="02020603050405020304" pitchFamily="18" charset="0"/>
                <a:cs typeface="Times New Roman" panose="02020603050405020304" pitchFamily="18" charset="0"/>
              </a:rPr>
              <a:t>işlemlerini yönetici, satış sorumlusu ve bölüm yöneticisi yapmaktadır.</a:t>
            </a:r>
          </a:p>
          <a:p>
            <a:endParaRPr lang="tr-TR" dirty="0"/>
          </a:p>
        </p:txBody>
      </p:sp>
      <p:sp>
        <p:nvSpPr>
          <p:cNvPr id="4" name="Slayt Numarası Yer Tutucusu 3"/>
          <p:cNvSpPr>
            <a:spLocks noGrp="1"/>
          </p:cNvSpPr>
          <p:nvPr>
            <p:ph type="sldNum" sz="quarter" idx="12"/>
          </p:nvPr>
        </p:nvSpPr>
        <p:spPr/>
        <p:txBody>
          <a:bodyPr/>
          <a:lstStyle/>
          <a:p>
            <a:fld id="{1F6ACD08-1775-4A2C-B3D6-C0E4325A4202}" type="slidenum">
              <a:rPr lang="tr-TR" smtClean="0"/>
              <a:t>3</a:t>
            </a:fld>
            <a:endParaRPr lang="tr-TR" dirty="0"/>
          </a:p>
        </p:txBody>
      </p:sp>
    </p:spTree>
    <p:extLst>
      <p:ext uri="{BB962C8B-B14F-4D97-AF65-F5344CB8AC3E}">
        <p14:creationId xmlns:p14="http://schemas.microsoft.com/office/powerpoint/2010/main" val="33469303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5"/>
            <a:ext cx="10515600" cy="869315"/>
          </a:xfrm>
        </p:spPr>
        <p:txBody>
          <a:bodyPr>
            <a:normAutofit/>
          </a:bodyPr>
          <a:lstStyle/>
          <a:p>
            <a:r>
              <a:rPr lang="tr-TR" b="1" dirty="0" smtClean="0">
                <a:latin typeface="Times New Roman" panose="02020603050405020304" pitchFamily="18" charset="0"/>
                <a:cs typeface="Times New Roman" panose="02020603050405020304" pitchFamily="18" charset="0"/>
              </a:rPr>
              <a:t>Gantt Chart</a:t>
            </a:r>
            <a:endParaRPr lang="tr-TR" sz="2400" dirty="0"/>
          </a:p>
        </p:txBody>
      </p:sp>
      <p:graphicFrame>
        <p:nvGraphicFramePr>
          <p:cNvPr id="4" name="İçerik Yer Tutucusu 3" descr="Stock Trucking Automation&#10;" title="Stock Trucking Automation"/>
          <p:cNvGraphicFramePr>
            <a:graphicFrameLocks noGrp="1"/>
          </p:cNvGraphicFramePr>
          <p:nvPr>
            <p:ph idx="1"/>
            <p:extLst>
              <p:ext uri="{D42A27DB-BD31-4B8C-83A1-F6EECF244321}">
                <p14:modId xmlns:p14="http://schemas.microsoft.com/office/powerpoint/2010/main" val="1174662469"/>
              </p:ext>
            </p:extLst>
          </p:nvPr>
        </p:nvGraphicFramePr>
        <p:xfrm>
          <a:off x="838200" y="1051560"/>
          <a:ext cx="10942320" cy="5125403"/>
        </p:xfrm>
        <a:graphic>
          <a:graphicData uri="http://schemas.openxmlformats.org/drawingml/2006/chart">
            <c:chart xmlns:c="http://schemas.openxmlformats.org/drawingml/2006/chart" xmlns:r="http://schemas.openxmlformats.org/officeDocument/2006/relationships" r:id="rId2"/>
          </a:graphicData>
        </a:graphic>
      </p:graphicFrame>
      <p:sp>
        <p:nvSpPr>
          <p:cNvPr id="5" name="Slayt Numarası Yer Tutucusu 4"/>
          <p:cNvSpPr>
            <a:spLocks noGrp="1"/>
          </p:cNvSpPr>
          <p:nvPr>
            <p:ph type="sldNum" sz="quarter" idx="12"/>
          </p:nvPr>
        </p:nvSpPr>
        <p:spPr/>
        <p:txBody>
          <a:bodyPr/>
          <a:lstStyle/>
          <a:p>
            <a:fld id="{1F6ACD08-1775-4A2C-B3D6-C0E4325A4202}" type="slidenum">
              <a:rPr lang="tr-TR" smtClean="0"/>
              <a:t>4</a:t>
            </a:fld>
            <a:endParaRPr lang="tr-TR" dirty="0"/>
          </a:p>
        </p:txBody>
      </p:sp>
    </p:spTree>
    <p:extLst>
      <p:ext uri="{BB962C8B-B14F-4D97-AF65-F5344CB8AC3E}">
        <p14:creationId xmlns:p14="http://schemas.microsoft.com/office/powerpoint/2010/main" val="111792176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280511"/>
            <a:ext cx="10515600" cy="662781"/>
          </a:xfrm>
        </p:spPr>
        <p:txBody>
          <a:bodyPr>
            <a:normAutofit fontScale="90000"/>
          </a:bodyPr>
          <a:lstStyle/>
          <a:p>
            <a:r>
              <a:rPr lang="tr-TR" b="1" dirty="0" smtClean="0">
                <a:latin typeface="Times New Roman" panose="02020603050405020304" pitchFamily="18" charset="0"/>
                <a:cs typeface="Times New Roman" panose="02020603050405020304" pitchFamily="18" charset="0"/>
              </a:rPr>
              <a:t>Kiviat Metrics Graph</a:t>
            </a:r>
            <a:endParaRPr lang="tr-TR" b="1" dirty="0">
              <a:latin typeface="Times New Roman" panose="02020603050405020304" pitchFamily="18" charset="0"/>
              <a:cs typeface="Times New Roman" panose="02020603050405020304" pitchFamily="18" charset="0"/>
            </a:endParaRPr>
          </a:p>
        </p:txBody>
      </p:sp>
      <p:pic>
        <p:nvPicPr>
          <p:cNvPr id="4" name="İçerik Yer Tutucus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943292"/>
            <a:ext cx="10286999" cy="5557691"/>
          </a:xfrm>
        </p:spPr>
      </p:pic>
      <p:sp>
        <p:nvSpPr>
          <p:cNvPr id="6" name="Slayt Numarası Yer Tutucusu 5"/>
          <p:cNvSpPr>
            <a:spLocks noGrp="1"/>
          </p:cNvSpPr>
          <p:nvPr>
            <p:ph type="sldNum" sz="quarter" idx="12"/>
          </p:nvPr>
        </p:nvSpPr>
        <p:spPr/>
        <p:txBody>
          <a:bodyPr/>
          <a:lstStyle/>
          <a:p>
            <a:fld id="{1F6ACD08-1775-4A2C-B3D6-C0E4325A4202}" type="slidenum">
              <a:rPr lang="tr-TR" smtClean="0"/>
              <a:t>5</a:t>
            </a:fld>
            <a:endParaRPr lang="tr-TR" dirty="0"/>
          </a:p>
        </p:txBody>
      </p:sp>
    </p:spTree>
    <p:extLst>
      <p:ext uri="{BB962C8B-B14F-4D97-AF65-F5344CB8AC3E}">
        <p14:creationId xmlns:p14="http://schemas.microsoft.com/office/powerpoint/2010/main" val="208905222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259080" y="410845"/>
            <a:ext cx="3973874" cy="457835"/>
          </a:xfrm>
        </p:spPr>
        <p:txBody>
          <a:bodyPr>
            <a:normAutofit fontScale="90000"/>
          </a:bodyPr>
          <a:lstStyle/>
          <a:p>
            <a:r>
              <a:rPr lang="tr-TR" b="1" dirty="0" smtClean="0">
                <a:latin typeface="Times New Roman" panose="02020603050405020304" pitchFamily="18" charset="0"/>
                <a:cs typeface="Times New Roman" panose="02020603050405020304" pitchFamily="18" charset="0"/>
              </a:rPr>
              <a:t>Block Histogram</a:t>
            </a:r>
            <a:endParaRPr lang="tr-TR" b="1" dirty="0">
              <a:latin typeface="Times New Roman" panose="02020603050405020304" pitchFamily="18" charset="0"/>
              <a:cs typeface="Times New Roman" panose="02020603050405020304" pitchFamily="18" charset="0"/>
            </a:endParaRPr>
          </a:p>
        </p:txBody>
      </p:sp>
      <p:pic>
        <p:nvPicPr>
          <p:cNvPr id="4" name="İçerik Yer Tutucusu 3"/>
          <p:cNvPicPr>
            <a:picLocks noGrp="1" noChangeAspect="1"/>
          </p:cNvPicPr>
          <p:nvPr>
            <p:ph idx="1"/>
          </p:nvPr>
        </p:nvPicPr>
        <p:blipFill>
          <a:blip r:embed="rId2"/>
          <a:stretch>
            <a:fillRect/>
          </a:stretch>
        </p:blipFill>
        <p:spPr>
          <a:xfrm>
            <a:off x="4232954" y="0"/>
            <a:ext cx="7959046" cy="6674045"/>
          </a:xfrm>
          <a:prstGeom prst="rect">
            <a:avLst/>
          </a:prstGeom>
        </p:spPr>
      </p:pic>
      <p:sp>
        <p:nvSpPr>
          <p:cNvPr id="5" name="Slayt Numarası Yer Tutucusu 4"/>
          <p:cNvSpPr>
            <a:spLocks noGrp="1"/>
          </p:cNvSpPr>
          <p:nvPr>
            <p:ph type="sldNum" sz="quarter" idx="12"/>
          </p:nvPr>
        </p:nvSpPr>
        <p:spPr/>
        <p:txBody>
          <a:bodyPr/>
          <a:lstStyle/>
          <a:p>
            <a:fld id="{1F6ACD08-1775-4A2C-B3D6-C0E4325A4202}" type="slidenum">
              <a:rPr lang="tr-TR" smtClean="0"/>
              <a:t>6</a:t>
            </a:fld>
            <a:endParaRPr lang="tr-TR" dirty="0"/>
          </a:p>
        </p:txBody>
      </p:sp>
    </p:spTree>
    <p:extLst>
      <p:ext uri="{BB962C8B-B14F-4D97-AF65-F5344CB8AC3E}">
        <p14:creationId xmlns:p14="http://schemas.microsoft.com/office/powerpoint/2010/main" val="358937425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5"/>
            <a:ext cx="10515600" cy="777875"/>
          </a:xfrm>
        </p:spPr>
        <p:txBody>
          <a:bodyPr>
            <a:normAutofit/>
          </a:bodyPr>
          <a:lstStyle/>
          <a:p>
            <a:r>
              <a:rPr lang="tr-TR" sz="4000" b="1" dirty="0" smtClean="0">
                <a:latin typeface="Times New Roman" panose="02020603050405020304" pitchFamily="18" charset="0"/>
                <a:cs typeface="Times New Roman" panose="02020603050405020304" pitchFamily="18" charset="0"/>
              </a:rPr>
              <a:t>Database Diagram</a:t>
            </a:r>
            <a:endParaRPr lang="tr-TR" sz="4000" b="1" dirty="0">
              <a:latin typeface="Times New Roman" panose="02020603050405020304" pitchFamily="18" charset="0"/>
              <a:cs typeface="Times New Roman" panose="02020603050405020304" pitchFamily="18" charset="0"/>
            </a:endParaRPr>
          </a:p>
        </p:txBody>
      </p:sp>
      <p:pic>
        <p:nvPicPr>
          <p:cNvPr id="4" name="İçerik Yer Tutucus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39240" y="1258437"/>
            <a:ext cx="9128759" cy="5526878"/>
          </a:xfrm>
        </p:spPr>
      </p:pic>
      <p:sp>
        <p:nvSpPr>
          <p:cNvPr id="5" name="Slayt Numarası Yer Tutucusu 4"/>
          <p:cNvSpPr>
            <a:spLocks noGrp="1"/>
          </p:cNvSpPr>
          <p:nvPr>
            <p:ph type="sldNum" sz="quarter" idx="12"/>
          </p:nvPr>
        </p:nvSpPr>
        <p:spPr/>
        <p:txBody>
          <a:bodyPr/>
          <a:lstStyle/>
          <a:p>
            <a:fld id="{1F6ACD08-1775-4A2C-B3D6-C0E4325A4202}" type="slidenum">
              <a:rPr lang="tr-TR" smtClean="0"/>
              <a:t>7</a:t>
            </a:fld>
            <a:endParaRPr lang="tr-TR" dirty="0"/>
          </a:p>
        </p:txBody>
      </p:sp>
    </p:spTree>
    <p:extLst>
      <p:ext uri="{BB962C8B-B14F-4D97-AF65-F5344CB8AC3E}">
        <p14:creationId xmlns:p14="http://schemas.microsoft.com/office/powerpoint/2010/main" val="229542482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244103"/>
            <a:ext cx="10515600" cy="562722"/>
          </a:xfrm>
        </p:spPr>
        <p:txBody>
          <a:bodyPr>
            <a:normAutofit fontScale="90000"/>
          </a:bodyPr>
          <a:lstStyle/>
          <a:p>
            <a:r>
              <a:rPr lang="tr-TR" dirty="0" smtClean="0">
                <a:latin typeface="Times New Roman" panose="02020603050405020304" pitchFamily="18" charset="0"/>
                <a:cs typeface="Times New Roman" panose="02020603050405020304" pitchFamily="18" charset="0"/>
              </a:rPr>
              <a:t>Sınıflar</a:t>
            </a:r>
            <a:endParaRPr lang="tr-TR" dirty="0">
              <a:latin typeface="Times New Roman" panose="02020603050405020304" pitchFamily="18" charset="0"/>
              <a:cs typeface="Times New Roman" panose="02020603050405020304" pitchFamily="18" charset="0"/>
            </a:endParaRPr>
          </a:p>
        </p:txBody>
      </p:sp>
      <p:sp>
        <p:nvSpPr>
          <p:cNvPr id="3" name="İçerik Yer Tutucusu 2"/>
          <p:cNvSpPr>
            <a:spLocks noGrp="1"/>
          </p:cNvSpPr>
          <p:nvPr>
            <p:ph idx="1"/>
          </p:nvPr>
        </p:nvSpPr>
        <p:spPr>
          <a:xfrm>
            <a:off x="838200" y="806825"/>
            <a:ext cx="10515600" cy="5914650"/>
          </a:xfrm>
        </p:spPr>
        <p:txBody>
          <a:bodyPr>
            <a:normAutofit fontScale="92500" lnSpcReduction="10000"/>
          </a:bodyPr>
          <a:lstStyle/>
          <a:p>
            <a:pPr marL="342900" indent="-342900">
              <a:buFont typeface="+mj-lt"/>
              <a:buAutoNum type="arabicPeriod"/>
            </a:pPr>
            <a:r>
              <a:rPr lang="tr-TR" sz="1800" dirty="0" smtClean="0">
                <a:latin typeface="Times New Roman" panose="02020603050405020304" pitchFamily="18" charset="0"/>
                <a:cs typeface="Times New Roman" panose="02020603050405020304" pitchFamily="18" charset="0"/>
              </a:rPr>
              <a:t>Controller Package</a:t>
            </a:r>
          </a:p>
          <a:p>
            <a:pPr lvl="1"/>
            <a:r>
              <a:rPr lang="tr-TR" sz="1600" dirty="0" smtClean="0">
                <a:latin typeface="Times New Roman" panose="02020603050405020304" pitchFamily="18" charset="0"/>
                <a:cs typeface="Times New Roman" panose="02020603050405020304" pitchFamily="18" charset="0"/>
              </a:rPr>
              <a:t>AdminScreenController: Yönetici ve Satış Sorumlusunun kullandığı ekranın kontrol etmekte kullanılır.</a:t>
            </a:r>
          </a:p>
          <a:p>
            <a:pPr lvl="1"/>
            <a:r>
              <a:rPr lang="tr-TR" sz="1600" dirty="0" smtClean="0">
                <a:latin typeface="Times New Roman" panose="02020603050405020304" pitchFamily="18" charset="0"/>
                <a:cs typeface="Times New Roman" panose="02020603050405020304" pitchFamily="18" charset="0"/>
              </a:rPr>
              <a:t>DepartmentManagerController: Bölüm Yöneticisinin kullandığı </a:t>
            </a:r>
            <a:r>
              <a:rPr lang="tr-TR" sz="1600" dirty="0">
                <a:latin typeface="Times New Roman" panose="02020603050405020304" pitchFamily="18" charset="0"/>
                <a:cs typeface="Times New Roman" panose="02020603050405020304" pitchFamily="18" charset="0"/>
              </a:rPr>
              <a:t>ekranın kontrol etmekte kullanılır</a:t>
            </a:r>
            <a:r>
              <a:rPr lang="tr-TR" sz="1600" dirty="0" smtClean="0">
                <a:latin typeface="Times New Roman" panose="02020603050405020304" pitchFamily="18" charset="0"/>
                <a:cs typeface="Times New Roman" panose="02020603050405020304" pitchFamily="18" charset="0"/>
              </a:rPr>
              <a:t>.</a:t>
            </a:r>
          </a:p>
          <a:p>
            <a:pPr lvl="1"/>
            <a:r>
              <a:rPr lang="tr-TR" sz="1600" dirty="0" smtClean="0">
                <a:latin typeface="Times New Roman" panose="02020603050405020304" pitchFamily="18" charset="0"/>
                <a:cs typeface="Times New Roman" panose="02020603050405020304" pitchFamily="18" charset="0"/>
              </a:rPr>
              <a:t>Report: Rapor çıktılarının kontrol edildiği ve ekrana basıldığı sınıf</a:t>
            </a:r>
          </a:p>
          <a:p>
            <a:pPr lvl="1"/>
            <a:r>
              <a:rPr lang="tr-TR" sz="1600" dirty="0" smtClean="0">
                <a:latin typeface="Times New Roman" panose="02020603050405020304" pitchFamily="18" charset="0"/>
                <a:cs typeface="Times New Roman" panose="02020603050405020304" pitchFamily="18" charset="0"/>
              </a:rPr>
              <a:t>SignInController: Giriş Ekranını kontrol etmek için kullanılan sınıf</a:t>
            </a:r>
          </a:p>
          <a:p>
            <a:pPr lvl="1"/>
            <a:r>
              <a:rPr lang="tr-TR" sz="1600" dirty="0" smtClean="0">
                <a:latin typeface="Times New Roman" panose="02020603050405020304" pitchFamily="18" charset="0"/>
                <a:cs typeface="Times New Roman" panose="02020603050405020304" pitchFamily="18" charset="0"/>
              </a:rPr>
              <a:t>SignUpController: Kayıt Ekranını kontrol etmek için kullanılan sınıf</a:t>
            </a:r>
            <a:endParaRPr lang="tr-TR" sz="16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tr-TR" sz="1800" dirty="0" smtClean="0">
                <a:latin typeface="Times New Roman" panose="02020603050405020304" pitchFamily="18" charset="0"/>
                <a:cs typeface="Times New Roman" panose="02020603050405020304" pitchFamily="18" charset="0"/>
              </a:rPr>
              <a:t>Model Packages</a:t>
            </a:r>
            <a:endParaRPr lang="tr-TR" sz="1800" dirty="0">
              <a:latin typeface="Times New Roman" panose="02020603050405020304" pitchFamily="18" charset="0"/>
              <a:cs typeface="Times New Roman" panose="02020603050405020304" pitchFamily="18" charset="0"/>
            </a:endParaRPr>
          </a:p>
          <a:p>
            <a:pPr lvl="1"/>
            <a:r>
              <a:rPr lang="tr-TR" sz="1600" dirty="0" smtClean="0">
                <a:latin typeface="Times New Roman" panose="02020603050405020304" pitchFamily="18" charset="0"/>
                <a:cs typeface="Times New Roman" panose="02020603050405020304" pitchFamily="18" charset="0"/>
              </a:rPr>
              <a:t>DBHelper: Tüm veritabanı işlemlerinin yönetildiği sınıf</a:t>
            </a:r>
          </a:p>
          <a:p>
            <a:pPr lvl="1"/>
            <a:r>
              <a:rPr lang="tr-TR" sz="1600" dirty="0" smtClean="0">
                <a:latin typeface="Times New Roman" panose="02020603050405020304" pitchFamily="18" charset="0"/>
                <a:cs typeface="Times New Roman" panose="02020603050405020304" pitchFamily="18" charset="0"/>
              </a:rPr>
              <a:t>TreeTableViewer: Tüm nesneleri ekrana TreeTableView bileşenlerine eklemek ve yönetmekte kullanılan sınıf</a:t>
            </a:r>
          </a:p>
          <a:p>
            <a:pPr lvl="1"/>
            <a:r>
              <a:rPr lang="tr-TR" sz="1600" dirty="0" smtClean="0">
                <a:latin typeface="Times New Roman" panose="02020603050405020304" pitchFamily="18" charset="0"/>
                <a:cs typeface="Times New Roman" panose="02020603050405020304" pitchFamily="18" charset="0"/>
              </a:rPr>
              <a:t>Assign: Zimmetleri taşımakta kullanılan nesnenin sınıfı</a:t>
            </a:r>
          </a:p>
          <a:p>
            <a:pPr lvl="1"/>
            <a:r>
              <a:rPr lang="tr-TR" sz="1600" dirty="0" smtClean="0">
                <a:latin typeface="Times New Roman" panose="02020603050405020304" pitchFamily="18" charset="0"/>
                <a:cs typeface="Times New Roman" panose="02020603050405020304" pitchFamily="18" charset="0"/>
              </a:rPr>
              <a:t>Personnel: Personelleri </a:t>
            </a:r>
            <a:r>
              <a:rPr lang="tr-TR" sz="1600" dirty="0">
                <a:latin typeface="Times New Roman" panose="02020603050405020304" pitchFamily="18" charset="0"/>
                <a:cs typeface="Times New Roman" panose="02020603050405020304" pitchFamily="18" charset="0"/>
              </a:rPr>
              <a:t>taşımakta kullanılan nesnenin </a:t>
            </a:r>
            <a:r>
              <a:rPr lang="tr-TR" sz="1600" dirty="0" smtClean="0">
                <a:latin typeface="Times New Roman" panose="02020603050405020304" pitchFamily="18" charset="0"/>
                <a:cs typeface="Times New Roman" panose="02020603050405020304" pitchFamily="18" charset="0"/>
              </a:rPr>
              <a:t>sınıfı</a:t>
            </a:r>
          </a:p>
          <a:p>
            <a:pPr lvl="1"/>
            <a:r>
              <a:rPr lang="tr-TR" sz="1600" dirty="0" smtClean="0">
                <a:latin typeface="Times New Roman" panose="02020603050405020304" pitchFamily="18" charset="0"/>
                <a:cs typeface="Times New Roman" panose="02020603050405020304" pitchFamily="18" charset="0"/>
              </a:rPr>
              <a:t>Product: Ürünleri </a:t>
            </a:r>
            <a:r>
              <a:rPr lang="tr-TR" sz="1600" dirty="0">
                <a:latin typeface="Times New Roman" panose="02020603050405020304" pitchFamily="18" charset="0"/>
                <a:cs typeface="Times New Roman" panose="02020603050405020304" pitchFamily="18" charset="0"/>
              </a:rPr>
              <a:t>taşımakta kullanılan nesnenin </a:t>
            </a:r>
            <a:r>
              <a:rPr lang="tr-TR" sz="1600" dirty="0" smtClean="0">
                <a:latin typeface="Times New Roman" panose="02020603050405020304" pitchFamily="18" charset="0"/>
                <a:cs typeface="Times New Roman" panose="02020603050405020304" pitchFamily="18" charset="0"/>
              </a:rPr>
              <a:t>sınıfı</a:t>
            </a:r>
          </a:p>
          <a:p>
            <a:pPr lvl="1"/>
            <a:r>
              <a:rPr lang="tr-TR" sz="1600" dirty="0" smtClean="0">
                <a:latin typeface="Times New Roman" panose="02020603050405020304" pitchFamily="18" charset="0"/>
                <a:cs typeface="Times New Roman" panose="02020603050405020304" pitchFamily="18" charset="0"/>
              </a:rPr>
              <a:t>BuyStock: Satın alınacak olan ürünleri </a:t>
            </a:r>
            <a:r>
              <a:rPr lang="tr-TR" sz="1600" dirty="0">
                <a:latin typeface="Times New Roman" panose="02020603050405020304" pitchFamily="18" charset="0"/>
                <a:cs typeface="Times New Roman" panose="02020603050405020304" pitchFamily="18" charset="0"/>
              </a:rPr>
              <a:t>taşımakta kullanılan nesnenin </a:t>
            </a:r>
            <a:r>
              <a:rPr lang="tr-TR" sz="1600" dirty="0" smtClean="0">
                <a:latin typeface="Times New Roman" panose="02020603050405020304" pitchFamily="18" charset="0"/>
                <a:cs typeface="Times New Roman" panose="02020603050405020304" pitchFamily="18" charset="0"/>
              </a:rPr>
              <a:t>sınıfı</a:t>
            </a:r>
          </a:p>
          <a:p>
            <a:pPr lvl="1"/>
            <a:r>
              <a:rPr lang="tr-TR" sz="1600" dirty="0" smtClean="0">
                <a:latin typeface="Times New Roman" panose="02020603050405020304" pitchFamily="18" charset="0"/>
                <a:cs typeface="Times New Roman" panose="02020603050405020304" pitchFamily="18" charset="0"/>
              </a:rPr>
              <a:t>Department: Bölümleri </a:t>
            </a:r>
            <a:r>
              <a:rPr lang="tr-TR" sz="1600" dirty="0">
                <a:latin typeface="Times New Roman" panose="02020603050405020304" pitchFamily="18" charset="0"/>
                <a:cs typeface="Times New Roman" panose="02020603050405020304" pitchFamily="18" charset="0"/>
              </a:rPr>
              <a:t>taşımakta kullanılan nesnenin </a:t>
            </a:r>
            <a:r>
              <a:rPr lang="tr-TR" sz="1600" dirty="0" smtClean="0">
                <a:latin typeface="Times New Roman" panose="02020603050405020304" pitchFamily="18" charset="0"/>
                <a:cs typeface="Times New Roman" panose="02020603050405020304" pitchFamily="18" charset="0"/>
              </a:rPr>
              <a:t>sınıfı</a:t>
            </a:r>
          </a:p>
          <a:p>
            <a:pPr lvl="1"/>
            <a:r>
              <a:rPr lang="tr-TR" sz="1600" dirty="0" smtClean="0">
                <a:latin typeface="Times New Roman" panose="02020603050405020304" pitchFamily="18" charset="0"/>
                <a:cs typeface="Times New Roman" panose="02020603050405020304" pitchFamily="18" charset="0"/>
              </a:rPr>
              <a:t>Job: İşleri </a:t>
            </a:r>
            <a:r>
              <a:rPr lang="tr-TR" sz="1600" dirty="0">
                <a:latin typeface="Times New Roman" panose="02020603050405020304" pitchFamily="18" charset="0"/>
                <a:cs typeface="Times New Roman" panose="02020603050405020304" pitchFamily="18" charset="0"/>
              </a:rPr>
              <a:t>taşımakta kullanılan nesnenin sınıfı</a:t>
            </a:r>
          </a:p>
          <a:p>
            <a:pPr lvl="1"/>
            <a:r>
              <a:rPr lang="tr-TR" sz="1600" dirty="0" smtClean="0">
                <a:latin typeface="Times New Roman" panose="02020603050405020304" pitchFamily="18" charset="0"/>
                <a:cs typeface="Times New Roman" panose="02020603050405020304" pitchFamily="18" charset="0"/>
              </a:rPr>
              <a:t>Company: Şirketleri </a:t>
            </a:r>
            <a:r>
              <a:rPr lang="tr-TR" sz="1600" dirty="0">
                <a:latin typeface="Times New Roman" panose="02020603050405020304" pitchFamily="18" charset="0"/>
                <a:cs typeface="Times New Roman" panose="02020603050405020304" pitchFamily="18" charset="0"/>
              </a:rPr>
              <a:t>taşımakta kullanılan nesnenin </a:t>
            </a:r>
            <a:r>
              <a:rPr lang="tr-TR" sz="1600" dirty="0" smtClean="0">
                <a:latin typeface="Times New Roman" panose="02020603050405020304" pitchFamily="18" charset="0"/>
                <a:cs typeface="Times New Roman" panose="02020603050405020304" pitchFamily="18" charset="0"/>
              </a:rPr>
              <a:t>sınıfı</a:t>
            </a:r>
          </a:p>
          <a:p>
            <a:pPr lvl="1"/>
            <a:r>
              <a:rPr lang="tr-TR" sz="1600" dirty="0" smtClean="0">
                <a:latin typeface="Times New Roman" panose="02020603050405020304" pitchFamily="18" charset="0"/>
                <a:cs typeface="Times New Roman" panose="02020603050405020304" pitchFamily="18" charset="0"/>
              </a:rPr>
              <a:t>AssignTreeTable: Zimmetleri basit olarak ekrandaki </a:t>
            </a:r>
            <a:r>
              <a:rPr lang="tr-TR" sz="1600" dirty="0">
                <a:latin typeface="Times New Roman" panose="02020603050405020304" pitchFamily="18" charset="0"/>
                <a:cs typeface="Times New Roman" panose="02020603050405020304" pitchFamily="18" charset="0"/>
              </a:rPr>
              <a:t>ilgili </a:t>
            </a:r>
            <a:r>
              <a:rPr lang="tr-TR" sz="1600" dirty="0" smtClean="0">
                <a:latin typeface="Times New Roman" panose="02020603050405020304" pitchFamily="18" charset="0"/>
                <a:cs typeface="Times New Roman" panose="02020603050405020304" pitchFamily="18" charset="0"/>
              </a:rPr>
              <a:t>TreeTableView nesnesine eklemek ve o nesneyi taşımak için kullanılan sınıf</a:t>
            </a:r>
          </a:p>
          <a:p>
            <a:pPr lvl="1"/>
            <a:r>
              <a:rPr lang="tr-TR" sz="1600" dirty="0" smtClean="0">
                <a:latin typeface="Times New Roman" panose="02020603050405020304" pitchFamily="18" charset="0"/>
                <a:cs typeface="Times New Roman" panose="02020603050405020304" pitchFamily="18" charset="0"/>
              </a:rPr>
              <a:t>AssignFullTreeTable :Zimmetleri tüm özellikli </a:t>
            </a:r>
            <a:r>
              <a:rPr lang="tr-TR" sz="1600" dirty="0">
                <a:latin typeface="Times New Roman" panose="02020603050405020304" pitchFamily="18" charset="0"/>
                <a:cs typeface="Times New Roman" panose="02020603050405020304" pitchFamily="18" charset="0"/>
              </a:rPr>
              <a:t>olarak ekrandaki ilgili </a:t>
            </a:r>
            <a:r>
              <a:rPr lang="tr-TR" sz="1600" dirty="0" smtClean="0">
                <a:latin typeface="Times New Roman" panose="02020603050405020304" pitchFamily="18" charset="0"/>
                <a:cs typeface="Times New Roman" panose="02020603050405020304" pitchFamily="18" charset="0"/>
              </a:rPr>
              <a:t>TreeTableView </a:t>
            </a:r>
            <a:r>
              <a:rPr lang="tr-TR" sz="1600" dirty="0">
                <a:latin typeface="Times New Roman" panose="02020603050405020304" pitchFamily="18" charset="0"/>
                <a:cs typeface="Times New Roman" panose="02020603050405020304" pitchFamily="18" charset="0"/>
              </a:rPr>
              <a:t>nesnesine eklemek ve o nesneyi taşımak için kullanılan </a:t>
            </a:r>
            <a:r>
              <a:rPr lang="tr-TR" sz="1600" dirty="0" smtClean="0">
                <a:latin typeface="Times New Roman" panose="02020603050405020304" pitchFamily="18" charset="0"/>
                <a:cs typeface="Times New Roman" panose="02020603050405020304" pitchFamily="18" charset="0"/>
              </a:rPr>
              <a:t>sınıf</a:t>
            </a:r>
          </a:p>
          <a:p>
            <a:pPr lvl="1"/>
            <a:r>
              <a:rPr lang="tr-TR" sz="1600" dirty="0" smtClean="0">
                <a:latin typeface="Times New Roman" panose="02020603050405020304" pitchFamily="18" charset="0"/>
                <a:cs typeface="Times New Roman" panose="02020603050405020304" pitchFamily="18" charset="0"/>
              </a:rPr>
              <a:t>PersonnelTreeTable: Personelleri ekrandaki</a:t>
            </a:r>
            <a:r>
              <a:rPr lang="tr-TR" sz="1600" dirty="0">
                <a:latin typeface="Times New Roman" panose="02020603050405020304" pitchFamily="18" charset="0"/>
                <a:cs typeface="Times New Roman" panose="02020603050405020304" pitchFamily="18" charset="0"/>
              </a:rPr>
              <a:t> </a:t>
            </a:r>
            <a:r>
              <a:rPr lang="tr-TR" sz="1600" dirty="0" smtClean="0">
                <a:latin typeface="Times New Roman" panose="02020603050405020304" pitchFamily="18" charset="0"/>
                <a:cs typeface="Times New Roman" panose="02020603050405020304" pitchFamily="18" charset="0"/>
              </a:rPr>
              <a:t>ilgili </a:t>
            </a:r>
            <a:r>
              <a:rPr lang="tr-TR" sz="1600" dirty="0">
                <a:latin typeface="Times New Roman" panose="02020603050405020304" pitchFamily="18" charset="0"/>
                <a:cs typeface="Times New Roman" panose="02020603050405020304" pitchFamily="18" charset="0"/>
              </a:rPr>
              <a:t>TreeTableView nesnesine eklemek ve o nesneyi taşımak için kullanılan sınıf</a:t>
            </a:r>
          </a:p>
          <a:p>
            <a:pPr lvl="1"/>
            <a:r>
              <a:rPr lang="tr-TR" sz="1600" dirty="0" smtClean="0">
                <a:latin typeface="Times New Roman" panose="02020603050405020304" pitchFamily="18" charset="0"/>
                <a:cs typeface="Times New Roman" panose="02020603050405020304" pitchFamily="18" charset="0"/>
              </a:rPr>
              <a:t>ProductTreeTable: Ürünleri ekrandaki ilgili TreeTableView </a:t>
            </a:r>
            <a:r>
              <a:rPr lang="tr-TR" sz="1600" dirty="0">
                <a:latin typeface="Times New Roman" panose="02020603050405020304" pitchFamily="18" charset="0"/>
                <a:cs typeface="Times New Roman" panose="02020603050405020304" pitchFamily="18" charset="0"/>
              </a:rPr>
              <a:t>nesnesine eklemek ve o nesneyi taşımak için kullanılan </a:t>
            </a:r>
            <a:r>
              <a:rPr lang="tr-TR" sz="1600" dirty="0" smtClean="0">
                <a:latin typeface="Times New Roman" panose="02020603050405020304" pitchFamily="18" charset="0"/>
                <a:cs typeface="Times New Roman" panose="02020603050405020304" pitchFamily="18" charset="0"/>
              </a:rPr>
              <a:t>sınıf</a:t>
            </a:r>
          </a:p>
          <a:p>
            <a:pPr lvl="1"/>
            <a:r>
              <a:rPr lang="tr-TR" sz="1600" dirty="0" smtClean="0">
                <a:latin typeface="Times New Roman" panose="02020603050405020304" pitchFamily="18" charset="0"/>
                <a:cs typeface="Times New Roman" panose="02020603050405020304" pitchFamily="18" charset="0"/>
              </a:rPr>
              <a:t>BuyStockTreeTable: Satın alıncak ürünleri </a:t>
            </a:r>
            <a:r>
              <a:rPr lang="tr-TR" sz="1600" dirty="0">
                <a:latin typeface="Times New Roman" panose="02020603050405020304" pitchFamily="18" charset="0"/>
                <a:cs typeface="Times New Roman" panose="02020603050405020304" pitchFamily="18" charset="0"/>
              </a:rPr>
              <a:t>ekrandaki ilgili TreeTableView nesnesine eklemek ve o nesneyi taşımak için kullanılan </a:t>
            </a:r>
            <a:r>
              <a:rPr lang="tr-TR" sz="1600" dirty="0" smtClean="0">
                <a:latin typeface="Times New Roman" panose="02020603050405020304" pitchFamily="18" charset="0"/>
                <a:cs typeface="Times New Roman" panose="02020603050405020304" pitchFamily="18" charset="0"/>
              </a:rPr>
              <a:t>sınıf</a:t>
            </a:r>
          </a:p>
          <a:p>
            <a:pPr lvl="1"/>
            <a:endParaRPr lang="tr-TR" sz="1400" dirty="0"/>
          </a:p>
          <a:p>
            <a:pPr lvl="1"/>
            <a:endParaRPr lang="tr-TR" sz="1400" dirty="0"/>
          </a:p>
          <a:p>
            <a:pPr lvl="1"/>
            <a:endParaRPr lang="tr-TR" sz="1400" dirty="0"/>
          </a:p>
          <a:p>
            <a:pPr lvl="1"/>
            <a:endParaRPr lang="tr-TR" sz="1400" dirty="0"/>
          </a:p>
          <a:p>
            <a:pPr lvl="1"/>
            <a:endParaRPr lang="tr-TR" sz="1400" dirty="0" smtClean="0"/>
          </a:p>
          <a:p>
            <a:pPr lvl="1"/>
            <a:endParaRPr lang="tr-TR" sz="1400" dirty="0"/>
          </a:p>
          <a:p>
            <a:pPr lvl="1"/>
            <a:endParaRPr lang="tr-TR" sz="1400" dirty="0"/>
          </a:p>
          <a:p>
            <a:pPr lvl="1"/>
            <a:endParaRPr lang="tr-TR" sz="1400" dirty="0"/>
          </a:p>
          <a:p>
            <a:pPr lvl="1"/>
            <a:endParaRPr lang="tr-TR" sz="1400" dirty="0"/>
          </a:p>
          <a:p>
            <a:pPr lvl="1"/>
            <a:endParaRPr lang="tr-TR" sz="1400" dirty="0" smtClean="0"/>
          </a:p>
          <a:p>
            <a:pPr lvl="1"/>
            <a:endParaRPr lang="tr-TR" sz="1400" dirty="0" smtClean="0"/>
          </a:p>
          <a:p>
            <a:pPr lvl="1"/>
            <a:endParaRPr lang="tr-TR" dirty="0"/>
          </a:p>
        </p:txBody>
      </p:sp>
      <p:sp>
        <p:nvSpPr>
          <p:cNvPr id="4" name="Slayt Numarası Yer Tutucusu 3"/>
          <p:cNvSpPr>
            <a:spLocks noGrp="1"/>
          </p:cNvSpPr>
          <p:nvPr>
            <p:ph type="sldNum" sz="quarter" idx="12"/>
          </p:nvPr>
        </p:nvSpPr>
        <p:spPr/>
        <p:txBody>
          <a:bodyPr/>
          <a:lstStyle/>
          <a:p>
            <a:fld id="{1F6ACD08-1775-4A2C-B3D6-C0E4325A4202}" type="slidenum">
              <a:rPr lang="tr-TR" smtClean="0"/>
              <a:t>8</a:t>
            </a:fld>
            <a:endParaRPr lang="tr-TR" dirty="0"/>
          </a:p>
        </p:txBody>
      </p:sp>
    </p:spTree>
    <p:extLst>
      <p:ext uri="{BB962C8B-B14F-4D97-AF65-F5344CB8AC3E}">
        <p14:creationId xmlns:p14="http://schemas.microsoft.com/office/powerpoint/2010/main" val="34762759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838200" y="295836"/>
            <a:ext cx="10515600" cy="5809130"/>
          </a:xfrm>
        </p:spPr>
        <p:txBody>
          <a:bodyPr/>
          <a:lstStyle/>
          <a:p>
            <a:pPr marL="342900" indent="-342900">
              <a:buFont typeface="+mj-lt"/>
              <a:buAutoNum type="arabicPeriod" startAt="3"/>
            </a:pPr>
            <a:r>
              <a:rPr lang="tr-TR" sz="1700" dirty="0" smtClean="0">
                <a:latin typeface="Times New Roman" panose="02020603050405020304" pitchFamily="18" charset="0"/>
                <a:cs typeface="Times New Roman" panose="02020603050405020304" pitchFamily="18" charset="0"/>
              </a:rPr>
              <a:t>View Packages</a:t>
            </a:r>
          </a:p>
          <a:p>
            <a:pPr lvl="1"/>
            <a:r>
              <a:rPr lang="tr-TR" sz="1500" dirty="0" smtClean="0">
                <a:latin typeface="Times New Roman" panose="02020603050405020304" pitchFamily="18" charset="0"/>
                <a:cs typeface="Times New Roman" panose="02020603050405020304" pitchFamily="18" charset="0"/>
              </a:rPr>
              <a:t>AccessFXML: Tüm ekranlar arası geçişleri ve ekrana hatayı veya bir mesajı yazdırmak için kullanılan sınıf.</a:t>
            </a:r>
          </a:p>
          <a:p>
            <a:pPr lvl="1"/>
            <a:r>
              <a:rPr lang="tr-TR" sz="1500" dirty="0" smtClean="0">
                <a:latin typeface="Times New Roman" panose="02020603050405020304" pitchFamily="18" charset="0"/>
                <a:cs typeface="Times New Roman" panose="02020603050405020304" pitchFamily="18" charset="0"/>
              </a:rPr>
              <a:t>StockTruckingAutomation: İlk açılışı yöneten sınıf</a:t>
            </a:r>
          </a:p>
          <a:p>
            <a:pPr lvl="1"/>
            <a:r>
              <a:rPr lang="tr-TR" sz="1500" dirty="0" smtClean="0">
                <a:latin typeface="Times New Roman" panose="02020603050405020304" pitchFamily="18" charset="0"/>
                <a:cs typeface="Times New Roman" panose="02020603050405020304" pitchFamily="18" charset="0"/>
              </a:rPr>
              <a:t>AdminScreen.fxml: Yönetici ve Satış Sorumlusunun kullandığı ekranın fxml dosyası.</a:t>
            </a:r>
          </a:p>
          <a:p>
            <a:pPr lvl="1"/>
            <a:r>
              <a:rPr lang="tr-TR" sz="1500" dirty="0" smtClean="0">
                <a:latin typeface="Times New Roman" panose="02020603050405020304" pitchFamily="18" charset="0"/>
                <a:cs typeface="Times New Roman" panose="02020603050405020304" pitchFamily="18" charset="0"/>
              </a:rPr>
              <a:t>DepartmentManagerScreen.fxml:</a:t>
            </a:r>
            <a:r>
              <a:rPr lang="tr-TR" sz="1500" dirty="0">
                <a:latin typeface="Times New Roman" panose="02020603050405020304" pitchFamily="18" charset="0"/>
                <a:cs typeface="Times New Roman" panose="02020603050405020304" pitchFamily="18" charset="0"/>
              </a:rPr>
              <a:t> </a:t>
            </a:r>
            <a:r>
              <a:rPr lang="tr-TR" sz="1500" dirty="0" smtClean="0">
                <a:latin typeface="Times New Roman" panose="02020603050405020304" pitchFamily="18" charset="0"/>
                <a:cs typeface="Times New Roman" panose="02020603050405020304" pitchFamily="18" charset="0"/>
              </a:rPr>
              <a:t>Bölüm Yönetecisinin kullandığı </a:t>
            </a:r>
            <a:r>
              <a:rPr lang="tr-TR" sz="1500" dirty="0">
                <a:latin typeface="Times New Roman" panose="02020603050405020304" pitchFamily="18" charset="0"/>
                <a:cs typeface="Times New Roman" panose="02020603050405020304" pitchFamily="18" charset="0"/>
              </a:rPr>
              <a:t>ekranın fxml dosyası</a:t>
            </a:r>
            <a:r>
              <a:rPr lang="tr-TR" sz="1500" dirty="0" smtClean="0">
                <a:latin typeface="Times New Roman" panose="02020603050405020304" pitchFamily="18" charset="0"/>
                <a:cs typeface="Times New Roman" panose="02020603050405020304" pitchFamily="18" charset="0"/>
              </a:rPr>
              <a:t>.</a:t>
            </a:r>
          </a:p>
          <a:p>
            <a:pPr lvl="1"/>
            <a:r>
              <a:rPr lang="tr-TR" sz="1500" dirty="0" smtClean="0">
                <a:latin typeface="Times New Roman" panose="02020603050405020304" pitchFamily="18" charset="0"/>
                <a:cs typeface="Times New Roman" panose="02020603050405020304" pitchFamily="18" charset="0"/>
              </a:rPr>
              <a:t>SignIn.fxml: Giriş Ekranı olarak kullanılan </a:t>
            </a:r>
            <a:r>
              <a:rPr lang="tr-TR" sz="1500" dirty="0">
                <a:latin typeface="Times New Roman" panose="02020603050405020304" pitchFamily="18" charset="0"/>
                <a:cs typeface="Times New Roman" panose="02020603050405020304" pitchFamily="18" charset="0"/>
              </a:rPr>
              <a:t>ekranın fxml dosyası</a:t>
            </a:r>
            <a:r>
              <a:rPr lang="tr-TR" sz="1500" dirty="0" smtClean="0">
                <a:latin typeface="Times New Roman" panose="02020603050405020304" pitchFamily="18" charset="0"/>
                <a:cs typeface="Times New Roman" panose="02020603050405020304" pitchFamily="18" charset="0"/>
              </a:rPr>
              <a:t>.</a:t>
            </a:r>
          </a:p>
          <a:p>
            <a:pPr lvl="1"/>
            <a:r>
              <a:rPr lang="tr-TR" sz="1500" dirty="0" smtClean="0">
                <a:latin typeface="Times New Roman" panose="02020603050405020304" pitchFamily="18" charset="0"/>
                <a:cs typeface="Times New Roman" panose="02020603050405020304" pitchFamily="18" charset="0"/>
              </a:rPr>
              <a:t>SignUp.fxml: Kayıt Ekranı olarak kullanılan ekranın fxml dosyası</a:t>
            </a:r>
          </a:p>
          <a:p>
            <a:pPr lvl="1"/>
            <a:r>
              <a:rPr lang="tr-TR" sz="1500" dirty="0" smtClean="0">
                <a:latin typeface="Times New Roman" panose="02020603050405020304" pitchFamily="18" charset="0"/>
                <a:cs typeface="Times New Roman" panose="02020603050405020304" pitchFamily="18" charset="0"/>
              </a:rPr>
              <a:t>AssignReport.jrxml: Raporlama ekranı olarak kullanılan JasperReport</a:t>
            </a:r>
            <a:r>
              <a:rPr lang="tr-TR" sz="1500" dirty="0">
                <a:latin typeface="Times New Roman" panose="02020603050405020304" pitchFamily="18" charset="0"/>
                <a:cs typeface="Times New Roman" panose="02020603050405020304" pitchFamily="18" charset="0"/>
              </a:rPr>
              <a:t> </a:t>
            </a:r>
            <a:r>
              <a:rPr lang="tr-TR" sz="1500" dirty="0" smtClean="0">
                <a:latin typeface="Times New Roman" panose="02020603050405020304" pitchFamily="18" charset="0"/>
                <a:cs typeface="Times New Roman" panose="02020603050405020304" pitchFamily="18" charset="0"/>
              </a:rPr>
              <a:t>nesnesi</a:t>
            </a:r>
          </a:p>
          <a:p>
            <a:pPr lvl="1"/>
            <a:r>
              <a:rPr lang="tr-TR" sz="1500" dirty="0" smtClean="0">
                <a:latin typeface="Times New Roman" panose="02020603050405020304" pitchFamily="18" charset="0"/>
                <a:cs typeface="Times New Roman" panose="02020603050405020304" pitchFamily="18" charset="0"/>
              </a:rPr>
              <a:t>AssignReport.jasper: Raporlama ekranı olarak kullanılan nesnenin yönetim ekranı</a:t>
            </a:r>
          </a:p>
          <a:p>
            <a:pPr lvl="1"/>
            <a:r>
              <a:rPr lang="tr-TR" sz="1500" dirty="0" smtClean="0">
                <a:latin typeface="Times New Roman" panose="02020603050405020304" pitchFamily="18" charset="0"/>
                <a:cs typeface="Times New Roman" panose="02020603050405020304" pitchFamily="18" charset="0"/>
              </a:rPr>
              <a:t>style.css: Ekranları daha estetik göstermekte kullanılan CSS dosyası</a:t>
            </a:r>
          </a:p>
          <a:p>
            <a:pPr marL="457200" indent="-457200">
              <a:buFont typeface="+mj-lt"/>
              <a:buAutoNum type="arabicPeriod" startAt="4"/>
            </a:pPr>
            <a:r>
              <a:rPr lang="tr-TR" sz="1700" dirty="0" smtClean="0">
                <a:latin typeface="Times New Roman" panose="02020603050405020304" pitchFamily="18" charset="0"/>
                <a:cs typeface="Times New Roman" panose="02020603050405020304" pitchFamily="18" charset="0"/>
              </a:rPr>
              <a:t>View.Pictures</a:t>
            </a:r>
            <a:endParaRPr lang="tr-TR" sz="1700" dirty="0">
              <a:latin typeface="Times New Roman" panose="02020603050405020304" pitchFamily="18" charset="0"/>
              <a:cs typeface="Times New Roman" panose="02020603050405020304" pitchFamily="18" charset="0"/>
            </a:endParaRPr>
          </a:p>
          <a:p>
            <a:pPr lvl="1"/>
            <a:r>
              <a:rPr lang="tr-TR" sz="1500" dirty="0" smtClean="0">
                <a:latin typeface="Times New Roman" panose="02020603050405020304" pitchFamily="18" charset="0"/>
                <a:cs typeface="Times New Roman" panose="02020603050405020304" pitchFamily="18" charset="0"/>
              </a:rPr>
              <a:t>report.png: Rapor sayfasının üstünde gözüken resim</a:t>
            </a:r>
          </a:p>
          <a:p>
            <a:endParaRPr lang="tr-TR" dirty="0">
              <a:latin typeface="Times New Roman" panose="02020603050405020304" pitchFamily="18" charset="0"/>
              <a:cs typeface="Times New Roman" panose="02020603050405020304" pitchFamily="18" charset="0"/>
            </a:endParaRPr>
          </a:p>
        </p:txBody>
      </p:sp>
      <p:sp>
        <p:nvSpPr>
          <p:cNvPr id="4" name="Slayt Numarası Yer Tutucusu 3"/>
          <p:cNvSpPr>
            <a:spLocks noGrp="1"/>
          </p:cNvSpPr>
          <p:nvPr>
            <p:ph type="sldNum" sz="quarter" idx="12"/>
          </p:nvPr>
        </p:nvSpPr>
        <p:spPr/>
        <p:txBody>
          <a:bodyPr/>
          <a:lstStyle/>
          <a:p>
            <a:fld id="{1F6ACD08-1775-4A2C-B3D6-C0E4325A4202}" type="slidenum">
              <a:rPr lang="tr-TR" smtClean="0"/>
              <a:t>9</a:t>
            </a:fld>
            <a:endParaRPr lang="tr-TR" dirty="0"/>
          </a:p>
        </p:txBody>
      </p:sp>
    </p:spTree>
    <p:extLst>
      <p:ext uri="{BB962C8B-B14F-4D97-AF65-F5344CB8AC3E}">
        <p14:creationId xmlns:p14="http://schemas.microsoft.com/office/powerpoint/2010/main" val="80723757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255</TotalTime>
  <Words>778</Words>
  <Application>Microsoft Office PowerPoint</Application>
  <PresentationFormat>Geniş ekran</PresentationFormat>
  <Paragraphs>123</Paragraphs>
  <Slides>21</Slides>
  <Notes>0</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21</vt:i4>
      </vt:variant>
    </vt:vector>
  </HeadingPairs>
  <TitlesOfParts>
    <vt:vector size="26" baseType="lpstr">
      <vt:lpstr>Arial</vt:lpstr>
      <vt:lpstr>Calibri</vt:lpstr>
      <vt:lpstr>Calibri Light</vt:lpstr>
      <vt:lpstr>Times New Roman</vt:lpstr>
      <vt:lpstr>Office Teması</vt:lpstr>
      <vt:lpstr>Stock Trucking Automation</vt:lpstr>
      <vt:lpstr>İçindekiler</vt:lpstr>
      <vt:lpstr>Tanım</vt:lpstr>
      <vt:lpstr>Gantt Chart</vt:lpstr>
      <vt:lpstr>Kiviat Metrics Graph</vt:lpstr>
      <vt:lpstr>Block Histogram</vt:lpstr>
      <vt:lpstr>Database Diagram</vt:lpstr>
      <vt:lpstr>Sınıflar</vt:lpstr>
      <vt:lpstr>PowerPoint Sunusu</vt:lpstr>
      <vt:lpstr>Giriş Ekranı</vt:lpstr>
      <vt:lpstr>Kayıt Ekranı</vt:lpstr>
      <vt:lpstr>Personel Ekranı</vt:lpstr>
      <vt:lpstr>Stok Ekranı</vt:lpstr>
      <vt:lpstr>Atık Deposu Ekranı</vt:lpstr>
      <vt:lpstr>Zimmetler Ekranı</vt:lpstr>
      <vt:lpstr>Ürün Satın Alma Ekranı</vt:lpstr>
      <vt:lpstr>Zimmet Ekleme Ekranı</vt:lpstr>
      <vt:lpstr>Zimmet Kaldırma Ekranı</vt:lpstr>
      <vt:lpstr>Profil Düzenleme Ekranı</vt:lpstr>
      <vt:lpstr>Kullanılan Kütüphaneler</vt:lpstr>
      <vt:lpstr>Kaynakça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OGUZHAN</dc:creator>
  <cp:lastModifiedBy>OGUZHAN</cp:lastModifiedBy>
  <cp:revision>14</cp:revision>
  <dcterms:created xsi:type="dcterms:W3CDTF">2018-12-23T17:13:14Z</dcterms:created>
  <dcterms:modified xsi:type="dcterms:W3CDTF">2018-12-23T22:48:15Z</dcterms:modified>
</cp:coreProperties>
</file>