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59" r:id="rId5"/>
    <p:sldId id="275" r:id="rId6"/>
    <p:sldId id="260" r:id="rId7"/>
    <p:sldId id="261" r:id="rId8"/>
    <p:sldId id="262" r:id="rId9"/>
    <p:sldId id="263" r:id="rId10"/>
    <p:sldId id="264" r:id="rId11"/>
    <p:sldId id="265" r:id="rId12"/>
    <p:sldId id="266" r:id="rId13"/>
    <p:sldId id="267" r:id="rId14"/>
    <p:sldId id="327" r:id="rId15"/>
    <p:sldId id="328" r:id="rId16"/>
    <p:sldId id="268" r:id="rId17"/>
    <p:sldId id="269" r:id="rId18"/>
    <p:sldId id="270" r:id="rId19"/>
    <p:sldId id="271" r:id="rId20"/>
    <p:sldId id="329" r:id="rId21"/>
    <p:sldId id="330" r:id="rId22"/>
    <p:sldId id="272" r:id="rId23"/>
    <p:sldId id="273" r:id="rId24"/>
    <p:sldId id="274" r:id="rId25"/>
    <p:sldId id="331" r:id="rId26"/>
    <p:sldId id="332" r:id="rId27"/>
    <p:sldId id="333" r:id="rId28"/>
    <p:sldId id="334" r:id="rId29"/>
    <p:sldId id="276" r:id="rId30"/>
    <p:sldId id="353" r:id="rId31"/>
    <p:sldId id="279" r:id="rId32"/>
    <p:sldId id="277" r:id="rId33"/>
    <p:sldId id="278" r:id="rId34"/>
    <p:sldId id="280" r:id="rId35"/>
    <p:sldId id="281" r:id="rId36"/>
    <p:sldId id="282" r:id="rId37"/>
    <p:sldId id="294" r:id="rId38"/>
    <p:sldId id="295" r:id="rId39"/>
    <p:sldId id="296" r:id="rId40"/>
    <p:sldId id="283" r:id="rId41"/>
    <p:sldId id="284" r:id="rId42"/>
    <p:sldId id="285" r:id="rId43"/>
    <p:sldId id="286" r:id="rId44"/>
    <p:sldId id="287" r:id="rId45"/>
    <p:sldId id="288" r:id="rId46"/>
    <p:sldId id="289" r:id="rId47"/>
    <p:sldId id="290" r:id="rId48"/>
    <p:sldId id="291" r:id="rId49"/>
    <p:sldId id="292" r:id="rId50"/>
    <p:sldId id="293" r:id="rId51"/>
    <p:sldId id="297" r:id="rId52"/>
    <p:sldId id="298" r:id="rId53"/>
    <p:sldId id="299" r:id="rId54"/>
    <p:sldId id="300" r:id="rId55"/>
    <p:sldId id="301" r:id="rId56"/>
    <p:sldId id="302" r:id="rId57"/>
    <p:sldId id="305" r:id="rId58"/>
    <p:sldId id="306" r:id="rId59"/>
    <p:sldId id="307" r:id="rId60"/>
    <p:sldId id="308" r:id="rId61"/>
    <p:sldId id="309" r:id="rId62"/>
    <p:sldId id="310" r:id="rId63"/>
    <p:sldId id="311" r:id="rId64"/>
    <p:sldId id="312" r:id="rId65"/>
    <p:sldId id="313" r:id="rId66"/>
    <p:sldId id="314" r:id="rId67"/>
    <p:sldId id="316" r:id="rId68"/>
    <p:sldId id="317" r:id="rId69"/>
    <p:sldId id="319" r:id="rId70"/>
    <p:sldId id="320" r:id="rId71"/>
    <p:sldId id="321" r:id="rId72"/>
    <p:sldId id="322" r:id="rId73"/>
    <p:sldId id="323" r:id="rId74"/>
    <p:sldId id="325" r:id="rId75"/>
    <p:sldId id="326" r:id="rId7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1.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60.svg"/></Relationships>
</file>

<file path=ppt/diagrams/_rels/data17.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18.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26.png"/><Relationship Id="rId7" Type="http://schemas.openxmlformats.org/officeDocument/2006/relationships/image" Target="../media/image7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60.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26.png"/><Relationship Id="rId7" Type="http://schemas.openxmlformats.org/officeDocument/2006/relationships/image" Target="../media/image7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5D66B6-3DFF-4DC4-849E-7DA35250CA5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BF276B5-33CA-4FA7-8C83-6271DEFE4CEF}">
      <dgm:prSet/>
      <dgm:spPr/>
      <dgm:t>
        <a:bodyPr/>
        <a:lstStyle/>
        <a:p>
          <a:pPr>
            <a:lnSpc>
              <a:spcPct val="100000"/>
            </a:lnSpc>
          </a:pPr>
          <a:r>
            <a:rPr lang="tr-TR"/>
            <a:t>Yazılım sistemleri, kurum içi uygulamalardan(erp, portal) tüketici ürünlerine kadar (elektrik saatleri) yaşamın ayrılmaz bir parçasıdır. </a:t>
          </a:r>
          <a:endParaRPr lang="en-US"/>
        </a:p>
      </dgm:t>
    </dgm:pt>
    <dgm:pt modelId="{608F615C-7348-438E-B666-6AD9D1A34ECE}" type="parTrans" cxnId="{C69191E0-0BAB-4E7E-90AD-C5B8019295C2}">
      <dgm:prSet/>
      <dgm:spPr/>
      <dgm:t>
        <a:bodyPr/>
        <a:lstStyle/>
        <a:p>
          <a:endParaRPr lang="en-US"/>
        </a:p>
      </dgm:t>
    </dgm:pt>
    <dgm:pt modelId="{BDC9BACE-CEDD-4572-84F2-D4AD6CC4A7EF}" type="sibTrans" cxnId="{C69191E0-0BAB-4E7E-90AD-C5B8019295C2}">
      <dgm:prSet/>
      <dgm:spPr/>
      <dgm:t>
        <a:bodyPr/>
        <a:lstStyle/>
        <a:p>
          <a:endParaRPr lang="en-US"/>
        </a:p>
      </dgm:t>
    </dgm:pt>
    <dgm:pt modelId="{6FA8D8CF-BB19-4824-B2F8-4B4CB9E8F3B0}">
      <dgm:prSet/>
      <dgm:spPr/>
      <dgm:t>
        <a:bodyPr/>
        <a:lstStyle/>
        <a:p>
          <a:pPr>
            <a:lnSpc>
              <a:spcPct val="100000"/>
            </a:lnSpc>
          </a:pPr>
          <a:r>
            <a:rPr lang="tr-TR"/>
            <a:t>İnsanlar tarafından geliştirilen bu sistemlerde hata faktörü her zaman vardır.  </a:t>
          </a:r>
          <a:endParaRPr lang="en-US"/>
        </a:p>
      </dgm:t>
    </dgm:pt>
    <dgm:pt modelId="{140DE1A0-225B-46C2-A6AC-187826B95D90}" type="parTrans" cxnId="{9A891EE0-39A9-4C5B-831F-0575F5D5B0BD}">
      <dgm:prSet/>
      <dgm:spPr/>
      <dgm:t>
        <a:bodyPr/>
        <a:lstStyle/>
        <a:p>
          <a:endParaRPr lang="en-US"/>
        </a:p>
      </dgm:t>
    </dgm:pt>
    <dgm:pt modelId="{A56A8387-3079-4E4B-A751-1D138AA0B22A}" type="sibTrans" cxnId="{9A891EE0-39A9-4C5B-831F-0575F5D5B0BD}">
      <dgm:prSet/>
      <dgm:spPr/>
      <dgm:t>
        <a:bodyPr/>
        <a:lstStyle/>
        <a:p>
          <a:endParaRPr lang="en-US"/>
        </a:p>
      </dgm:t>
    </dgm:pt>
    <dgm:pt modelId="{18A9DBE1-55A3-41EE-8524-911CF726BC89}">
      <dgm:prSet/>
      <dgm:spPr/>
      <dgm:t>
        <a:bodyPr/>
        <a:lstStyle/>
        <a:p>
          <a:pPr>
            <a:lnSpc>
              <a:spcPct val="100000"/>
            </a:lnSpc>
          </a:pPr>
          <a:r>
            <a:rPr lang="tr-TR"/>
            <a:t>Hataların bazıları önemsizdir, ancak bazıları pahalı veya tehlikeli durumlara yol açabilir.</a:t>
          </a:r>
          <a:endParaRPr lang="en-US"/>
        </a:p>
      </dgm:t>
    </dgm:pt>
    <dgm:pt modelId="{F8AAAEFA-26A9-4CC2-9D9B-6BA6E991635F}" type="parTrans" cxnId="{84ECE5AF-CF88-4492-AEB9-7ABFAC92F3E4}">
      <dgm:prSet/>
      <dgm:spPr/>
      <dgm:t>
        <a:bodyPr/>
        <a:lstStyle/>
        <a:p>
          <a:endParaRPr lang="en-US"/>
        </a:p>
      </dgm:t>
    </dgm:pt>
    <dgm:pt modelId="{C0E7BD6B-FA81-4C1F-A925-FE5FF059CED0}" type="sibTrans" cxnId="{84ECE5AF-CF88-4492-AEB9-7ABFAC92F3E4}">
      <dgm:prSet/>
      <dgm:spPr/>
      <dgm:t>
        <a:bodyPr/>
        <a:lstStyle/>
        <a:p>
          <a:endParaRPr lang="en-US"/>
        </a:p>
      </dgm:t>
    </dgm:pt>
    <dgm:pt modelId="{27AE1079-F521-42B9-ABE8-D3460AD3D7A2}">
      <dgm:prSet/>
      <dgm:spPr/>
      <dgm:t>
        <a:bodyPr/>
        <a:lstStyle/>
        <a:p>
          <a:pPr>
            <a:lnSpc>
              <a:spcPct val="100000"/>
            </a:lnSpc>
          </a:pPr>
          <a:r>
            <a:rPr lang="tr-TR"/>
            <a:t>Test sayesinde yazılımın hem fonksiyonel hem de fonksiyonel olmayan gereksinimleri (güvenlik, kullanılabilirlik, verimlilik) açısından kalite seviyesi de belirlenir.  </a:t>
          </a:r>
          <a:endParaRPr lang="en-US"/>
        </a:p>
      </dgm:t>
    </dgm:pt>
    <dgm:pt modelId="{2B7CE914-69D3-4343-B514-5DE9BEAB837D}" type="parTrans" cxnId="{FE5C3473-2A18-4D78-B028-EFAB7ADBE58B}">
      <dgm:prSet/>
      <dgm:spPr/>
      <dgm:t>
        <a:bodyPr/>
        <a:lstStyle/>
        <a:p>
          <a:endParaRPr lang="en-US"/>
        </a:p>
      </dgm:t>
    </dgm:pt>
    <dgm:pt modelId="{05280875-4C50-4AA0-A55E-3F7324B3E750}" type="sibTrans" cxnId="{FE5C3473-2A18-4D78-B028-EFAB7ADBE58B}">
      <dgm:prSet/>
      <dgm:spPr/>
      <dgm:t>
        <a:bodyPr/>
        <a:lstStyle/>
        <a:p>
          <a:endParaRPr lang="en-US"/>
        </a:p>
      </dgm:t>
    </dgm:pt>
    <dgm:pt modelId="{C22022B7-726E-4F6A-89D6-6A51DAACBB14}" type="pres">
      <dgm:prSet presAssocID="{B15D66B6-3DFF-4DC4-849E-7DA35250CA5E}" presName="root" presStyleCnt="0">
        <dgm:presLayoutVars>
          <dgm:dir/>
          <dgm:resizeHandles val="exact"/>
        </dgm:presLayoutVars>
      </dgm:prSet>
      <dgm:spPr/>
    </dgm:pt>
    <dgm:pt modelId="{E9E245C2-0CEC-4272-81F8-4DB184C0D647}" type="pres">
      <dgm:prSet presAssocID="{FBF276B5-33CA-4FA7-8C83-6271DEFE4CEF}" presName="compNode" presStyleCnt="0"/>
      <dgm:spPr/>
    </dgm:pt>
    <dgm:pt modelId="{8FEB036D-3244-417E-849B-F5C4C09B5798}" type="pres">
      <dgm:prSet presAssocID="{FBF276B5-33CA-4FA7-8C83-6271DEFE4CEF}" presName="bgRect" presStyleLbl="bgShp" presStyleIdx="0" presStyleCnt="4"/>
      <dgm:spPr/>
    </dgm:pt>
    <dgm:pt modelId="{D5DEB7BD-3410-4D19-91D8-C0BA978EBACE}" type="pres">
      <dgm:prSet presAssocID="{FBF276B5-33CA-4FA7-8C83-6271DEFE4C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Yıldırım"/>
        </a:ext>
      </dgm:extLst>
    </dgm:pt>
    <dgm:pt modelId="{C32AA17D-FF71-44B7-876B-9F58892A6259}" type="pres">
      <dgm:prSet presAssocID="{FBF276B5-33CA-4FA7-8C83-6271DEFE4CEF}" presName="spaceRect" presStyleCnt="0"/>
      <dgm:spPr/>
    </dgm:pt>
    <dgm:pt modelId="{17434F83-152C-4FAA-B4C4-D341A4CD6194}" type="pres">
      <dgm:prSet presAssocID="{FBF276B5-33CA-4FA7-8C83-6271DEFE4CEF}" presName="parTx" presStyleLbl="revTx" presStyleIdx="0" presStyleCnt="4">
        <dgm:presLayoutVars>
          <dgm:chMax val="0"/>
          <dgm:chPref val="0"/>
        </dgm:presLayoutVars>
      </dgm:prSet>
      <dgm:spPr/>
    </dgm:pt>
    <dgm:pt modelId="{0C7BF840-8ECC-4347-863A-6A487D47C1DA}" type="pres">
      <dgm:prSet presAssocID="{BDC9BACE-CEDD-4572-84F2-D4AD6CC4A7EF}" presName="sibTrans" presStyleCnt="0"/>
      <dgm:spPr/>
    </dgm:pt>
    <dgm:pt modelId="{21D89A5E-2629-468D-B5BE-39179BC54D3C}" type="pres">
      <dgm:prSet presAssocID="{6FA8D8CF-BB19-4824-B2F8-4B4CB9E8F3B0}" presName="compNode" presStyleCnt="0"/>
      <dgm:spPr/>
    </dgm:pt>
    <dgm:pt modelId="{7800B684-E1D3-4A4D-9025-310D2B1FCAEB}" type="pres">
      <dgm:prSet presAssocID="{6FA8D8CF-BB19-4824-B2F8-4B4CB9E8F3B0}" presName="bgRect" presStyleLbl="bgShp" presStyleIdx="1" presStyleCnt="4"/>
      <dgm:spPr/>
    </dgm:pt>
    <dgm:pt modelId="{4A766035-E6F3-490E-B030-2680B9B713FE}" type="pres">
      <dgm:prSet presAssocID="{6FA8D8CF-BB19-4824-B2F8-4B4CB9E8F3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öcek"/>
        </a:ext>
      </dgm:extLst>
    </dgm:pt>
    <dgm:pt modelId="{6AFCEF48-967B-42DA-830D-7D6E1F3DA8D5}" type="pres">
      <dgm:prSet presAssocID="{6FA8D8CF-BB19-4824-B2F8-4B4CB9E8F3B0}" presName="spaceRect" presStyleCnt="0"/>
      <dgm:spPr/>
    </dgm:pt>
    <dgm:pt modelId="{AF7684DE-2EB0-4864-A362-3F6126F2D5D4}" type="pres">
      <dgm:prSet presAssocID="{6FA8D8CF-BB19-4824-B2F8-4B4CB9E8F3B0}" presName="parTx" presStyleLbl="revTx" presStyleIdx="1" presStyleCnt="4">
        <dgm:presLayoutVars>
          <dgm:chMax val="0"/>
          <dgm:chPref val="0"/>
        </dgm:presLayoutVars>
      </dgm:prSet>
      <dgm:spPr/>
    </dgm:pt>
    <dgm:pt modelId="{82113FF6-8AD5-4CCD-B99B-731A552C36C2}" type="pres">
      <dgm:prSet presAssocID="{A56A8387-3079-4E4B-A751-1D138AA0B22A}" presName="sibTrans" presStyleCnt="0"/>
      <dgm:spPr/>
    </dgm:pt>
    <dgm:pt modelId="{338BBE98-2551-49FD-B853-A49CAFF8B495}" type="pres">
      <dgm:prSet presAssocID="{18A9DBE1-55A3-41EE-8524-911CF726BC89}" presName="compNode" presStyleCnt="0"/>
      <dgm:spPr/>
    </dgm:pt>
    <dgm:pt modelId="{6C0842B0-BAD4-45F0-A6A1-7F5BF59B8B5B}" type="pres">
      <dgm:prSet presAssocID="{18A9DBE1-55A3-41EE-8524-911CF726BC89}" presName="bgRect" presStyleLbl="bgShp" presStyleIdx="2" presStyleCnt="4"/>
      <dgm:spPr/>
    </dgm:pt>
    <dgm:pt modelId="{9CFF7F69-21FF-440D-971A-D8AA5E373E40}" type="pres">
      <dgm:prSet presAssocID="{18A9DBE1-55A3-41EE-8524-911CF726BC8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AD2BD6D3-3BEF-448D-974E-96B1C3B7B223}" type="pres">
      <dgm:prSet presAssocID="{18A9DBE1-55A3-41EE-8524-911CF726BC89}" presName="spaceRect" presStyleCnt="0"/>
      <dgm:spPr/>
    </dgm:pt>
    <dgm:pt modelId="{64611F8A-B10E-4B14-AAC9-64D75F93C1DF}" type="pres">
      <dgm:prSet presAssocID="{18A9DBE1-55A3-41EE-8524-911CF726BC89}" presName="parTx" presStyleLbl="revTx" presStyleIdx="2" presStyleCnt="4">
        <dgm:presLayoutVars>
          <dgm:chMax val="0"/>
          <dgm:chPref val="0"/>
        </dgm:presLayoutVars>
      </dgm:prSet>
      <dgm:spPr/>
    </dgm:pt>
    <dgm:pt modelId="{266450A3-535F-45A8-B4C5-623587DFDC5D}" type="pres">
      <dgm:prSet presAssocID="{C0E7BD6B-FA81-4C1F-A925-FE5FF059CED0}" presName="sibTrans" presStyleCnt="0"/>
      <dgm:spPr/>
    </dgm:pt>
    <dgm:pt modelId="{717CC1E3-E3CE-4304-A47C-5D4578248A5F}" type="pres">
      <dgm:prSet presAssocID="{27AE1079-F521-42B9-ABE8-D3460AD3D7A2}" presName="compNode" presStyleCnt="0"/>
      <dgm:spPr/>
    </dgm:pt>
    <dgm:pt modelId="{700DA4B7-3EB3-4984-8B46-54AA5DCA7D35}" type="pres">
      <dgm:prSet presAssocID="{27AE1079-F521-42B9-ABE8-D3460AD3D7A2}" presName="bgRect" presStyleLbl="bgShp" presStyleIdx="3" presStyleCnt="4"/>
      <dgm:spPr/>
    </dgm:pt>
    <dgm:pt modelId="{DF1229DD-7A98-4948-8DF2-939E3E995BDB}" type="pres">
      <dgm:prSet presAssocID="{27AE1079-F521-42B9-ABE8-D3460AD3D7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ilim insanı"/>
        </a:ext>
      </dgm:extLst>
    </dgm:pt>
    <dgm:pt modelId="{6995DF22-ECA0-4A0E-974E-2A777AD3142B}" type="pres">
      <dgm:prSet presAssocID="{27AE1079-F521-42B9-ABE8-D3460AD3D7A2}" presName="spaceRect" presStyleCnt="0"/>
      <dgm:spPr/>
    </dgm:pt>
    <dgm:pt modelId="{41B2ED80-2948-486E-92E6-E2A37A66EC0E}" type="pres">
      <dgm:prSet presAssocID="{27AE1079-F521-42B9-ABE8-D3460AD3D7A2}" presName="parTx" presStyleLbl="revTx" presStyleIdx="3" presStyleCnt="4">
        <dgm:presLayoutVars>
          <dgm:chMax val="0"/>
          <dgm:chPref val="0"/>
        </dgm:presLayoutVars>
      </dgm:prSet>
      <dgm:spPr/>
    </dgm:pt>
  </dgm:ptLst>
  <dgm:cxnLst>
    <dgm:cxn modelId="{50A9100E-ACB0-45FB-8D42-A3DF2E1A9BB0}" type="presOf" srcId="{FBF276B5-33CA-4FA7-8C83-6271DEFE4CEF}" destId="{17434F83-152C-4FAA-B4C4-D341A4CD6194}" srcOrd="0" destOrd="0" presId="urn:microsoft.com/office/officeart/2018/2/layout/IconVerticalSolidList"/>
    <dgm:cxn modelId="{BDA4C810-664B-460C-9C24-1E1B969E351F}" type="presOf" srcId="{18A9DBE1-55A3-41EE-8524-911CF726BC89}" destId="{64611F8A-B10E-4B14-AAC9-64D75F93C1DF}" srcOrd="0" destOrd="0" presId="urn:microsoft.com/office/officeart/2018/2/layout/IconVerticalSolidList"/>
    <dgm:cxn modelId="{95C7A03A-B0EE-4393-BCEA-48D6298B77F9}" type="presOf" srcId="{6FA8D8CF-BB19-4824-B2F8-4B4CB9E8F3B0}" destId="{AF7684DE-2EB0-4864-A362-3F6126F2D5D4}" srcOrd="0" destOrd="0" presId="urn:microsoft.com/office/officeart/2018/2/layout/IconVerticalSolidList"/>
    <dgm:cxn modelId="{2D11673C-87D1-42F1-9557-C1E9CCFC36C0}" type="presOf" srcId="{B15D66B6-3DFF-4DC4-849E-7DA35250CA5E}" destId="{C22022B7-726E-4F6A-89D6-6A51DAACBB14}" srcOrd="0" destOrd="0" presId="urn:microsoft.com/office/officeart/2018/2/layout/IconVerticalSolidList"/>
    <dgm:cxn modelId="{FE5C3473-2A18-4D78-B028-EFAB7ADBE58B}" srcId="{B15D66B6-3DFF-4DC4-849E-7DA35250CA5E}" destId="{27AE1079-F521-42B9-ABE8-D3460AD3D7A2}" srcOrd="3" destOrd="0" parTransId="{2B7CE914-69D3-4343-B514-5DE9BEAB837D}" sibTransId="{05280875-4C50-4AA0-A55E-3F7324B3E750}"/>
    <dgm:cxn modelId="{84ECE5AF-CF88-4492-AEB9-7ABFAC92F3E4}" srcId="{B15D66B6-3DFF-4DC4-849E-7DA35250CA5E}" destId="{18A9DBE1-55A3-41EE-8524-911CF726BC89}" srcOrd="2" destOrd="0" parTransId="{F8AAAEFA-26A9-4CC2-9D9B-6BA6E991635F}" sibTransId="{C0E7BD6B-FA81-4C1F-A925-FE5FF059CED0}"/>
    <dgm:cxn modelId="{9A891EE0-39A9-4C5B-831F-0575F5D5B0BD}" srcId="{B15D66B6-3DFF-4DC4-849E-7DA35250CA5E}" destId="{6FA8D8CF-BB19-4824-B2F8-4B4CB9E8F3B0}" srcOrd="1" destOrd="0" parTransId="{140DE1A0-225B-46C2-A6AC-187826B95D90}" sibTransId="{A56A8387-3079-4E4B-A751-1D138AA0B22A}"/>
    <dgm:cxn modelId="{C69191E0-0BAB-4E7E-90AD-C5B8019295C2}" srcId="{B15D66B6-3DFF-4DC4-849E-7DA35250CA5E}" destId="{FBF276B5-33CA-4FA7-8C83-6271DEFE4CEF}" srcOrd="0" destOrd="0" parTransId="{608F615C-7348-438E-B666-6AD9D1A34ECE}" sibTransId="{BDC9BACE-CEDD-4572-84F2-D4AD6CC4A7EF}"/>
    <dgm:cxn modelId="{59E0A8E0-537A-4898-86D4-4210C0F26B7F}" type="presOf" srcId="{27AE1079-F521-42B9-ABE8-D3460AD3D7A2}" destId="{41B2ED80-2948-486E-92E6-E2A37A66EC0E}" srcOrd="0" destOrd="0" presId="urn:microsoft.com/office/officeart/2018/2/layout/IconVerticalSolidList"/>
    <dgm:cxn modelId="{163AFD6A-5161-47D2-8481-DF584C35571B}" type="presParOf" srcId="{C22022B7-726E-4F6A-89D6-6A51DAACBB14}" destId="{E9E245C2-0CEC-4272-81F8-4DB184C0D647}" srcOrd="0" destOrd="0" presId="urn:microsoft.com/office/officeart/2018/2/layout/IconVerticalSolidList"/>
    <dgm:cxn modelId="{99AA7929-E35D-4514-AAD1-081D99B47EAA}" type="presParOf" srcId="{E9E245C2-0CEC-4272-81F8-4DB184C0D647}" destId="{8FEB036D-3244-417E-849B-F5C4C09B5798}" srcOrd="0" destOrd="0" presId="urn:microsoft.com/office/officeart/2018/2/layout/IconVerticalSolidList"/>
    <dgm:cxn modelId="{E600F948-2440-402F-8E32-B940F98C3299}" type="presParOf" srcId="{E9E245C2-0CEC-4272-81F8-4DB184C0D647}" destId="{D5DEB7BD-3410-4D19-91D8-C0BA978EBACE}" srcOrd="1" destOrd="0" presId="urn:microsoft.com/office/officeart/2018/2/layout/IconVerticalSolidList"/>
    <dgm:cxn modelId="{8B028400-1813-4D5A-8021-77C197EFAB0E}" type="presParOf" srcId="{E9E245C2-0CEC-4272-81F8-4DB184C0D647}" destId="{C32AA17D-FF71-44B7-876B-9F58892A6259}" srcOrd="2" destOrd="0" presId="urn:microsoft.com/office/officeart/2018/2/layout/IconVerticalSolidList"/>
    <dgm:cxn modelId="{5071A4E7-6840-4FE2-AA68-24623D7A3518}" type="presParOf" srcId="{E9E245C2-0CEC-4272-81F8-4DB184C0D647}" destId="{17434F83-152C-4FAA-B4C4-D341A4CD6194}" srcOrd="3" destOrd="0" presId="urn:microsoft.com/office/officeart/2018/2/layout/IconVerticalSolidList"/>
    <dgm:cxn modelId="{591EF826-E6BE-4BB3-80EF-2FBCD8FC1307}" type="presParOf" srcId="{C22022B7-726E-4F6A-89D6-6A51DAACBB14}" destId="{0C7BF840-8ECC-4347-863A-6A487D47C1DA}" srcOrd="1" destOrd="0" presId="urn:microsoft.com/office/officeart/2018/2/layout/IconVerticalSolidList"/>
    <dgm:cxn modelId="{8142EFCD-C08D-4AEF-9BA4-3AC5AFEBD22B}" type="presParOf" srcId="{C22022B7-726E-4F6A-89D6-6A51DAACBB14}" destId="{21D89A5E-2629-468D-B5BE-39179BC54D3C}" srcOrd="2" destOrd="0" presId="urn:microsoft.com/office/officeart/2018/2/layout/IconVerticalSolidList"/>
    <dgm:cxn modelId="{8C3649E5-C5DB-4DBF-811D-FC3BDBA39B1D}" type="presParOf" srcId="{21D89A5E-2629-468D-B5BE-39179BC54D3C}" destId="{7800B684-E1D3-4A4D-9025-310D2B1FCAEB}" srcOrd="0" destOrd="0" presId="urn:microsoft.com/office/officeart/2018/2/layout/IconVerticalSolidList"/>
    <dgm:cxn modelId="{9C6D546E-91AA-4DB8-8D68-32AE88EAD06D}" type="presParOf" srcId="{21D89A5E-2629-468D-B5BE-39179BC54D3C}" destId="{4A766035-E6F3-490E-B030-2680B9B713FE}" srcOrd="1" destOrd="0" presId="urn:microsoft.com/office/officeart/2018/2/layout/IconVerticalSolidList"/>
    <dgm:cxn modelId="{BE392234-C92E-4C45-AF79-ADEE38AA96AF}" type="presParOf" srcId="{21D89A5E-2629-468D-B5BE-39179BC54D3C}" destId="{6AFCEF48-967B-42DA-830D-7D6E1F3DA8D5}" srcOrd="2" destOrd="0" presId="urn:microsoft.com/office/officeart/2018/2/layout/IconVerticalSolidList"/>
    <dgm:cxn modelId="{58D31E5E-2E7B-4C55-A43B-DFAB762F1E0E}" type="presParOf" srcId="{21D89A5E-2629-468D-B5BE-39179BC54D3C}" destId="{AF7684DE-2EB0-4864-A362-3F6126F2D5D4}" srcOrd="3" destOrd="0" presId="urn:microsoft.com/office/officeart/2018/2/layout/IconVerticalSolidList"/>
    <dgm:cxn modelId="{B67A2659-598B-4281-BF05-FC057A633AEF}" type="presParOf" srcId="{C22022B7-726E-4F6A-89D6-6A51DAACBB14}" destId="{82113FF6-8AD5-4CCD-B99B-731A552C36C2}" srcOrd="3" destOrd="0" presId="urn:microsoft.com/office/officeart/2018/2/layout/IconVerticalSolidList"/>
    <dgm:cxn modelId="{B040E4E9-9678-460E-9D86-91F64C0597C0}" type="presParOf" srcId="{C22022B7-726E-4F6A-89D6-6A51DAACBB14}" destId="{338BBE98-2551-49FD-B853-A49CAFF8B495}" srcOrd="4" destOrd="0" presId="urn:microsoft.com/office/officeart/2018/2/layout/IconVerticalSolidList"/>
    <dgm:cxn modelId="{585098A4-946C-414E-A3E4-0DBAABBFA099}" type="presParOf" srcId="{338BBE98-2551-49FD-B853-A49CAFF8B495}" destId="{6C0842B0-BAD4-45F0-A6A1-7F5BF59B8B5B}" srcOrd="0" destOrd="0" presId="urn:microsoft.com/office/officeart/2018/2/layout/IconVerticalSolidList"/>
    <dgm:cxn modelId="{C7699497-516A-452F-8478-837C68A4EC99}" type="presParOf" srcId="{338BBE98-2551-49FD-B853-A49CAFF8B495}" destId="{9CFF7F69-21FF-440D-971A-D8AA5E373E40}" srcOrd="1" destOrd="0" presId="urn:microsoft.com/office/officeart/2018/2/layout/IconVerticalSolidList"/>
    <dgm:cxn modelId="{6E12E35A-F568-400D-9CEA-1B6FE4485B75}" type="presParOf" srcId="{338BBE98-2551-49FD-B853-A49CAFF8B495}" destId="{AD2BD6D3-3BEF-448D-974E-96B1C3B7B223}" srcOrd="2" destOrd="0" presId="urn:microsoft.com/office/officeart/2018/2/layout/IconVerticalSolidList"/>
    <dgm:cxn modelId="{E3F91627-99C0-4B7A-9C8E-1CD63810C944}" type="presParOf" srcId="{338BBE98-2551-49FD-B853-A49CAFF8B495}" destId="{64611F8A-B10E-4B14-AAC9-64D75F93C1DF}" srcOrd="3" destOrd="0" presId="urn:microsoft.com/office/officeart/2018/2/layout/IconVerticalSolidList"/>
    <dgm:cxn modelId="{16FF26A8-D22D-485F-990B-8259240B44FB}" type="presParOf" srcId="{C22022B7-726E-4F6A-89D6-6A51DAACBB14}" destId="{266450A3-535F-45A8-B4C5-623587DFDC5D}" srcOrd="5" destOrd="0" presId="urn:microsoft.com/office/officeart/2018/2/layout/IconVerticalSolidList"/>
    <dgm:cxn modelId="{180A50E3-DFAD-45D3-84C6-E5E498842D4E}" type="presParOf" srcId="{C22022B7-726E-4F6A-89D6-6A51DAACBB14}" destId="{717CC1E3-E3CE-4304-A47C-5D4578248A5F}" srcOrd="6" destOrd="0" presId="urn:microsoft.com/office/officeart/2018/2/layout/IconVerticalSolidList"/>
    <dgm:cxn modelId="{B551EF2E-7E6C-4319-8F0A-83A67E20AE2E}" type="presParOf" srcId="{717CC1E3-E3CE-4304-A47C-5D4578248A5F}" destId="{700DA4B7-3EB3-4984-8B46-54AA5DCA7D35}" srcOrd="0" destOrd="0" presId="urn:microsoft.com/office/officeart/2018/2/layout/IconVerticalSolidList"/>
    <dgm:cxn modelId="{16F69F08-7283-4D05-8DB0-6565C0CC7DCD}" type="presParOf" srcId="{717CC1E3-E3CE-4304-A47C-5D4578248A5F}" destId="{DF1229DD-7A98-4948-8DF2-939E3E995BDB}" srcOrd="1" destOrd="0" presId="urn:microsoft.com/office/officeart/2018/2/layout/IconVerticalSolidList"/>
    <dgm:cxn modelId="{27472951-5A7F-41DC-8653-A1AA3B0CBE91}" type="presParOf" srcId="{717CC1E3-E3CE-4304-A47C-5D4578248A5F}" destId="{6995DF22-ECA0-4A0E-974E-2A777AD3142B}" srcOrd="2" destOrd="0" presId="urn:microsoft.com/office/officeart/2018/2/layout/IconVerticalSolidList"/>
    <dgm:cxn modelId="{4617A3E6-A15B-4FFA-9197-78754CA78070}" type="presParOf" srcId="{717CC1E3-E3CE-4304-A47C-5D4578248A5F}" destId="{41B2ED80-2948-486E-92E6-E2A37A66EC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1710FA9-9CF1-4872-A98C-864435D9A739}"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378DE631-67C2-4A8B-9C73-FB53845FB64D}">
      <dgm:prSet/>
      <dgm:spPr/>
      <dgm:t>
        <a:bodyPr/>
        <a:lstStyle/>
        <a:p>
          <a:r>
            <a:rPr lang="tr-TR" b="1" dirty="0"/>
            <a:t>Entegrasyon Testi: </a:t>
          </a:r>
          <a:r>
            <a:rPr lang="tr-TR" dirty="0"/>
            <a:t>Bileşenler arasındaki arayüzleri, dosya sistemi ve donanım gibi sistemin farklı bölümleriyle etkileşimini ve sistemler arasındaki arayüzleri test eder.</a:t>
          </a:r>
          <a:endParaRPr lang="en-US" dirty="0"/>
        </a:p>
      </dgm:t>
    </dgm:pt>
    <dgm:pt modelId="{61C0C940-BDAB-46B1-9C00-5E82B0EE3762}" type="parTrans" cxnId="{398220C5-7667-44A1-8B56-B8519DBBFF08}">
      <dgm:prSet/>
      <dgm:spPr/>
      <dgm:t>
        <a:bodyPr/>
        <a:lstStyle/>
        <a:p>
          <a:endParaRPr lang="en-US"/>
        </a:p>
      </dgm:t>
    </dgm:pt>
    <dgm:pt modelId="{6828915D-777E-4579-83E1-C271B477FC33}" type="sibTrans" cxnId="{398220C5-7667-44A1-8B56-B8519DBBFF08}">
      <dgm:prSet/>
      <dgm:spPr/>
      <dgm:t>
        <a:bodyPr/>
        <a:lstStyle/>
        <a:p>
          <a:endParaRPr lang="en-US"/>
        </a:p>
      </dgm:t>
    </dgm:pt>
    <dgm:pt modelId="{2359E101-58C8-4685-B8EF-E998D27AD687}">
      <dgm:prSet/>
      <dgm:spPr/>
      <dgm:t>
        <a:bodyPr/>
        <a:lstStyle/>
        <a:p>
          <a:r>
            <a:rPr lang="tr-TR" dirty="0"/>
            <a:t>Test esası; yazılım ve sistem tasarımı, mimari, iş akışları ve kullanım senaryolarına dayanmaktadır. </a:t>
          </a:r>
          <a:endParaRPr lang="en-US" dirty="0"/>
        </a:p>
      </dgm:t>
    </dgm:pt>
    <dgm:pt modelId="{B79C18C9-17DD-41F4-9A1E-3DE161675340}" type="parTrans" cxnId="{E5004665-5493-48A3-8167-7E6C5F35CA98}">
      <dgm:prSet/>
      <dgm:spPr/>
      <dgm:t>
        <a:bodyPr/>
        <a:lstStyle/>
        <a:p>
          <a:endParaRPr lang="en-US"/>
        </a:p>
      </dgm:t>
    </dgm:pt>
    <dgm:pt modelId="{D566839E-378A-4B74-86A9-DB441A1B10A3}" type="sibTrans" cxnId="{E5004665-5493-48A3-8167-7E6C5F35CA98}">
      <dgm:prSet/>
      <dgm:spPr/>
      <dgm:t>
        <a:bodyPr/>
        <a:lstStyle/>
        <a:p>
          <a:endParaRPr lang="en-US"/>
        </a:p>
      </dgm:t>
    </dgm:pt>
    <dgm:pt modelId="{F4D47CED-1FE0-4807-ABBB-13FF6CA57B7E}">
      <dgm:prSet/>
      <dgm:spPr/>
      <dgm:t>
        <a:bodyPr/>
        <a:lstStyle/>
        <a:p>
          <a:r>
            <a:rPr lang="tr-TR"/>
            <a:t>Bileşen entegrasyon testi, yazılımın bileşenleri arasındaki etkileşimleri test eder ve bileşen testinden sonra yapılır. </a:t>
          </a:r>
          <a:endParaRPr lang="en-US"/>
        </a:p>
      </dgm:t>
    </dgm:pt>
    <dgm:pt modelId="{2272EBDD-E736-4E6C-BA8D-3180865CDF1A}" type="parTrans" cxnId="{B886265A-ACE9-4D88-B3B8-AADEA53EAF6D}">
      <dgm:prSet/>
      <dgm:spPr/>
      <dgm:t>
        <a:bodyPr/>
        <a:lstStyle/>
        <a:p>
          <a:endParaRPr lang="en-US"/>
        </a:p>
      </dgm:t>
    </dgm:pt>
    <dgm:pt modelId="{A433DE89-B974-4292-B8A7-0AABC5E14872}" type="sibTrans" cxnId="{B886265A-ACE9-4D88-B3B8-AADEA53EAF6D}">
      <dgm:prSet/>
      <dgm:spPr/>
      <dgm:t>
        <a:bodyPr/>
        <a:lstStyle/>
        <a:p>
          <a:endParaRPr lang="en-US"/>
        </a:p>
      </dgm:t>
    </dgm:pt>
    <dgm:pt modelId="{9F24F1F1-0B0F-4335-BE5E-809E7F1123A9}">
      <dgm:prSet/>
      <dgm:spPr/>
      <dgm:t>
        <a:bodyPr/>
        <a:lstStyle/>
        <a:p>
          <a:r>
            <a:rPr lang="tr-TR"/>
            <a:t>Sistem entegrasyon testi, farklı sistemler veya donanım ve yazılım arasındaki etkileşimleri test eder ve sistem testinden sonra yapılabilir.</a:t>
          </a:r>
          <a:endParaRPr lang="en-US"/>
        </a:p>
      </dgm:t>
    </dgm:pt>
    <dgm:pt modelId="{DD35816B-3407-4417-9985-4B4983729348}" type="parTrans" cxnId="{68C27748-F894-47EA-9E72-A01DCE42D86A}">
      <dgm:prSet/>
      <dgm:spPr/>
      <dgm:t>
        <a:bodyPr/>
        <a:lstStyle/>
        <a:p>
          <a:endParaRPr lang="en-US"/>
        </a:p>
      </dgm:t>
    </dgm:pt>
    <dgm:pt modelId="{A69434FE-FC7B-4285-A441-1AEC72E63F47}" type="sibTrans" cxnId="{68C27748-F894-47EA-9E72-A01DCE42D86A}">
      <dgm:prSet/>
      <dgm:spPr/>
      <dgm:t>
        <a:bodyPr/>
        <a:lstStyle/>
        <a:p>
          <a:endParaRPr lang="en-US"/>
        </a:p>
      </dgm:t>
    </dgm:pt>
    <dgm:pt modelId="{C5AFA422-4C95-4F9F-B708-A3F82B8517AE}" type="pres">
      <dgm:prSet presAssocID="{B1710FA9-9CF1-4872-A98C-864435D9A739}" presName="outerComposite" presStyleCnt="0">
        <dgm:presLayoutVars>
          <dgm:chMax val="5"/>
          <dgm:dir/>
          <dgm:resizeHandles val="exact"/>
        </dgm:presLayoutVars>
      </dgm:prSet>
      <dgm:spPr/>
    </dgm:pt>
    <dgm:pt modelId="{FFA466A5-DDFB-4B3B-8DE3-7AD4105471C2}" type="pres">
      <dgm:prSet presAssocID="{B1710FA9-9CF1-4872-A98C-864435D9A739}" presName="dummyMaxCanvas" presStyleCnt="0">
        <dgm:presLayoutVars/>
      </dgm:prSet>
      <dgm:spPr/>
    </dgm:pt>
    <dgm:pt modelId="{BB076002-0D77-44BF-972B-D39279C1030B}" type="pres">
      <dgm:prSet presAssocID="{B1710FA9-9CF1-4872-A98C-864435D9A739}" presName="FourNodes_1" presStyleLbl="node1" presStyleIdx="0" presStyleCnt="4">
        <dgm:presLayoutVars>
          <dgm:bulletEnabled val="1"/>
        </dgm:presLayoutVars>
      </dgm:prSet>
      <dgm:spPr/>
    </dgm:pt>
    <dgm:pt modelId="{39CA125C-0D48-4F70-8A07-C811CC062239}" type="pres">
      <dgm:prSet presAssocID="{B1710FA9-9CF1-4872-A98C-864435D9A739}" presName="FourNodes_2" presStyleLbl="node1" presStyleIdx="1" presStyleCnt="4">
        <dgm:presLayoutVars>
          <dgm:bulletEnabled val="1"/>
        </dgm:presLayoutVars>
      </dgm:prSet>
      <dgm:spPr/>
    </dgm:pt>
    <dgm:pt modelId="{6E0043C3-96A5-4DF1-9E69-F00C2F44121D}" type="pres">
      <dgm:prSet presAssocID="{B1710FA9-9CF1-4872-A98C-864435D9A739}" presName="FourNodes_3" presStyleLbl="node1" presStyleIdx="2" presStyleCnt="4">
        <dgm:presLayoutVars>
          <dgm:bulletEnabled val="1"/>
        </dgm:presLayoutVars>
      </dgm:prSet>
      <dgm:spPr/>
    </dgm:pt>
    <dgm:pt modelId="{5C6FD39A-236E-4F7E-A35B-671B6632A85E}" type="pres">
      <dgm:prSet presAssocID="{B1710FA9-9CF1-4872-A98C-864435D9A739}" presName="FourNodes_4" presStyleLbl="node1" presStyleIdx="3" presStyleCnt="4">
        <dgm:presLayoutVars>
          <dgm:bulletEnabled val="1"/>
        </dgm:presLayoutVars>
      </dgm:prSet>
      <dgm:spPr/>
    </dgm:pt>
    <dgm:pt modelId="{F801CB24-7243-4F25-860A-4D42C3CA95D1}" type="pres">
      <dgm:prSet presAssocID="{B1710FA9-9CF1-4872-A98C-864435D9A739}" presName="FourConn_1-2" presStyleLbl="fgAccFollowNode1" presStyleIdx="0" presStyleCnt="3">
        <dgm:presLayoutVars>
          <dgm:bulletEnabled val="1"/>
        </dgm:presLayoutVars>
      </dgm:prSet>
      <dgm:spPr/>
    </dgm:pt>
    <dgm:pt modelId="{21708392-AD42-4BE4-B095-7D0CB468A400}" type="pres">
      <dgm:prSet presAssocID="{B1710FA9-9CF1-4872-A98C-864435D9A739}" presName="FourConn_2-3" presStyleLbl="fgAccFollowNode1" presStyleIdx="1" presStyleCnt="3">
        <dgm:presLayoutVars>
          <dgm:bulletEnabled val="1"/>
        </dgm:presLayoutVars>
      </dgm:prSet>
      <dgm:spPr/>
    </dgm:pt>
    <dgm:pt modelId="{DCAE1CF2-5DEE-4D60-8639-A383B161B904}" type="pres">
      <dgm:prSet presAssocID="{B1710FA9-9CF1-4872-A98C-864435D9A739}" presName="FourConn_3-4" presStyleLbl="fgAccFollowNode1" presStyleIdx="2" presStyleCnt="3">
        <dgm:presLayoutVars>
          <dgm:bulletEnabled val="1"/>
        </dgm:presLayoutVars>
      </dgm:prSet>
      <dgm:spPr/>
    </dgm:pt>
    <dgm:pt modelId="{19B49C77-5B4D-4EEA-97D0-67D6A9F4F040}" type="pres">
      <dgm:prSet presAssocID="{B1710FA9-9CF1-4872-A98C-864435D9A739}" presName="FourNodes_1_text" presStyleLbl="node1" presStyleIdx="3" presStyleCnt="4">
        <dgm:presLayoutVars>
          <dgm:bulletEnabled val="1"/>
        </dgm:presLayoutVars>
      </dgm:prSet>
      <dgm:spPr/>
    </dgm:pt>
    <dgm:pt modelId="{21CE442C-11E5-419F-8A30-D10D237CB72D}" type="pres">
      <dgm:prSet presAssocID="{B1710FA9-9CF1-4872-A98C-864435D9A739}" presName="FourNodes_2_text" presStyleLbl="node1" presStyleIdx="3" presStyleCnt="4">
        <dgm:presLayoutVars>
          <dgm:bulletEnabled val="1"/>
        </dgm:presLayoutVars>
      </dgm:prSet>
      <dgm:spPr/>
    </dgm:pt>
    <dgm:pt modelId="{75A2A419-C79A-485F-9E96-47D8FB7328E6}" type="pres">
      <dgm:prSet presAssocID="{B1710FA9-9CF1-4872-A98C-864435D9A739}" presName="FourNodes_3_text" presStyleLbl="node1" presStyleIdx="3" presStyleCnt="4">
        <dgm:presLayoutVars>
          <dgm:bulletEnabled val="1"/>
        </dgm:presLayoutVars>
      </dgm:prSet>
      <dgm:spPr/>
    </dgm:pt>
    <dgm:pt modelId="{52952B4B-6D19-454F-8BD0-E5C322E901C0}" type="pres">
      <dgm:prSet presAssocID="{B1710FA9-9CF1-4872-A98C-864435D9A739}" presName="FourNodes_4_text" presStyleLbl="node1" presStyleIdx="3" presStyleCnt="4">
        <dgm:presLayoutVars>
          <dgm:bulletEnabled val="1"/>
        </dgm:presLayoutVars>
      </dgm:prSet>
      <dgm:spPr/>
    </dgm:pt>
  </dgm:ptLst>
  <dgm:cxnLst>
    <dgm:cxn modelId="{0E896214-13B3-4DFF-88FD-D014C576945A}" type="presOf" srcId="{6828915D-777E-4579-83E1-C271B477FC33}" destId="{F801CB24-7243-4F25-860A-4D42C3CA95D1}" srcOrd="0" destOrd="0" presId="urn:microsoft.com/office/officeart/2005/8/layout/vProcess5"/>
    <dgm:cxn modelId="{29C72F17-2A82-48D6-AC46-149E10A4A915}" type="presOf" srcId="{F4D47CED-1FE0-4807-ABBB-13FF6CA57B7E}" destId="{6E0043C3-96A5-4DF1-9E69-F00C2F44121D}" srcOrd="0" destOrd="0" presId="urn:microsoft.com/office/officeart/2005/8/layout/vProcess5"/>
    <dgm:cxn modelId="{877A3639-BEA1-40E5-A214-6B2AB035764F}" type="presOf" srcId="{2359E101-58C8-4685-B8EF-E998D27AD687}" destId="{39CA125C-0D48-4F70-8A07-C811CC062239}" srcOrd="0" destOrd="0" presId="urn:microsoft.com/office/officeart/2005/8/layout/vProcess5"/>
    <dgm:cxn modelId="{FADA113E-EA69-4B36-90F9-2FC3CAC1A2B6}" type="presOf" srcId="{B1710FA9-9CF1-4872-A98C-864435D9A739}" destId="{C5AFA422-4C95-4F9F-B708-A3F82B8517AE}" srcOrd="0" destOrd="0" presId="urn:microsoft.com/office/officeart/2005/8/layout/vProcess5"/>
    <dgm:cxn modelId="{A7555B62-8846-4D79-8ED5-B4ABE0A14DE2}" type="presOf" srcId="{378DE631-67C2-4A8B-9C73-FB53845FB64D}" destId="{19B49C77-5B4D-4EEA-97D0-67D6A9F4F040}" srcOrd="1" destOrd="0" presId="urn:microsoft.com/office/officeart/2005/8/layout/vProcess5"/>
    <dgm:cxn modelId="{E5004665-5493-48A3-8167-7E6C5F35CA98}" srcId="{B1710FA9-9CF1-4872-A98C-864435D9A739}" destId="{2359E101-58C8-4685-B8EF-E998D27AD687}" srcOrd="1" destOrd="0" parTransId="{B79C18C9-17DD-41F4-9A1E-3DE161675340}" sibTransId="{D566839E-378A-4B74-86A9-DB441A1B10A3}"/>
    <dgm:cxn modelId="{B8134766-BD2A-4311-BE76-9C061A202546}" type="presOf" srcId="{2359E101-58C8-4685-B8EF-E998D27AD687}" destId="{21CE442C-11E5-419F-8A30-D10D237CB72D}" srcOrd="1" destOrd="0" presId="urn:microsoft.com/office/officeart/2005/8/layout/vProcess5"/>
    <dgm:cxn modelId="{68C27748-F894-47EA-9E72-A01DCE42D86A}" srcId="{B1710FA9-9CF1-4872-A98C-864435D9A739}" destId="{9F24F1F1-0B0F-4335-BE5E-809E7F1123A9}" srcOrd="3" destOrd="0" parTransId="{DD35816B-3407-4417-9985-4B4983729348}" sibTransId="{A69434FE-FC7B-4285-A441-1AEC72E63F47}"/>
    <dgm:cxn modelId="{EAC9D04E-4D2E-4E17-9FF7-0BFBF8D95260}" type="presOf" srcId="{378DE631-67C2-4A8B-9C73-FB53845FB64D}" destId="{BB076002-0D77-44BF-972B-D39279C1030B}" srcOrd="0" destOrd="0" presId="urn:microsoft.com/office/officeart/2005/8/layout/vProcess5"/>
    <dgm:cxn modelId="{B886265A-ACE9-4D88-B3B8-AADEA53EAF6D}" srcId="{B1710FA9-9CF1-4872-A98C-864435D9A739}" destId="{F4D47CED-1FE0-4807-ABBB-13FF6CA57B7E}" srcOrd="2" destOrd="0" parTransId="{2272EBDD-E736-4E6C-BA8D-3180865CDF1A}" sibTransId="{A433DE89-B974-4292-B8A7-0AABC5E14872}"/>
    <dgm:cxn modelId="{215C6288-4F26-4987-9652-AB0C2BAA2310}" type="presOf" srcId="{F4D47CED-1FE0-4807-ABBB-13FF6CA57B7E}" destId="{75A2A419-C79A-485F-9E96-47D8FB7328E6}" srcOrd="1" destOrd="0" presId="urn:microsoft.com/office/officeart/2005/8/layout/vProcess5"/>
    <dgm:cxn modelId="{F63CCEB1-31F5-45DD-BB3D-BF476B98C144}" type="presOf" srcId="{D566839E-378A-4B74-86A9-DB441A1B10A3}" destId="{21708392-AD42-4BE4-B095-7D0CB468A400}" srcOrd="0" destOrd="0" presId="urn:microsoft.com/office/officeart/2005/8/layout/vProcess5"/>
    <dgm:cxn modelId="{A8CDA8B5-E618-452C-865D-3C8007633E20}" type="presOf" srcId="{9F24F1F1-0B0F-4335-BE5E-809E7F1123A9}" destId="{52952B4B-6D19-454F-8BD0-E5C322E901C0}" srcOrd="1" destOrd="0" presId="urn:microsoft.com/office/officeart/2005/8/layout/vProcess5"/>
    <dgm:cxn modelId="{DA9BF1B8-5E1A-4F26-804E-8E41F79BBD39}" type="presOf" srcId="{A433DE89-B974-4292-B8A7-0AABC5E14872}" destId="{DCAE1CF2-5DEE-4D60-8639-A383B161B904}" srcOrd="0" destOrd="0" presId="urn:microsoft.com/office/officeart/2005/8/layout/vProcess5"/>
    <dgm:cxn modelId="{398220C5-7667-44A1-8B56-B8519DBBFF08}" srcId="{B1710FA9-9CF1-4872-A98C-864435D9A739}" destId="{378DE631-67C2-4A8B-9C73-FB53845FB64D}" srcOrd="0" destOrd="0" parTransId="{61C0C940-BDAB-46B1-9C00-5E82B0EE3762}" sibTransId="{6828915D-777E-4579-83E1-C271B477FC33}"/>
    <dgm:cxn modelId="{410C2EEA-B78A-4BF0-A0DA-20B326AA5992}" type="presOf" srcId="{9F24F1F1-0B0F-4335-BE5E-809E7F1123A9}" destId="{5C6FD39A-236E-4F7E-A35B-671B6632A85E}" srcOrd="0" destOrd="0" presId="urn:microsoft.com/office/officeart/2005/8/layout/vProcess5"/>
    <dgm:cxn modelId="{D4F2B014-1737-4192-9C49-59C73A15D407}" type="presParOf" srcId="{C5AFA422-4C95-4F9F-B708-A3F82B8517AE}" destId="{FFA466A5-DDFB-4B3B-8DE3-7AD4105471C2}" srcOrd="0" destOrd="0" presId="urn:microsoft.com/office/officeart/2005/8/layout/vProcess5"/>
    <dgm:cxn modelId="{034D1639-7B52-488F-9A28-31BA2D92F3AD}" type="presParOf" srcId="{C5AFA422-4C95-4F9F-B708-A3F82B8517AE}" destId="{BB076002-0D77-44BF-972B-D39279C1030B}" srcOrd="1" destOrd="0" presId="urn:microsoft.com/office/officeart/2005/8/layout/vProcess5"/>
    <dgm:cxn modelId="{842AF680-2D24-4AC7-98C3-6E4AC7971E0A}" type="presParOf" srcId="{C5AFA422-4C95-4F9F-B708-A3F82B8517AE}" destId="{39CA125C-0D48-4F70-8A07-C811CC062239}" srcOrd="2" destOrd="0" presId="urn:microsoft.com/office/officeart/2005/8/layout/vProcess5"/>
    <dgm:cxn modelId="{2B46E26F-52A5-4058-85FD-7B1074FE0D45}" type="presParOf" srcId="{C5AFA422-4C95-4F9F-B708-A3F82B8517AE}" destId="{6E0043C3-96A5-4DF1-9E69-F00C2F44121D}" srcOrd="3" destOrd="0" presId="urn:microsoft.com/office/officeart/2005/8/layout/vProcess5"/>
    <dgm:cxn modelId="{F1E57AD2-4395-4C7D-AA77-19C9D1FFCAB6}" type="presParOf" srcId="{C5AFA422-4C95-4F9F-B708-A3F82B8517AE}" destId="{5C6FD39A-236E-4F7E-A35B-671B6632A85E}" srcOrd="4" destOrd="0" presId="urn:microsoft.com/office/officeart/2005/8/layout/vProcess5"/>
    <dgm:cxn modelId="{145FB396-F3D8-434A-8F05-CCE3E697C277}" type="presParOf" srcId="{C5AFA422-4C95-4F9F-B708-A3F82B8517AE}" destId="{F801CB24-7243-4F25-860A-4D42C3CA95D1}" srcOrd="5" destOrd="0" presId="urn:microsoft.com/office/officeart/2005/8/layout/vProcess5"/>
    <dgm:cxn modelId="{92E5977D-BE34-4AF5-B626-0E6790DE3CFE}" type="presParOf" srcId="{C5AFA422-4C95-4F9F-B708-A3F82B8517AE}" destId="{21708392-AD42-4BE4-B095-7D0CB468A400}" srcOrd="6" destOrd="0" presId="urn:microsoft.com/office/officeart/2005/8/layout/vProcess5"/>
    <dgm:cxn modelId="{1702BBAD-43E6-4225-A64E-28C39F5DD21B}" type="presParOf" srcId="{C5AFA422-4C95-4F9F-B708-A3F82B8517AE}" destId="{DCAE1CF2-5DEE-4D60-8639-A383B161B904}" srcOrd="7" destOrd="0" presId="urn:microsoft.com/office/officeart/2005/8/layout/vProcess5"/>
    <dgm:cxn modelId="{73B3D2BE-1795-40F4-9BEB-054FD7CBA6D8}" type="presParOf" srcId="{C5AFA422-4C95-4F9F-B708-A3F82B8517AE}" destId="{19B49C77-5B4D-4EEA-97D0-67D6A9F4F040}" srcOrd="8" destOrd="0" presId="urn:microsoft.com/office/officeart/2005/8/layout/vProcess5"/>
    <dgm:cxn modelId="{84D9E7ED-ECE9-4CBE-B2F5-03D65EA8E49C}" type="presParOf" srcId="{C5AFA422-4C95-4F9F-B708-A3F82B8517AE}" destId="{21CE442C-11E5-419F-8A30-D10D237CB72D}" srcOrd="9" destOrd="0" presId="urn:microsoft.com/office/officeart/2005/8/layout/vProcess5"/>
    <dgm:cxn modelId="{BAFB7484-E698-4F05-A0ED-36EF0B6F82A4}" type="presParOf" srcId="{C5AFA422-4C95-4F9F-B708-A3F82B8517AE}" destId="{75A2A419-C79A-485F-9E96-47D8FB7328E6}" srcOrd="10" destOrd="0" presId="urn:microsoft.com/office/officeart/2005/8/layout/vProcess5"/>
    <dgm:cxn modelId="{6363411B-0B59-4EA1-90B4-195422242374}" type="presParOf" srcId="{C5AFA422-4C95-4F9F-B708-A3F82B8517AE}" destId="{52952B4B-6D19-454F-8BD0-E5C322E901C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873F35-5B3A-4059-BC30-D90280EBD6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00A29E-A2A8-4035-8B6A-FC32CE58FD61}">
      <dgm:prSet/>
      <dgm:spPr/>
      <dgm:t>
        <a:bodyPr/>
        <a:lstStyle/>
        <a:p>
          <a:r>
            <a:rPr lang="tr-TR" b="1"/>
            <a:t>Kabul Testi: </a:t>
          </a:r>
          <a:r>
            <a:rPr lang="tr-TR"/>
            <a:t>Kabul testi genellikle bir yazılımın müşterilerinin veya kullanıcılarının sorumluluğundadır; bu seviyedeki testlere diğer paydaşlar da dahil olabilir. </a:t>
          </a:r>
          <a:endParaRPr lang="en-US"/>
        </a:p>
      </dgm:t>
    </dgm:pt>
    <dgm:pt modelId="{82C9743F-6660-420A-8FEC-40C6C0C0D16E}" type="parTrans" cxnId="{5DCC6AB6-DDE5-4BB1-96A3-5EF6841205DD}">
      <dgm:prSet/>
      <dgm:spPr/>
      <dgm:t>
        <a:bodyPr/>
        <a:lstStyle/>
        <a:p>
          <a:endParaRPr lang="en-US"/>
        </a:p>
      </dgm:t>
    </dgm:pt>
    <dgm:pt modelId="{CF8A6465-C734-4163-8A94-0A515CC2FAFD}" type="sibTrans" cxnId="{5DCC6AB6-DDE5-4BB1-96A3-5EF6841205DD}">
      <dgm:prSet/>
      <dgm:spPr/>
      <dgm:t>
        <a:bodyPr/>
        <a:lstStyle/>
        <a:p>
          <a:endParaRPr lang="en-US"/>
        </a:p>
      </dgm:t>
    </dgm:pt>
    <dgm:pt modelId="{79F13ABF-E15B-4C1D-8533-B33B5C4B2E23}">
      <dgm:prSet/>
      <dgm:spPr/>
      <dgm:t>
        <a:bodyPr/>
        <a:lstStyle/>
        <a:p>
          <a:r>
            <a:rPr lang="tr-TR"/>
            <a:t>Kabul testinin amacı, sisteme, sistemin parçalarına veya sistemin fonksiyonel olmayan gereksinimlerine karşı güven oluşturmaktır. </a:t>
          </a:r>
          <a:endParaRPr lang="en-US"/>
        </a:p>
      </dgm:t>
    </dgm:pt>
    <dgm:pt modelId="{43366735-1CAD-4012-949E-55D3E5253CE3}" type="parTrans" cxnId="{FF141727-47E2-4B6D-A4AA-3F78575900F7}">
      <dgm:prSet/>
      <dgm:spPr/>
      <dgm:t>
        <a:bodyPr/>
        <a:lstStyle/>
        <a:p>
          <a:endParaRPr lang="en-US"/>
        </a:p>
      </dgm:t>
    </dgm:pt>
    <dgm:pt modelId="{4C448FC9-5F49-46CA-8778-A645C5B18500}" type="sibTrans" cxnId="{FF141727-47E2-4B6D-A4AA-3F78575900F7}">
      <dgm:prSet/>
      <dgm:spPr/>
      <dgm:t>
        <a:bodyPr/>
        <a:lstStyle/>
        <a:p>
          <a:endParaRPr lang="en-US"/>
        </a:p>
      </dgm:t>
    </dgm:pt>
    <dgm:pt modelId="{898A1C9F-EFE2-4D24-B512-B74B29C392E8}">
      <dgm:prSet/>
      <dgm:spPr/>
      <dgm:t>
        <a:bodyPr/>
        <a:lstStyle/>
        <a:p>
          <a:r>
            <a:rPr lang="tr-TR"/>
            <a:t>Kabul testinde ana odak hataları bulmak değildir, sistemin canlıya hazır olduğunu göstermektir.</a:t>
          </a:r>
          <a:endParaRPr lang="en-US"/>
        </a:p>
      </dgm:t>
    </dgm:pt>
    <dgm:pt modelId="{848D1EAE-7F0D-4783-AAD4-5ACFC8589946}" type="parTrans" cxnId="{C17E236B-59FA-4374-A4D6-7028678970B6}">
      <dgm:prSet/>
      <dgm:spPr/>
      <dgm:t>
        <a:bodyPr/>
        <a:lstStyle/>
        <a:p>
          <a:endParaRPr lang="en-US"/>
        </a:p>
      </dgm:t>
    </dgm:pt>
    <dgm:pt modelId="{05B268D3-23CF-4C95-AF1C-5BE5A504EADA}" type="sibTrans" cxnId="{C17E236B-59FA-4374-A4D6-7028678970B6}">
      <dgm:prSet/>
      <dgm:spPr/>
      <dgm:t>
        <a:bodyPr/>
        <a:lstStyle/>
        <a:p>
          <a:endParaRPr lang="en-US"/>
        </a:p>
      </dgm:t>
    </dgm:pt>
    <dgm:pt modelId="{BDAB028F-11C1-4B1F-97DC-4EE3C3D7BC3D}">
      <dgm:prSet/>
      <dgm:spPr/>
      <dgm:t>
        <a:bodyPr/>
        <a:lstStyle/>
        <a:p>
          <a:r>
            <a:rPr lang="tr-TR"/>
            <a:t>Kabul testinin son test seviyesi olmadığı durumlar olabilir buna rağmen kabul testinde sistemin canlıya alınmaya ve kullanıma hazır olup olmadığı denetlenebilir. Örneğin, geniş ölçekli sistem entegrasyon testi, kabul testinin ardından yapılabilir</a:t>
          </a:r>
          <a:endParaRPr lang="en-US"/>
        </a:p>
      </dgm:t>
    </dgm:pt>
    <dgm:pt modelId="{E1B73C26-9E8E-402D-9AEE-A81BA055388E}" type="parTrans" cxnId="{50746C21-133E-4601-B5B7-3C45130F0F2F}">
      <dgm:prSet/>
      <dgm:spPr/>
      <dgm:t>
        <a:bodyPr/>
        <a:lstStyle/>
        <a:p>
          <a:endParaRPr lang="en-US"/>
        </a:p>
      </dgm:t>
    </dgm:pt>
    <dgm:pt modelId="{0AB46889-6DCA-479E-99E6-D6DC45957B0F}" type="sibTrans" cxnId="{50746C21-133E-4601-B5B7-3C45130F0F2F}">
      <dgm:prSet/>
      <dgm:spPr/>
      <dgm:t>
        <a:bodyPr/>
        <a:lstStyle/>
        <a:p>
          <a:endParaRPr lang="en-US"/>
        </a:p>
      </dgm:t>
    </dgm:pt>
    <dgm:pt modelId="{10790096-08A3-4738-92AB-DCD13A9BFC46}" type="pres">
      <dgm:prSet presAssocID="{4D873F35-5B3A-4059-BC30-D90280EBD674}" presName="root" presStyleCnt="0">
        <dgm:presLayoutVars>
          <dgm:dir/>
          <dgm:resizeHandles val="exact"/>
        </dgm:presLayoutVars>
      </dgm:prSet>
      <dgm:spPr/>
    </dgm:pt>
    <dgm:pt modelId="{A2CEFC6A-BE1A-4802-AE87-9B051C2E4EF5}" type="pres">
      <dgm:prSet presAssocID="{E700A29E-A2A8-4035-8B6A-FC32CE58FD61}" presName="compNode" presStyleCnt="0"/>
      <dgm:spPr/>
    </dgm:pt>
    <dgm:pt modelId="{31D9F1FC-38C4-4739-8208-BE1DB8DEED68}" type="pres">
      <dgm:prSet presAssocID="{E700A29E-A2A8-4035-8B6A-FC32CE58FD61}" presName="bgRect" presStyleLbl="bgShp" presStyleIdx="0" presStyleCnt="4"/>
      <dgm:spPr/>
    </dgm:pt>
    <dgm:pt modelId="{839BB0D1-9C3B-4EB7-9D89-DC2E3D63C715}" type="pres">
      <dgm:prSet presAssocID="{E700A29E-A2A8-4035-8B6A-FC32CE58FD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ay işareti"/>
        </a:ext>
      </dgm:extLst>
    </dgm:pt>
    <dgm:pt modelId="{5604109A-5A25-4DFC-AE5B-68A600CAA81D}" type="pres">
      <dgm:prSet presAssocID="{E700A29E-A2A8-4035-8B6A-FC32CE58FD61}" presName="spaceRect" presStyleCnt="0"/>
      <dgm:spPr/>
    </dgm:pt>
    <dgm:pt modelId="{EDE8A70B-A9EA-4B97-B872-277EE1B04197}" type="pres">
      <dgm:prSet presAssocID="{E700A29E-A2A8-4035-8B6A-FC32CE58FD61}" presName="parTx" presStyleLbl="revTx" presStyleIdx="0" presStyleCnt="4">
        <dgm:presLayoutVars>
          <dgm:chMax val="0"/>
          <dgm:chPref val="0"/>
        </dgm:presLayoutVars>
      </dgm:prSet>
      <dgm:spPr/>
    </dgm:pt>
    <dgm:pt modelId="{CF94074C-B430-49D8-AF6A-2BE5AA5F8648}" type="pres">
      <dgm:prSet presAssocID="{CF8A6465-C734-4163-8A94-0A515CC2FAFD}" presName="sibTrans" presStyleCnt="0"/>
      <dgm:spPr/>
    </dgm:pt>
    <dgm:pt modelId="{296CA7CD-BFFC-49D4-8CC7-4DFC5CFB4021}" type="pres">
      <dgm:prSet presAssocID="{79F13ABF-E15B-4C1D-8533-B33B5C4B2E23}" presName="compNode" presStyleCnt="0"/>
      <dgm:spPr/>
    </dgm:pt>
    <dgm:pt modelId="{E83DF539-A25E-45DA-AAC1-A5AD331D13CC}" type="pres">
      <dgm:prSet presAssocID="{79F13ABF-E15B-4C1D-8533-B33B5C4B2E23}" presName="bgRect" presStyleLbl="bgShp" presStyleIdx="1" presStyleCnt="4"/>
      <dgm:spPr/>
    </dgm:pt>
    <dgm:pt modelId="{D633833F-20AA-492E-B31C-B02E16090272}" type="pres">
      <dgm:prSet presAssocID="{79F13ABF-E15B-4C1D-8533-B33B5C4B2E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BC185866-C849-4AFE-AC91-FBF7EA5DC475}" type="pres">
      <dgm:prSet presAssocID="{79F13ABF-E15B-4C1D-8533-B33B5C4B2E23}" presName="spaceRect" presStyleCnt="0"/>
      <dgm:spPr/>
    </dgm:pt>
    <dgm:pt modelId="{75C12EE0-ED04-4298-ACE2-47F0F47ACB57}" type="pres">
      <dgm:prSet presAssocID="{79F13ABF-E15B-4C1D-8533-B33B5C4B2E23}" presName="parTx" presStyleLbl="revTx" presStyleIdx="1" presStyleCnt="4">
        <dgm:presLayoutVars>
          <dgm:chMax val="0"/>
          <dgm:chPref val="0"/>
        </dgm:presLayoutVars>
      </dgm:prSet>
      <dgm:spPr/>
    </dgm:pt>
    <dgm:pt modelId="{D1D4DB88-2FB9-4189-835D-4173C67418C3}" type="pres">
      <dgm:prSet presAssocID="{4C448FC9-5F49-46CA-8778-A645C5B18500}" presName="sibTrans" presStyleCnt="0"/>
      <dgm:spPr/>
    </dgm:pt>
    <dgm:pt modelId="{34C34AD5-7018-4422-8DF5-58FBD55B41E5}" type="pres">
      <dgm:prSet presAssocID="{898A1C9F-EFE2-4D24-B512-B74B29C392E8}" presName="compNode" presStyleCnt="0"/>
      <dgm:spPr/>
    </dgm:pt>
    <dgm:pt modelId="{BE6FC11B-11EA-4818-BC2D-5C6DB0DF4A2B}" type="pres">
      <dgm:prSet presAssocID="{898A1C9F-EFE2-4D24-B512-B74B29C392E8}" presName="bgRect" presStyleLbl="bgShp" presStyleIdx="2" presStyleCnt="4"/>
      <dgm:spPr/>
    </dgm:pt>
    <dgm:pt modelId="{489354A7-5271-4BB7-B69E-02B560F3349A}" type="pres">
      <dgm:prSet presAssocID="{898A1C9F-EFE2-4D24-B512-B74B29C392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9402678B-D675-469C-B86A-8C7055600634}" type="pres">
      <dgm:prSet presAssocID="{898A1C9F-EFE2-4D24-B512-B74B29C392E8}" presName="spaceRect" presStyleCnt="0"/>
      <dgm:spPr/>
    </dgm:pt>
    <dgm:pt modelId="{1D8FA9E3-EB07-4C1A-B090-BFDC2ED7D125}" type="pres">
      <dgm:prSet presAssocID="{898A1C9F-EFE2-4D24-B512-B74B29C392E8}" presName="parTx" presStyleLbl="revTx" presStyleIdx="2" presStyleCnt="4">
        <dgm:presLayoutVars>
          <dgm:chMax val="0"/>
          <dgm:chPref val="0"/>
        </dgm:presLayoutVars>
      </dgm:prSet>
      <dgm:spPr/>
    </dgm:pt>
    <dgm:pt modelId="{853FA6B7-01E3-461F-92F1-6088EA3D0B0D}" type="pres">
      <dgm:prSet presAssocID="{05B268D3-23CF-4C95-AF1C-5BE5A504EADA}" presName="sibTrans" presStyleCnt="0"/>
      <dgm:spPr/>
    </dgm:pt>
    <dgm:pt modelId="{6A4C2466-BD02-4D82-96A9-F8F5DC5F0F73}" type="pres">
      <dgm:prSet presAssocID="{BDAB028F-11C1-4B1F-97DC-4EE3C3D7BC3D}" presName="compNode" presStyleCnt="0"/>
      <dgm:spPr/>
    </dgm:pt>
    <dgm:pt modelId="{497BE9C1-402A-446A-BD3D-FFB87FF7DB13}" type="pres">
      <dgm:prSet presAssocID="{BDAB028F-11C1-4B1F-97DC-4EE3C3D7BC3D}" presName="bgRect" presStyleLbl="bgShp" presStyleIdx="3" presStyleCnt="4"/>
      <dgm:spPr/>
    </dgm:pt>
    <dgm:pt modelId="{EDD6A969-723D-4A99-8EFB-7FD87ADC825F}" type="pres">
      <dgm:prSet presAssocID="{BDAB028F-11C1-4B1F-97DC-4EE3C3D7BC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FA9BEDED-E8C1-4295-BCC4-684187A51DE4}" type="pres">
      <dgm:prSet presAssocID="{BDAB028F-11C1-4B1F-97DC-4EE3C3D7BC3D}" presName="spaceRect" presStyleCnt="0"/>
      <dgm:spPr/>
    </dgm:pt>
    <dgm:pt modelId="{A31BED88-F0E2-46B7-9E42-7846B51DE1AA}" type="pres">
      <dgm:prSet presAssocID="{BDAB028F-11C1-4B1F-97DC-4EE3C3D7BC3D}" presName="parTx" presStyleLbl="revTx" presStyleIdx="3" presStyleCnt="4">
        <dgm:presLayoutVars>
          <dgm:chMax val="0"/>
          <dgm:chPref val="0"/>
        </dgm:presLayoutVars>
      </dgm:prSet>
      <dgm:spPr/>
    </dgm:pt>
  </dgm:ptLst>
  <dgm:cxnLst>
    <dgm:cxn modelId="{09E42105-8D8C-49C3-9995-F1C761FE3AD7}" type="presOf" srcId="{898A1C9F-EFE2-4D24-B512-B74B29C392E8}" destId="{1D8FA9E3-EB07-4C1A-B090-BFDC2ED7D125}" srcOrd="0" destOrd="0" presId="urn:microsoft.com/office/officeart/2018/2/layout/IconVerticalSolidList"/>
    <dgm:cxn modelId="{50746C21-133E-4601-B5B7-3C45130F0F2F}" srcId="{4D873F35-5B3A-4059-BC30-D90280EBD674}" destId="{BDAB028F-11C1-4B1F-97DC-4EE3C3D7BC3D}" srcOrd="3" destOrd="0" parTransId="{E1B73C26-9E8E-402D-9AEE-A81BA055388E}" sibTransId="{0AB46889-6DCA-479E-99E6-D6DC45957B0F}"/>
    <dgm:cxn modelId="{FF141727-47E2-4B6D-A4AA-3F78575900F7}" srcId="{4D873F35-5B3A-4059-BC30-D90280EBD674}" destId="{79F13ABF-E15B-4C1D-8533-B33B5C4B2E23}" srcOrd="1" destOrd="0" parTransId="{43366735-1CAD-4012-949E-55D3E5253CE3}" sibTransId="{4C448FC9-5F49-46CA-8778-A645C5B18500}"/>
    <dgm:cxn modelId="{C17E236B-59FA-4374-A4D6-7028678970B6}" srcId="{4D873F35-5B3A-4059-BC30-D90280EBD674}" destId="{898A1C9F-EFE2-4D24-B512-B74B29C392E8}" srcOrd="2" destOrd="0" parTransId="{848D1EAE-7F0D-4783-AAD4-5ACFC8589946}" sibTransId="{05B268D3-23CF-4C95-AF1C-5BE5A504EADA}"/>
    <dgm:cxn modelId="{CD33067A-33BC-4264-AE08-DFAB1ECC67EC}" type="presOf" srcId="{BDAB028F-11C1-4B1F-97DC-4EE3C3D7BC3D}" destId="{A31BED88-F0E2-46B7-9E42-7846B51DE1AA}" srcOrd="0" destOrd="0" presId="urn:microsoft.com/office/officeart/2018/2/layout/IconVerticalSolidList"/>
    <dgm:cxn modelId="{5C70938D-3275-430C-8F6E-B408C62BAAF7}" type="presOf" srcId="{E700A29E-A2A8-4035-8B6A-FC32CE58FD61}" destId="{EDE8A70B-A9EA-4B97-B872-277EE1B04197}" srcOrd="0" destOrd="0" presId="urn:microsoft.com/office/officeart/2018/2/layout/IconVerticalSolidList"/>
    <dgm:cxn modelId="{E4A085A3-7CA9-41A8-BDA3-08547285DEEE}" type="presOf" srcId="{79F13ABF-E15B-4C1D-8533-B33B5C4B2E23}" destId="{75C12EE0-ED04-4298-ACE2-47F0F47ACB57}" srcOrd="0" destOrd="0" presId="urn:microsoft.com/office/officeart/2018/2/layout/IconVerticalSolidList"/>
    <dgm:cxn modelId="{5DCC6AB6-DDE5-4BB1-96A3-5EF6841205DD}" srcId="{4D873F35-5B3A-4059-BC30-D90280EBD674}" destId="{E700A29E-A2A8-4035-8B6A-FC32CE58FD61}" srcOrd="0" destOrd="0" parTransId="{82C9743F-6660-420A-8FEC-40C6C0C0D16E}" sibTransId="{CF8A6465-C734-4163-8A94-0A515CC2FAFD}"/>
    <dgm:cxn modelId="{E44A8AC8-C10A-4496-AE17-182CF30860BD}" type="presOf" srcId="{4D873F35-5B3A-4059-BC30-D90280EBD674}" destId="{10790096-08A3-4738-92AB-DCD13A9BFC46}" srcOrd="0" destOrd="0" presId="urn:microsoft.com/office/officeart/2018/2/layout/IconVerticalSolidList"/>
    <dgm:cxn modelId="{C12C5523-C4F1-444E-B7D9-A98F2EB5AA91}" type="presParOf" srcId="{10790096-08A3-4738-92AB-DCD13A9BFC46}" destId="{A2CEFC6A-BE1A-4802-AE87-9B051C2E4EF5}" srcOrd="0" destOrd="0" presId="urn:microsoft.com/office/officeart/2018/2/layout/IconVerticalSolidList"/>
    <dgm:cxn modelId="{8B334DED-DF0B-4480-B0C6-E636B46F942C}" type="presParOf" srcId="{A2CEFC6A-BE1A-4802-AE87-9B051C2E4EF5}" destId="{31D9F1FC-38C4-4739-8208-BE1DB8DEED68}" srcOrd="0" destOrd="0" presId="urn:microsoft.com/office/officeart/2018/2/layout/IconVerticalSolidList"/>
    <dgm:cxn modelId="{0B63A569-5743-4DDD-AD5F-E8DCD12D9183}" type="presParOf" srcId="{A2CEFC6A-BE1A-4802-AE87-9B051C2E4EF5}" destId="{839BB0D1-9C3B-4EB7-9D89-DC2E3D63C715}" srcOrd="1" destOrd="0" presId="urn:microsoft.com/office/officeart/2018/2/layout/IconVerticalSolidList"/>
    <dgm:cxn modelId="{2692A788-C718-45C0-84D4-FD07F269A44D}" type="presParOf" srcId="{A2CEFC6A-BE1A-4802-AE87-9B051C2E4EF5}" destId="{5604109A-5A25-4DFC-AE5B-68A600CAA81D}" srcOrd="2" destOrd="0" presId="urn:microsoft.com/office/officeart/2018/2/layout/IconVerticalSolidList"/>
    <dgm:cxn modelId="{AAE2AE91-13E6-413F-AC35-39EA49E2539F}" type="presParOf" srcId="{A2CEFC6A-BE1A-4802-AE87-9B051C2E4EF5}" destId="{EDE8A70B-A9EA-4B97-B872-277EE1B04197}" srcOrd="3" destOrd="0" presId="urn:microsoft.com/office/officeart/2018/2/layout/IconVerticalSolidList"/>
    <dgm:cxn modelId="{54CC3671-3E21-4CB4-8C4B-F355AF4D130E}" type="presParOf" srcId="{10790096-08A3-4738-92AB-DCD13A9BFC46}" destId="{CF94074C-B430-49D8-AF6A-2BE5AA5F8648}" srcOrd="1" destOrd="0" presId="urn:microsoft.com/office/officeart/2018/2/layout/IconVerticalSolidList"/>
    <dgm:cxn modelId="{139DFB90-4DA3-4FDF-99D7-7C54B24E412E}" type="presParOf" srcId="{10790096-08A3-4738-92AB-DCD13A9BFC46}" destId="{296CA7CD-BFFC-49D4-8CC7-4DFC5CFB4021}" srcOrd="2" destOrd="0" presId="urn:microsoft.com/office/officeart/2018/2/layout/IconVerticalSolidList"/>
    <dgm:cxn modelId="{D2EA9CD2-C44F-4D8F-AC7F-AF5F49CE5600}" type="presParOf" srcId="{296CA7CD-BFFC-49D4-8CC7-4DFC5CFB4021}" destId="{E83DF539-A25E-45DA-AAC1-A5AD331D13CC}" srcOrd="0" destOrd="0" presId="urn:microsoft.com/office/officeart/2018/2/layout/IconVerticalSolidList"/>
    <dgm:cxn modelId="{7A20F2DB-1415-4C1D-97D9-CCFD42249773}" type="presParOf" srcId="{296CA7CD-BFFC-49D4-8CC7-4DFC5CFB4021}" destId="{D633833F-20AA-492E-B31C-B02E16090272}" srcOrd="1" destOrd="0" presId="urn:microsoft.com/office/officeart/2018/2/layout/IconVerticalSolidList"/>
    <dgm:cxn modelId="{C792D859-804B-42A8-8696-E95859D2BB34}" type="presParOf" srcId="{296CA7CD-BFFC-49D4-8CC7-4DFC5CFB4021}" destId="{BC185866-C849-4AFE-AC91-FBF7EA5DC475}" srcOrd="2" destOrd="0" presId="urn:microsoft.com/office/officeart/2018/2/layout/IconVerticalSolidList"/>
    <dgm:cxn modelId="{3A326B44-988D-4C28-89EC-495CD293FF11}" type="presParOf" srcId="{296CA7CD-BFFC-49D4-8CC7-4DFC5CFB4021}" destId="{75C12EE0-ED04-4298-ACE2-47F0F47ACB57}" srcOrd="3" destOrd="0" presId="urn:microsoft.com/office/officeart/2018/2/layout/IconVerticalSolidList"/>
    <dgm:cxn modelId="{777EE218-C514-48AC-9566-AB2613D0187E}" type="presParOf" srcId="{10790096-08A3-4738-92AB-DCD13A9BFC46}" destId="{D1D4DB88-2FB9-4189-835D-4173C67418C3}" srcOrd="3" destOrd="0" presId="urn:microsoft.com/office/officeart/2018/2/layout/IconVerticalSolidList"/>
    <dgm:cxn modelId="{0E802483-6E04-45CF-9EF1-9C687EF7959E}" type="presParOf" srcId="{10790096-08A3-4738-92AB-DCD13A9BFC46}" destId="{34C34AD5-7018-4422-8DF5-58FBD55B41E5}" srcOrd="4" destOrd="0" presId="urn:microsoft.com/office/officeart/2018/2/layout/IconVerticalSolidList"/>
    <dgm:cxn modelId="{1A5030E5-6F72-4AF4-87F4-9E04CBECC0F6}" type="presParOf" srcId="{34C34AD5-7018-4422-8DF5-58FBD55B41E5}" destId="{BE6FC11B-11EA-4818-BC2D-5C6DB0DF4A2B}" srcOrd="0" destOrd="0" presId="urn:microsoft.com/office/officeart/2018/2/layout/IconVerticalSolidList"/>
    <dgm:cxn modelId="{EC96E2BD-D330-4EE1-BE8D-A7BB5AE66F38}" type="presParOf" srcId="{34C34AD5-7018-4422-8DF5-58FBD55B41E5}" destId="{489354A7-5271-4BB7-B69E-02B560F3349A}" srcOrd="1" destOrd="0" presId="urn:microsoft.com/office/officeart/2018/2/layout/IconVerticalSolidList"/>
    <dgm:cxn modelId="{63CA591C-10CF-444E-8E46-D584E9E6B480}" type="presParOf" srcId="{34C34AD5-7018-4422-8DF5-58FBD55B41E5}" destId="{9402678B-D675-469C-B86A-8C7055600634}" srcOrd="2" destOrd="0" presId="urn:microsoft.com/office/officeart/2018/2/layout/IconVerticalSolidList"/>
    <dgm:cxn modelId="{4B2397AB-C246-48D6-B782-2C3ACF106E39}" type="presParOf" srcId="{34C34AD5-7018-4422-8DF5-58FBD55B41E5}" destId="{1D8FA9E3-EB07-4C1A-B090-BFDC2ED7D125}" srcOrd="3" destOrd="0" presId="urn:microsoft.com/office/officeart/2018/2/layout/IconVerticalSolidList"/>
    <dgm:cxn modelId="{CB7F6050-F3BE-4945-8653-D1C0D81DED2C}" type="presParOf" srcId="{10790096-08A3-4738-92AB-DCD13A9BFC46}" destId="{853FA6B7-01E3-461F-92F1-6088EA3D0B0D}" srcOrd="5" destOrd="0" presId="urn:microsoft.com/office/officeart/2018/2/layout/IconVerticalSolidList"/>
    <dgm:cxn modelId="{3338AF94-A90C-4BD7-92A8-58075BFFAD1F}" type="presParOf" srcId="{10790096-08A3-4738-92AB-DCD13A9BFC46}" destId="{6A4C2466-BD02-4D82-96A9-F8F5DC5F0F73}" srcOrd="6" destOrd="0" presId="urn:microsoft.com/office/officeart/2018/2/layout/IconVerticalSolidList"/>
    <dgm:cxn modelId="{64CEAC09-CC1C-4DEA-B5D0-439EF97420B9}" type="presParOf" srcId="{6A4C2466-BD02-4D82-96A9-F8F5DC5F0F73}" destId="{497BE9C1-402A-446A-BD3D-FFB87FF7DB13}" srcOrd="0" destOrd="0" presId="urn:microsoft.com/office/officeart/2018/2/layout/IconVerticalSolidList"/>
    <dgm:cxn modelId="{FFEA505B-1E05-4E92-990B-A4CC2F06D3D8}" type="presParOf" srcId="{6A4C2466-BD02-4D82-96A9-F8F5DC5F0F73}" destId="{EDD6A969-723D-4A99-8EFB-7FD87ADC825F}" srcOrd="1" destOrd="0" presId="urn:microsoft.com/office/officeart/2018/2/layout/IconVerticalSolidList"/>
    <dgm:cxn modelId="{F5098E34-CCDB-4925-B340-9A5010846CE4}" type="presParOf" srcId="{6A4C2466-BD02-4D82-96A9-F8F5DC5F0F73}" destId="{FA9BEDED-E8C1-4295-BCC4-684187A51DE4}" srcOrd="2" destOrd="0" presId="urn:microsoft.com/office/officeart/2018/2/layout/IconVerticalSolidList"/>
    <dgm:cxn modelId="{D254EF1F-01E8-4143-853C-F760F5201987}" type="presParOf" srcId="{6A4C2466-BD02-4D82-96A9-F8F5DC5F0F73}" destId="{A31BED88-F0E2-46B7-9E42-7846B51DE1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C3578B1-B30B-46A5-9056-D0EEE2E6F0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28D98A-06B2-43B0-AE5E-524FB210D73C}">
      <dgm:prSet/>
      <dgm:spPr/>
      <dgm:t>
        <a:bodyPr/>
        <a:lstStyle/>
        <a:p>
          <a:pPr>
            <a:lnSpc>
              <a:spcPct val="100000"/>
            </a:lnSpc>
          </a:pPr>
          <a:r>
            <a:rPr lang="tr-TR" b="1"/>
            <a:t>Modifikasyonlar</a:t>
          </a:r>
          <a:r>
            <a:rPr lang="tr-TR"/>
            <a:t>; işletim sisteminde yeni keşfedilen güvenlik açıklarını düzeltmek amacıyla veya veri tabanı yükseltmeleri, planlı geliştirme değişikliklerini (örn. sürüm tabanlı), acil durum değişikliklerini ve ortam değişikliklerini içerir. </a:t>
          </a:r>
          <a:endParaRPr lang="en-US"/>
        </a:p>
      </dgm:t>
    </dgm:pt>
    <dgm:pt modelId="{F45832E3-33D5-44AA-A3AC-DD87C0A5AFF5}" type="parTrans" cxnId="{4B513633-3CEE-4926-B78F-ED17A62CC295}">
      <dgm:prSet/>
      <dgm:spPr/>
      <dgm:t>
        <a:bodyPr/>
        <a:lstStyle/>
        <a:p>
          <a:endParaRPr lang="en-US"/>
        </a:p>
      </dgm:t>
    </dgm:pt>
    <dgm:pt modelId="{DBB40ECA-7A69-4A84-9094-F7032DA12892}" type="sibTrans" cxnId="{4B513633-3CEE-4926-B78F-ED17A62CC295}">
      <dgm:prSet/>
      <dgm:spPr/>
      <dgm:t>
        <a:bodyPr/>
        <a:lstStyle/>
        <a:p>
          <a:endParaRPr lang="en-US"/>
        </a:p>
      </dgm:t>
    </dgm:pt>
    <dgm:pt modelId="{287C4588-5963-473D-B169-C7A0AD4B51F7}">
      <dgm:prSet/>
      <dgm:spPr/>
      <dgm:t>
        <a:bodyPr/>
        <a:lstStyle/>
        <a:p>
          <a:pPr>
            <a:lnSpc>
              <a:spcPct val="100000"/>
            </a:lnSpc>
          </a:pPr>
          <a:r>
            <a:rPr lang="tr-TR" b="1"/>
            <a:t>Taşıma</a:t>
          </a:r>
          <a:r>
            <a:rPr lang="tr-TR"/>
            <a:t> (bir platformdan diğerine) için bakım testi, mevcut sistemdeki işlevselliğin yeni ortamda da gerçekleştirilmesi gereken operasyonel testleri içermelidir. </a:t>
          </a:r>
          <a:endParaRPr lang="en-US"/>
        </a:p>
      </dgm:t>
    </dgm:pt>
    <dgm:pt modelId="{7A598FC3-EFDB-4F1F-8393-0F72D45765FC}" type="parTrans" cxnId="{8E5D01D0-4C7D-4A09-9DE8-14164EF54017}">
      <dgm:prSet/>
      <dgm:spPr/>
      <dgm:t>
        <a:bodyPr/>
        <a:lstStyle/>
        <a:p>
          <a:endParaRPr lang="en-US"/>
        </a:p>
      </dgm:t>
    </dgm:pt>
    <dgm:pt modelId="{9F61477B-470D-42A9-B5AF-66E31AED3437}" type="sibTrans" cxnId="{8E5D01D0-4C7D-4A09-9DE8-14164EF54017}">
      <dgm:prSet/>
      <dgm:spPr/>
      <dgm:t>
        <a:bodyPr/>
        <a:lstStyle/>
        <a:p>
          <a:endParaRPr lang="en-US"/>
        </a:p>
      </dgm:t>
    </dgm:pt>
    <dgm:pt modelId="{532A75E1-681D-4044-ADEB-4B25867D7095}">
      <dgm:prSet/>
      <dgm:spPr/>
      <dgm:t>
        <a:bodyPr/>
        <a:lstStyle/>
        <a:p>
          <a:pPr>
            <a:lnSpc>
              <a:spcPct val="100000"/>
            </a:lnSpc>
          </a:pPr>
          <a:r>
            <a:rPr lang="tr-TR"/>
            <a:t>Bir sistemin </a:t>
          </a:r>
          <a:r>
            <a:rPr lang="tr-TR" b="1"/>
            <a:t>kullanımdan kaldırılmasına </a:t>
          </a:r>
          <a:r>
            <a:rPr lang="tr-TR"/>
            <a:t>yönelik bakım testi, veri taşıma testini ve uzun süreli veri saklama dönemleri gerekmesi durumunda yedeklemeyi içerebilir.</a:t>
          </a:r>
          <a:endParaRPr lang="en-US"/>
        </a:p>
      </dgm:t>
    </dgm:pt>
    <dgm:pt modelId="{E8E38C0F-CB87-4888-9C94-C75C25A7AE4C}" type="parTrans" cxnId="{EDAB09F8-6A03-4464-8DBE-54971476CC98}">
      <dgm:prSet/>
      <dgm:spPr/>
      <dgm:t>
        <a:bodyPr/>
        <a:lstStyle/>
        <a:p>
          <a:endParaRPr lang="en-US"/>
        </a:p>
      </dgm:t>
    </dgm:pt>
    <dgm:pt modelId="{A6B1C670-8710-4BCC-9612-AF4FFBC27649}" type="sibTrans" cxnId="{EDAB09F8-6A03-4464-8DBE-54971476CC98}">
      <dgm:prSet/>
      <dgm:spPr/>
      <dgm:t>
        <a:bodyPr/>
        <a:lstStyle/>
        <a:p>
          <a:endParaRPr lang="en-US"/>
        </a:p>
      </dgm:t>
    </dgm:pt>
    <dgm:pt modelId="{12BED2A7-9230-4261-90FC-367F794F9797}" type="pres">
      <dgm:prSet presAssocID="{0C3578B1-B30B-46A5-9056-D0EEE2E6F0FC}" presName="root" presStyleCnt="0">
        <dgm:presLayoutVars>
          <dgm:dir/>
          <dgm:resizeHandles val="exact"/>
        </dgm:presLayoutVars>
      </dgm:prSet>
      <dgm:spPr/>
    </dgm:pt>
    <dgm:pt modelId="{B94A02BC-4242-4758-9E29-7FD6D1702114}" type="pres">
      <dgm:prSet presAssocID="{9828D98A-06B2-43B0-AE5E-524FB210D73C}" presName="compNode" presStyleCnt="0"/>
      <dgm:spPr/>
    </dgm:pt>
    <dgm:pt modelId="{90B65B6F-B404-4112-BDB4-6EB12E02730D}" type="pres">
      <dgm:prSet presAssocID="{9828D98A-06B2-43B0-AE5E-524FB210D73C}" presName="bgRect" presStyleLbl="bgShp" presStyleIdx="0" presStyleCnt="3"/>
      <dgm:spPr/>
    </dgm:pt>
    <dgm:pt modelId="{472CC019-A717-4B0E-BD28-437806659638}" type="pres">
      <dgm:prSet presAssocID="{9828D98A-06B2-43B0-AE5E-524FB210D7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8B7BF86B-7F58-4F58-B94B-C4A798082012}" type="pres">
      <dgm:prSet presAssocID="{9828D98A-06B2-43B0-AE5E-524FB210D73C}" presName="spaceRect" presStyleCnt="0"/>
      <dgm:spPr/>
    </dgm:pt>
    <dgm:pt modelId="{3409E332-2A71-473A-83E0-DAFEEFBFB579}" type="pres">
      <dgm:prSet presAssocID="{9828D98A-06B2-43B0-AE5E-524FB210D73C}" presName="parTx" presStyleLbl="revTx" presStyleIdx="0" presStyleCnt="3">
        <dgm:presLayoutVars>
          <dgm:chMax val="0"/>
          <dgm:chPref val="0"/>
        </dgm:presLayoutVars>
      </dgm:prSet>
      <dgm:spPr/>
    </dgm:pt>
    <dgm:pt modelId="{B1A3DA36-75A8-42AA-8953-FD88DAF73FFE}" type="pres">
      <dgm:prSet presAssocID="{DBB40ECA-7A69-4A84-9094-F7032DA12892}" presName="sibTrans" presStyleCnt="0"/>
      <dgm:spPr/>
    </dgm:pt>
    <dgm:pt modelId="{BC2E1061-7347-4479-96A3-DEBA07E310C6}" type="pres">
      <dgm:prSet presAssocID="{287C4588-5963-473D-B169-C7A0AD4B51F7}" presName="compNode" presStyleCnt="0"/>
      <dgm:spPr/>
    </dgm:pt>
    <dgm:pt modelId="{5912B34B-F62C-405E-99A8-75EA2CD0E8F2}" type="pres">
      <dgm:prSet presAssocID="{287C4588-5963-473D-B169-C7A0AD4B51F7}" presName="bgRect" presStyleLbl="bgShp" presStyleIdx="1" presStyleCnt="3"/>
      <dgm:spPr/>
    </dgm:pt>
    <dgm:pt modelId="{64FBE556-D512-4610-926A-EACA801B17E6}" type="pres">
      <dgm:prSet presAssocID="{287C4588-5963-473D-B169-C7A0AD4B51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ır"/>
        </a:ext>
      </dgm:extLst>
    </dgm:pt>
    <dgm:pt modelId="{E3C44C8C-757D-42AC-9A58-36B615666D04}" type="pres">
      <dgm:prSet presAssocID="{287C4588-5963-473D-B169-C7A0AD4B51F7}" presName="spaceRect" presStyleCnt="0"/>
      <dgm:spPr/>
    </dgm:pt>
    <dgm:pt modelId="{70954817-2E97-430D-B9B8-28D0FB6EF9C9}" type="pres">
      <dgm:prSet presAssocID="{287C4588-5963-473D-B169-C7A0AD4B51F7}" presName="parTx" presStyleLbl="revTx" presStyleIdx="1" presStyleCnt="3">
        <dgm:presLayoutVars>
          <dgm:chMax val="0"/>
          <dgm:chPref val="0"/>
        </dgm:presLayoutVars>
      </dgm:prSet>
      <dgm:spPr/>
    </dgm:pt>
    <dgm:pt modelId="{7B200B89-91B4-4605-BF27-ABF2B0F7B954}" type="pres">
      <dgm:prSet presAssocID="{9F61477B-470D-42A9-B5AF-66E31AED3437}" presName="sibTrans" presStyleCnt="0"/>
      <dgm:spPr/>
    </dgm:pt>
    <dgm:pt modelId="{ABDB0EE3-3806-4B5D-9C6E-A69A46286DC5}" type="pres">
      <dgm:prSet presAssocID="{532A75E1-681D-4044-ADEB-4B25867D7095}" presName="compNode" presStyleCnt="0"/>
      <dgm:spPr/>
    </dgm:pt>
    <dgm:pt modelId="{611B84A4-9E31-4D01-B41A-261CB419EE76}" type="pres">
      <dgm:prSet presAssocID="{532A75E1-681D-4044-ADEB-4B25867D7095}" presName="bgRect" presStyleLbl="bgShp" presStyleIdx="2" presStyleCnt="3"/>
      <dgm:spPr/>
    </dgm:pt>
    <dgm:pt modelId="{CA6933AB-C982-4303-8309-A42D00C17236}" type="pres">
      <dgm:prSet presAssocID="{532A75E1-681D-4044-ADEB-4B25867D70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nay işareti"/>
        </a:ext>
      </dgm:extLst>
    </dgm:pt>
    <dgm:pt modelId="{3A600514-FD1D-4422-9FF5-EB1B47FC35B3}" type="pres">
      <dgm:prSet presAssocID="{532A75E1-681D-4044-ADEB-4B25867D7095}" presName="spaceRect" presStyleCnt="0"/>
      <dgm:spPr/>
    </dgm:pt>
    <dgm:pt modelId="{BDE254CF-075B-4BF2-8785-9A13523B2DA9}" type="pres">
      <dgm:prSet presAssocID="{532A75E1-681D-4044-ADEB-4B25867D7095}" presName="parTx" presStyleLbl="revTx" presStyleIdx="2" presStyleCnt="3">
        <dgm:presLayoutVars>
          <dgm:chMax val="0"/>
          <dgm:chPref val="0"/>
        </dgm:presLayoutVars>
      </dgm:prSet>
      <dgm:spPr/>
    </dgm:pt>
  </dgm:ptLst>
  <dgm:cxnLst>
    <dgm:cxn modelId="{4B513633-3CEE-4926-B78F-ED17A62CC295}" srcId="{0C3578B1-B30B-46A5-9056-D0EEE2E6F0FC}" destId="{9828D98A-06B2-43B0-AE5E-524FB210D73C}" srcOrd="0" destOrd="0" parTransId="{F45832E3-33D5-44AA-A3AC-DD87C0A5AFF5}" sibTransId="{DBB40ECA-7A69-4A84-9094-F7032DA12892}"/>
    <dgm:cxn modelId="{747E5B36-D474-4F25-93E3-511B75ABFA4A}" type="presOf" srcId="{9828D98A-06B2-43B0-AE5E-524FB210D73C}" destId="{3409E332-2A71-473A-83E0-DAFEEFBFB579}" srcOrd="0" destOrd="0" presId="urn:microsoft.com/office/officeart/2018/2/layout/IconVerticalSolidList"/>
    <dgm:cxn modelId="{5B10363E-1B8A-4E0F-AA68-95ED9EB0445C}" type="presOf" srcId="{532A75E1-681D-4044-ADEB-4B25867D7095}" destId="{BDE254CF-075B-4BF2-8785-9A13523B2DA9}" srcOrd="0" destOrd="0" presId="urn:microsoft.com/office/officeart/2018/2/layout/IconVerticalSolidList"/>
    <dgm:cxn modelId="{5178E7C2-4BBD-4DE1-8C7A-07FB663F33DD}" type="presOf" srcId="{0C3578B1-B30B-46A5-9056-D0EEE2E6F0FC}" destId="{12BED2A7-9230-4261-90FC-367F794F9797}" srcOrd="0" destOrd="0" presId="urn:microsoft.com/office/officeart/2018/2/layout/IconVerticalSolidList"/>
    <dgm:cxn modelId="{8E5D01D0-4C7D-4A09-9DE8-14164EF54017}" srcId="{0C3578B1-B30B-46A5-9056-D0EEE2E6F0FC}" destId="{287C4588-5963-473D-B169-C7A0AD4B51F7}" srcOrd="1" destOrd="0" parTransId="{7A598FC3-EFDB-4F1F-8393-0F72D45765FC}" sibTransId="{9F61477B-470D-42A9-B5AF-66E31AED3437}"/>
    <dgm:cxn modelId="{043C5DD4-0343-4F12-9480-B9FBC80E13DD}" type="presOf" srcId="{287C4588-5963-473D-B169-C7A0AD4B51F7}" destId="{70954817-2E97-430D-B9B8-28D0FB6EF9C9}" srcOrd="0" destOrd="0" presId="urn:microsoft.com/office/officeart/2018/2/layout/IconVerticalSolidList"/>
    <dgm:cxn modelId="{EDAB09F8-6A03-4464-8DBE-54971476CC98}" srcId="{0C3578B1-B30B-46A5-9056-D0EEE2E6F0FC}" destId="{532A75E1-681D-4044-ADEB-4B25867D7095}" srcOrd="2" destOrd="0" parTransId="{E8E38C0F-CB87-4888-9C94-C75C25A7AE4C}" sibTransId="{A6B1C670-8710-4BCC-9612-AF4FFBC27649}"/>
    <dgm:cxn modelId="{52501C5F-7C5A-4504-9240-20CD8573F5D0}" type="presParOf" srcId="{12BED2A7-9230-4261-90FC-367F794F9797}" destId="{B94A02BC-4242-4758-9E29-7FD6D1702114}" srcOrd="0" destOrd="0" presId="urn:microsoft.com/office/officeart/2018/2/layout/IconVerticalSolidList"/>
    <dgm:cxn modelId="{34EADD2D-30E0-4115-80A7-64F332FF3F1E}" type="presParOf" srcId="{B94A02BC-4242-4758-9E29-7FD6D1702114}" destId="{90B65B6F-B404-4112-BDB4-6EB12E02730D}" srcOrd="0" destOrd="0" presId="urn:microsoft.com/office/officeart/2018/2/layout/IconVerticalSolidList"/>
    <dgm:cxn modelId="{69D93EF1-3F1A-4DCA-A2C5-DB123245BEDC}" type="presParOf" srcId="{B94A02BC-4242-4758-9E29-7FD6D1702114}" destId="{472CC019-A717-4B0E-BD28-437806659638}" srcOrd="1" destOrd="0" presId="urn:microsoft.com/office/officeart/2018/2/layout/IconVerticalSolidList"/>
    <dgm:cxn modelId="{3EF3F6FD-FD83-4932-A79A-E38F2E81498C}" type="presParOf" srcId="{B94A02BC-4242-4758-9E29-7FD6D1702114}" destId="{8B7BF86B-7F58-4F58-B94B-C4A798082012}" srcOrd="2" destOrd="0" presId="urn:microsoft.com/office/officeart/2018/2/layout/IconVerticalSolidList"/>
    <dgm:cxn modelId="{6C679E05-8A39-4818-8156-F31139C10FD0}" type="presParOf" srcId="{B94A02BC-4242-4758-9E29-7FD6D1702114}" destId="{3409E332-2A71-473A-83E0-DAFEEFBFB579}" srcOrd="3" destOrd="0" presId="urn:microsoft.com/office/officeart/2018/2/layout/IconVerticalSolidList"/>
    <dgm:cxn modelId="{B4C46FAA-34B6-4640-B0E4-8CDE4BA99FA4}" type="presParOf" srcId="{12BED2A7-9230-4261-90FC-367F794F9797}" destId="{B1A3DA36-75A8-42AA-8953-FD88DAF73FFE}" srcOrd="1" destOrd="0" presId="urn:microsoft.com/office/officeart/2018/2/layout/IconVerticalSolidList"/>
    <dgm:cxn modelId="{766387FC-2927-4D5D-AAC5-509BC211CA3B}" type="presParOf" srcId="{12BED2A7-9230-4261-90FC-367F794F9797}" destId="{BC2E1061-7347-4479-96A3-DEBA07E310C6}" srcOrd="2" destOrd="0" presId="urn:microsoft.com/office/officeart/2018/2/layout/IconVerticalSolidList"/>
    <dgm:cxn modelId="{4954E248-184D-4569-988E-7DEE8C7B5267}" type="presParOf" srcId="{BC2E1061-7347-4479-96A3-DEBA07E310C6}" destId="{5912B34B-F62C-405E-99A8-75EA2CD0E8F2}" srcOrd="0" destOrd="0" presId="urn:microsoft.com/office/officeart/2018/2/layout/IconVerticalSolidList"/>
    <dgm:cxn modelId="{426950D0-75B8-422F-9D7C-7D39B69B7E05}" type="presParOf" srcId="{BC2E1061-7347-4479-96A3-DEBA07E310C6}" destId="{64FBE556-D512-4610-926A-EACA801B17E6}" srcOrd="1" destOrd="0" presId="urn:microsoft.com/office/officeart/2018/2/layout/IconVerticalSolidList"/>
    <dgm:cxn modelId="{56FD3A5D-9482-4AD9-A090-F9E9C1FCE1D1}" type="presParOf" srcId="{BC2E1061-7347-4479-96A3-DEBA07E310C6}" destId="{E3C44C8C-757D-42AC-9A58-36B615666D04}" srcOrd="2" destOrd="0" presId="urn:microsoft.com/office/officeart/2018/2/layout/IconVerticalSolidList"/>
    <dgm:cxn modelId="{AAC7CA69-F013-4E5D-933E-94E50B509904}" type="presParOf" srcId="{BC2E1061-7347-4479-96A3-DEBA07E310C6}" destId="{70954817-2E97-430D-B9B8-28D0FB6EF9C9}" srcOrd="3" destOrd="0" presId="urn:microsoft.com/office/officeart/2018/2/layout/IconVerticalSolidList"/>
    <dgm:cxn modelId="{D21259FA-0E6C-4F26-AE19-283A7D637ACF}" type="presParOf" srcId="{12BED2A7-9230-4261-90FC-367F794F9797}" destId="{7B200B89-91B4-4605-BF27-ABF2B0F7B954}" srcOrd="3" destOrd="0" presId="urn:microsoft.com/office/officeart/2018/2/layout/IconVerticalSolidList"/>
    <dgm:cxn modelId="{BB867397-CDD7-449D-8A47-2AC4CC21C07D}" type="presParOf" srcId="{12BED2A7-9230-4261-90FC-367F794F9797}" destId="{ABDB0EE3-3806-4B5D-9C6E-A69A46286DC5}" srcOrd="4" destOrd="0" presId="urn:microsoft.com/office/officeart/2018/2/layout/IconVerticalSolidList"/>
    <dgm:cxn modelId="{168F08C1-E557-495F-B7DC-8442C763EBC0}" type="presParOf" srcId="{ABDB0EE3-3806-4B5D-9C6E-A69A46286DC5}" destId="{611B84A4-9E31-4D01-B41A-261CB419EE76}" srcOrd="0" destOrd="0" presId="urn:microsoft.com/office/officeart/2018/2/layout/IconVerticalSolidList"/>
    <dgm:cxn modelId="{2F1FAE99-5915-4220-9D2E-6994EA389757}" type="presParOf" srcId="{ABDB0EE3-3806-4B5D-9C6E-A69A46286DC5}" destId="{CA6933AB-C982-4303-8309-A42D00C17236}" srcOrd="1" destOrd="0" presId="urn:microsoft.com/office/officeart/2018/2/layout/IconVerticalSolidList"/>
    <dgm:cxn modelId="{AB923426-DD2B-453E-903E-B9DEF1C1E02A}" type="presParOf" srcId="{ABDB0EE3-3806-4B5D-9C6E-A69A46286DC5}" destId="{3A600514-FD1D-4422-9FF5-EB1B47FC35B3}" srcOrd="2" destOrd="0" presId="urn:microsoft.com/office/officeart/2018/2/layout/IconVerticalSolidList"/>
    <dgm:cxn modelId="{9B39DA89-2FED-44F3-B44F-89D27802BD47}" type="presParOf" srcId="{ABDB0EE3-3806-4B5D-9C6E-A69A46286DC5}" destId="{BDE254CF-075B-4BF2-8785-9A13523B2D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BEF2847-21E2-4177-9604-F62D4ED02C06}"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6023EB71-14CC-4050-8358-C21DD895DE3F}">
      <dgm:prSet/>
      <dgm:spPr/>
      <dgm:t>
        <a:bodyPr/>
        <a:lstStyle/>
        <a:p>
          <a:r>
            <a:rPr lang="tr-TR" b="1"/>
            <a:t>Dinamik Test </a:t>
          </a:r>
          <a:r>
            <a:rPr lang="tr-TR"/>
            <a:t>altında bir kod yürütülür. Yazılım sisteminin işlevsel davranışını, bellek / işlemci kullanımını ve sistemin genel performansını kontrol eder. </a:t>
          </a:r>
          <a:endParaRPr lang="en-US"/>
        </a:p>
      </dgm:t>
    </dgm:pt>
    <dgm:pt modelId="{8AF9E900-CB4D-47ED-92FE-CCB390E8286F}" type="parTrans" cxnId="{841386E3-5894-40BC-A93E-02CAEB38BCDC}">
      <dgm:prSet/>
      <dgm:spPr/>
      <dgm:t>
        <a:bodyPr/>
        <a:lstStyle/>
        <a:p>
          <a:endParaRPr lang="en-US"/>
        </a:p>
      </dgm:t>
    </dgm:pt>
    <dgm:pt modelId="{BEFF993B-1D65-4D97-B933-5BB5CBD24FB8}" type="sibTrans" cxnId="{841386E3-5894-40BC-A93E-02CAEB38BCDC}">
      <dgm:prSet/>
      <dgm:spPr/>
      <dgm:t>
        <a:bodyPr/>
        <a:lstStyle/>
        <a:p>
          <a:endParaRPr lang="en-US"/>
        </a:p>
      </dgm:t>
    </dgm:pt>
    <dgm:pt modelId="{B3CDA0E3-34C9-4CD1-B0DE-68548650E73C}">
      <dgm:prSet/>
      <dgm:spPr/>
      <dgm:t>
        <a:bodyPr/>
        <a:lstStyle/>
        <a:p>
          <a:r>
            <a:rPr lang="tr-TR"/>
            <a:t>Bu testin temel amacı, yazılım ürününün iş gereksinimlerine uygun olarak çalıştığını doğrulamaktır. Bu test aynı zamanda Yürütme tekniği veya doğrulama testi olarak da adlandırılır.</a:t>
          </a:r>
          <a:endParaRPr lang="en-US"/>
        </a:p>
      </dgm:t>
    </dgm:pt>
    <dgm:pt modelId="{15D3453F-8EF5-4658-B1D1-38279B0E9FC4}" type="parTrans" cxnId="{87FC1A2D-2F79-4369-9A24-7FC8F73CD2AE}">
      <dgm:prSet/>
      <dgm:spPr/>
      <dgm:t>
        <a:bodyPr/>
        <a:lstStyle/>
        <a:p>
          <a:endParaRPr lang="en-US"/>
        </a:p>
      </dgm:t>
    </dgm:pt>
    <dgm:pt modelId="{67A552AE-AFBE-4F8E-8EC6-A66C58FFF4EE}" type="sibTrans" cxnId="{87FC1A2D-2F79-4369-9A24-7FC8F73CD2AE}">
      <dgm:prSet/>
      <dgm:spPr/>
      <dgm:t>
        <a:bodyPr/>
        <a:lstStyle/>
        <a:p>
          <a:endParaRPr lang="en-US"/>
        </a:p>
      </dgm:t>
    </dgm:pt>
    <dgm:pt modelId="{F5CE448F-004C-46A5-A9A6-D7851A23FF56}">
      <dgm:prSet/>
      <dgm:spPr/>
      <dgm:t>
        <a:bodyPr/>
        <a:lstStyle/>
        <a:p>
          <a:r>
            <a:rPr lang="tr-TR" dirty="0"/>
            <a:t>Dinamik test, yazılımı çalıştırır ve çıktıyı beklenen sonuçla doğrular. </a:t>
          </a:r>
          <a:r>
            <a:rPr lang="tr-TR" b="0" i="0" dirty="0"/>
            <a:t>Statement </a:t>
          </a:r>
          <a:r>
            <a:rPr lang="tr-TR" b="0" i="0" dirty="0" err="1"/>
            <a:t>Coverage</a:t>
          </a:r>
          <a:r>
            <a:rPr lang="tr-TR" b="0" i="0" dirty="0"/>
            <a:t> (Satır Kapsamı) ile kod satırlarının ne kadar test edildiği yüzdelik hesaplanır. </a:t>
          </a:r>
          <a:endParaRPr lang="en-US" dirty="0"/>
        </a:p>
      </dgm:t>
    </dgm:pt>
    <dgm:pt modelId="{0A30319E-3082-4969-9A40-8A73BF2458E9}" type="parTrans" cxnId="{E9BF1871-ED06-45E5-89FE-61537DA31E74}">
      <dgm:prSet/>
      <dgm:spPr/>
      <dgm:t>
        <a:bodyPr/>
        <a:lstStyle/>
        <a:p>
          <a:endParaRPr lang="en-US"/>
        </a:p>
      </dgm:t>
    </dgm:pt>
    <dgm:pt modelId="{FEFA187E-8B31-4956-BEE7-F8E97EADEE81}" type="sibTrans" cxnId="{E9BF1871-ED06-45E5-89FE-61537DA31E74}">
      <dgm:prSet/>
      <dgm:spPr/>
      <dgm:t>
        <a:bodyPr/>
        <a:lstStyle/>
        <a:p>
          <a:endParaRPr lang="en-US"/>
        </a:p>
      </dgm:t>
    </dgm:pt>
    <dgm:pt modelId="{ABF9A8F8-2D1A-4680-9B0D-67128EACCE0E}" type="pres">
      <dgm:prSet presAssocID="{0BEF2847-21E2-4177-9604-F62D4ED02C06}" presName="hierChild1" presStyleCnt="0">
        <dgm:presLayoutVars>
          <dgm:chPref val="1"/>
          <dgm:dir/>
          <dgm:animOne val="branch"/>
          <dgm:animLvl val="lvl"/>
          <dgm:resizeHandles/>
        </dgm:presLayoutVars>
      </dgm:prSet>
      <dgm:spPr/>
    </dgm:pt>
    <dgm:pt modelId="{AF825B55-8084-4C77-A969-9C95CDF8A743}" type="pres">
      <dgm:prSet presAssocID="{6023EB71-14CC-4050-8358-C21DD895DE3F}" presName="hierRoot1" presStyleCnt="0"/>
      <dgm:spPr/>
    </dgm:pt>
    <dgm:pt modelId="{AD02158B-EA30-4104-863A-6BB9F7D5ECDD}" type="pres">
      <dgm:prSet presAssocID="{6023EB71-14CC-4050-8358-C21DD895DE3F}" presName="composite" presStyleCnt="0"/>
      <dgm:spPr/>
    </dgm:pt>
    <dgm:pt modelId="{8EA0A860-7210-4A12-86D5-04B6A6A0481F}" type="pres">
      <dgm:prSet presAssocID="{6023EB71-14CC-4050-8358-C21DD895DE3F}" presName="background" presStyleLbl="node0" presStyleIdx="0" presStyleCnt="3"/>
      <dgm:spPr/>
    </dgm:pt>
    <dgm:pt modelId="{511FF009-832C-4408-8D6F-DA41FDF809D5}" type="pres">
      <dgm:prSet presAssocID="{6023EB71-14CC-4050-8358-C21DD895DE3F}" presName="text" presStyleLbl="fgAcc0" presStyleIdx="0" presStyleCnt="3">
        <dgm:presLayoutVars>
          <dgm:chPref val="3"/>
        </dgm:presLayoutVars>
      </dgm:prSet>
      <dgm:spPr/>
    </dgm:pt>
    <dgm:pt modelId="{8D267A96-B89D-43DE-A1D1-6A4455F6D30E}" type="pres">
      <dgm:prSet presAssocID="{6023EB71-14CC-4050-8358-C21DD895DE3F}" presName="hierChild2" presStyleCnt="0"/>
      <dgm:spPr/>
    </dgm:pt>
    <dgm:pt modelId="{010DF56B-433F-4D97-8CE6-15995EBF958B}" type="pres">
      <dgm:prSet presAssocID="{B3CDA0E3-34C9-4CD1-B0DE-68548650E73C}" presName="hierRoot1" presStyleCnt="0"/>
      <dgm:spPr/>
    </dgm:pt>
    <dgm:pt modelId="{4F6521E1-6CC3-4E5C-AB00-265531880033}" type="pres">
      <dgm:prSet presAssocID="{B3CDA0E3-34C9-4CD1-B0DE-68548650E73C}" presName="composite" presStyleCnt="0"/>
      <dgm:spPr/>
    </dgm:pt>
    <dgm:pt modelId="{E4A745D9-97EF-457E-8D52-57D67979DF32}" type="pres">
      <dgm:prSet presAssocID="{B3CDA0E3-34C9-4CD1-B0DE-68548650E73C}" presName="background" presStyleLbl="node0" presStyleIdx="1" presStyleCnt="3"/>
      <dgm:spPr/>
    </dgm:pt>
    <dgm:pt modelId="{733A58DA-0E2C-4576-B270-397C040CBF8D}" type="pres">
      <dgm:prSet presAssocID="{B3CDA0E3-34C9-4CD1-B0DE-68548650E73C}" presName="text" presStyleLbl="fgAcc0" presStyleIdx="1" presStyleCnt="3">
        <dgm:presLayoutVars>
          <dgm:chPref val="3"/>
        </dgm:presLayoutVars>
      </dgm:prSet>
      <dgm:spPr/>
    </dgm:pt>
    <dgm:pt modelId="{1ACB0C27-78AF-4242-A984-F58D11F59090}" type="pres">
      <dgm:prSet presAssocID="{B3CDA0E3-34C9-4CD1-B0DE-68548650E73C}" presName="hierChild2" presStyleCnt="0"/>
      <dgm:spPr/>
    </dgm:pt>
    <dgm:pt modelId="{BE1EBD99-F82F-4054-8026-67D23347222B}" type="pres">
      <dgm:prSet presAssocID="{F5CE448F-004C-46A5-A9A6-D7851A23FF56}" presName="hierRoot1" presStyleCnt="0"/>
      <dgm:spPr/>
    </dgm:pt>
    <dgm:pt modelId="{9FA5688E-BF1C-4F03-A0B8-3043D5738109}" type="pres">
      <dgm:prSet presAssocID="{F5CE448F-004C-46A5-A9A6-D7851A23FF56}" presName="composite" presStyleCnt="0"/>
      <dgm:spPr/>
    </dgm:pt>
    <dgm:pt modelId="{E80A4E31-17A2-4F78-84C0-387F1B05423C}" type="pres">
      <dgm:prSet presAssocID="{F5CE448F-004C-46A5-A9A6-D7851A23FF56}" presName="background" presStyleLbl="node0" presStyleIdx="2" presStyleCnt="3"/>
      <dgm:spPr/>
    </dgm:pt>
    <dgm:pt modelId="{901E2AB4-C801-4C2E-AAC3-5B5A7A6B4BD0}" type="pres">
      <dgm:prSet presAssocID="{F5CE448F-004C-46A5-A9A6-D7851A23FF56}" presName="text" presStyleLbl="fgAcc0" presStyleIdx="2" presStyleCnt="3">
        <dgm:presLayoutVars>
          <dgm:chPref val="3"/>
        </dgm:presLayoutVars>
      </dgm:prSet>
      <dgm:spPr/>
    </dgm:pt>
    <dgm:pt modelId="{BE2BCCF0-EF5A-4E8D-A525-3206FA19C652}" type="pres">
      <dgm:prSet presAssocID="{F5CE448F-004C-46A5-A9A6-D7851A23FF56}" presName="hierChild2" presStyleCnt="0"/>
      <dgm:spPr/>
    </dgm:pt>
  </dgm:ptLst>
  <dgm:cxnLst>
    <dgm:cxn modelId="{89823316-8AD6-4943-AE94-6C76DB963E0B}" type="presOf" srcId="{B3CDA0E3-34C9-4CD1-B0DE-68548650E73C}" destId="{733A58DA-0E2C-4576-B270-397C040CBF8D}" srcOrd="0" destOrd="0" presId="urn:microsoft.com/office/officeart/2005/8/layout/hierarchy1"/>
    <dgm:cxn modelId="{87FC1A2D-2F79-4369-9A24-7FC8F73CD2AE}" srcId="{0BEF2847-21E2-4177-9604-F62D4ED02C06}" destId="{B3CDA0E3-34C9-4CD1-B0DE-68548650E73C}" srcOrd="1" destOrd="0" parTransId="{15D3453F-8EF5-4658-B1D1-38279B0E9FC4}" sibTransId="{67A552AE-AFBE-4F8E-8EC6-A66C58FFF4EE}"/>
    <dgm:cxn modelId="{89F7E539-50C3-472D-8F90-AB56611B927B}" type="presOf" srcId="{F5CE448F-004C-46A5-A9A6-D7851A23FF56}" destId="{901E2AB4-C801-4C2E-AAC3-5B5A7A6B4BD0}" srcOrd="0" destOrd="0" presId="urn:microsoft.com/office/officeart/2005/8/layout/hierarchy1"/>
    <dgm:cxn modelId="{D9737143-C8C2-4725-99A0-1AEFCDD65E16}" type="presOf" srcId="{6023EB71-14CC-4050-8358-C21DD895DE3F}" destId="{511FF009-832C-4408-8D6F-DA41FDF809D5}" srcOrd="0" destOrd="0" presId="urn:microsoft.com/office/officeart/2005/8/layout/hierarchy1"/>
    <dgm:cxn modelId="{E9BF1871-ED06-45E5-89FE-61537DA31E74}" srcId="{0BEF2847-21E2-4177-9604-F62D4ED02C06}" destId="{F5CE448F-004C-46A5-A9A6-D7851A23FF56}" srcOrd="2" destOrd="0" parTransId="{0A30319E-3082-4969-9A40-8A73BF2458E9}" sibTransId="{FEFA187E-8B31-4956-BEE7-F8E97EADEE81}"/>
    <dgm:cxn modelId="{137DA896-4041-4DF2-BBEB-3A866DC967C5}" type="presOf" srcId="{0BEF2847-21E2-4177-9604-F62D4ED02C06}" destId="{ABF9A8F8-2D1A-4680-9B0D-67128EACCE0E}" srcOrd="0" destOrd="0" presId="urn:microsoft.com/office/officeart/2005/8/layout/hierarchy1"/>
    <dgm:cxn modelId="{841386E3-5894-40BC-A93E-02CAEB38BCDC}" srcId="{0BEF2847-21E2-4177-9604-F62D4ED02C06}" destId="{6023EB71-14CC-4050-8358-C21DD895DE3F}" srcOrd="0" destOrd="0" parTransId="{8AF9E900-CB4D-47ED-92FE-CCB390E8286F}" sibTransId="{BEFF993B-1D65-4D97-B933-5BB5CBD24FB8}"/>
    <dgm:cxn modelId="{9A111703-17FF-4EE8-8909-82EC2BF191DC}" type="presParOf" srcId="{ABF9A8F8-2D1A-4680-9B0D-67128EACCE0E}" destId="{AF825B55-8084-4C77-A969-9C95CDF8A743}" srcOrd="0" destOrd="0" presId="urn:microsoft.com/office/officeart/2005/8/layout/hierarchy1"/>
    <dgm:cxn modelId="{8C65A276-11FF-46C4-96E7-3143C89920DF}" type="presParOf" srcId="{AF825B55-8084-4C77-A969-9C95CDF8A743}" destId="{AD02158B-EA30-4104-863A-6BB9F7D5ECDD}" srcOrd="0" destOrd="0" presId="urn:microsoft.com/office/officeart/2005/8/layout/hierarchy1"/>
    <dgm:cxn modelId="{16D740F7-4DC7-446F-830D-D85918FE52DB}" type="presParOf" srcId="{AD02158B-EA30-4104-863A-6BB9F7D5ECDD}" destId="{8EA0A860-7210-4A12-86D5-04B6A6A0481F}" srcOrd="0" destOrd="0" presId="urn:microsoft.com/office/officeart/2005/8/layout/hierarchy1"/>
    <dgm:cxn modelId="{6A0716A1-D8E0-416C-86FA-667809F0E7FA}" type="presParOf" srcId="{AD02158B-EA30-4104-863A-6BB9F7D5ECDD}" destId="{511FF009-832C-4408-8D6F-DA41FDF809D5}" srcOrd="1" destOrd="0" presId="urn:microsoft.com/office/officeart/2005/8/layout/hierarchy1"/>
    <dgm:cxn modelId="{9BDC542F-ABC6-407F-9D04-019F706DF6B1}" type="presParOf" srcId="{AF825B55-8084-4C77-A969-9C95CDF8A743}" destId="{8D267A96-B89D-43DE-A1D1-6A4455F6D30E}" srcOrd="1" destOrd="0" presId="urn:microsoft.com/office/officeart/2005/8/layout/hierarchy1"/>
    <dgm:cxn modelId="{EC424345-91FB-45F5-82E3-470D8B88CDA8}" type="presParOf" srcId="{ABF9A8F8-2D1A-4680-9B0D-67128EACCE0E}" destId="{010DF56B-433F-4D97-8CE6-15995EBF958B}" srcOrd="1" destOrd="0" presId="urn:microsoft.com/office/officeart/2005/8/layout/hierarchy1"/>
    <dgm:cxn modelId="{45E4C475-5F24-47F1-B73A-EA3239F66171}" type="presParOf" srcId="{010DF56B-433F-4D97-8CE6-15995EBF958B}" destId="{4F6521E1-6CC3-4E5C-AB00-265531880033}" srcOrd="0" destOrd="0" presId="urn:microsoft.com/office/officeart/2005/8/layout/hierarchy1"/>
    <dgm:cxn modelId="{3EB3D9D8-01FC-4389-A360-F32F7CBDB070}" type="presParOf" srcId="{4F6521E1-6CC3-4E5C-AB00-265531880033}" destId="{E4A745D9-97EF-457E-8D52-57D67979DF32}" srcOrd="0" destOrd="0" presId="urn:microsoft.com/office/officeart/2005/8/layout/hierarchy1"/>
    <dgm:cxn modelId="{FA76619E-DCD7-466E-98AD-DE9D35700EE1}" type="presParOf" srcId="{4F6521E1-6CC3-4E5C-AB00-265531880033}" destId="{733A58DA-0E2C-4576-B270-397C040CBF8D}" srcOrd="1" destOrd="0" presId="urn:microsoft.com/office/officeart/2005/8/layout/hierarchy1"/>
    <dgm:cxn modelId="{7603552F-E6F4-4AEC-83D4-77BCC901A149}" type="presParOf" srcId="{010DF56B-433F-4D97-8CE6-15995EBF958B}" destId="{1ACB0C27-78AF-4242-A984-F58D11F59090}" srcOrd="1" destOrd="0" presId="urn:microsoft.com/office/officeart/2005/8/layout/hierarchy1"/>
    <dgm:cxn modelId="{CA367BE5-0153-485C-B987-F96F262B34F6}" type="presParOf" srcId="{ABF9A8F8-2D1A-4680-9B0D-67128EACCE0E}" destId="{BE1EBD99-F82F-4054-8026-67D23347222B}" srcOrd="2" destOrd="0" presId="urn:microsoft.com/office/officeart/2005/8/layout/hierarchy1"/>
    <dgm:cxn modelId="{1454FCBE-7E89-4633-99AE-E1F7DCB1F51E}" type="presParOf" srcId="{BE1EBD99-F82F-4054-8026-67D23347222B}" destId="{9FA5688E-BF1C-4F03-A0B8-3043D5738109}" srcOrd="0" destOrd="0" presId="urn:microsoft.com/office/officeart/2005/8/layout/hierarchy1"/>
    <dgm:cxn modelId="{A99C37EB-1BC6-4F82-8C56-9089AD7B069D}" type="presParOf" srcId="{9FA5688E-BF1C-4F03-A0B8-3043D5738109}" destId="{E80A4E31-17A2-4F78-84C0-387F1B05423C}" srcOrd="0" destOrd="0" presId="urn:microsoft.com/office/officeart/2005/8/layout/hierarchy1"/>
    <dgm:cxn modelId="{01EDB752-24F5-4065-8F2C-8FE7D29F739C}" type="presParOf" srcId="{9FA5688E-BF1C-4F03-A0B8-3043D5738109}" destId="{901E2AB4-C801-4C2E-AAC3-5B5A7A6B4BD0}" srcOrd="1" destOrd="0" presId="urn:microsoft.com/office/officeart/2005/8/layout/hierarchy1"/>
    <dgm:cxn modelId="{909B7481-160C-4B33-B58C-0C59D91350E7}" type="presParOf" srcId="{BE1EBD99-F82F-4054-8026-67D23347222B}" destId="{BE2BCCF0-EF5A-4E8D-A525-3206FA19C65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22A1831-1444-4725-B469-50FD7861202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794C1484-00A1-470D-A66F-960A6EF96D8F}">
      <dgm:prSet/>
      <dgm:spPr/>
      <dgm:t>
        <a:bodyPr/>
        <a:lstStyle/>
        <a:p>
          <a:r>
            <a:rPr lang="tr-TR" b="1"/>
            <a:t>Statik Test </a:t>
          </a:r>
          <a:r>
            <a:rPr lang="tr-TR"/>
            <a:t>, yazılım uygulamasının kod yürütmeden test edildiği bir yazılım testi türüdür. </a:t>
          </a:r>
          <a:endParaRPr lang="en-US"/>
        </a:p>
      </dgm:t>
    </dgm:pt>
    <dgm:pt modelId="{8F3ADBA0-8489-4B10-B2B1-B07E1A6D5E26}" type="parTrans" cxnId="{7E366F4E-7C28-4464-BA9B-4BE3F8C643BF}">
      <dgm:prSet/>
      <dgm:spPr/>
      <dgm:t>
        <a:bodyPr/>
        <a:lstStyle/>
        <a:p>
          <a:endParaRPr lang="en-US"/>
        </a:p>
      </dgm:t>
    </dgm:pt>
    <dgm:pt modelId="{D4AD6706-22D6-4EC8-B4D8-F7874410AA0E}" type="sibTrans" cxnId="{7E366F4E-7C28-4464-BA9B-4BE3F8C643BF}">
      <dgm:prSet/>
      <dgm:spPr/>
      <dgm:t>
        <a:bodyPr/>
        <a:lstStyle/>
        <a:p>
          <a:endParaRPr lang="en-US"/>
        </a:p>
      </dgm:t>
    </dgm:pt>
    <dgm:pt modelId="{9989FAD7-E7E5-4727-9F62-EEB524DC8FA6}">
      <dgm:prSet/>
      <dgm:spPr/>
      <dgm:t>
        <a:bodyPr/>
        <a:lstStyle/>
        <a:p>
          <a:r>
            <a:rPr lang="tr-TR"/>
            <a:t>Statik testin temel amacı, yazılım geliştirme sürecinin erken aşamalarında hataları bularak yazılım uygulamalarının kalitesini artırmaktır.</a:t>
          </a:r>
          <a:endParaRPr lang="en-US"/>
        </a:p>
      </dgm:t>
    </dgm:pt>
    <dgm:pt modelId="{6FCD186E-7E1C-4FED-94C6-7452672DAC92}" type="parTrans" cxnId="{21E42DA1-37BB-4B18-9E6A-DB5905038CCE}">
      <dgm:prSet/>
      <dgm:spPr/>
      <dgm:t>
        <a:bodyPr/>
        <a:lstStyle/>
        <a:p>
          <a:endParaRPr lang="en-US"/>
        </a:p>
      </dgm:t>
    </dgm:pt>
    <dgm:pt modelId="{5912EB01-AA96-4E64-9106-5A0C541F7F52}" type="sibTrans" cxnId="{21E42DA1-37BB-4B18-9E6A-DB5905038CCE}">
      <dgm:prSet/>
      <dgm:spPr/>
      <dgm:t>
        <a:bodyPr/>
        <a:lstStyle/>
        <a:p>
          <a:endParaRPr lang="en-US"/>
        </a:p>
      </dgm:t>
    </dgm:pt>
    <dgm:pt modelId="{CF633058-8F6E-49DD-9181-369C6C9FBF62}">
      <dgm:prSet/>
      <dgm:spPr/>
      <dgm:t>
        <a:bodyPr/>
        <a:lstStyle/>
        <a:p>
          <a:r>
            <a:rPr lang="tr-TR"/>
            <a:t>Hataları bulmak için kodun, gereksinim belgelerinin ve belge tasarımının manuel veya otomatik incelemeleri yapılır. </a:t>
          </a:r>
          <a:endParaRPr lang="en-US"/>
        </a:p>
      </dgm:t>
    </dgm:pt>
    <dgm:pt modelId="{1759F5AD-A08C-4EE0-921B-D8C655E51C16}" type="parTrans" cxnId="{6796DFDC-718C-46CA-AE2B-EC33F8B98881}">
      <dgm:prSet/>
      <dgm:spPr/>
      <dgm:t>
        <a:bodyPr/>
        <a:lstStyle/>
        <a:p>
          <a:endParaRPr lang="en-US"/>
        </a:p>
      </dgm:t>
    </dgm:pt>
    <dgm:pt modelId="{51D83672-D1AA-4C33-AC92-9E0D7614B025}" type="sibTrans" cxnId="{6796DFDC-718C-46CA-AE2B-EC33F8B98881}">
      <dgm:prSet/>
      <dgm:spPr/>
      <dgm:t>
        <a:bodyPr/>
        <a:lstStyle/>
        <a:p>
          <a:endParaRPr lang="en-US"/>
        </a:p>
      </dgm:t>
    </dgm:pt>
    <dgm:pt modelId="{41676A3B-5ACD-41B3-A061-BC19F88E05F3}">
      <dgm:prSet/>
      <dgm:spPr/>
      <dgm:t>
        <a:bodyPr/>
        <a:lstStyle/>
        <a:p>
          <a:r>
            <a:rPr lang="tr-TR"/>
            <a:t>İş belgeleri; gereksinim özellikleri, tasarım belgesi, test planları olabilir. </a:t>
          </a:r>
          <a:endParaRPr lang="en-US"/>
        </a:p>
      </dgm:t>
    </dgm:pt>
    <dgm:pt modelId="{3C58C8BE-5C80-4E70-8252-B505A53ABDE5}" type="parTrans" cxnId="{748E757D-4B5A-4B04-811B-4B3E143AFA4D}">
      <dgm:prSet/>
      <dgm:spPr/>
      <dgm:t>
        <a:bodyPr/>
        <a:lstStyle/>
        <a:p>
          <a:endParaRPr lang="en-US"/>
        </a:p>
      </dgm:t>
    </dgm:pt>
    <dgm:pt modelId="{60008BFE-5258-4201-889C-D03397E205A1}" type="sibTrans" cxnId="{748E757D-4B5A-4B04-811B-4B3E143AFA4D}">
      <dgm:prSet/>
      <dgm:spPr/>
      <dgm:t>
        <a:bodyPr/>
        <a:lstStyle/>
        <a:p>
          <a:endParaRPr lang="en-US"/>
        </a:p>
      </dgm:t>
    </dgm:pt>
    <dgm:pt modelId="{7D5F5490-B31D-4589-A74F-CB11A1B80105}" type="pres">
      <dgm:prSet presAssocID="{C22A1831-1444-4725-B469-50FD7861202B}" presName="linear" presStyleCnt="0">
        <dgm:presLayoutVars>
          <dgm:animLvl val="lvl"/>
          <dgm:resizeHandles val="exact"/>
        </dgm:presLayoutVars>
      </dgm:prSet>
      <dgm:spPr/>
    </dgm:pt>
    <dgm:pt modelId="{931CF0BB-3B79-4807-8B18-465C4EC2A2FB}" type="pres">
      <dgm:prSet presAssocID="{794C1484-00A1-470D-A66F-960A6EF96D8F}" presName="parentText" presStyleLbl="node1" presStyleIdx="0" presStyleCnt="4">
        <dgm:presLayoutVars>
          <dgm:chMax val="0"/>
          <dgm:bulletEnabled val="1"/>
        </dgm:presLayoutVars>
      </dgm:prSet>
      <dgm:spPr/>
    </dgm:pt>
    <dgm:pt modelId="{2DD091CA-838A-4DE4-B813-16E530F113B1}" type="pres">
      <dgm:prSet presAssocID="{D4AD6706-22D6-4EC8-B4D8-F7874410AA0E}" presName="spacer" presStyleCnt="0"/>
      <dgm:spPr/>
    </dgm:pt>
    <dgm:pt modelId="{3BAA6B98-2F1F-46E3-A4A7-A4080C989916}" type="pres">
      <dgm:prSet presAssocID="{9989FAD7-E7E5-4727-9F62-EEB524DC8FA6}" presName="parentText" presStyleLbl="node1" presStyleIdx="1" presStyleCnt="4">
        <dgm:presLayoutVars>
          <dgm:chMax val="0"/>
          <dgm:bulletEnabled val="1"/>
        </dgm:presLayoutVars>
      </dgm:prSet>
      <dgm:spPr/>
    </dgm:pt>
    <dgm:pt modelId="{964919D0-A79A-4BF5-977A-8FCF6A6A971B}" type="pres">
      <dgm:prSet presAssocID="{5912EB01-AA96-4E64-9106-5A0C541F7F52}" presName="spacer" presStyleCnt="0"/>
      <dgm:spPr/>
    </dgm:pt>
    <dgm:pt modelId="{9EEB2628-D18F-406C-90FC-18B62DF4E144}" type="pres">
      <dgm:prSet presAssocID="{CF633058-8F6E-49DD-9181-369C6C9FBF62}" presName="parentText" presStyleLbl="node1" presStyleIdx="2" presStyleCnt="4">
        <dgm:presLayoutVars>
          <dgm:chMax val="0"/>
          <dgm:bulletEnabled val="1"/>
        </dgm:presLayoutVars>
      </dgm:prSet>
      <dgm:spPr/>
    </dgm:pt>
    <dgm:pt modelId="{E059C7F1-CB9E-4B13-9C3A-4F6C7A912661}" type="pres">
      <dgm:prSet presAssocID="{51D83672-D1AA-4C33-AC92-9E0D7614B025}" presName="spacer" presStyleCnt="0"/>
      <dgm:spPr/>
    </dgm:pt>
    <dgm:pt modelId="{12B1AF75-F970-4355-B95D-710440991F06}" type="pres">
      <dgm:prSet presAssocID="{41676A3B-5ACD-41B3-A061-BC19F88E05F3}" presName="parentText" presStyleLbl="node1" presStyleIdx="3" presStyleCnt="4">
        <dgm:presLayoutVars>
          <dgm:chMax val="0"/>
          <dgm:bulletEnabled val="1"/>
        </dgm:presLayoutVars>
      </dgm:prSet>
      <dgm:spPr/>
    </dgm:pt>
  </dgm:ptLst>
  <dgm:cxnLst>
    <dgm:cxn modelId="{60925128-BA90-4DB1-AF96-07FDE64E3CD9}" type="presOf" srcId="{9989FAD7-E7E5-4727-9F62-EEB524DC8FA6}" destId="{3BAA6B98-2F1F-46E3-A4A7-A4080C989916}" srcOrd="0" destOrd="0" presId="urn:microsoft.com/office/officeart/2005/8/layout/vList2"/>
    <dgm:cxn modelId="{7E366F4E-7C28-4464-BA9B-4BE3F8C643BF}" srcId="{C22A1831-1444-4725-B469-50FD7861202B}" destId="{794C1484-00A1-470D-A66F-960A6EF96D8F}" srcOrd="0" destOrd="0" parTransId="{8F3ADBA0-8489-4B10-B2B1-B07E1A6D5E26}" sibTransId="{D4AD6706-22D6-4EC8-B4D8-F7874410AA0E}"/>
    <dgm:cxn modelId="{575A1557-FB4D-4ACA-809A-903D580AF8D4}" type="presOf" srcId="{794C1484-00A1-470D-A66F-960A6EF96D8F}" destId="{931CF0BB-3B79-4807-8B18-465C4EC2A2FB}" srcOrd="0" destOrd="0" presId="urn:microsoft.com/office/officeart/2005/8/layout/vList2"/>
    <dgm:cxn modelId="{748E757D-4B5A-4B04-811B-4B3E143AFA4D}" srcId="{C22A1831-1444-4725-B469-50FD7861202B}" destId="{41676A3B-5ACD-41B3-A061-BC19F88E05F3}" srcOrd="3" destOrd="0" parTransId="{3C58C8BE-5C80-4E70-8252-B505A53ABDE5}" sibTransId="{60008BFE-5258-4201-889C-D03397E205A1}"/>
    <dgm:cxn modelId="{6C06A192-523D-44C3-B161-A888CE5AAF59}" type="presOf" srcId="{C22A1831-1444-4725-B469-50FD7861202B}" destId="{7D5F5490-B31D-4589-A74F-CB11A1B80105}" srcOrd="0" destOrd="0" presId="urn:microsoft.com/office/officeart/2005/8/layout/vList2"/>
    <dgm:cxn modelId="{21E42DA1-37BB-4B18-9E6A-DB5905038CCE}" srcId="{C22A1831-1444-4725-B469-50FD7861202B}" destId="{9989FAD7-E7E5-4727-9F62-EEB524DC8FA6}" srcOrd="1" destOrd="0" parTransId="{6FCD186E-7E1C-4FED-94C6-7452672DAC92}" sibTransId="{5912EB01-AA96-4E64-9106-5A0C541F7F52}"/>
    <dgm:cxn modelId="{19F60ECA-4735-4D60-984E-CB11A7319439}" type="presOf" srcId="{41676A3B-5ACD-41B3-A061-BC19F88E05F3}" destId="{12B1AF75-F970-4355-B95D-710440991F06}" srcOrd="0" destOrd="0" presId="urn:microsoft.com/office/officeart/2005/8/layout/vList2"/>
    <dgm:cxn modelId="{6796DFDC-718C-46CA-AE2B-EC33F8B98881}" srcId="{C22A1831-1444-4725-B469-50FD7861202B}" destId="{CF633058-8F6E-49DD-9181-369C6C9FBF62}" srcOrd="2" destOrd="0" parTransId="{1759F5AD-A08C-4EE0-921B-D8C655E51C16}" sibTransId="{51D83672-D1AA-4C33-AC92-9E0D7614B025}"/>
    <dgm:cxn modelId="{C9E3BBF7-8A25-4466-9376-889C36216713}" type="presOf" srcId="{CF633058-8F6E-49DD-9181-369C6C9FBF62}" destId="{9EEB2628-D18F-406C-90FC-18B62DF4E144}" srcOrd="0" destOrd="0" presId="urn:microsoft.com/office/officeart/2005/8/layout/vList2"/>
    <dgm:cxn modelId="{0EBD35A3-19C0-4D0C-A824-A25B6DA4560C}" type="presParOf" srcId="{7D5F5490-B31D-4589-A74F-CB11A1B80105}" destId="{931CF0BB-3B79-4807-8B18-465C4EC2A2FB}" srcOrd="0" destOrd="0" presId="urn:microsoft.com/office/officeart/2005/8/layout/vList2"/>
    <dgm:cxn modelId="{0236DD2A-8F75-4109-8D85-07FA2A3AE9B2}" type="presParOf" srcId="{7D5F5490-B31D-4589-A74F-CB11A1B80105}" destId="{2DD091CA-838A-4DE4-B813-16E530F113B1}" srcOrd="1" destOrd="0" presId="urn:microsoft.com/office/officeart/2005/8/layout/vList2"/>
    <dgm:cxn modelId="{9A6DA160-F76B-4E8D-8AD0-3D10BEE19534}" type="presParOf" srcId="{7D5F5490-B31D-4589-A74F-CB11A1B80105}" destId="{3BAA6B98-2F1F-46E3-A4A7-A4080C989916}" srcOrd="2" destOrd="0" presId="urn:microsoft.com/office/officeart/2005/8/layout/vList2"/>
    <dgm:cxn modelId="{ABD6619F-82B9-46C7-A6A9-5C5D14197E3A}" type="presParOf" srcId="{7D5F5490-B31D-4589-A74F-CB11A1B80105}" destId="{964919D0-A79A-4BF5-977A-8FCF6A6A971B}" srcOrd="3" destOrd="0" presId="urn:microsoft.com/office/officeart/2005/8/layout/vList2"/>
    <dgm:cxn modelId="{DBF15814-9342-47F5-BDE1-601997C23D9E}" type="presParOf" srcId="{7D5F5490-B31D-4589-A74F-CB11A1B80105}" destId="{9EEB2628-D18F-406C-90FC-18B62DF4E144}" srcOrd="4" destOrd="0" presId="urn:microsoft.com/office/officeart/2005/8/layout/vList2"/>
    <dgm:cxn modelId="{EA71B5F4-FB4E-42B8-9EAB-C5E33BA1EA21}" type="presParOf" srcId="{7D5F5490-B31D-4589-A74F-CB11A1B80105}" destId="{E059C7F1-CB9E-4B13-9C3A-4F6C7A912661}" srcOrd="5" destOrd="0" presId="urn:microsoft.com/office/officeart/2005/8/layout/vList2"/>
    <dgm:cxn modelId="{A023D4DF-BF5F-457F-BCEF-E0B2F7325CA2}" type="presParOf" srcId="{7D5F5490-B31D-4589-A74F-CB11A1B80105}" destId="{12B1AF75-F970-4355-B95D-710440991F0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C8E90CA-C161-4F9B-8320-D9B7881C1ED4}" type="doc">
      <dgm:prSet loTypeId="urn:microsoft.com/office/officeart/2016/7/layout/RepeatingBendingProcessNew" loCatId="process" qsTypeId="urn:microsoft.com/office/officeart/2005/8/quickstyle/simple5" qsCatId="simple" csTypeId="urn:microsoft.com/office/officeart/2005/8/colors/colorful2" csCatId="colorful"/>
      <dgm:spPr/>
      <dgm:t>
        <a:bodyPr/>
        <a:lstStyle/>
        <a:p>
          <a:endParaRPr lang="en-US"/>
        </a:p>
      </dgm:t>
    </dgm:pt>
    <dgm:pt modelId="{AF99B01D-DC92-46B4-8A9D-FBA1C6426A41}">
      <dgm:prSet/>
      <dgm:spPr/>
      <dgm:t>
        <a:bodyPr/>
        <a:lstStyle/>
        <a:p>
          <a:r>
            <a:rPr lang="tr-TR" b="1"/>
            <a:t>Gözden Geçirme Çeşitleri: </a:t>
          </a:r>
          <a:r>
            <a:rPr lang="tr-TR"/>
            <a:t>Tek bir yazılım birden fazla gözden geçirmenin konusu olabilir. </a:t>
          </a:r>
          <a:endParaRPr lang="en-US"/>
        </a:p>
      </dgm:t>
    </dgm:pt>
    <dgm:pt modelId="{E29A429E-CA06-47D5-9C61-D5AB2FB8B960}" type="parTrans" cxnId="{74FD448C-A155-4214-9BE8-C1330BA5DDCD}">
      <dgm:prSet/>
      <dgm:spPr/>
      <dgm:t>
        <a:bodyPr/>
        <a:lstStyle/>
        <a:p>
          <a:endParaRPr lang="en-US"/>
        </a:p>
      </dgm:t>
    </dgm:pt>
    <dgm:pt modelId="{7F275429-18B9-4A41-A8E8-A85859B41536}" type="sibTrans" cxnId="{74FD448C-A155-4214-9BE8-C1330BA5DDCD}">
      <dgm:prSet/>
      <dgm:spPr/>
      <dgm:t>
        <a:bodyPr/>
        <a:lstStyle/>
        <a:p>
          <a:endParaRPr lang="en-US"/>
        </a:p>
      </dgm:t>
    </dgm:pt>
    <dgm:pt modelId="{035B8B51-B058-4C5F-8D47-2A9BABA6139A}">
      <dgm:prSet/>
      <dgm:spPr/>
      <dgm:t>
        <a:bodyPr/>
        <a:lstStyle/>
        <a:p>
          <a:r>
            <a:rPr lang="tr-TR"/>
            <a:t>Birden fazla gözden geçirme çeşidi kullanılırsa, hangisinin önce yapılacağı projenin durumuna göre değişkenlik gösterebilir.</a:t>
          </a:r>
          <a:endParaRPr lang="en-US"/>
        </a:p>
      </dgm:t>
    </dgm:pt>
    <dgm:pt modelId="{7389BFFE-B54E-4765-AA43-F27B765FC482}" type="parTrans" cxnId="{9BBF5BA1-09F5-4233-8DAF-1DA804E7EDC6}">
      <dgm:prSet/>
      <dgm:spPr/>
      <dgm:t>
        <a:bodyPr/>
        <a:lstStyle/>
        <a:p>
          <a:endParaRPr lang="en-US"/>
        </a:p>
      </dgm:t>
    </dgm:pt>
    <dgm:pt modelId="{C068153D-5509-4507-8E50-1D6461072105}" type="sibTrans" cxnId="{9BBF5BA1-09F5-4233-8DAF-1DA804E7EDC6}">
      <dgm:prSet/>
      <dgm:spPr/>
      <dgm:t>
        <a:bodyPr/>
        <a:lstStyle/>
        <a:p>
          <a:endParaRPr lang="en-US"/>
        </a:p>
      </dgm:t>
    </dgm:pt>
    <dgm:pt modelId="{11959028-BFEA-4A0E-B5A5-B1E0727A653F}">
      <dgm:prSet/>
      <dgm:spPr/>
      <dgm:t>
        <a:bodyPr/>
        <a:lstStyle/>
        <a:p>
          <a:r>
            <a:rPr lang="tr-TR" b="1"/>
            <a:t>Gayri Resmi Gözden Geçirme: </a:t>
          </a:r>
          <a:r>
            <a:rPr lang="tr-TR"/>
            <a:t>Resmi süreç yoktur.</a:t>
          </a:r>
          <a:endParaRPr lang="en-US"/>
        </a:p>
      </dgm:t>
    </dgm:pt>
    <dgm:pt modelId="{8474CACC-A8F2-4AB6-B0EC-4C167046AFA3}" type="parTrans" cxnId="{1AEB4DED-D7D0-49C3-8FBB-0336E5E01895}">
      <dgm:prSet/>
      <dgm:spPr/>
      <dgm:t>
        <a:bodyPr/>
        <a:lstStyle/>
        <a:p>
          <a:endParaRPr lang="en-US"/>
        </a:p>
      </dgm:t>
    </dgm:pt>
    <dgm:pt modelId="{9B0B2370-EB70-4BAC-BFD8-085277D9FB0A}" type="sibTrans" cxnId="{1AEB4DED-D7D0-49C3-8FBB-0336E5E01895}">
      <dgm:prSet/>
      <dgm:spPr/>
      <dgm:t>
        <a:bodyPr/>
        <a:lstStyle/>
        <a:p>
          <a:endParaRPr lang="en-US"/>
        </a:p>
      </dgm:t>
    </dgm:pt>
    <dgm:pt modelId="{D586E39C-5E67-42F1-9F33-A1D19E0488DD}">
      <dgm:prSet/>
      <dgm:spPr/>
      <dgm:t>
        <a:bodyPr/>
        <a:lstStyle/>
        <a:p>
          <a:r>
            <a:rPr lang="tr-TR"/>
            <a:t>Temel amaç: hızlı ve kolay bir şekilde hataların bulunması</a:t>
          </a:r>
          <a:endParaRPr lang="en-US"/>
        </a:p>
      </dgm:t>
    </dgm:pt>
    <dgm:pt modelId="{C36B3835-5677-4A1C-A4E6-DDCADA56A55C}" type="parTrans" cxnId="{2567855E-FD3A-4B62-B527-8C1865B7FCAA}">
      <dgm:prSet/>
      <dgm:spPr/>
      <dgm:t>
        <a:bodyPr/>
        <a:lstStyle/>
        <a:p>
          <a:endParaRPr lang="en-US"/>
        </a:p>
      </dgm:t>
    </dgm:pt>
    <dgm:pt modelId="{94F8C8B7-3F00-48D2-BA46-AD652818DD0D}" type="sibTrans" cxnId="{2567855E-FD3A-4B62-B527-8C1865B7FCAA}">
      <dgm:prSet/>
      <dgm:spPr/>
      <dgm:t>
        <a:bodyPr/>
        <a:lstStyle/>
        <a:p>
          <a:endParaRPr lang="en-US"/>
        </a:p>
      </dgm:t>
    </dgm:pt>
    <dgm:pt modelId="{06F5F8F2-35FF-48F9-B5AF-2EB3C265D032}">
      <dgm:prSet/>
      <dgm:spPr/>
      <dgm:t>
        <a:bodyPr/>
        <a:lstStyle/>
        <a:p>
          <a:r>
            <a:rPr lang="tr-TR"/>
            <a:t>Tasarımları ve kodu gözden geçiren tecrübeli teknik biri tarafından gerçekleştirilebilir </a:t>
          </a:r>
          <a:endParaRPr lang="en-US"/>
        </a:p>
      </dgm:t>
    </dgm:pt>
    <dgm:pt modelId="{80DE3D20-29EB-4AF7-8C29-6AFEADB1980F}" type="parTrans" cxnId="{42379178-A7CB-42F0-A21F-B8A2C24F49F8}">
      <dgm:prSet/>
      <dgm:spPr/>
      <dgm:t>
        <a:bodyPr/>
        <a:lstStyle/>
        <a:p>
          <a:endParaRPr lang="en-US"/>
        </a:p>
      </dgm:t>
    </dgm:pt>
    <dgm:pt modelId="{53322391-214B-42C0-A5A5-C99ADF9F60CD}" type="sibTrans" cxnId="{42379178-A7CB-42F0-A21F-B8A2C24F49F8}">
      <dgm:prSet/>
      <dgm:spPr/>
      <dgm:t>
        <a:bodyPr/>
        <a:lstStyle/>
        <a:p>
          <a:endParaRPr lang="en-US"/>
        </a:p>
      </dgm:t>
    </dgm:pt>
    <dgm:pt modelId="{294EFCAA-5B41-451C-ABE8-9E89693445EA}">
      <dgm:prSet/>
      <dgm:spPr/>
      <dgm:t>
        <a:bodyPr/>
        <a:lstStyle/>
        <a:p>
          <a:r>
            <a:rPr lang="tr-TR"/>
            <a:t>Sonuçlar kayıt altına alınması isteğe bağlıdır. </a:t>
          </a:r>
          <a:endParaRPr lang="en-US"/>
        </a:p>
      </dgm:t>
    </dgm:pt>
    <dgm:pt modelId="{4FAD8638-4775-49A0-AC78-A3F99E07EE49}" type="parTrans" cxnId="{F7E80F39-A5B3-46C2-83FE-0DEA2A7C38B3}">
      <dgm:prSet/>
      <dgm:spPr/>
      <dgm:t>
        <a:bodyPr/>
        <a:lstStyle/>
        <a:p>
          <a:endParaRPr lang="en-US"/>
        </a:p>
      </dgm:t>
    </dgm:pt>
    <dgm:pt modelId="{C3036A47-9DF6-4DF1-84F0-4CD8D30CC995}" type="sibTrans" cxnId="{F7E80F39-A5B3-46C2-83FE-0DEA2A7C38B3}">
      <dgm:prSet/>
      <dgm:spPr/>
      <dgm:t>
        <a:bodyPr/>
        <a:lstStyle/>
        <a:p>
          <a:endParaRPr lang="en-US"/>
        </a:p>
      </dgm:t>
    </dgm:pt>
    <dgm:pt modelId="{897D3ECD-A56E-4A3E-B4CB-1EE4C2517DAB}" type="pres">
      <dgm:prSet presAssocID="{EC8E90CA-C161-4F9B-8320-D9B7881C1ED4}" presName="Name0" presStyleCnt="0">
        <dgm:presLayoutVars>
          <dgm:dir/>
          <dgm:resizeHandles val="exact"/>
        </dgm:presLayoutVars>
      </dgm:prSet>
      <dgm:spPr/>
    </dgm:pt>
    <dgm:pt modelId="{F19543E3-46BC-42E9-9A23-19B4A132F4CF}" type="pres">
      <dgm:prSet presAssocID="{AF99B01D-DC92-46B4-8A9D-FBA1C6426A41}" presName="node" presStyleLbl="node1" presStyleIdx="0" presStyleCnt="6">
        <dgm:presLayoutVars>
          <dgm:bulletEnabled val="1"/>
        </dgm:presLayoutVars>
      </dgm:prSet>
      <dgm:spPr/>
    </dgm:pt>
    <dgm:pt modelId="{224CE7AE-5495-4A05-9F1E-71A1391D74BF}" type="pres">
      <dgm:prSet presAssocID="{7F275429-18B9-4A41-A8E8-A85859B41536}" presName="sibTrans" presStyleLbl="sibTrans1D1" presStyleIdx="0" presStyleCnt="5"/>
      <dgm:spPr/>
    </dgm:pt>
    <dgm:pt modelId="{4BC9F8D6-B3B0-4D28-9B4D-8110F6A233C3}" type="pres">
      <dgm:prSet presAssocID="{7F275429-18B9-4A41-A8E8-A85859B41536}" presName="connectorText" presStyleLbl="sibTrans1D1" presStyleIdx="0" presStyleCnt="5"/>
      <dgm:spPr/>
    </dgm:pt>
    <dgm:pt modelId="{B69A2497-4881-44F5-804D-76CFD2BB6F80}" type="pres">
      <dgm:prSet presAssocID="{035B8B51-B058-4C5F-8D47-2A9BABA6139A}" presName="node" presStyleLbl="node1" presStyleIdx="1" presStyleCnt="6">
        <dgm:presLayoutVars>
          <dgm:bulletEnabled val="1"/>
        </dgm:presLayoutVars>
      </dgm:prSet>
      <dgm:spPr/>
    </dgm:pt>
    <dgm:pt modelId="{49A857D4-BD2E-405A-A70E-160D2903026A}" type="pres">
      <dgm:prSet presAssocID="{C068153D-5509-4507-8E50-1D6461072105}" presName="sibTrans" presStyleLbl="sibTrans1D1" presStyleIdx="1" presStyleCnt="5"/>
      <dgm:spPr/>
    </dgm:pt>
    <dgm:pt modelId="{9C1429C0-0D8E-457A-A5B9-D31905E79629}" type="pres">
      <dgm:prSet presAssocID="{C068153D-5509-4507-8E50-1D6461072105}" presName="connectorText" presStyleLbl="sibTrans1D1" presStyleIdx="1" presStyleCnt="5"/>
      <dgm:spPr/>
    </dgm:pt>
    <dgm:pt modelId="{B2EDDA6D-A5C6-4267-A188-FFE0668F24DA}" type="pres">
      <dgm:prSet presAssocID="{11959028-BFEA-4A0E-B5A5-B1E0727A653F}" presName="node" presStyleLbl="node1" presStyleIdx="2" presStyleCnt="6">
        <dgm:presLayoutVars>
          <dgm:bulletEnabled val="1"/>
        </dgm:presLayoutVars>
      </dgm:prSet>
      <dgm:spPr/>
    </dgm:pt>
    <dgm:pt modelId="{879CBB0B-0A12-4A9A-B7D3-D9C4A954FEA0}" type="pres">
      <dgm:prSet presAssocID="{9B0B2370-EB70-4BAC-BFD8-085277D9FB0A}" presName="sibTrans" presStyleLbl="sibTrans1D1" presStyleIdx="2" presStyleCnt="5"/>
      <dgm:spPr/>
    </dgm:pt>
    <dgm:pt modelId="{38C5E4DF-2D6F-4FDC-9B18-7E1EC8886AE8}" type="pres">
      <dgm:prSet presAssocID="{9B0B2370-EB70-4BAC-BFD8-085277D9FB0A}" presName="connectorText" presStyleLbl="sibTrans1D1" presStyleIdx="2" presStyleCnt="5"/>
      <dgm:spPr/>
    </dgm:pt>
    <dgm:pt modelId="{8F852ED5-C9FB-4C29-9738-B94417AE4548}" type="pres">
      <dgm:prSet presAssocID="{D586E39C-5E67-42F1-9F33-A1D19E0488DD}" presName="node" presStyleLbl="node1" presStyleIdx="3" presStyleCnt="6">
        <dgm:presLayoutVars>
          <dgm:bulletEnabled val="1"/>
        </dgm:presLayoutVars>
      </dgm:prSet>
      <dgm:spPr/>
    </dgm:pt>
    <dgm:pt modelId="{4D321F2C-7FAB-4A55-B458-8941FB027FAD}" type="pres">
      <dgm:prSet presAssocID="{94F8C8B7-3F00-48D2-BA46-AD652818DD0D}" presName="sibTrans" presStyleLbl="sibTrans1D1" presStyleIdx="3" presStyleCnt="5"/>
      <dgm:spPr/>
    </dgm:pt>
    <dgm:pt modelId="{5E8A4E50-B673-40C5-9B27-05A5C2B70882}" type="pres">
      <dgm:prSet presAssocID="{94F8C8B7-3F00-48D2-BA46-AD652818DD0D}" presName="connectorText" presStyleLbl="sibTrans1D1" presStyleIdx="3" presStyleCnt="5"/>
      <dgm:spPr/>
    </dgm:pt>
    <dgm:pt modelId="{5A96EAE8-3442-4735-ACDC-81DA5124DDD7}" type="pres">
      <dgm:prSet presAssocID="{06F5F8F2-35FF-48F9-B5AF-2EB3C265D032}" presName="node" presStyleLbl="node1" presStyleIdx="4" presStyleCnt="6">
        <dgm:presLayoutVars>
          <dgm:bulletEnabled val="1"/>
        </dgm:presLayoutVars>
      </dgm:prSet>
      <dgm:spPr/>
    </dgm:pt>
    <dgm:pt modelId="{5B767647-0945-45BC-8592-A13562453BEB}" type="pres">
      <dgm:prSet presAssocID="{53322391-214B-42C0-A5A5-C99ADF9F60CD}" presName="sibTrans" presStyleLbl="sibTrans1D1" presStyleIdx="4" presStyleCnt="5"/>
      <dgm:spPr/>
    </dgm:pt>
    <dgm:pt modelId="{9BAC9461-C157-4B81-94EB-41A3DA75FF8F}" type="pres">
      <dgm:prSet presAssocID="{53322391-214B-42C0-A5A5-C99ADF9F60CD}" presName="connectorText" presStyleLbl="sibTrans1D1" presStyleIdx="4" presStyleCnt="5"/>
      <dgm:spPr/>
    </dgm:pt>
    <dgm:pt modelId="{E3C47BA0-B33E-4CC6-B4B9-8E0D100C6D60}" type="pres">
      <dgm:prSet presAssocID="{294EFCAA-5B41-451C-ABE8-9E89693445EA}" presName="node" presStyleLbl="node1" presStyleIdx="5" presStyleCnt="6">
        <dgm:presLayoutVars>
          <dgm:bulletEnabled val="1"/>
        </dgm:presLayoutVars>
      </dgm:prSet>
      <dgm:spPr/>
    </dgm:pt>
  </dgm:ptLst>
  <dgm:cxnLst>
    <dgm:cxn modelId="{71261208-B0DB-4461-8C92-FC503FEE67AE}" type="presOf" srcId="{94F8C8B7-3F00-48D2-BA46-AD652818DD0D}" destId="{5E8A4E50-B673-40C5-9B27-05A5C2B70882}" srcOrd="1" destOrd="0" presId="urn:microsoft.com/office/officeart/2016/7/layout/RepeatingBendingProcessNew"/>
    <dgm:cxn modelId="{7CD6BE13-A16A-48B4-B8CB-5A693C538A93}" type="presOf" srcId="{C068153D-5509-4507-8E50-1D6461072105}" destId="{9C1429C0-0D8E-457A-A5B9-D31905E79629}" srcOrd="1" destOrd="0" presId="urn:microsoft.com/office/officeart/2016/7/layout/RepeatingBendingProcessNew"/>
    <dgm:cxn modelId="{6F9ADA1E-DB51-4FAE-99D4-E9DFE37D584E}" type="presOf" srcId="{53322391-214B-42C0-A5A5-C99ADF9F60CD}" destId="{5B767647-0945-45BC-8592-A13562453BEB}" srcOrd="0" destOrd="0" presId="urn:microsoft.com/office/officeart/2016/7/layout/RepeatingBendingProcessNew"/>
    <dgm:cxn modelId="{C4647023-0E91-4CA1-9837-BB1E45097260}" type="presOf" srcId="{D586E39C-5E67-42F1-9F33-A1D19E0488DD}" destId="{8F852ED5-C9FB-4C29-9738-B94417AE4548}" srcOrd="0" destOrd="0" presId="urn:microsoft.com/office/officeart/2016/7/layout/RepeatingBendingProcessNew"/>
    <dgm:cxn modelId="{5C336535-FD96-4E3D-AE7B-50CB1D366286}" type="presOf" srcId="{294EFCAA-5B41-451C-ABE8-9E89693445EA}" destId="{E3C47BA0-B33E-4CC6-B4B9-8E0D100C6D60}" srcOrd="0" destOrd="0" presId="urn:microsoft.com/office/officeart/2016/7/layout/RepeatingBendingProcessNew"/>
    <dgm:cxn modelId="{F7E80F39-A5B3-46C2-83FE-0DEA2A7C38B3}" srcId="{EC8E90CA-C161-4F9B-8320-D9B7881C1ED4}" destId="{294EFCAA-5B41-451C-ABE8-9E89693445EA}" srcOrd="5" destOrd="0" parTransId="{4FAD8638-4775-49A0-AC78-A3F99E07EE49}" sibTransId="{C3036A47-9DF6-4DF1-84F0-4CD8D30CC995}"/>
    <dgm:cxn modelId="{2567855E-FD3A-4B62-B527-8C1865B7FCAA}" srcId="{EC8E90CA-C161-4F9B-8320-D9B7881C1ED4}" destId="{D586E39C-5E67-42F1-9F33-A1D19E0488DD}" srcOrd="3" destOrd="0" parTransId="{C36B3835-5677-4A1C-A4E6-DDCADA56A55C}" sibTransId="{94F8C8B7-3F00-48D2-BA46-AD652818DD0D}"/>
    <dgm:cxn modelId="{9661BB6C-0B94-4BDA-9BD0-D2D2BBA001A0}" type="presOf" srcId="{EC8E90CA-C161-4F9B-8320-D9B7881C1ED4}" destId="{897D3ECD-A56E-4A3E-B4CB-1EE4C2517DAB}" srcOrd="0" destOrd="0" presId="urn:microsoft.com/office/officeart/2016/7/layout/RepeatingBendingProcessNew"/>
    <dgm:cxn modelId="{DAC8594D-7D35-4789-8C59-7E601DC0AE10}" type="presOf" srcId="{7F275429-18B9-4A41-A8E8-A85859B41536}" destId="{224CE7AE-5495-4A05-9F1E-71A1391D74BF}" srcOrd="0" destOrd="0" presId="urn:microsoft.com/office/officeart/2016/7/layout/RepeatingBendingProcessNew"/>
    <dgm:cxn modelId="{A230F774-231D-4F9B-BB01-40A965B260E9}" type="presOf" srcId="{11959028-BFEA-4A0E-B5A5-B1E0727A653F}" destId="{B2EDDA6D-A5C6-4267-A188-FFE0668F24DA}" srcOrd="0" destOrd="0" presId="urn:microsoft.com/office/officeart/2016/7/layout/RepeatingBendingProcessNew"/>
    <dgm:cxn modelId="{0F0D0F76-41BE-489C-B5D5-E95FA21C30F7}" type="presOf" srcId="{94F8C8B7-3F00-48D2-BA46-AD652818DD0D}" destId="{4D321F2C-7FAB-4A55-B458-8941FB027FAD}" srcOrd="0" destOrd="0" presId="urn:microsoft.com/office/officeart/2016/7/layout/RepeatingBendingProcessNew"/>
    <dgm:cxn modelId="{42379178-A7CB-42F0-A21F-B8A2C24F49F8}" srcId="{EC8E90CA-C161-4F9B-8320-D9B7881C1ED4}" destId="{06F5F8F2-35FF-48F9-B5AF-2EB3C265D032}" srcOrd="4" destOrd="0" parTransId="{80DE3D20-29EB-4AF7-8C29-6AFEADB1980F}" sibTransId="{53322391-214B-42C0-A5A5-C99ADF9F60CD}"/>
    <dgm:cxn modelId="{0228AC58-9127-413A-AD4F-B0766498C4FE}" type="presOf" srcId="{C068153D-5509-4507-8E50-1D6461072105}" destId="{49A857D4-BD2E-405A-A70E-160D2903026A}" srcOrd="0" destOrd="0" presId="urn:microsoft.com/office/officeart/2016/7/layout/RepeatingBendingProcessNew"/>
    <dgm:cxn modelId="{57FD2B83-8041-4583-944F-3815DEF99BE3}" type="presOf" srcId="{06F5F8F2-35FF-48F9-B5AF-2EB3C265D032}" destId="{5A96EAE8-3442-4735-ACDC-81DA5124DDD7}" srcOrd="0" destOrd="0" presId="urn:microsoft.com/office/officeart/2016/7/layout/RepeatingBendingProcessNew"/>
    <dgm:cxn modelId="{74FD448C-A155-4214-9BE8-C1330BA5DDCD}" srcId="{EC8E90CA-C161-4F9B-8320-D9B7881C1ED4}" destId="{AF99B01D-DC92-46B4-8A9D-FBA1C6426A41}" srcOrd="0" destOrd="0" parTransId="{E29A429E-CA06-47D5-9C61-D5AB2FB8B960}" sibTransId="{7F275429-18B9-4A41-A8E8-A85859B41536}"/>
    <dgm:cxn modelId="{5E369D90-8994-49D3-BA5B-4CA1081A6A52}" type="presOf" srcId="{9B0B2370-EB70-4BAC-BFD8-085277D9FB0A}" destId="{38C5E4DF-2D6F-4FDC-9B18-7E1EC8886AE8}" srcOrd="1" destOrd="0" presId="urn:microsoft.com/office/officeart/2016/7/layout/RepeatingBendingProcessNew"/>
    <dgm:cxn modelId="{97E1829F-1E38-40F0-8357-EE9A3B1F5F61}" type="presOf" srcId="{9B0B2370-EB70-4BAC-BFD8-085277D9FB0A}" destId="{879CBB0B-0A12-4A9A-B7D3-D9C4A954FEA0}" srcOrd="0" destOrd="0" presId="urn:microsoft.com/office/officeart/2016/7/layout/RepeatingBendingProcessNew"/>
    <dgm:cxn modelId="{9BBF5BA1-09F5-4233-8DAF-1DA804E7EDC6}" srcId="{EC8E90CA-C161-4F9B-8320-D9B7881C1ED4}" destId="{035B8B51-B058-4C5F-8D47-2A9BABA6139A}" srcOrd="1" destOrd="0" parTransId="{7389BFFE-B54E-4765-AA43-F27B765FC482}" sibTransId="{C068153D-5509-4507-8E50-1D6461072105}"/>
    <dgm:cxn modelId="{135FB7B6-F7EE-4BF2-BB24-95307EBA5C70}" type="presOf" srcId="{035B8B51-B058-4C5F-8D47-2A9BABA6139A}" destId="{B69A2497-4881-44F5-804D-76CFD2BB6F80}" srcOrd="0" destOrd="0" presId="urn:microsoft.com/office/officeart/2016/7/layout/RepeatingBendingProcessNew"/>
    <dgm:cxn modelId="{8B1DDBD6-9079-4EE0-B434-EE9F6F983EAE}" type="presOf" srcId="{7F275429-18B9-4A41-A8E8-A85859B41536}" destId="{4BC9F8D6-B3B0-4D28-9B4D-8110F6A233C3}" srcOrd="1" destOrd="0" presId="urn:microsoft.com/office/officeart/2016/7/layout/RepeatingBendingProcessNew"/>
    <dgm:cxn modelId="{1AEB4DED-D7D0-49C3-8FBB-0336E5E01895}" srcId="{EC8E90CA-C161-4F9B-8320-D9B7881C1ED4}" destId="{11959028-BFEA-4A0E-B5A5-B1E0727A653F}" srcOrd="2" destOrd="0" parTransId="{8474CACC-A8F2-4AB6-B0EC-4C167046AFA3}" sibTransId="{9B0B2370-EB70-4BAC-BFD8-085277D9FB0A}"/>
    <dgm:cxn modelId="{4B68B9F0-8159-4FF5-A236-BC55D5F9C6B9}" type="presOf" srcId="{AF99B01D-DC92-46B4-8A9D-FBA1C6426A41}" destId="{F19543E3-46BC-42E9-9A23-19B4A132F4CF}" srcOrd="0" destOrd="0" presId="urn:microsoft.com/office/officeart/2016/7/layout/RepeatingBendingProcessNew"/>
    <dgm:cxn modelId="{7787A2FE-5815-4E3A-9B19-03BAA38E245C}" type="presOf" srcId="{53322391-214B-42C0-A5A5-C99ADF9F60CD}" destId="{9BAC9461-C157-4B81-94EB-41A3DA75FF8F}" srcOrd="1" destOrd="0" presId="urn:microsoft.com/office/officeart/2016/7/layout/RepeatingBendingProcessNew"/>
    <dgm:cxn modelId="{BEC0539C-2A39-4602-87EF-7BDCD56A1A63}" type="presParOf" srcId="{897D3ECD-A56E-4A3E-B4CB-1EE4C2517DAB}" destId="{F19543E3-46BC-42E9-9A23-19B4A132F4CF}" srcOrd="0" destOrd="0" presId="urn:microsoft.com/office/officeart/2016/7/layout/RepeatingBendingProcessNew"/>
    <dgm:cxn modelId="{FD75F292-4E85-4215-B474-1891FD617F92}" type="presParOf" srcId="{897D3ECD-A56E-4A3E-B4CB-1EE4C2517DAB}" destId="{224CE7AE-5495-4A05-9F1E-71A1391D74BF}" srcOrd="1" destOrd="0" presId="urn:microsoft.com/office/officeart/2016/7/layout/RepeatingBendingProcessNew"/>
    <dgm:cxn modelId="{CC2CFB08-4EFA-41FB-A98F-D3E0EB116961}" type="presParOf" srcId="{224CE7AE-5495-4A05-9F1E-71A1391D74BF}" destId="{4BC9F8D6-B3B0-4D28-9B4D-8110F6A233C3}" srcOrd="0" destOrd="0" presId="urn:microsoft.com/office/officeart/2016/7/layout/RepeatingBendingProcessNew"/>
    <dgm:cxn modelId="{FFB07BB3-3EF4-4034-871F-02E5D3B90F1E}" type="presParOf" srcId="{897D3ECD-A56E-4A3E-B4CB-1EE4C2517DAB}" destId="{B69A2497-4881-44F5-804D-76CFD2BB6F80}" srcOrd="2" destOrd="0" presId="urn:microsoft.com/office/officeart/2016/7/layout/RepeatingBendingProcessNew"/>
    <dgm:cxn modelId="{00F1CBCF-667D-453F-A91E-36F4AD46F2DF}" type="presParOf" srcId="{897D3ECD-A56E-4A3E-B4CB-1EE4C2517DAB}" destId="{49A857D4-BD2E-405A-A70E-160D2903026A}" srcOrd="3" destOrd="0" presId="urn:microsoft.com/office/officeart/2016/7/layout/RepeatingBendingProcessNew"/>
    <dgm:cxn modelId="{14AEC30D-D880-439A-83B0-21A090ADF19D}" type="presParOf" srcId="{49A857D4-BD2E-405A-A70E-160D2903026A}" destId="{9C1429C0-0D8E-457A-A5B9-D31905E79629}" srcOrd="0" destOrd="0" presId="urn:microsoft.com/office/officeart/2016/7/layout/RepeatingBendingProcessNew"/>
    <dgm:cxn modelId="{71421338-69F7-4C1D-A00F-E379C0F49E72}" type="presParOf" srcId="{897D3ECD-A56E-4A3E-B4CB-1EE4C2517DAB}" destId="{B2EDDA6D-A5C6-4267-A188-FFE0668F24DA}" srcOrd="4" destOrd="0" presId="urn:microsoft.com/office/officeart/2016/7/layout/RepeatingBendingProcessNew"/>
    <dgm:cxn modelId="{9B7F42A2-FA5B-4457-A718-2FF3AFFDB896}" type="presParOf" srcId="{897D3ECD-A56E-4A3E-B4CB-1EE4C2517DAB}" destId="{879CBB0B-0A12-4A9A-B7D3-D9C4A954FEA0}" srcOrd="5" destOrd="0" presId="urn:microsoft.com/office/officeart/2016/7/layout/RepeatingBendingProcessNew"/>
    <dgm:cxn modelId="{F9DDD0C7-AAD0-4A69-B8B1-198117ACC4F0}" type="presParOf" srcId="{879CBB0B-0A12-4A9A-B7D3-D9C4A954FEA0}" destId="{38C5E4DF-2D6F-4FDC-9B18-7E1EC8886AE8}" srcOrd="0" destOrd="0" presId="urn:microsoft.com/office/officeart/2016/7/layout/RepeatingBendingProcessNew"/>
    <dgm:cxn modelId="{59130D48-F414-44B2-9F5E-F21BE04E509D}" type="presParOf" srcId="{897D3ECD-A56E-4A3E-B4CB-1EE4C2517DAB}" destId="{8F852ED5-C9FB-4C29-9738-B94417AE4548}" srcOrd="6" destOrd="0" presId="urn:microsoft.com/office/officeart/2016/7/layout/RepeatingBendingProcessNew"/>
    <dgm:cxn modelId="{51046357-261D-4C6B-A5D9-C71961BAAC38}" type="presParOf" srcId="{897D3ECD-A56E-4A3E-B4CB-1EE4C2517DAB}" destId="{4D321F2C-7FAB-4A55-B458-8941FB027FAD}" srcOrd="7" destOrd="0" presId="urn:microsoft.com/office/officeart/2016/7/layout/RepeatingBendingProcessNew"/>
    <dgm:cxn modelId="{D5848B1E-6F86-49E5-B25F-B974BF0DBE8A}" type="presParOf" srcId="{4D321F2C-7FAB-4A55-B458-8941FB027FAD}" destId="{5E8A4E50-B673-40C5-9B27-05A5C2B70882}" srcOrd="0" destOrd="0" presId="urn:microsoft.com/office/officeart/2016/7/layout/RepeatingBendingProcessNew"/>
    <dgm:cxn modelId="{B6B8D7DD-2118-4973-9187-728230A135AF}" type="presParOf" srcId="{897D3ECD-A56E-4A3E-B4CB-1EE4C2517DAB}" destId="{5A96EAE8-3442-4735-ACDC-81DA5124DDD7}" srcOrd="8" destOrd="0" presId="urn:microsoft.com/office/officeart/2016/7/layout/RepeatingBendingProcessNew"/>
    <dgm:cxn modelId="{8889F799-5B16-487F-9BA2-90D76340DBF7}" type="presParOf" srcId="{897D3ECD-A56E-4A3E-B4CB-1EE4C2517DAB}" destId="{5B767647-0945-45BC-8592-A13562453BEB}" srcOrd="9" destOrd="0" presId="urn:microsoft.com/office/officeart/2016/7/layout/RepeatingBendingProcessNew"/>
    <dgm:cxn modelId="{E8D3E127-0CE1-401A-8643-4AB4F8BC231E}" type="presParOf" srcId="{5B767647-0945-45BC-8592-A13562453BEB}" destId="{9BAC9461-C157-4B81-94EB-41A3DA75FF8F}" srcOrd="0" destOrd="0" presId="urn:microsoft.com/office/officeart/2016/7/layout/RepeatingBendingProcessNew"/>
    <dgm:cxn modelId="{ECDC8E5D-2F76-43D7-AEA8-C6C260AC0DB3}" type="presParOf" srcId="{897D3ECD-A56E-4A3E-B4CB-1EE4C2517DAB}" destId="{E3C47BA0-B33E-4CC6-B4B9-8E0D100C6D60}"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2DA1157-3B72-4362-9DC4-BB3B473DC23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BB3E4A6-827F-445B-9274-50C697BF9182}">
      <dgm:prSet/>
      <dgm:spPr/>
      <dgm:t>
        <a:bodyPr/>
        <a:lstStyle/>
        <a:p>
          <a:r>
            <a:rPr lang="tr-TR"/>
            <a:t>Her bir gözden geçirmenin önceden belirlenmiş net hedefleri olmalıdır.</a:t>
          </a:r>
          <a:endParaRPr lang="en-US"/>
        </a:p>
      </dgm:t>
    </dgm:pt>
    <dgm:pt modelId="{32FD6134-A94D-45FE-A994-22E67187FEFE}" type="parTrans" cxnId="{D25D046A-D5FC-456F-87C8-CF548840BBD4}">
      <dgm:prSet/>
      <dgm:spPr/>
      <dgm:t>
        <a:bodyPr/>
        <a:lstStyle/>
        <a:p>
          <a:endParaRPr lang="en-US"/>
        </a:p>
      </dgm:t>
    </dgm:pt>
    <dgm:pt modelId="{4503A415-81E6-407F-ABDD-79D5AB09BF10}" type="sibTrans" cxnId="{D25D046A-D5FC-456F-87C8-CF548840BBD4}">
      <dgm:prSet/>
      <dgm:spPr/>
      <dgm:t>
        <a:bodyPr/>
        <a:lstStyle/>
        <a:p>
          <a:endParaRPr lang="en-US"/>
        </a:p>
      </dgm:t>
    </dgm:pt>
    <dgm:pt modelId="{50139F23-F6A2-439A-AA9D-B5FD3C4046F8}">
      <dgm:prSet/>
      <dgm:spPr/>
      <dgm:t>
        <a:bodyPr/>
        <a:lstStyle/>
        <a:p>
          <a:r>
            <a:rPr lang="tr-TR"/>
            <a:t>Bulunan hatalar normal karşılanır ve objektif şekilde ifade edilir</a:t>
          </a:r>
          <a:endParaRPr lang="en-US"/>
        </a:p>
      </dgm:t>
    </dgm:pt>
    <dgm:pt modelId="{EAA6CCD9-D577-4769-8BD0-3372B5B9BA5D}" type="parTrans" cxnId="{CF65A3E9-2045-4B2C-9D51-35D1E6B1FF3B}">
      <dgm:prSet/>
      <dgm:spPr/>
      <dgm:t>
        <a:bodyPr/>
        <a:lstStyle/>
        <a:p>
          <a:endParaRPr lang="en-US"/>
        </a:p>
      </dgm:t>
    </dgm:pt>
    <dgm:pt modelId="{9D57D40B-8040-48C2-BA52-210B2E07A5F7}" type="sibTrans" cxnId="{CF65A3E9-2045-4B2C-9D51-35D1E6B1FF3B}">
      <dgm:prSet/>
      <dgm:spPr/>
      <dgm:t>
        <a:bodyPr/>
        <a:lstStyle/>
        <a:p>
          <a:endParaRPr lang="en-US"/>
        </a:p>
      </dgm:t>
    </dgm:pt>
    <dgm:pt modelId="{4C702926-2F2E-437B-9795-DA61CA960AE6}">
      <dgm:prSet/>
      <dgm:spPr/>
      <dgm:t>
        <a:bodyPr/>
        <a:lstStyle/>
        <a:p>
          <a:r>
            <a:rPr lang="tr-TR"/>
            <a:t>Gözden geçirme güven ortamı içinde gerçekleştirilir ve çıktılar katılımcıları değerlendirmek için kullanılmaz.</a:t>
          </a:r>
          <a:endParaRPr lang="en-US"/>
        </a:p>
      </dgm:t>
    </dgm:pt>
    <dgm:pt modelId="{DA51CD13-0F94-47E8-BD6A-16409967FA70}" type="parTrans" cxnId="{F5AB4181-C7BD-4527-8CD1-A261B36B4F70}">
      <dgm:prSet/>
      <dgm:spPr/>
      <dgm:t>
        <a:bodyPr/>
        <a:lstStyle/>
        <a:p>
          <a:endParaRPr lang="en-US"/>
        </a:p>
      </dgm:t>
    </dgm:pt>
    <dgm:pt modelId="{A6EBAAB7-7823-4CE1-8452-AD1652120B5D}" type="sibTrans" cxnId="{F5AB4181-C7BD-4527-8CD1-A261B36B4F70}">
      <dgm:prSet/>
      <dgm:spPr/>
      <dgm:t>
        <a:bodyPr/>
        <a:lstStyle/>
        <a:p>
          <a:endParaRPr lang="en-US"/>
        </a:p>
      </dgm:t>
    </dgm:pt>
    <dgm:pt modelId="{7AD90CF4-07D8-4325-A181-A9AD63F79860}">
      <dgm:prSet/>
      <dgm:spPr/>
      <dgm:t>
        <a:bodyPr/>
        <a:lstStyle/>
        <a:p>
          <a:r>
            <a:rPr lang="tr-TR"/>
            <a:t>Gözden geçirme teknikleri, hedeflere ulaşmanın uygun olacağı şekilde ve yazılımın çeşidine ve seviyesine ve ayrıca gözden geçiricilere uygun olacak şekilde uygulanır</a:t>
          </a:r>
          <a:endParaRPr lang="en-US"/>
        </a:p>
      </dgm:t>
    </dgm:pt>
    <dgm:pt modelId="{BFF1FB47-5837-4909-B411-5C7E1A374A77}" type="parTrans" cxnId="{F8007896-DC46-455B-A7E9-3CFB358E31E4}">
      <dgm:prSet/>
      <dgm:spPr/>
      <dgm:t>
        <a:bodyPr/>
        <a:lstStyle/>
        <a:p>
          <a:endParaRPr lang="en-US"/>
        </a:p>
      </dgm:t>
    </dgm:pt>
    <dgm:pt modelId="{53022B10-33D0-414E-BA65-0AE02FAD2ECD}" type="sibTrans" cxnId="{F8007896-DC46-455B-A7E9-3CFB358E31E4}">
      <dgm:prSet/>
      <dgm:spPr/>
      <dgm:t>
        <a:bodyPr/>
        <a:lstStyle/>
        <a:p>
          <a:endParaRPr lang="en-US"/>
        </a:p>
      </dgm:t>
    </dgm:pt>
    <dgm:pt modelId="{F5582DB4-4C7F-4040-80C5-5DA4ACD5AF31}">
      <dgm:prSet/>
      <dgm:spPr/>
      <dgm:t>
        <a:bodyPr/>
        <a:lstStyle/>
        <a:p>
          <a:r>
            <a:rPr lang="tr-TR"/>
            <a:t>Hata tanımlama konusunda etkinliği artırmak için uygun olan durumlarda kontrol listeleri ve roller kullanılır</a:t>
          </a:r>
          <a:endParaRPr lang="en-US"/>
        </a:p>
      </dgm:t>
    </dgm:pt>
    <dgm:pt modelId="{29905AB3-F5B2-494E-AB99-B95319FD943D}" type="parTrans" cxnId="{6A1BFF42-B0D1-41E5-85BF-75EC86ABB09C}">
      <dgm:prSet/>
      <dgm:spPr/>
      <dgm:t>
        <a:bodyPr/>
        <a:lstStyle/>
        <a:p>
          <a:endParaRPr lang="en-US"/>
        </a:p>
      </dgm:t>
    </dgm:pt>
    <dgm:pt modelId="{35D05329-253B-4A82-BC55-C7FA865A1BE1}" type="sibTrans" cxnId="{6A1BFF42-B0D1-41E5-85BF-75EC86ABB09C}">
      <dgm:prSet/>
      <dgm:spPr/>
      <dgm:t>
        <a:bodyPr/>
        <a:lstStyle/>
        <a:p>
          <a:endParaRPr lang="en-US"/>
        </a:p>
      </dgm:t>
    </dgm:pt>
    <dgm:pt modelId="{07AFC128-2A8F-4378-B1BE-EDD7C6004676}">
      <dgm:prSet/>
      <dgm:spPr/>
      <dgm:t>
        <a:bodyPr/>
        <a:lstStyle/>
        <a:p>
          <a:r>
            <a:rPr lang="tr-TR"/>
            <a:t>Öğrenme ve süreç iyileştirmesine vurgu yapılmalıdır.</a:t>
          </a:r>
          <a:endParaRPr lang="en-US"/>
        </a:p>
      </dgm:t>
    </dgm:pt>
    <dgm:pt modelId="{778CC5F1-1F1F-4CCE-A1ED-C8A7D5F2E81F}" type="parTrans" cxnId="{C206C704-B2EB-4372-A15E-4BFB3316EEFB}">
      <dgm:prSet/>
      <dgm:spPr/>
      <dgm:t>
        <a:bodyPr/>
        <a:lstStyle/>
        <a:p>
          <a:endParaRPr lang="en-US"/>
        </a:p>
      </dgm:t>
    </dgm:pt>
    <dgm:pt modelId="{749A43E1-9FE0-495E-A93E-9EBD5ACEA198}" type="sibTrans" cxnId="{C206C704-B2EB-4372-A15E-4BFB3316EEFB}">
      <dgm:prSet/>
      <dgm:spPr/>
      <dgm:t>
        <a:bodyPr/>
        <a:lstStyle/>
        <a:p>
          <a:endParaRPr lang="en-US"/>
        </a:p>
      </dgm:t>
    </dgm:pt>
    <dgm:pt modelId="{E6F21F92-93C8-4BC4-9AC7-A8B92CE6099C}" type="pres">
      <dgm:prSet presAssocID="{22DA1157-3B72-4362-9DC4-BB3B473DC23B}" presName="diagram" presStyleCnt="0">
        <dgm:presLayoutVars>
          <dgm:dir/>
          <dgm:resizeHandles val="exact"/>
        </dgm:presLayoutVars>
      </dgm:prSet>
      <dgm:spPr/>
    </dgm:pt>
    <dgm:pt modelId="{AA39AF7E-6259-4D16-9DBC-CAF84C25898F}" type="pres">
      <dgm:prSet presAssocID="{BBB3E4A6-827F-445B-9274-50C697BF9182}" presName="node" presStyleLbl="node1" presStyleIdx="0" presStyleCnt="6">
        <dgm:presLayoutVars>
          <dgm:bulletEnabled val="1"/>
        </dgm:presLayoutVars>
      </dgm:prSet>
      <dgm:spPr/>
    </dgm:pt>
    <dgm:pt modelId="{8CB616DE-C385-4413-BA37-12237E49931A}" type="pres">
      <dgm:prSet presAssocID="{4503A415-81E6-407F-ABDD-79D5AB09BF10}" presName="sibTrans" presStyleCnt="0"/>
      <dgm:spPr/>
    </dgm:pt>
    <dgm:pt modelId="{D1C401FE-691F-4ED0-B866-CF43057FA3A8}" type="pres">
      <dgm:prSet presAssocID="{50139F23-F6A2-439A-AA9D-B5FD3C4046F8}" presName="node" presStyleLbl="node1" presStyleIdx="1" presStyleCnt="6">
        <dgm:presLayoutVars>
          <dgm:bulletEnabled val="1"/>
        </dgm:presLayoutVars>
      </dgm:prSet>
      <dgm:spPr/>
    </dgm:pt>
    <dgm:pt modelId="{F8CEFB1A-CD6B-4045-A5A2-AEA3A6AE5970}" type="pres">
      <dgm:prSet presAssocID="{9D57D40B-8040-48C2-BA52-210B2E07A5F7}" presName="sibTrans" presStyleCnt="0"/>
      <dgm:spPr/>
    </dgm:pt>
    <dgm:pt modelId="{83D10037-5E5A-4FA8-9B93-675E9D0532DF}" type="pres">
      <dgm:prSet presAssocID="{4C702926-2F2E-437B-9795-DA61CA960AE6}" presName="node" presStyleLbl="node1" presStyleIdx="2" presStyleCnt="6">
        <dgm:presLayoutVars>
          <dgm:bulletEnabled val="1"/>
        </dgm:presLayoutVars>
      </dgm:prSet>
      <dgm:spPr/>
    </dgm:pt>
    <dgm:pt modelId="{F6802D63-D2B7-49D4-9772-1BF24B4E237A}" type="pres">
      <dgm:prSet presAssocID="{A6EBAAB7-7823-4CE1-8452-AD1652120B5D}" presName="sibTrans" presStyleCnt="0"/>
      <dgm:spPr/>
    </dgm:pt>
    <dgm:pt modelId="{4C16CF22-F9F0-4F9F-960D-A0CE4C5D25A8}" type="pres">
      <dgm:prSet presAssocID="{7AD90CF4-07D8-4325-A181-A9AD63F79860}" presName="node" presStyleLbl="node1" presStyleIdx="3" presStyleCnt="6">
        <dgm:presLayoutVars>
          <dgm:bulletEnabled val="1"/>
        </dgm:presLayoutVars>
      </dgm:prSet>
      <dgm:spPr/>
    </dgm:pt>
    <dgm:pt modelId="{EAB2A251-052A-4B4F-B517-992A86976737}" type="pres">
      <dgm:prSet presAssocID="{53022B10-33D0-414E-BA65-0AE02FAD2ECD}" presName="sibTrans" presStyleCnt="0"/>
      <dgm:spPr/>
    </dgm:pt>
    <dgm:pt modelId="{38CA5E59-3DC3-4364-8E66-A1368AFCD061}" type="pres">
      <dgm:prSet presAssocID="{F5582DB4-4C7F-4040-80C5-5DA4ACD5AF31}" presName="node" presStyleLbl="node1" presStyleIdx="4" presStyleCnt="6">
        <dgm:presLayoutVars>
          <dgm:bulletEnabled val="1"/>
        </dgm:presLayoutVars>
      </dgm:prSet>
      <dgm:spPr/>
    </dgm:pt>
    <dgm:pt modelId="{FCE0B6D2-DBD6-4F73-98CC-9B4F06E1FCF0}" type="pres">
      <dgm:prSet presAssocID="{35D05329-253B-4A82-BC55-C7FA865A1BE1}" presName="sibTrans" presStyleCnt="0"/>
      <dgm:spPr/>
    </dgm:pt>
    <dgm:pt modelId="{70A16BFF-CCE9-4DAD-B819-75B105FF6995}" type="pres">
      <dgm:prSet presAssocID="{07AFC128-2A8F-4378-B1BE-EDD7C6004676}" presName="node" presStyleLbl="node1" presStyleIdx="5" presStyleCnt="6">
        <dgm:presLayoutVars>
          <dgm:bulletEnabled val="1"/>
        </dgm:presLayoutVars>
      </dgm:prSet>
      <dgm:spPr/>
    </dgm:pt>
  </dgm:ptLst>
  <dgm:cxnLst>
    <dgm:cxn modelId="{72166E00-663D-489C-9E28-66ED67DA52D7}" type="presOf" srcId="{F5582DB4-4C7F-4040-80C5-5DA4ACD5AF31}" destId="{38CA5E59-3DC3-4364-8E66-A1368AFCD061}" srcOrd="0" destOrd="0" presId="urn:microsoft.com/office/officeart/2005/8/layout/default"/>
    <dgm:cxn modelId="{48378C01-B63F-4DD9-8D8B-906C3416588D}" type="presOf" srcId="{4C702926-2F2E-437B-9795-DA61CA960AE6}" destId="{83D10037-5E5A-4FA8-9B93-675E9D0532DF}" srcOrd="0" destOrd="0" presId="urn:microsoft.com/office/officeart/2005/8/layout/default"/>
    <dgm:cxn modelId="{C206C704-B2EB-4372-A15E-4BFB3316EEFB}" srcId="{22DA1157-3B72-4362-9DC4-BB3B473DC23B}" destId="{07AFC128-2A8F-4378-B1BE-EDD7C6004676}" srcOrd="5" destOrd="0" parTransId="{778CC5F1-1F1F-4CCE-A1ED-C8A7D5F2E81F}" sibTransId="{749A43E1-9FE0-495E-A93E-9EBD5ACEA198}"/>
    <dgm:cxn modelId="{36993422-6BCE-4963-A541-01A026E24C0E}" type="presOf" srcId="{7AD90CF4-07D8-4325-A181-A9AD63F79860}" destId="{4C16CF22-F9F0-4F9F-960D-A0CE4C5D25A8}" srcOrd="0" destOrd="0" presId="urn:microsoft.com/office/officeart/2005/8/layout/default"/>
    <dgm:cxn modelId="{CB07293A-5E44-4C60-A2DB-4ADF07F318E9}" type="presOf" srcId="{50139F23-F6A2-439A-AA9D-B5FD3C4046F8}" destId="{D1C401FE-691F-4ED0-B866-CF43057FA3A8}" srcOrd="0" destOrd="0" presId="urn:microsoft.com/office/officeart/2005/8/layout/default"/>
    <dgm:cxn modelId="{6A1BFF42-B0D1-41E5-85BF-75EC86ABB09C}" srcId="{22DA1157-3B72-4362-9DC4-BB3B473DC23B}" destId="{F5582DB4-4C7F-4040-80C5-5DA4ACD5AF31}" srcOrd="4" destOrd="0" parTransId="{29905AB3-F5B2-494E-AB99-B95319FD943D}" sibTransId="{35D05329-253B-4A82-BC55-C7FA865A1BE1}"/>
    <dgm:cxn modelId="{07547048-2808-4DEA-A44C-55321A189519}" type="presOf" srcId="{07AFC128-2A8F-4378-B1BE-EDD7C6004676}" destId="{70A16BFF-CCE9-4DAD-B819-75B105FF6995}" srcOrd="0" destOrd="0" presId="urn:microsoft.com/office/officeart/2005/8/layout/default"/>
    <dgm:cxn modelId="{D25D046A-D5FC-456F-87C8-CF548840BBD4}" srcId="{22DA1157-3B72-4362-9DC4-BB3B473DC23B}" destId="{BBB3E4A6-827F-445B-9274-50C697BF9182}" srcOrd="0" destOrd="0" parTransId="{32FD6134-A94D-45FE-A994-22E67187FEFE}" sibTransId="{4503A415-81E6-407F-ABDD-79D5AB09BF10}"/>
    <dgm:cxn modelId="{F5AB4181-C7BD-4527-8CD1-A261B36B4F70}" srcId="{22DA1157-3B72-4362-9DC4-BB3B473DC23B}" destId="{4C702926-2F2E-437B-9795-DA61CA960AE6}" srcOrd="2" destOrd="0" parTransId="{DA51CD13-0F94-47E8-BD6A-16409967FA70}" sibTransId="{A6EBAAB7-7823-4CE1-8452-AD1652120B5D}"/>
    <dgm:cxn modelId="{B60A2D8B-DE4C-4D56-A6D0-DD0955DF93C2}" type="presOf" srcId="{BBB3E4A6-827F-445B-9274-50C697BF9182}" destId="{AA39AF7E-6259-4D16-9DBC-CAF84C25898F}" srcOrd="0" destOrd="0" presId="urn:microsoft.com/office/officeart/2005/8/layout/default"/>
    <dgm:cxn modelId="{F8007896-DC46-455B-A7E9-3CFB358E31E4}" srcId="{22DA1157-3B72-4362-9DC4-BB3B473DC23B}" destId="{7AD90CF4-07D8-4325-A181-A9AD63F79860}" srcOrd="3" destOrd="0" parTransId="{BFF1FB47-5837-4909-B411-5C7E1A374A77}" sibTransId="{53022B10-33D0-414E-BA65-0AE02FAD2ECD}"/>
    <dgm:cxn modelId="{8CE47DA0-5CFC-4AB3-A3F1-1D4443A50686}" type="presOf" srcId="{22DA1157-3B72-4362-9DC4-BB3B473DC23B}" destId="{E6F21F92-93C8-4BC4-9AC7-A8B92CE6099C}" srcOrd="0" destOrd="0" presId="urn:microsoft.com/office/officeart/2005/8/layout/default"/>
    <dgm:cxn modelId="{CF65A3E9-2045-4B2C-9D51-35D1E6B1FF3B}" srcId="{22DA1157-3B72-4362-9DC4-BB3B473DC23B}" destId="{50139F23-F6A2-439A-AA9D-B5FD3C4046F8}" srcOrd="1" destOrd="0" parTransId="{EAA6CCD9-D577-4769-8BD0-3372B5B9BA5D}" sibTransId="{9D57D40B-8040-48C2-BA52-210B2E07A5F7}"/>
    <dgm:cxn modelId="{149A081C-9F10-49E7-A02E-CBC80B9C6C34}" type="presParOf" srcId="{E6F21F92-93C8-4BC4-9AC7-A8B92CE6099C}" destId="{AA39AF7E-6259-4D16-9DBC-CAF84C25898F}" srcOrd="0" destOrd="0" presId="urn:microsoft.com/office/officeart/2005/8/layout/default"/>
    <dgm:cxn modelId="{A334A559-6CCA-4817-B3C1-E50A5A9634EE}" type="presParOf" srcId="{E6F21F92-93C8-4BC4-9AC7-A8B92CE6099C}" destId="{8CB616DE-C385-4413-BA37-12237E49931A}" srcOrd="1" destOrd="0" presId="urn:microsoft.com/office/officeart/2005/8/layout/default"/>
    <dgm:cxn modelId="{455BF107-D125-4F8E-B075-255D2EB9C774}" type="presParOf" srcId="{E6F21F92-93C8-4BC4-9AC7-A8B92CE6099C}" destId="{D1C401FE-691F-4ED0-B866-CF43057FA3A8}" srcOrd="2" destOrd="0" presId="urn:microsoft.com/office/officeart/2005/8/layout/default"/>
    <dgm:cxn modelId="{C839103F-FB94-41F0-A598-358C38A24AB3}" type="presParOf" srcId="{E6F21F92-93C8-4BC4-9AC7-A8B92CE6099C}" destId="{F8CEFB1A-CD6B-4045-A5A2-AEA3A6AE5970}" srcOrd="3" destOrd="0" presId="urn:microsoft.com/office/officeart/2005/8/layout/default"/>
    <dgm:cxn modelId="{804E2A05-8080-4F1B-AA67-767189FDC471}" type="presParOf" srcId="{E6F21F92-93C8-4BC4-9AC7-A8B92CE6099C}" destId="{83D10037-5E5A-4FA8-9B93-675E9D0532DF}" srcOrd="4" destOrd="0" presId="urn:microsoft.com/office/officeart/2005/8/layout/default"/>
    <dgm:cxn modelId="{F67EE61F-AAA9-4449-9110-7C7EBE04F08B}" type="presParOf" srcId="{E6F21F92-93C8-4BC4-9AC7-A8B92CE6099C}" destId="{F6802D63-D2B7-49D4-9772-1BF24B4E237A}" srcOrd="5" destOrd="0" presId="urn:microsoft.com/office/officeart/2005/8/layout/default"/>
    <dgm:cxn modelId="{6895503B-AEF1-449E-9C7A-4E9CF91FABBA}" type="presParOf" srcId="{E6F21F92-93C8-4BC4-9AC7-A8B92CE6099C}" destId="{4C16CF22-F9F0-4F9F-960D-A0CE4C5D25A8}" srcOrd="6" destOrd="0" presId="urn:microsoft.com/office/officeart/2005/8/layout/default"/>
    <dgm:cxn modelId="{C6302EC6-3465-4A92-AE35-34C207FF3A87}" type="presParOf" srcId="{E6F21F92-93C8-4BC4-9AC7-A8B92CE6099C}" destId="{EAB2A251-052A-4B4F-B517-992A86976737}" srcOrd="7" destOrd="0" presId="urn:microsoft.com/office/officeart/2005/8/layout/default"/>
    <dgm:cxn modelId="{BAA50BFD-DA93-4C4A-818C-C33E5E4782BD}" type="presParOf" srcId="{E6F21F92-93C8-4BC4-9AC7-A8B92CE6099C}" destId="{38CA5E59-3DC3-4364-8E66-A1368AFCD061}" srcOrd="8" destOrd="0" presId="urn:microsoft.com/office/officeart/2005/8/layout/default"/>
    <dgm:cxn modelId="{05CD3EF8-B473-4539-97F7-8D2D242DAC75}" type="presParOf" srcId="{E6F21F92-93C8-4BC4-9AC7-A8B92CE6099C}" destId="{FCE0B6D2-DBD6-4F73-98CC-9B4F06E1FCF0}" srcOrd="9" destOrd="0" presId="urn:microsoft.com/office/officeart/2005/8/layout/default"/>
    <dgm:cxn modelId="{D9CB7E9D-D094-48AA-B296-1883820A2E04}" type="presParOf" srcId="{E6F21F92-93C8-4BC4-9AC7-A8B92CE6099C}" destId="{70A16BFF-CCE9-4DAD-B819-75B105FF699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C4E87ED-9205-406A-97C2-2DCC633A75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EBE7749-46E6-4B52-91B9-EF5CEC3A2891}">
      <dgm:prSet/>
      <dgm:spPr/>
      <dgm:t>
        <a:bodyPr/>
        <a:lstStyle/>
        <a:p>
          <a:pPr>
            <a:lnSpc>
              <a:spcPct val="100000"/>
            </a:lnSpc>
          </a:pPr>
          <a:r>
            <a:rPr lang="tr-TR" b="1"/>
            <a:t>Test Geliştirme Süreci: </a:t>
          </a:r>
          <a:r>
            <a:rPr lang="tr-TR"/>
            <a:t>Test</a:t>
          </a:r>
          <a:r>
            <a:rPr lang="tr-TR" b="1"/>
            <a:t> </a:t>
          </a:r>
          <a:r>
            <a:rPr lang="tr-TR"/>
            <a:t>geliştirme süreci, çok az sayıda dokümantasyon veya hiç doküman olmadan gayri resmi süreçten, çok resmi sürece kadar çeşitli şekillerde gerçekleştirilebilir.</a:t>
          </a:r>
          <a:endParaRPr lang="en-US"/>
        </a:p>
      </dgm:t>
    </dgm:pt>
    <dgm:pt modelId="{D2D77C6A-EBC1-4F19-8AD1-9EDB51A1962C}" type="parTrans" cxnId="{9E1AA80A-875B-42D5-8D34-E35802240E75}">
      <dgm:prSet/>
      <dgm:spPr/>
      <dgm:t>
        <a:bodyPr/>
        <a:lstStyle/>
        <a:p>
          <a:endParaRPr lang="en-US"/>
        </a:p>
      </dgm:t>
    </dgm:pt>
    <dgm:pt modelId="{7D907BD8-FB7B-4F5D-AB33-A0F1CED09625}" type="sibTrans" cxnId="{9E1AA80A-875B-42D5-8D34-E35802240E75}">
      <dgm:prSet/>
      <dgm:spPr/>
      <dgm:t>
        <a:bodyPr/>
        <a:lstStyle/>
        <a:p>
          <a:endParaRPr lang="en-US"/>
        </a:p>
      </dgm:t>
    </dgm:pt>
    <dgm:pt modelId="{68439B19-2F15-44B9-A90A-FB7A6944A23A}">
      <dgm:prSet/>
      <dgm:spPr/>
      <dgm:t>
        <a:bodyPr/>
        <a:lstStyle/>
        <a:p>
          <a:pPr>
            <a:lnSpc>
              <a:spcPct val="100000"/>
            </a:lnSpc>
          </a:pPr>
          <a:r>
            <a:rPr lang="tr-TR"/>
            <a:t>Resmiyet seviyesi testin bağlamına göre değişir, bunlar arasında testin ve geliştirme süreçlerinin olgunluğu, zaman kısıtlamaları, emniyet veya mevzuat ve katılan kişiler yer alabilir.</a:t>
          </a:r>
          <a:endParaRPr lang="en-US"/>
        </a:p>
      </dgm:t>
    </dgm:pt>
    <dgm:pt modelId="{51BBAEB8-C745-44AF-8E57-7EFDD416D8DB}" type="parTrans" cxnId="{C822C3FF-A9DC-433B-B6E2-6FA9BD368AD6}">
      <dgm:prSet/>
      <dgm:spPr/>
      <dgm:t>
        <a:bodyPr/>
        <a:lstStyle/>
        <a:p>
          <a:endParaRPr lang="en-US"/>
        </a:p>
      </dgm:t>
    </dgm:pt>
    <dgm:pt modelId="{64047B14-F9F9-4A25-B5FA-0F2A626D7D52}" type="sibTrans" cxnId="{C822C3FF-A9DC-433B-B6E2-6FA9BD368AD6}">
      <dgm:prSet/>
      <dgm:spPr/>
      <dgm:t>
        <a:bodyPr/>
        <a:lstStyle/>
        <a:p>
          <a:endParaRPr lang="en-US"/>
        </a:p>
      </dgm:t>
    </dgm:pt>
    <dgm:pt modelId="{8E9CACCE-95B2-4886-AA9E-0349A269A0F3}">
      <dgm:prSet/>
      <dgm:spPr/>
      <dgm:t>
        <a:bodyPr/>
        <a:lstStyle/>
        <a:p>
          <a:pPr>
            <a:lnSpc>
              <a:spcPct val="100000"/>
            </a:lnSpc>
          </a:pPr>
          <a:r>
            <a:rPr lang="tr-TR"/>
            <a:t>Test tasarımı sırasında test senaryoları ve test verisi oluşturulur ve belirlenir. </a:t>
          </a:r>
          <a:endParaRPr lang="en-US"/>
        </a:p>
      </dgm:t>
    </dgm:pt>
    <dgm:pt modelId="{F2DB65B7-C6F4-4EE4-A487-131DF821319A}" type="parTrans" cxnId="{EBDEB3FD-02BB-4444-8AEC-033BF0024068}">
      <dgm:prSet/>
      <dgm:spPr/>
      <dgm:t>
        <a:bodyPr/>
        <a:lstStyle/>
        <a:p>
          <a:endParaRPr lang="en-US"/>
        </a:p>
      </dgm:t>
    </dgm:pt>
    <dgm:pt modelId="{AA29DCFF-5A5F-43B7-BB56-DA90D8419DF9}" type="sibTrans" cxnId="{EBDEB3FD-02BB-4444-8AEC-033BF0024068}">
      <dgm:prSet/>
      <dgm:spPr/>
      <dgm:t>
        <a:bodyPr/>
        <a:lstStyle/>
        <a:p>
          <a:endParaRPr lang="en-US"/>
        </a:p>
      </dgm:t>
    </dgm:pt>
    <dgm:pt modelId="{6394A847-02D8-4426-84FD-E91691C36E65}">
      <dgm:prSet/>
      <dgm:spPr/>
      <dgm:t>
        <a:bodyPr/>
        <a:lstStyle/>
        <a:p>
          <a:pPr>
            <a:lnSpc>
              <a:spcPct val="100000"/>
            </a:lnSpc>
          </a:pPr>
          <a:r>
            <a:rPr lang="tr-TR"/>
            <a:t>Test senaryosu, belirli test hedeflerini veya test koşullarını kapsayacak şekilde belirlenmiş bir dizi girdi değeri, yürütme önkoşulu, beklenen sonucu içerir. </a:t>
          </a:r>
          <a:endParaRPr lang="en-US"/>
        </a:p>
      </dgm:t>
    </dgm:pt>
    <dgm:pt modelId="{5A240FC5-43D8-428E-A631-22A13355E7C5}" type="parTrans" cxnId="{C25A4C21-E3DB-4FE0-A69A-7376875E2343}">
      <dgm:prSet/>
      <dgm:spPr/>
      <dgm:t>
        <a:bodyPr/>
        <a:lstStyle/>
        <a:p>
          <a:endParaRPr lang="en-US"/>
        </a:p>
      </dgm:t>
    </dgm:pt>
    <dgm:pt modelId="{A1DAB2F5-B938-4231-B0BF-CE48F7EB1686}" type="sibTrans" cxnId="{C25A4C21-E3DB-4FE0-A69A-7376875E2343}">
      <dgm:prSet/>
      <dgm:spPr/>
      <dgm:t>
        <a:bodyPr/>
        <a:lstStyle/>
        <a:p>
          <a:endParaRPr lang="en-US"/>
        </a:p>
      </dgm:t>
    </dgm:pt>
    <dgm:pt modelId="{F224B97E-40BC-47A3-9030-0E1919BF0EBC}" type="pres">
      <dgm:prSet presAssocID="{9C4E87ED-9205-406A-97C2-2DCC633A754F}" presName="root" presStyleCnt="0">
        <dgm:presLayoutVars>
          <dgm:dir/>
          <dgm:resizeHandles val="exact"/>
        </dgm:presLayoutVars>
      </dgm:prSet>
      <dgm:spPr/>
    </dgm:pt>
    <dgm:pt modelId="{85461880-BAFF-4F59-BF1C-CEEA02FFBBDC}" type="pres">
      <dgm:prSet presAssocID="{EEBE7749-46E6-4B52-91B9-EF5CEC3A2891}" presName="compNode" presStyleCnt="0"/>
      <dgm:spPr/>
    </dgm:pt>
    <dgm:pt modelId="{DFBD0893-CE4B-482B-B738-1E38B170CAF0}" type="pres">
      <dgm:prSet presAssocID="{EEBE7749-46E6-4B52-91B9-EF5CEC3A2891}" presName="bgRect" presStyleLbl="bgShp" presStyleIdx="0" presStyleCnt="4"/>
      <dgm:spPr/>
    </dgm:pt>
    <dgm:pt modelId="{64A71844-4779-405B-8D25-6C06F8ED8653}" type="pres">
      <dgm:prSet presAssocID="{EEBE7749-46E6-4B52-91B9-EF5CEC3A289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46DFBF89-A298-4118-A844-6DB21E570A22}" type="pres">
      <dgm:prSet presAssocID="{EEBE7749-46E6-4B52-91B9-EF5CEC3A2891}" presName="spaceRect" presStyleCnt="0"/>
      <dgm:spPr/>
    </dgm:pt>
    <dgm:pt modelId="{4ABF761C-B591-4349-8454-4DCCC299247C}" type="pres">
      <dgm:prSet presAssocID="{EEBE7749-46E6-4B52-91B9-EF5CEC3A2891}" presName="parTx" presStyleLbl="revTx" presStyleIdx="0" presStyleCnt="4">
        <dgm:presLayoutVars>
          <dgm:chMax val="0"/>
          <dgm:chPref val="0"/>
        </dgm:presLayoutVars>
      </dgm:prSet>
      <dgm:spPr/>
    </dgm:pt>
    <dgm:pt modelId="{DEEA403F-E269-4044-BF50-906EB1671B0F}" type="pres">
      <dgm:prSet presAssocID="{7D907BD8-FB7B-4F5D-AB33-A0F1CED09625}" presName="sibTrans" presStyleCnt="0"/>
      <dgm:spPr/>
    </dgm:pt>
    <dgm:pt modelId="{B83FAE5B-D9D6-4B30-B1AF-5ECDDB211CE1}" type="pres">
      <dgm:prSet presAssocID="{68439B19-2F15-44B9-A90A-FB7A6944A23A}" presName="compNode" presStyleCnt="0"/>
      <dgm:spPr/>
    </dgm:pt>
    <dgm:pt modelId="{73ACAFA7-9028-435A-B3FE-FF9ABDEAA392}" type="pres">
      <dgm:prSet presAssocID="{68439B19-2F15-44B9-A90A-FB7A6944A23A}" presName="bgRect" presStyleLbl="bgShp" presStyleIdx="1" presStyleCnt="4"/>
      <dgm:spPr/>
    </dgm:pt>
    <dgm:pt modelId="{9925AD93-A06F-40CA-AE4E-DC33D59EECE5}" type="pres">
      <dgm:prSet presAssocID="{68439B19-2F15-44B9-A90A-FB7A6944A2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ş akışı "/>
        </a:ext>
      </dgm:extLst>
    </dgm:pt>
    <dgm:pt modelId="{E86FD8E6-1AD2-4B81-96A4-1EEC7FF32BCC}" type="pres">
      <dgm:prSet presAssocID="{68439B19-2F15-44B9-A90A-FB7A6944A23A}" presName="spaceRect" presStyleCnt="0"/>
      <dgm:spPr/>
    </dgm:pt>
    <dgm:pt modelId="{7E29ED5D-F780-45A1-9305-F52F5C296AEC}" type="pres">
      <dgm:prSet presAssocID="{68439B19-2F15-44B9-A90A-FB7A6944A23A}" presName="parTx" presStyleLbl="revTx" presStyleIdx="1" presStyleCnt="4">
        <dgm:presLayoutVars>
          <dgm:chMax val="0"/>
          <dgm:chPref val="0"/>
        </dgm:presLayoutVars>
      </dgm:prSet>
      <dgm:spPr/>
    </dgm:pt>
    <dgm:pt modelId="{5EC4E759-2132-48B2-AEBE-4F0CE605A711}" type="pres">
      <dgm:prSet presAssocID="{64047B14-F9F9-4A25-B5FA-0F2A626D7D52}" presName="sibTrans" presStyleCnt="0"/>
      <dgm:spPr/>
    </dgm:pt>
    <dgm:pt modelId="{8E7A27F3-4DE8-4D2F-AC3D-A13DCA820A18}" type="pres">
      <dgm:prSet presAssocID="{8E9CACCE-95B2-4886-AA9E-0349A269A0F3}" presName="compNode" presStyleCnt="0"/>
      <dgm:spPr/>
    </dgm:pt>
    <dgm:pt modelId="{7FB8B45A-658A-4A84-BE7C-7B6217BABE78}" type="pres">
      <dgm:prSet presAssocID="{8E9CACCE-95B2-4886-AA9E-0349A269A0F3}" presName="bgRect" presStyleLbl="bgShp" presStyleIdx="2" presStyleCnt="4"/>
      <dgm:spPr/>
    </dgm:pt>
    <dgm:pt modelId="{F99D9208-0AB0-417C-9DCD-581652B68F3A}" type="pres">
      <dgm:prSet presAssocID="{8E9CACCE-95B2-4886-AA9E-0349A269A0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kroskop"/>
        </a:ext>
      </dgm:extLst>
    </dgm:pt>
    <dgm:pt modelId="{4B922159-C0A4-427D-BC92-5BBE3EAF4D0E}" type="pres">
      <dgm:prSet presAssocID="{8E9CACCE-95B2-4886-AA9E-0349A269A0F3}" presName="spaceRect" presStyleCnt="0"/>
      <dgm:spPr/>
    </dgm:pt>
    <dgm:pt modelId="{C7094FFF-2B2C-41F5-A969-054A3BFA2384}" type="pres">
      <dgm:prSet presAssocID="{8E9CACCE-95B2-4886-AA9E-0349A269A0F3}" presName="parTx" presStyleLbl="revTx" presStyleIdx="2" presStyleCnt="4">
        <dgm:presLayoutVars>
          <dgm:chMax val="0"/>
          <dgm:chPref val="0"/>
        </dgm:presLayoutVars>
      </dgm:prSet>
      <dgm:spPr/>
    </dgm:pt>
    <dgm:pt modelId="{13618134-DD0A-48C2-8F59-3ED007010259}" type="pres">
      <dgm:prSet presAssocID="{AA29DCFF-5A5F-43B7-BB56-DA90D8419DF9}" presName="sibTrans" presStyleCnt="0"/>
      <dgm:spPr/>
    </dgm:pt>
    <dgm:pt modelId="{15C2B892-0C83-44FE-928E-3719361C4597}" type="pres">
      <dgm:prSet presAssocID="{6394A847-02D8-4426-84FD-E91691C36E65}" presName="compNode" presStyleCnt="0"/>
      <dgm:spPr/>
    </dgm:pt>
    <dgm:pt modelId="{9C6858A7-B9CA-46A7-8F0A-AC2A49E0395C}" type="pres">
      <dgm:prSet presAssocID="{6394A847-02D8-4426-84FD-E91691C36E65}" presName="bgRect" presStyleLbl="bgShp" presStyleIdx="3" presStyleCnt="4"/>
      <dgm:spPr/>
    </dgm:pt>
    <dgm:pt modelId="{B184F48B-2EDA-4666-9B57-C1C91D71D9E5}" type="pres">
      <dgm:prSet presAssocID="{6394A847-02D8-4426-84FD-E91691C36E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m Kap"/>
        </a:ext>
      </dgm:extLst>
    </dgm:pt>
    <dgm:pt modelId="{5AC8A7AA-12EB-4A9E-B2CC-A1B55965B58E}" type="pres">
      <dgm:prSet presAssocID="{6394A847-02D8-4426-84FD-E91691C36E65}" presName="spaceRect" presStyleCnt="0"/>
      <dgm:spPr/>
    </dgm:pt>
    <dgm:pt modelId="{E13E6CC8-6746-47F4-9668-02D972D7775F}" type="pres">
      <dgm:prSet presAssocID="{6394A847-02D8-4426-84FD-E91691C36E65}" presName="parTx" presStyleLbl="revTx" presStyleIdx="3" presStyleCnt="4">
        <dgm:presLayoutVars>
          <dgm:chMax val="0"/>
          <dgm:chPref val="0"/>
        </dgm:presLayoutVars>
      </dgm:prSet>
      <dgm:spPr/>
    </dgm:pt>
  </dgm:ptLst>
  <dgm:cxnLst>
    <dgm:cxn modelId="{9E1AA80A-875B-42D5-8D34-E35802240E75}" srcId="{9C4E87ED-9205-406A-97C2-2DCC633A754F}" destId="{EEBE7749-46E6-4B52-91B9-EF5CEC3A2891}" srcOrd="0" destOrd="0" parTransId="{D2D77C6A-EBC1-4F19-8AD1-9EDB51A1962C}" sibTransId="{7D907BD8-FB7B-4F5D-AB33-A0F1CED09625}"/>
    <dgm:cxn modelId="{C25A4C21-E3DB-4FE0-A69A-7376875E2343}" srcId="{9C4E87ED-9205-406A-97C2-2DCC633A754F}" destId="{6394A847-02D8-4426-84FD-E91691C36E65}" srcOrd="3" destOrd="0" parTransId="{5A240FC5-43D8-428E-A631-22A13355E7C5}" sibTransId="{A1DAB2F5-B938-4231-B0BF-CE48F7EB1686}"/>
    <dgm:cxn modelId="{2772A437-05C0-466E-AC13-D5527449A119}" type="presOf" srcId="{9C4E87ED-9205-406A-97C2-2DCC633A754F}" destId="{F224B97E-40BC-47A3-9030-0E1919BF0EBC}" srcOrd="0" destOrd="0" presId="urn:microsoft.com/office/officeart/2018/2/layout/IconVerticalSolidList"/>
    <dgm:cxn modelId="{AB63B462-5A71-4F84-A8D8-1103BC6F59D3}" type="presOf" srcId="{EEBE7749-46E6-4B52-91B9-EF5CEC3A2891}" destId="{4ABF761C-B591-4349-8454-4DCCC299247C}" srcOrd="0" destOrd="0" presId="urn:microsoft.com/office/officeart/2018/2/layout/IconVerticalSolidList"/>
    <dgm:cxn modelId="{FB8CFB68-4C13-4951-82E5-29DA77536AEA}" type="presOf" srcId="{68439B19-2F15-44B9-A90A-FB7A6944A23A}" destId="{7E29ED5D-F780-45A1-9305-F52F5C296AEC}" srcOrd="0" destOrd="0" presId="urn:microsoft.com/office/officeart/2018/2/layout/IconVerticalSolidList"/>
    <dgm:cxn modelId="{0AEAA49D-A9AC-4118-B4B9-71DE14D25ECF}" type="presOf" srcId="{8E9CACCE-95B2-4886-AA9E-0349A269A0F3}" destId="{C7094FFF-2B2C-41F5-A969-054A3BFA2384}" srcOrd="0" destOrd="0" presId="urn:microsoft.com/office/officeart/2018/2/layout/IconVerticalSolidList"/>
    <dgm:cxn modelId="{BC5EA2C3-4DE9-4A77-8B5F-5B07D2EF5DB8}" type="presOf" srcId="{6394A847-02D8-4426-84FD-E91691C36E65}" destId="{E13E6CC8-6746-47F4-9668-02D972D7775F}" srcOrd="0" destOrd="0" presId="urn:microsoft.com/office/officeart/2018/2/layout/IconVerticalSolidList"/>
    <dgm:cxn modelId="{EBDEB3FD-02BB-4444-8AEC-033BF0024068}" srcId="{9C4E87ED-9205-406A-97C2-2DCC633A754F}" destId="{8E9CACCE-95B2-4886-AA9E-0349A269A0F3}" srcOrd="2" destOrd="0" parTransId="{F2DB65B7-C6F4-4EE4-A487-131DF821319A}" sibTransId="{AA29DCFF-5A5F-43B7-BB56-DA90D8419DF9}"/>
    <dgm:cxn modelId="{C822C3FF-A9DC-433B-B6E2-6FA9BD368AD6}" srcId="{9C4E87ED-9205-406A-97C2-2DCC633A754F}" destId="{68439B19-2F15-44B9-A90A-FB7A6944A23A}" srcOrd="1" destOrd="0" parTransId="{51BBAEB8-C745-44AF-8E57-7EFDD416D8DB}" sibTransId="{64047B14-F9F9-4A25-B5FA-0F2A626D7D52}"/>
    <dgm:cxn modelId="{911E4446-64B5-4FB6-A727-463F2F2D6F19}" type="presParOf" srcId="{F224B97E-40BC-47A3-9030-0E1919BF0EBC}" destId="{85461880-BAFF-4F59-BF1C-CEEA02FFBBDC}" srcOrd="0" destOrd="0" presId="urn:microsoft.com/office/officeart/2018/2/layout/IconVerticalSolidList"/>
    <dgm:cxn modelId="{B8CFE0F0-EE9D-4755-B757-04CA879E1B18}" type="presParOf" srcId="{85461880-BAFF-4F59-BF1C-CEEA02FFBBDC}" destId="{DFBD0893-CE4B-482B-B738-1E38B170CAF0}" srcOrd="0" destOrd="0" presId="urn:microsoft.com/office/officeart/2018/2/layout/IconVerticalSolidList"/>
    <dgm:cxn modelId="{94F2E107-2DCA-4DC1-9851-18AEED44F4DD}" type="presParOf" srcId="{85461880-BAFF-4F59-BF1C-CEEA02FFBBDC}" destId="{64A71844-4779-405B-8D25-6C06F8ED8653}" srcOrd="1" destOrd="0" presId="urn:microsoft.com/office/officeart/2018/2/layout/IconVerticalSolidList"/>
    <dgm:cxn modelId="{50F1049F-49CC-49D5-9D9E-B54B2C6E169D}" type="presParOf" srcId="{85461880-BAFF-4F59-BF1C-CEEA02FFBBDC}" destId="{46DFBF89-A298-4118-A844-6DB21E570A22}" srcOrd="2" destOrd="0" presId="urn:microsoft.com/office/officeart/2018/2/layout/IconVerticalSolidList"/>
    <dgm:cxn modelId="{805CCCA9-5DA6-455B-968E-38CCB3D81C2E}" type="presParOf" srcId="{85461880-BAFF-4F59-BF1C-CEEA02FFBBDC}" destId="{4ABF761C-B591-4349-8454-4DCCC299247C}" srcOrd="3" destOrd="0" presId="urn:microsoft.com/office/officeart/2018/2/layout/IconVerticalSolidList"/>
    <dgm:cxn modelId="{61596BFD-05A1-4291-BCD1-BCFAE451B11D}" type="presParOf" srcId="{F224B97E-40BC-47A3-9030-0E1919BF0EBC}" destId="{DEEA403F-E269-4044-BF50-906EB1671B0F}" srcOrd="1" destOrd="0" presId="urn:microsoft.com/office/officeart/2018/2/layout/IconVerticalSolidList"/>
    <dgm:cxn modelId="{7B61A2BC-920E-475E-97BB-30FCC5381750}" type="presParOf" srcId="{F224B97E-40BC-47A3-9030-0E1919BF0EBC}" destId="{B83FAE5B-D9D6-4B30-B1AF-5ECDDB211CE1}" srcOrd="2" destOrd="0" presId="urn:microsoft.com/office/officeart/2018/2/layout/IconVerticalSolidList"/>
    <dgm:cxn modelId="{076B40D5-4EBB-4EFE-9D45-5B34A6CD92BA}" type="presParOf" srcId="{B83FAE5B-D9D6-4B30-B1AF-5ECDDB211CE1}" destId="{73ACAFA7-9028-435A-B3FE-FF9ABDEAA392}" srcOrd="0" destOrd="0" presId="urn:microsoft.com/office/officeart/2018/2/layout/IconVerticalSolidList"/>
    <dgm:cxn modelId="{E68AB3E9-0336-4A88-A337-BAC637472D87}" type="presParOf" srcId="{B83FAE5B-D9D6-4B30-B1AF-5ECDDB211CE1}" destId="{9925AD93-A06F-40CA-AE4E-DC33D59EECE5}" srcOrd="1" destOrd="0" presId="urn:microsoft.com/office/officeart/2018/2/layout/IconVerticalSolidList"/>
    <dgm:cxn modelId="{D9B017A7-2A77-4DB3-AA09-CC07D2D9679C}" type="presParOf" srcId="{B83FAE5B-D9D6-4B30-B1AF-5ECDDB211CE1}" destId="{E86FD8E6-1AD2-4B81-96A4-1EEC7FF32BCC}" srcOrd="2" destOrd="0" presId="urn:microsoft.com/office/officeart/2018/2/layout/IconVerticalSolidList"/>
    <dgm:cxn modelId="{AB861952-F92C-4E98-90C4-BCC0A4B18464}" type="presParOf" srcId="{B83FAE5B-D9D6-4B30-B1AF-5ECDDB211CE1}" destId="{7E29ED5D-F780-45A1-9305-F52F5C296AEC}" srcOrd="3" destOrd="0" presId="urn:microsoft.com/office/officeart/2018/2/layout/IconVerticalSolidList"/>
    <dgm:cxn modelId="{D319FF77-E563-4723-88FB-BBF90EF56377}" type="presParOf" srcId="{F224B97E-40BC-47A3-9030-0E1919BF0EBC}" destId="{5EC4E759-2132-48B2-AEBE-4F0CE605A711}" srcOrd="3" destOrd="0" presId="urn:microsoft.com/office/officeart/2018/2/layout/IconVerticalSolidList"/>
    <dgm:cxn modelId="{3277EA53-307F-488C-95D2-35C99E4E6787}" type="presParOf" srcId="{F224B97E-40BC-47A3-9030-0E1919BF0EBC}" destId="{8E7A27F3-4DE8-4D2F-AC3D-A13DCA820A18}" srcOrd="4" destOrd="0" presId="urn:microsoft.com/office/officeart/2018/2/layout/IconVerticalSolidList"/>
    <dgm:cxn modelId="{2D1C3CAD-3DFC-463B-9A63-4C26AE639BFA}" type="presParOf" srcId="{8E7A27F3-4DE8-4D2F-AC3D-A13DCA820A18}" destId="{7FB8B45A-658A-4A84-BE7C-7B6217BABE78}" srcOrd="0" destOrd="0" presId="urn:microsoft.com/office/officeart/2018/2/layout/IconVerticalSolidList"/>
    <dgm:cxn modelId="{CF1F1844-A975-4BD1-89F5-DB35283843E9}" type="presParOf" srcId="{8E7A27F3-4DE8-4D2F-AC3D-A13DCA820A18}" destId="{F99D9208-0AB0-417C-9DCD-581652B68F3A}" srcOrd="1" destOrd="0" presId="urn:microsoft.com/office/officeart/2018/2/layout/IconVerticalSolidList"/>
    <dgm:cxn modelId="{60069BBB-9537-4E4B-95AE-9AA1D716321D}" type="presParOf" srcId="{8E7A27F3-4DE8-4D2F-AC3D-A13DCA820A18}" destId="{4B922159-C0A4-427D-BC92-5BBE3EAF4D0E}" srcOrd="2" destOrd="0" presId="urn:microsoft.com/office/officeart/2018/2/layout/IconVerticalSolidList"/>
    <dgm:cxn modelId="{3E7FC45A-22EF-4F47-A184-A395FB6B6EA9}" type="presParOf" srcId="{8E7A27F3-4DE8-4D2F-AC3D-A13DCA820A18}" destId="{C7094FFF-2B2C-41F5-A969-054A3BFA2384}" srcOrd="3" destOrd="0" presId="urn:microsoft.com/office/officeart/2018/2/layout/IconVerticalSolidList"/>
    <dgm:cxn modelId="{F345128F-71D5-4769-9F05-20ADAFAFE070}" type="presParOf" srcId="{F224B97E-40BC-47A3-9030-0E1919BF0EBC}" destId="{13618134-DD0A-48C2-8F59-3ED007010259}" srcOrd="5" destOrd="0" presId="urn:microsoft.com/office/officeart/2018/2/layout/IconVerticalSolidList"/>
    <dgm:cxn modelId="{E8915189-72C1-4425-8C11-C7D8E2794585}" type="presParOf" srcId="{F224B97E-40BC-47A3-9030-0E1919BF0EBC}" destId="{15C2B892-0C83-44FE-928E-3719361C4597}" srcOrd="6" destOrd="0" presId="urn:microsoft.com/office/officeart/2018/2/layout/IconVerticalSolidList"/>
    <dgm:cxn modelId="{FC62B1B8-C882-46CE-A597-0CA31C4C912D}" type="presParOf" srcId="{15C2B892-0C83-44FE-928E-3719361C4597}" destId="{9C6858A7-B9CA-46A7-8F0A-AC2A49E0395C}" srcOrd="0" destOrd="0" presId="urn:microsoft.com/office/officeart/2018/2/layout/IconVerticalSolidList"/>
    <dgm:cxn modelId="{217D47D3-5504-4F30-B6A5-B075C01E056E}" type="presParOf" srcId="{15C2B892-0C83-44FE-928E-3719361C4597}" destId="{B184F48B-2EDA-4666-9B57-C1C91D71D9E5}" srcOrd="1" destOrd="0" presId="urn:microsoft.com/office/officeart/2018/2/layout/IconVerticalSolidList"/>
    <dgm:cxn modelId="{32E9E389-4A07-49ED-987A-9F1FB1C2B794}" type="presParOf" srcId="{15C2B892-0C83-44FE-928E-3719361C4597}" destId="{5AC8A7AA-12EB-4A9E-B2CC-A1B55965B58E}" srcOrd="2" destOrd="0" presId="urn:microsoft.com/office/officeart/2018/2/layout/IconVerticalSolidList"/>
    <dgm:cxn modelId="{67B13919-6D4E-4DBB-9382-0D5242CBB831}" type="presParOf" srcId="{15C2B892-0C83-44FE-928E-3719361C4597}" destId="{E13E6CC8-6746-47F4-9668-02D972D777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6C6F51A-0C43-4DC4-8DD1-B82347997FB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928539C-255D-41CB-9D10-376A31A13E11}">
      <dgm:prSet/>
      <dgm:spPr/>
      <dgm:t>
        <a:bodyPr/>
        <a:lstStyle/>
        <a:p>
          <a:pPr>
            <a:lnSpc>
              <a:spcPct val="100000"/>
            </a:lnSpc>
          </a:pPr>
          <a:r>
            <a:rPr lang="tr-TR"/>
            <a:t>Planlama bir master test planında yer alabileceği gibi sistem testi ve kabul testi gibi test seviyeleri için ayrı test planlarında da yer alabilir.</a:t>
          </a:r>
          <a:endParaRPr lang="en-US"/>
        </a:p>
      </dgm:t>
    </dgm:pt>
    <dgm:pt modelId="{3C0C8D2C-5AB9-4329-BBA7-B3EF7E204871}" type="parTrans" cxnId="{9B19E287-7B31-4B79-975D-414FABE379EF}">
      <dgm:prSet/>
      <dgm:spPr/>
      <dgm:t>
        <a:bodyPr/>
        <a:lstStyle/>
        <a:p>
          <a:endParaRPr lang="en-US"/>
        </a:p>
      </dgm:t>
    </dgm:pt>
    <dgm:pt modelId="{D802A87A-19E4-44A3-AF4B-21736CA522BA}" type="sibTrans" cxnId="{9B19E287-7B31-4B79-975D-414FABE379EF}">
      <dgm:prSet/>
      <dgm:spPr/>
      <dgm:t>
        <a:bodyPr/>
        <a:lstStyle/>
        <a:p>
          <a:endParaRPr lang="en-US"/>
        </a:p>
      </dgm:t>
    </dgm:pt>
    <dgm:pt modelId="{CE0FE111-B553-4010-9CC5-B658D4001AA8}">
      <dgm:prSet/>
      <dgm:spPr/>
      <dgm:t>
        <a:bodyPr/>
        <a:lstStyle/>
        <a:p>
          <a:pPr>
            <a:lnSpc>
              <a:spcPct val="100000"/>
            </a:lnSpc>
          </a:pPr>
          <a:r>
            <a:rPr lang="tr-TR"/>
            <a:t>Organizasyonun test politikası, test kapsamı, hedefler, riskler, sınırlandırmalar, önem, test edilebilirlik ve kaynakların elverişliliği gibi faktörler planlamayı etkiler. </a:t>
          </a:r>
          <a:endParaRPr lang="en-US"/>
        </a:p>
      </dgm:t>
    </dgm:pt>
    <dgm:pt modelId="{4D4B3DC7-C458-470D-9FCB-CE4655EF6222}" type="parTrans" cxnId="{C3E74844-4C4C-4715-97C2-FDB8C83314B3}">
      <dgm:prSet/>
      <dgm:spPr/>
      <dgm:t>
        <a:bodyPr/>
        <a:lstStyle/>
        <a:p>
          <a:endParaRPr lang="en-US"/>
        </a:p>
      </dgm:t>
    </dgm:pt>
    <dgm:pt modelId="{3182EDC3-2250-46DF-BCF1-8CB90C655CF2}" type="sibTrans" cxnId="{C3E74844-4C4C-4715-97C2-FDB8C83314B3}">
      <dgm:prSet/>
      <dgm:spPr/>
      <dgm:t>
        <a:bodyPr/>
        <a:lstStyle/>
        <a:p>
          <a:endParaRPr lang="en-US"/>
        </a:p>
      </dgm:t>
    </dgm:pt>
    <dgm:pt modelId="{6AD0F384-52F0-42D9-BA45-11045C960DEB}">
      <dgm:prSet/>
      <dgm:spPr/>
      <dgm:t>
        <a:bodyPr/>
        <a:lstStyle/>
        <a:p>
          <a:pPr>
            <a:lnSpc>
              <a:spcPct val="100000"/>
            </a:lnSpc>
          </a:pPr>
          <a:r>
            <a:rPr lang="tr-TR"/>
            <a:t>Test planlama sürekli devam eden bir aktivitedir ve tüm yazılım yaşam döngüsü süreçlerinde ve aktivitelerinde ele alınır.</a:t>
          </a:r>
          <a:endParaRPr lang="en-US"/>
        </a:p>
      </dgm:t>
    </dgm:pt>
    <dgm:pt modelId="{1FA7A4E0-351F-4FB9-B846-68EB4648A8B8}" type="parTrans" cxnId="{32745B0D-995F-4448-8575-87D8DB45DD6E}">
      <dgm:prSet/>
      <dgm:spPr/>
      <dgm:t>
        <a:bodyPr/>
        <a:lstStyle/>
        <a:p>
          <a:endParaRPr lang="en-US"/>
        </a:p>
      </dgm:t>
    </dgm:pt>
    <dgm:pt modelId="{E6759D64-4F32-42E9-9345-A7089A76EE12}" type="sibTrans" cxnId="{32745B0D-995F-4448-8575-87D8DB45DD6E}">
      <dgm:prSet/>
      <dgm:spPr/>
      <dgm:t>
        <a:bodyPr/>
        <a:lstStyle/>
        <a:p>
          <a:endParaRPr lang="en-US"/>
        </a:p>
      </dgm:t>
    </dgm:pt>
    <dgm:pt modelId="{C712C5F3-A332-4050-A0C6-56A79B786A49}">
      <dgm:prSet/>
      <dgm:spPr/>
      <dgm:t>
        <a:bodyPr/>
        <a:lstStyle/>
        <a:p>
          <a:pPr>
            <a:lnSpc>
              <a:spcPct val="100000"/>
            </a:lnSpc>
          </a:pPr>
          <a:r>
            <a:rPr lang="tr-TR"/>
            <a:t>Planın güncellenmesi için değişen riskleri tanımak adına test aktivitelerinden gelen geri bildirimler kullanılır. </a:t>
          </a:r>
          <a:endParaRPr lang="en-US"/>
        </a:p>
      </dgm:t>
    </dgm:pt>
    <dgm:pt modelId="{3694AD96-FE19-4CA9-997D-FE3EC137642B}" type="parTrans" cxnId="{70BEBC09-9314-4EB0-A498-F3AE377A5254}">
      <dgm:prSet/>
      <dgm:spPr/>
      <dgm:t>
        <a:bodyPr/>
        <a:lstStyle/>
        <a:p>
          <a:endParaRPr lang="en-US"/>
        </a:p>
      </dgm:t>
    </dgm:pt>
    <dgm:pt modelId="{9239D683-ECF3-4ED1-A641-F0B04F289DE7}" type="sibTrans" cxnId="{70BEBC09-9314-4EB0-A498-F3AE377A5254}">
      <dgm:prSet/>
      <dgm:spPr/>
      <dgm:t>
        <a:bodyPr/>
        <a:lstStyle/>
        <a:p>
          <a:endParaRPr lang="en-US"/>
        </a:p>
      </dgm:t>
    </dgm:pt>
    <dgm:pt modelId="{C2DA7574-4D77-4FA8-ABBA-D8E60E0F172A}" type="pres">
      <dgm:prSet presAssocID="{26C6F51A-0C43-4DC4-8DD1-B82347997FBD}" presName="root" presStyleCnt="0">
        <dgm:presLayoutVars>
          <dgm:dir/>
          <dgm:resizeHandles val="exact"/>
        </dgm:presLayoutVars>
      </dgm:prSet>
      <dgm:spPr/>
    </dgm:pt>
    <dgm:pt modelId="{9049F9F1-1537-4231-896A-095882AFCD79}" type="pres">
      <dgm:prSet presAssocID="{B928539C-255D-41CB-9D10-376A31A13E11}" presName="compNode" presStyleCnt="0"/>
      <dgm:spPr/>
    </dgm:pt>
    <dgm:pt modelId="{CA738D9E-CA91-4983-8174-B2A9701B5999}" type="pres">
      <dgm:prSet presAssocID="{B928539C-255D-41CB-9D10-376A31A13E11}" presName="bgRect" presStyleLbl="bgShp" presStyleIdx="0" presStyleCnt="4"/>
      <dgm:spPr/>
    </dgm:pt>
    <dgm:pt modelId="{7584A6D2-3516-4E41-B40D-AC8D3A88A0F0}" type="pres">
      <dgm:prSet presAssocID="{B928539C-255D-41CB-9D10-376A31A13E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nay işareti"/>
        </a:ext>
      </dgm:extLst>
    </dgm:pt>
    <dgm:pt modelId="{27AA42C8-CB88-4B5A-9A82-2F1F387FEA75}" type="pres">
      <dgm:prSet presAssocID="{B928539C-255D-41CB-9D10-376A31A13E11}" presName="spaceRect" presStyleCnt="0"/>
      <dgm:spPr/>
    </dgm:pt>
    <dgm:pt modelId="{2F574F5D-3D2F-4C0C-AD39-909A7A812994}" type="pres">
      <dgm:prSet presAssocID="{B928539C-255D-41CB-9D10-376A31A13E11}" presName="parTx" presStyleLbl="revTx" presStyleIdx="0" presStyleCnt="4">
        <dgm:presLayoutVars>
          <dgm:chMax val="0"/>
          <dgm:chPref val="0"/>
        </dgm:presLayoutVars>
      </dgm:prSet>
      <dgm:spPr/>
    </dgm:pt>
    <dgm:pt modelId="{C80EB996-F7A1-4CC2-B2D8-7D5CC4433C08}" type="pres">
      <dgm:prSet presAssocID="{D802A87A-19E4-44A3-AF4B-21736CA522BA}" presName="sibTrans" presStyleCnt="0"/>
      <dgm:spPr/>
    </dgm:pt>
    <dgm:pt modelId="{E7F5E62D-60D3-40B2-ACC5-3DFA310BE898}" type="pres">
      <dgm:prSet presAssocID="{CE0FE111-B553-4010-9CC5-B658D4001AA8}" presName="compNode" presStyleCnt="0"/>
      <dgm:spPr/>
    </dgm:pt>
    <dgm:pt modelId="{3F356426-0A9D-4155-8FBE-5EB287598A66}" type="pres">
      <dgm:prSet presAssocID="{CE0FE111-B553-4010-9CC5-B658D4001AA8}" presName="bgRect" presStyleLbl="bgShp" presStyleIdx="1" presStyleCnt="4"/>
      <dgm:spPr/>
    </dgm:pt>
    <dgm:pt modelId="{DA1457A5-DA49-4F17-BC41-B25EDB1081C8}" type="pres">
      <dgm:prSet presAssocID="{CE0FE111-B553-4010-9CC5-B658D4001A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st tubes"/>
        </a:ext>
      </dgm:extLst>
    </dgm:pt>
    <dgm:pt modelId="{853005C5-6426-43A5-8033-CD515910A6BA}" type="pres">
      <dgm:prSet presAssocID="{CE0FE111-B553-4010-9CC5-B658D4001AA8}" presName="spaceRect" presStyleCnt="0"/>
      <dgm:spPr/>
    </dgm:pt>
    <dgm:pt modelId="{D1364740-30C0-4FA0-AC92-2B4797D71F92}" type="pres">
      <dgm:prSet presAssocID="{CE0FE111-B553-4010-9CC5-B658D4001AA8}" presName="parTx" presStyleLbl="revTx" presStyleIdx="1" presStyleCnt="4">
        <dgm:presLayoutVars>
          <dgm:chMax val="0"/>
          <dgm:chPref val="0"/>
        </dgm:presLayoutVars>
      </dgm:prSet>
      <dgm:spPr/>
    </dgm:pt>
    <dgm:pt modelId="{0EF44716-F10E-4FAD-A643-F1210120B400}" type="pres">
      <dgm:prSet presAssocID="{3182EDC3-2250-46DF-BCF1-8CB90C655CF2}" presName="sibTrans" presStyleCnt="0"/>
      <dgm:spPr/>
    </dgm:pt>
    <dgm:pt modelId="{68F5FC03-9E9B-4FF8-9F70-8D5869B96B0E}" type="pres">
      <dgm:prSet presAssocID="{6AD0F384-52F0-42D9-BA45-11045C960DEB}" presName="compNode" presStyleCnt="0"/>
      <dgm:spPr/>
    </dgm:pt>
    <dgm:pt modelId="{4F923271-2B65-47B0-8046-216D72B28015}" type="pres">
      <dgm:prSet presAssocID="{6AD0F384-52F0-42D9-BA45-11045C960DEB}" presName="bgRect" presStyleLbl="bgShp" presStyleIdx="2" presStyleCnt="4"/>
      <dgm:spPr/>
    </dgm:pt>
    <dgm:pt modelId="{F1E69F52-B2C8-4F51-8DC9-061F1215BE6E}" type="pres">
      <dgm:prSet presAssocID="{6AD0F384-52F0-42D9-BA45-11045C960D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şliler"/>
        </a:ext>
      </dgm:extLst>
    </dgm:pt>
    <dgm:pt modelId="{A3FAFB70-95D3-43D8-8949-C7167339FA84}" type="pres">
      <dgm:prSet presAssocID="{6AD0F384-52F0-42D9-BA45-11045C960DEB}" presName="spaceRect" presStyleCnt="0"/>
      <dgm:spPr/>
    </dgm:pt>
    <dgm:pt modelId="{9B5CAB6D-EF8C-4434-B0C2-402590972755}" type="pres">
      <dgm:prSet presAssocID="{6AD0F384-52F0-42D9-BA45-11045C960DEB}" presName="parTx" presStyleLbl="revTx" presStyleIdx="2" presStyleCnt="4">
        <dgm:presLayoutVars>
          <dgm:chMax val="0"/>
          <dgm:chPref val="0"/>
        </dgm:presLayoutVars>
      </dgm:prSet>
      <dgm:spPr/>
    </dgm:pt>
    <dgm:pt modelId="{3C72D250-80DE-4082-8570-2CF866ED2BDE}" type="pres">
      <dgm:prSet presAssocID="{E6759D64-4F32-42E9-9345-A7089A76EE12}" presName="sibTrans" presStyleCnt="0"/>
      <dgm:spPr/>
    </dgm:pt>
    <dgm:pt modelId="{B8BC900D-6C2D-4B89-B91A-A65FE9323312}" type="pres">
      <dgm:prSet presAssocID="{C712C5F3-A332-4050-A0C6-56A79B786A49}" presName="compNode" presStyleCnt="0"/>
      <dgm:spPr/>
    </dgm:pt>
    <dgm:pt modelId="{94669C0C-7169-4C9C-8A55-8A49846173D4}" type="pres">
      <dgm:prSet presAssocID="{C712C5F3-A332-4050-A0C6-56A79B786A49}" presName="bgRect" presStyleLbl="bgShp" presStyleIdx="3" presStyleCnt="4"/>
      <dgm:spPr/>
    </dgm:pt>
    <dgm:pt modelId="{AB61A8E9-58E3-4D4C-ADA8-5CE434F3E4AB}" type="pres">
      <dgm:prSet presAssocID="{C712C5F3-A332-4050-A0C6-56A79B786A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yarı"/>
        </a:ext>
      </dgm:extLst>
    </dgm:pt>
    <dgm:pt modelId="{94B62BDA-738D-47C1-BD0C-60B5BD3657B9}" type="pres">
      <dgm:prSet presAssocID="{C712C5F3-A332-4050-A0C6-56A79B786A49}" presName="spaceRect" presStyleCnt="0"/>
      <dgm:spPr/>
    </dgm:pt>
    <dgm:pt modelId="{E325F90B-1FE7-4A92-A2D6-97EED00C81F0}" type="pres">
      <dgm:prSet presAssocID="{C712C5F3-A332-4050-A0C6-56A79B786A49}" presName="parTx" presStyleLbl="revTx" presStyleIdx="3" presStyleCnt="4">
        <dgm:presLayoutVars>
          <dgm:chMax val="0"/>
          <dgm:chPref val="0"/>
        </dgm:presLayoutVars>
      </dgm:prSet>
      <dgm:spPr/>
    </dgm:pt>
  </dgm:ptLst>
  <dgm:cxnLst>
    <dgm:cxn modelId="{70BEBC09-9314-4EB0-A498-F3AE377A5254}" srcId="{26C6F51A-0C43-4DC4-8DD1-B82347997FBD}" destId="{C712C5F3-A332-4050-A0C6-56A79B786A49}" srcOrd="3" destOrd="0" parTransId="{3694AD96-FE19-4CA9-997D-FE3EC137642B}" sibTransId="{9239D683-ECF3-4ED1-A641-F0B04F289DE7}"/>
    <dgm:cxn modelId="{32745B0D-995F-4448-8575-87D8DB45DD6E}" srcId="{26C6F51A-0C43-4DC4-8DD1-B82347997FBD}" destId="{6AD0F384-52F0-42D9-BA45-11045C960DEB}" srcOrd="2" destOrd="0" parTransId="{1FA7A4E0-351F-4FB9-B846-68EB4648A8B8}" sibTransId="{E6759D64-4F32-42E9-9345-A7089A76EE12}"/>
    <dgm:cxn modelId="{21FBA630-AD0F-4D85-86CD-A3ADC2C288A6}" type="presOf" srcId="{C712C5F3-A332-4050-A0C6-56A79B786A49}" destId="{E325F90B-1FE7-4A92-A2D6-97EED00C81F0}" srcOrd="0" destOrd="0" presId="urn:microsoft.com/office/officeart/2018/2/layout/IconVerticalSolidList"/>
    <dgm:cxn modelId="{5AD7F432-89F7-4458-A667-D6889DFE3786}" type="presOf" srcId="{26C6F51A-0C43-4DC4-8DD1-B82347997FBD}" destId="{C2DA7574-4D77-4FA8-ABBA-D8E60E0F172A}" srcOrd="0" destOrd="0" presId="urn:microsoft.com/office/officeart/2018/2/layout/IconVerticalSolidList"/>
    <dgm:cxn modelId="{C3E74844-4C4C-4715-97C2-FDB8C83314B3}" srcId="{26C6F51A-0C43-4DC4-8DD1-B82347997FBD}" destId="{CE0FE111-B553-4010-9CC5-B658D4001AA8}" srcOrd="1" destOrd="0" parTransId="{4D4B3DC7-C458-470D-9FCB-CE4655EF6222}" sibTransId="{3182EDC3-2250-46DF-BCF1-8CB90C655CF2}"/>
    <dgm:cxn modelId="{955BC154-E3E6-4BA5-96E2-1FA2BD3D698E}" type="presOf" srcId="{B928539C-255D-41CB-9D10-376A31A13E11}" destId="{2F574F5D-3D2F-4C0C-AD39-909A7A812994}" srcOrd="0" destOrd="0" presId="urn:microsoft.com/office/officeart/2018/2/layout/IconVerticalSolidList"/>
    <dgm:cxn modelId="{9B19E287-7B31-4B79-975D-414FABE379EF}" srcId="{26C6F51A-0C43-4DC4-8DD1-B82347997FBD}" destId="{B928539C-255D-41CB-9D10-376A31A13E11}" srcOrd="0" destOrd="0" parTransId="{3C0C8D2C-5AB9-4329-BBA7-B3EF7E204871}" sibTransId="{D802A87A-19E4-44A3-AF4B-21736CA522BA}"/>
    <dgm:cxn modelId="{99EEC3C8-519D-4858-BE55-5A80464E9FEE}" type="presOf" srcId="{6AD0F384-52F0-42D9-BA45-11045C960DEB}" destId="{9B5CAB6D-EF8C-4434-B0C2-402590972755}" srcOrd="0" destOrd="0" presId="urn:microsoft.com/office/officeart/2018/2/layout/IconVerticalSolidList"/>
    <dgm:cxn modelId="{F28179FD-88AB-403C-8B60-31A13D18D549}" type="presOf" srcId="{CE0FE111-B553-4010-9CC5-B658D4001AA8}" destId="{D1364740-30C0-4FA0-AC92-2B4797D71F92}" srcOrd="0" destOrd="0" presId="urn:microsoft.com/office/officeart/2018/2/layout/IconVerticalSolidList"/>
    <dgm:cxn modelId="{687D2183-DE0E-48C6-83B2-0EA1F1DDBFCE}" type="presParOf" srcId="{C2DA7574-4D77-4FA8-ABBA-D8E60E0F172A}" destId="{9049F9F1-1537-4231-896A-095882AFCD79}" srcOrd="0" destOrd="0" presId="urn:microsoft.com/office/officeart/2018/2/layout/IconVerticalSolidList"/>
    <dgm:cxn modelId="{F0005A4B-C1A5-4779-8705-7D04E3CCA17C}" type="presParOf" srcId="{9049F9F1-1537-4231-896A-095882AFCD79}" destId="{CA738D9E-CA91-4983-8174-B2A9701B5999}" srcOrd="0" destOrd="0" presId="urn:microsoft.com/office/officeart/2018/2/layout/IconVerticalSolidList"/>
    <dgm:cxn modelId="{997FA369-B9BF-443B-8885-48ADF49D0C6B}" type="presParOf" srcId="{9049F9F1-1537-4231-896A-095882AFCD79}" destId="{7584A6D2-3516-4E41-B40D-AC8D3A88A0F0}" srcOrd="1" destOrd="0" presId="urn:microsoft.com/office/officeart/2018/2/layout/IconVerticalSolidList"/>
    <dgm:cxn modelId="{0A6546EB-2789-4A22-A544-8FE19BB88D0D}" type="presParOf" srcId="{9049F9F1-1537-4231-896A-095882AFCD79}" destId="{27AA42C8-CB88-4B5A-9A82-2F1F387FEA75}" srcOrd="2" destOrd="0" presId="urn:microsoft.com/office/officeart/2018/2/layout/IconVerticalSolidList"/>
    <dgm:cxn modelId="{6134A2E6-1446-4A55-98A9-4CDB5C83AFAD}" type="presParOf" srcId="{9049F9F1-1537-4231-896A-095882AFCD79}" destId="{2F574F5D-3D2F-4C0C-AD39-909A7A812994}" srcOrd="3" destOrd="0" presId="urn:microsoft.com/office/officeart/2018/2/layout/IconVerticalSolidList"/>
    <dgm:cxn modelId="{83CF5C7B-60CB-42F2-B891-B792B65C13A3}" type="presParOf" srcId="{C2DA7574-4D77-4FA8-ABBA-D8E60E0F172A}" destId="{C80EB996-F7A1-4CC2-B2D8-7D5CC4433C08}" srcOrd="1" destOrd="0" presId="urn:microsoft.com/office/officeart/2018/2/layout/IconVerticalSolidList"/>
    <dgm:cxn modelId="{016A0FB6-0E49-40DC-96DC-07FB42435C91}" type="presParOf" srcId="{C2DA7574-4D77-4FA8-ABBA-D8E60E0F172A}" destId="{E7F5E62D-60D3-40B2-ACC5-3DFA310BE898}" srcOrd="2" destOrd="0" presId="urn:microsoft.com/office/officeart/2018/2/layout/IconVerticalSolidList"/>
    <dgm:cxn modelId="{3A02EBDB-1944-43FA-8B59-8DDF96E5ADB0}" type="presParOf" srcId="{E7F5E62D-60D3-40B2-ACC5-3DFA310BE898}" destId="{3F356426-0A9D-4155-8FBE-5EB287598A66}" srcOrd="0" destOrd="0" presId="urn:microsoft.com/office/officeart/2018/2/layout/IconVerticalSolidList"/>
    <dgm:cxn modelId="{C4754D32-289A-4CF8-B357-E6D690511136}" type="presParOf" srcId="{E7F5E62D-60D3-40B2-ACC5-3DFA310BE898}" destId="{DA1457A5-DA49-4F17-BC41-B25EDB1081C8}" srcOrd="1" destOrd="0" presId="urn:microsoft.com/office/officeart/2018/2/layout/IconVerticalSolidList"/>
    <dgm:cxn modelId="{86356225-D77C-43AF-BDEA-13F52E242B73}" type="presParOf" srcId="{E7F5E62D-60D3-40B2-ACC5-3DFA310BE898}" destId="{853005C5-6426-43A5-8033-CD515910A6BA}" srcOrd="2" destOrd="0" presId="urn:microsoft.com/office/officeart/2018/2/layout/IconVerticalSolidList"/>
    <dgm:cxn modelId="{D4B39186-9F37-42BC-BEDE-67435E1CCD6C}" type="presParOf" srcId="{E7F5E62D-60D3-40B2-ACC5-3DFA310BE898}" destId="{D1364740-30C0-4FA0-AC92-2B4797D71F92}" srcOrd="3" destOrd="0" presId="urn:microsoft.com/office/officeart/2018/2/layout/IconVerticalSolidList"/>
    <dgm:cxn modelId="{CE983FEB-6B15-4493-B97F-605CA659F070}" type="presParOf" srcId="{C2DA7574-4D77-4FA8-ABBA-D8E60E0F172A}" destId="{0EF44716-F10E-4FAD-A643-F1210120B400}" srcOrd="3" destOrd="0" presId="urn:microsoft.com/office/officeart/2018/2/layout/IconVerticalSolidList"/>
    <dgm:cxn modelId="{BD5E2D7E-A96A-4E9E-8052-466E219BE7CF}" type="presParOf" srcId="{C2DA7574-4D77-4FA8-ABBA-D8E60E0F172A}" destId="{68F5FC03-9E9B-4FF8-9F70-8D5869B96B0E}" srcOrd="4" destOrd="0" presId="urn:microsoft.com/office/officeart/2018/2/layout/IconVerticalSolidList"/>
    <dgm:cxn modelId="{E10CA8B7-9AE7-4C9A-9E9E-55564FD14204}" type="presParOf" srcId="{68F5FC03-9E9B-4FF8-9F70-8D5869B96B0E}" destId="{4F923271-2B65-47B0-8046-216D72B28015}" srcOrd="0" destOrd="0" presId="urn:microsoft.com/office/officeart/2018/2/layout/IconVerticalSolidList"/>
    <dgm:cxn modelId="{C567128F-6ABE-488B-896A-9F3120449473}" type="presParOf" srcId="{68F5FC03-9E9B-4FF8-9F70-8D5869B96B0E}" destId="{F1E69F52-B2C8-4F51-8DC9-061F1215BE6E}" srcOrd="1" destOrd="0" presId="urn:microsoft.com/office/officeart/2018/2/layout/IconVerticalSolidList"/>
    <dgm:cxn modelId="{BCB9E513-0071-44FA-B286-89E5A6D73493}" type="presParOf" srcId="{68F5FC03-9E9B-4FF8-9F70-8D5869B96B0E}" destId="{A3FAFB70-95D3-43D8-8949-C7167339FA84}" srcOrd="2" destOrd="0" presId="urn:microsoft.com/office/officeart/2018/2/layout/IconVerticalSolidList"/>
    <dgm:cxn modelId="{C05AF17A-2B36-4C5C-92AC-3913827E0740}" type="presParOf" srcId="{68F5FC03-9E9B-4FF8-9F70-8D5869B96B0E}" destId="{9B5CAB6D-EF8C-4434-B0C2-402590972755}" srcOrd="3" destOrd="0" presId="urn:microsoft.com/office/officeart/2018/2/layout/IconVerticalSolidList"/>
    <dgm:cxn modelId="{A833940E-AAE2-42A0-BD1E-87661BCB2671}" type="presParOf" srcId="{C2DA7574-4D77-4FA8-ABBA-D8E60E0F172A}" destId="{3C72D250-80DE-4082-8570-2CF866ED2BDE}" srcOrd="5" destOrd="0" presId="urn:microsoft.com/office/officeart/2018/2/layout/IconVerticalSolidList"/>
    <dgm:cxn modelId="{B2391B34-94A1-4A0F-820F-127E5E4AFD2D}" type="presParOf" srcId="{C2DA7574-4D77-4FA8-ABBA-D8E60E0F172A}" destId="{B8BC900D-6C2D-4B89-B91A-A65FE9323312}" srcOrd="6" destOrd="0" presId="urn:microsoft.com/office/officeart/2018/2/layout/IconVerticalSolidList"/>
    <dgm:cxn modelId="{B642E077-7942-4CFD-96AC-89E19296F96B}" type="presParOf" srcId="{B8BC900D-6C2D-4B89-B91A-A65FE9323312}" destId="{94669C0C-7169-4C9C-8A55-8A49846173D4}" srcOrd="0" destOrd="0" presId="urn:microsoft.com/office/officeart/2018/2/layout/IconVerticalSolidList"/>
    <dgm:cxn modelId="{84DD80D6-942C-40F9-AE20-2EA1EC4CBB09}" type="presParOf" srcId="{B8BC900D-6C2D-4B89-B91A-A65FE9323312}" destId="{AB61A8E9-58E3-4D4C-ADA8-5CE434F3E4AB}" srcOrd="1" destOrd="0" presId="urn:microsoft.com/office/officeart/2018/2/layout/IconVerticalSolidList"/>
    <dgm:cxn modelId="{CEE54782-E076-441C-84B5-B0FAAB6F540E}" type="presParOf" srcId="{B8BC900D-6C2D-4B89-B91A-A65FE9323312}" destId="{94B62BDA-738D-47C1-BD0C-60B5BD3657B9}" srcOrd="2" destOrd="0" presId="urn:microsoft.com/office/officeart/2018/2/layout/IconVerticalSolidList"/>
    <dgm:cxn modelId="{4D234864-B1FF-448E-9FF1-996FFCB6B91A}" type="presParOf" srcId="{B8BC900D-6C2D-4B89-B91A-A65FE9323312}" destId="{E325F90B-1FE7-4A92-A2D6-97EED00C81F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FE1305D-A917-4E57-8292-AAA499C35299}" type="doc">
      <dgm:prSet loTypeId="urn:microsoft.com/office/officeart/2005/8/layout/matrix2" loCatId="matrix" qsTypeId="urn:microsoft.com/office/officeart/2005/8/quickstyle/simple1" qsCatId="simple" csTypeId="urn:microsoft.com/office/officeart/2005/8/colors/colorful1" csCatId="colorful"/>
      <dgm:spPr/>
      <dgm:t>
        <a:bodyPr/>
        <a:lstStyle/>
        <a:p>
          <a:endParaRPr lang="en-US"/>
        </a:p>
      </dgm:t>
    </dgm:pt>
    <dgm:pt modelId="{85ABEBB2-CDB3-450D-BA12-40254C163559}">
      <dgm:prSet/>
      <dgm:spPr/>
      <dgm:t>
        <a:bodyPr/>
        <a:lstStyle/>
        <a:p>
          <a:r>
            <a:rPr lang="tr-TR" b="1"/>
            <a:t>Test Tahminleme: </a:t>
          </a:r>
          <a:r>
            <a:rPr lang="tr-TR"/>
            <a:t>Test tahminlemesi için iki yaklaşım bulunmaktadır. </a:t>
          </a:r>
          <a:endParaRPr lang="en-US"/>
        </a:p>
      </dgm:t>
    </dgm:pt>
    <dgm:pt modelId="{B39FCD1C-EA26-407F-B172-E5698CD949E0}" type="parTrans" cxnId="{07CE9FAA-F193-420C-BD73-BD70659FD824}">
      <dgm:prSet/>
      <dgm:spPr/>
      <dgm:t>
        <a:bodyPr/>
        <a:lstStyle/>
        <a:p>
          <a:endParaRPr lang="en-US"/>
        </a:p>
      </dgm:t>
    </dgm:pt>
    <dgm:pt modelId="{29FA53E1-FE0E-4656-8C3D-F697B5DD6F55}" type="sibTrans" cxnId="{07CE9FAA-F193-420C-BD73-BD70659FD824}">
      <dgm:prSet/>
      <dgm:spPr/>
      <dgm:t>
        <a:bodyPr/>
        <a:lstStyle/>
        <a:p>
          <a:endParaRPr lang="en-US"/>
        </a:p>
      </dgm:t>
    </dgm:pt>
    <dgm:pt modelId="{B9FC5D24-5611-448E-9628-AF2AF3A9BD9E}">
      <dgm:prSet/>
      <dgm:spPr/>
      <dgm:t>
        <a:bodyPr/>
        <a:lstStyle/>
        <a:p>
          <a:r>
            <a:rPr lang="tr-TR"/>
            <a:t>Metrik bazlı yaklaşım: Benzer projelere veya geçmiş projelere dayanarak mevcut test çabasını tahmin etme</a:t>
          </a:r>
          <a:endParaRPr lang="en-US"/>
        </a:p>
      </dgm:t>
    </dgm:pt>
    <dgm:pt modelId="{DC6BC3CA-76F0-4487-B6C5-7A15A981A9A5}" type="parTrans" cxnId="{513C1E1E-67FC-4C39-B6D2-9280988B8A81}">
      <dgm:prSet/>
      <dgm:spPr/>
      <dgm:t>
        <a:bodyPr/>
        <a:lstStyle/>
        <a:p>
          <a:endParaRPr lang="en-US"/>
        </a:p>
      </dgm:t>
    </dgm:pt>
    <dgm:pt modelId="{3A86D124-F9E3-437A-9A9F-D40F89B43CE7}" type="sibTrans" cxnId="{513C1E1E-67FC-4C39-B6D2-9280988B8A81}">
      <dgm:prSet/>
      <dgm:spPr/>
      <dgm:t>
        <a:bodyPr/>
        <a:lstStyle/>
        <a:p>
          <a:endParaRPr lang="en-US"/>
        </a:p>
      </dgm:t>
    </dgm:pt>
    <dgm:pt modelId="{32E9D091-4E17-4DCC-9F44-10BC8E9CE072}">
      <dgm:prSet/>
      <dgm:spPr/>
      <dgm:t>
        <a:bodyPr/>
        <a:lstStyle/>
        <a:p>
          <a:r>
            <a:rPr lang="tr-TR"/>
            <a:t>Uzman bazlı yaklaşım: Uzmanlar tarafından yapılan tahminlere dayanarak görevleri tahmin etme</a:t>
          </a:r>
          <a:endParaRPr lang="en-US"/>
        </a:p>
      </dgm:t>
    </dgm:pt>
    <dgm:pt modelId="{2FC9C8D7-C693-462E-9307-D081AC3F05CB}" type="parTrans" cxnId="{F6A63B3F-E3A0-4F1A-8DB7-BA650097EC01}">
      <dgm:prSet/>
      <dgm:spPr/>
      <dgm:t>
        <a:bodyPr/>
        <a:lstStyle/>
        <a:p>
          <a:endParaRPr lang="en-US"/>
        </a:p>
      </dgm:t>
    </dgm:pt>
    <dgm:pt modelId="{34FF62B7-540A-4935-9565-4A00231D981C}" type="sibTrans" cxnId="{F6A63B3F-E3A0-4F1A-8DB7-BA650097EC01}">
      <dgm:prSet/>
      <dgm:spPr/>
      <dgm:t>
        <a:bodyPr/>
        <a:lstStyle/>
        <a:p>
          <a:endParaRPr lang="en-US"/>
        </a:p>
      </dgm:t>
    </dgm:pt>
    <dgm:pt modelId="{5D639F5D-1C4A-48C9-8BA8-D5C126793A41}">
      <dgm:prSet/>
      <dgm:spPr/>
      <dgm:t>
        <a:bodyPr/>
        <a:lstStyle/>
        <a:p>
          <a:r>
            <a:rPr lang="tr-TR"/>
            <a:t>Test eforu birçok faktöre bağlı olabilir. Bunlar;</a:t>
          </a:r>
          <a:endParaRPr lang="en-US"/>
        </a:p>
      </dgm:t>
    </dgm:pt>
    <dgm:pt modelId="{4490D2F9-2C37-45C8-A4DA-26BB6F7240D7}" type="parTrans" cxnId="{2E8FC121-FF44-4555-8BAB-76A4BAC761A3}">
      <dgm:prSet/>
      <dgm:spPr/>
      <dgm:t>
        <a:bodyPr/>
        <a:lstStyle/>
        <a:p>
          <a:endParaRPr lang="en-US"/>
        </a:p>
      </dgm:t>
    </dgm:pt>
    <dgm:pt modelId="{E90275CF-14FC-4201-B8D3-E9052B2B5098}" type="sibTrans" cxnId="{2E8FC121-FF44-4555-8BAB-76A4BAC761A3}">
      <dgm:prSet/>
      <dgm:spPr/>
      <dgm:t>
        <a:bodyPr/>
        <a:lstStyle/>
        <a:p>
          <a:endParaRPr lang="en-US"/>
        </a:p>
      </dgm:t>
    </dgm:pt>
    <dgm:pt modelId="{D7B418AE-3B64-428B-8345-28B9456CDC27}">
      <dgm:prSet/>
      <dgm:spPr/>
      <dgm:t>
        <a:bodyPr/>
        <a:lstStyle/>
        <a:p>
          <a:r>
            <a:rPr lang="tr-TR"/>
            <a:t>Yazılımın özellikleri: yazılımın boyutu, güvenlik gereksinimleri…</a:t>
          </a:r>
          <a:endParaRPr lang="en-US"/>
        </a:p>
      </dgm:t>
    </dgm:pt>
    <dgm:pt modelId="{6E76A597-BFCB-4A13-8D24-9EEF1613849F}" type="parTrans" cxnId="{7E47B533-7488-4952-82A8-6AA587BF202C}">
      <dgm:prSet/>
      <dgm:spPr/>
      <dgm:t>
        <a:bodyPr/>
        <a:lstStyle/>
        <a:p>
          <a:endParaRPr lang="en-US"/>
        </a:p>
      </dgm:t>
    </dgm:pt>
    <dgm:pt modelId="{41D1A8EA-866C-4CAA-8C55-5726F0345F33}" type="sibTrans" cxnId="{7E47B533-7488-4952-82A8-6AA587BF202C}">
      <dgm:prSet/>
      <dgm:spPr/>
      <dgm:t>
        <a:bodyPr/>
        <a:lstStyle/>
        <a:p>
          <a:endParaRPr lang="en-US"/>
        </a:p>
      </dgm:t>
    </dgm:pt>
    <dgm:pt modelId="{D52CF809-4724-4C55-82DB-60F840A8CDD8}">
      <dgm:prSet/>
      <dgm:spPr/>
      <dgm:t>
        <a:bodyPr/>
        <a:lstStyle/>
        <a:p>
          <a:r>
            <a:rPr lang="tr-TR"/>
            <a:t>Geliştirme sürecinin özellikleri: kuruluşun kararlılığı, çalışan personel isteği</a:t>
          </a:r>
          <a:endParaRPr lang="en-US"/>
        </a:p>
      </dgm:t>
    </dgm:pt>
    <dgm:pt modelId="{77428AFA-A79D-4E3D-9F07-BEE7F043522A}" type="parTrans" cxnId="{73E90360-0B76-40B8-BF24-D429A36BC0AE}">
      <dgm:prSet/>
      <dgm:spPr/>
      <dgm:t>
        <a:bodyPr/>
        <a:lstStyle/>
        <a:p>
          <a:endParaRPr lang="en-US"/>
        </a:p>
      </dgm:t>
    </dgm:pt>
    <dgm:pt modelId="{D64F973E-A9B6-4D88-B50C-038123543336}" type="sibTrans" cxnId="{73E90360-0B76-40B8-BF24-D429A36BC0AE}">
      <dgm:prSet/>
      <dgm:spPr/>
      <dgm:t>
        <a:bodyPr/>
        <a:lstStyle/>
        <a:p>
          <a:endParaRPr lang="en-US"/>
        </a:p>
      </dgm:t>
    </dgm:pt>
    <dgm:pt modelId="{89B7355D-784F-47E6-AF12-02658F368A8A}">
      <dgm:prSet/>
      <dgm:spPr/>
      <dgm:t>
        <a:bodyPr/>
        <a:lstStyle/>
        <a:p>
          <a:r>
            <a:rPr lang="tr-TR"/>
            <a:t>Test çıktısı: hataların sayısı</a:t>
          </a:r>
          <a:endParaRPr lang="en-US"/>
        </a:p>
      </dgm:t>
    </dgm:pt>
    <dgm:pt modelId="{61FB18FA-F259-4E42-979C-4F4651054FE4}" type="parTrans" cxnId="{F141FA25-B160-4062-AADE-196D235469F3}">
      <dgm:prSet/>
      <dgm:spPr/>
      <dgm:t>
        <a:bodyPr/>
        <a:lstStyle/>
        <a:p>
          <a:endParaRPr lang="en-US"/>
        </a:p>
      </dgm:t>
    </dgm:pt>
    <dgm:pt modelId="{DC220548-5649-4E1B-8E3C-241D9123AE59}" type="sibTrans" cxnId="{F141FA25-B160-4062-AADE-196D235469F3}">
      <dgm:prSet/>
      <dgm:spPr/>
      <dgm:t>
        <a:bodyPr/>
        <a:lstStyle/>
        <a:p>
          <a:endParaRPr lang="en-US"/>
        </a:p>
      </dgm:t>
    </dgm:pt>
    <dgm:pt modelId="{E05CC4A4-A6C2-46ED-BC59-7B040EAA9028}" type="pres">
      <dgm:prSet presAssocID="{6FE1305D-A917-4E57-8292-AAA499C35299}" presName="matrix" presStyleCnt="0">
        <dgm:presLayoutVars>
          <dgm:chMax val="1"/>
          <dgm:dir/>
          <dgm:resizeHandles val="exact"/>
        </dgm:presLayoutVars>
      </dgm:prSet>
      <dgm:spPr/>
    </dgm:pt>
    <dgm:pt modelId="{75A39703-D3C2-41DE-9EE3-54FB903608AF}" type="pres">
      <dgm:prSet presAssocID="{6FE1305D-A917-4E57-8292-AAA499C35299}" presName="axisShape" presStyleLbl="bgShp" presStyleIdx="0" presStyleCnt="1"/>
      <dgm:spPr/>
    </dgm:pt>
    <dgm:pt modelId="{2A778C35-43B0-4C43-8188-B194E85617A4}" type="pres">
      <dgm:prSet presAssocID="{6FE1305D-A917-4E57-8292-AAA499C35299}" presName="rect1" presStyleLbl="node1" presStyleIdx="0" presStyleCnt="4">
        <dgm:presLayoutVars>
          <dgm:chMax val="0"/>
          <dgm:chPref val="0"/>
          <dgm:bulletEnabled val="1"/>
        </dgm:presLayoutVars>
      </dgm:prSet>
      <dgm:spPr/>
    </dgm:pt>
    <dgm:pt modelId="{EA44FFD1-399B-4E33-A5A2-C88EB1D208A5}" type="pres">
      <dgm:prSet presAssocID="{6FE1305D-A917-4E57-8292-AAA499C35299}" presName="rect2" presStyleLbl="node1" presStyleIdx="1" presStyleCnt="4">
        <dgm:presLayoutVars>
          <dgm:chMax val="0"/>
          <dgm:chPref val="0"/>
          <dgm:bulletEnabled val="1"/>
        </dgm:presLayoutVars>
      </dgm:prSet>
      <dgm:spPr/>
    </dgm:pt>
    <dgm:pt modelId="{679FBE62-D865-4AAE-A755-B08E60D68A56}" type="pres">
      <dgm:prSet presAssocID="{6FE1305D-A917-4E57-8292-AAA499C35299}" presName="rect3" presStyleLbl="node1" presStyleIdx="2" presStyleCnt="4">
        <dgm:presLayoutVars>
          <dgm:chMax val="0"/>
          <dgm:chPref val="0"/>
          <dgm:bulletEnabled val="1"/>
        </dgm:presLayoutVars>
      </dgm:prSet>
      <dgm:spPr/>
    </dgm:pt>
    <dgm:pt modelId="{6EA22179-BAF4-48B1-85A6-2D4F37FF4566}" type="pres">
      <dgm:prSet presAssocID="{6FE1305D-A917-4E57-8292-AAA499C35299}" presName="rect4" presStyleLbl="node1" presStyleIdx="3" presStyleCnt="4">
        <dgm:presLayoutVars>
          <dgm:chMax val="0"/>
          <dgm:chPref val="0"/>
          <dgm:bulletEnabled val="1"/>
        </dgm:presLayoutVars>
      </dgm:prSet>
      <dgm:spPr/>
    </dgm:pt>
  </dgm:ptLst>
  <dgm:cxnLst>
    <dgm:cxn modelId="{513C1E1E-67FC-4C39-B6D2-9280988B8A81}" srcId="{6FE1305D-A917-4E57-8292-AAA499C35299}" destId="{B9FC5D24-5611-448E-9628-AF2AF3A9BD9E}" srcOrd="1" destOrd="0" parTransId="{DC6BC3CA-76F0-4487-B6C5-7A15A981A9A5}" sibTransId="{3A86D124-F9E3-437A-9A9F-D40F89B43CE7}"/>
    <dgm:cxn modelId="{2E8FC121-FF44-4555-8BAB-76A4BAC761A3}" srcId="{6FE1305D-A917-4E57-8292-AAA499C35299}" destId="{5D639F5D-1C4A-48C9-8BA8-D5C126793A41}" srcOrd="3" destOrd="0" parTransId="{4490D2F9-2C37-45C8-A4DA-26BB6F7240D7}" sibTransId="{E90275CF-14FC-4201-B8D3-E9052B2B5098}"/>
    <dgm:cxn modelId="{F141FA25-B160-4062-AADE-196D235469F3}" srcId="{5D639F5D-1C4A-48C9-8BA8-D5C126793A41}" destId="{89B7355D-784F-47E6-AF12-02658F368A8A}" srcOrd="2" destOrd="0" parTransId="{61FB18FA-F259-4E42-979C-4F4651054FE4}" sibTransId="{DC220548-5649-4E1B-8E3C-241D9123AE59}"/>
    <dgm:cxn modelId="{7E47B533-7488-4952-82A8-6AA587BF202C}" srcId="{5D639F5D-1C4A-48C9-8BA8-D5C126793A41}" destId="{D7B418AE-3B64-428B-8345-28B9456CDC27}" srcOrd="0" destOrd="0" parTransId="{6E76A597-BFCB-4A13-8D24-9EEF1613849F}" sibTransId="{41D1A8EA-866C-4CAA-8C55-5726F0345F33}"/>
    <dgm:cxn modelId="{9A763335-F480-4B8E-929E-EABFD5E9A4B3}" type="presOf" srcId="{D7B418AE-3B64-428B-8345-28B9456CDC27}" destId="{6EA22179-BAF4-48B1-85A6-2D4F37FF4566}" srcOrd="0" destOrd="1" presId="urn:microsoft.com/office/officeart/2005/8/layout/matrix2"/>
    <dgm:cxn modelId="{F6A63B3F-E3A0-4F1A-8DB7-BA650097EC01}" srcId="{6FE1305D-A917-4E57-8292-AAA499C35299}" destId="{32E9D091-4E17-4DCC-9F44-10BC8E9CE072}" srcOrd="2" destOrd="0" parTransId="{2FC9C8D7-C693-462E-9307-D081AC3F05CB}" sibTransId="{34FF62B7-540A-4935-9565-4A00231D981C}"/>
    <dgm:cxn modelId="{73E90360-0B76-40B8-BF24-D429A36BC0AE}" srcId="{5D639F5D-1C4A-48C9-8BA8-D5C126793A41}" destId="{D52CF809-4724-4C55-82DB-60F840A8CDD8}" srcOrd="1" destOrd="0" parTransId="{77428AFA-A79D-4E3D-9F07-BEE7F043522A}" sibTransId="{D64F973E-A9B6-4D88-B50C-038123543336}"/>
    <dgm:cxn modelId="{370FBF6D-B6D2-4F12-993C-819A309CE52F}" type="presOf" srcId="{B9FC5D24-5611-448E-9628-AF2AF3A9BD9E}" destId="{EA44FFD1-399B-4E33-A5A2-C88EB1D208A5}" srcOrd="0" destOrd="0" presId="urn:microsoft.com/office/officeart/2005/8/layout/matrix2"/>
    <dgm:cxn modelId="{35D0A04E-B8A9-4AE2-97E1-063BC8B9402C}" type="presOf" srcId="{32E9D091-4E17-4DCC-9F44-10BC8E9CE072}" destId="{679FBE62-D865-4AAE-A755-B08E60D68A56}" srcOrd="0" destOrd="0" presId="urn:microsoft.com/office/officeart/2005/8/layout/matrix2"/>
    <dgm:cxn modelId="{62C9C87D-2276-471B-A891-3E70A53D6E16}" type="presOf" srcId="{6FE1305D-A917-4E57-8292-AAA499C35299}" destId="{E05CC4A4-A6C2-46ED-BC59-7B040EAA9028}" srcOrd="0" destOrd="0" presId="urn:microsoft.com/office/officeart/2005/8/layout/matrix2"/>
    <dgm:cxn modelId="{87DC957F-D9E2-41D8-B198-A8D61CE656BD}" type="presOf" srcId="{89B7355D-784F-47E6-AF12-02658F368A8A}" destId="{6EA22179-BAF4-48B1-85A6-2D4F37FF4566}" srcOrd="0" destOrd="3" presId="urn:microsoft.com/office/officeart/2005/8/layout/matrix2"/>
    <dgm:cxn modelId="{07CE9FAA-F193-420C-BD73-BD70659FD824}" srcId="{6FE1305D-A917-4E57-8292-AAA499C35299}" destId="{85ABEBB2-CDB3-450D-BA12-40254C163559}" srcOrd="0" destOrd="0" parTransId="{B39FCD1C-EA26-407F-B172-E5698CD949E0}" sibTransId="{29FA53E1-FE0E-4656-8C3D-F697B5DD6F55}"/>
    <dgm:cxn modelId="{CDC384AB-B012-4CBF-8779-3E2BA7050F85}" type="presOf" srcId="{D52CF809-4724-4C55-82DB-60F840A8CDD8}" destId="{6EA22179-BAF4-48B1-85A6-2D4F37FF4566}" srcOrd="0" destOrd="2" presId="urn:microsoft.com/office/officeart/2005/8/layout/matrix2"/>
    <dgm:cxn modelId="{C83F6CAD-9C79-4171-8C1B-CCC85885550F}" type="presOf" srcId="{85ABEBB2-CDB3-450D-BA12-40254C163559}" destId="{2A778C35-43B0-4C43-8188-B194E85617A4}" srcOrd="0" destOrd="0" presId="urn:microsoft.com/office/officeart/2005/8/layout/matrix2"/>
    <dgm:cxn modelId="{03C86DC9-6797-44C9-9834-A213A3D5DDBE}" type="presOf" srcId="{5D639F5D-1C4A-48C9-8BA8-D5C126793A41}" destId="{6EA22179-BAF4-48B1-85A6-2D4F37FF4566}" srcOrd="0" destOrd="0" presId="urn:microsoft.com/office/officeart/2005/8/layout/matrix2"/>
    <dgm:cxn modelId="{C0B110EA-16A9-491C-9466-B2A6B3AB382A}" type="presParOf" srcId="{E05CC4A4-A6C2-46ED-BC59-7B040EAA9028}" destId="{75A39703-D3C2-41DE-9EE3-54FB903608AF}" srcOrd="0" destOrd="0" presId="urn:microsoft.com/office/officeart/2005/8/layout/matrix2"/>
    <dgm:cxn modelId="{08A73A95-E1B6-4DA9-866B-C13FACD10649}" type="presParOf" srcId="{E05CC4A4-A6C2-46ED-BC59-7B040EAA9028}" destId="{2A778C35-43B0-4C43-8188-B194E85617A4}" srcOrd="1" destOrd="0" presId="urn:microsoft.com/office/officeart/2005/8/layout/matrix2"/>
    <dgm:cxn modelId="{03591769-534D-4F00-A416-AC2AB244EF33}" type="presParOf" srcId="{E05CC4A4-A6C2-46ED-BC59-7B040EAA9028}" destId="{EA44FFD1-399B-4E33-A5A2-C88EB1D208A5}" srcOrd="2" destOrd="0" presId="urn:microsoft.com/office/officeart/2005/8/layout/matrix2"/>
    <dgm:cxn modelId="{30A90F4D-4656-41BB-9F77-0C20A4E89B65}" type="presParOf" srcId="{E05CC4A4-A6C2-46ED-BC59-7B040EAA9028}" destId="{679FBE62-D865-4AAE-A755-B08E60D68A56}" srcOrd="3" destOrd="0" presId="urn:microsoft.com/office/officeart/2005/8/layout/matrix2"/>
    <dgm:cxn modelId="{25D226F6-A714-4576-84D6-A8AB43842078}" type="presParOf" srcId="{E05CC4A4-A6C2-46ED-BC59-7B040EAA9028}" destId="{6EA22179-BAF4-48B1-85A6-2D4F37FF4566}"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8BDBF4-CD64-4046-987C-0C1097451E6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7280A29-305E-4C7C-B86D-F2974DB5A4F1}">
      <dgm:prSet/>
      <dgm:spPr/>
      <dgm:t>
        <a:bodyPr/>
        <a:lstStyle/>
        <a:p>
          <a:r>
            <a:rPr lang="tr-TR"/>
            <a:t>Yazılım testi, geliştirilen yazılımın belirtilen gereksinimleri karşılayıp karşılamadığını bulmak amacıyla bir yazılım uygulamasının işlevselliğini değerlendirmek ve kaliteli ürünü hatasız ya da en az hatayla ortaya çıkarmak için yapılan sürecin adıdır.</a:t>
          </a:r>
          <a:endParaRPr lang="en-US"/>
        </a:p>
      </dgm:t>
    </dgm:pt>
    <dgm:pt modelId="{3A4B12D5-43CA-4531-9B3F-608F7BA29BEA}" type="parTrans" cxnId="{048A7C87-B735-4A6C-BEA0-16FB67AABF6B}">
      <dgm:prSet/>
      <dgm:spPr/>
      <dgm:t>
        <a:bodyPr/>
        <a:lstStyle/>
        <a:p>
          <a:endParaRPr lang="en-US"/>
        </a:p>
      </dgm:t>
    </dgm:pt>
    <dgm:pt modelId="{F39C3812-3C08-4C07-898E-C0B914D4F5E1}" type="sibTrans" cxnId="{048A7C87-B735-4A6C-BEA0-16FB67AABF6B}">
      <dgm:prSet/>
      <dgm:spPr/>
      <dgm:t>
        <a:bodyPr/>
        <a:lstStyle/>
        <a:p>
          <a:endParaRPr lang="en-US"/>
        </a:p>
      </dgm:t>
    </dgm:pt>
    <dgm:pt modelId="{85A54C6C-C1A3-4AEC-9346-700D575669C0}">
      <dgm:prSet/>
      <dgm:spPr/>
      <dgm:t>
        <a:bodyPr/>
        <a:lstStyle/>
        <a:p>
          <a:r>
            <a:rPr lang="tr-TR"/>
            <a:t>Test süreci; </a:t>
          </a:r>
          <a:r>
            <a:rPr lang="tr-TR" b="1"/>
            <a:t>planlama -&gt; test koşullarını seçme –&gt; test senaryoları hazırlama ve çalıştırma –&gt; sonuçları kontrol etme -&gt; raporlama</a:t>
          </a:r>
          <a:endParaRPr lang="en-US"/>
        </a:p>
      </dgm:t>
    </dgm:pt>
    <dgm:pt modelId="{BB74DB56-2FD3-4645-A978-3944191093E6}" type="parTrans" cxnId="{D00B6716-D165-4193-BBE6-D6CD14621B17}">
      <dgm:prSet/>
      <dgm:spPr/>
      <dgm:t>
        <a:bodyPr/>
        <a:lstStyle/>
        <a:p>
          <a:endParaRPr lang="en-US"/>
        </a:p>
      </dgm:t>
    </dgm:pt>
    <dgm:pt modelId="{F848B533-6479-4B0A-A146-3D78C37EE883}" type="sibTrans" cxnId="{D00B6716-D165-4193-BBE6-D6CD14621B17}">
      <dgm:prSet/>
      <dgm:spPr/>
      <dgm:t>
        <a:bodyPr/>
        <a:lstStyle/>
        <a:p>
          <a:endParaRPr lang="en-US"/>
        </a:p>
      </dgm:t>
    </dgm:pt>
    <dgm:pt modelId="{7C9AB398-6DED-401A-ACB7-9F40EDB854CB}">
      <dgm:prSet/>
      <dgm:spPr/>
      <dgm:t>
        <a:bodyPr/>
        <a:lstStyle/>
        <a:p>
          <a:r>
            <a:rPr lang="tr-TR"/>
            <a:t>Test hedeflerinin farklı olması, farklı test seviyelerini ortaya çıkarmıştır.</a:t>
          </a:r>
          <a:endParaRPr lang="en-US"/>
        </a:p>
      </dgm:t>
    </dgm:pt>
    <dgm:pt modelId="{C60BB95E-0EE4-4DF6-A4FA-53653D6A1007}" type="parTrans" cxnId="{5359CEB3-8A22-4165-B200-26AB04F98FBC}">
      <dgm:prSet/>
      <dgm:spPr/>
      <dgm:t>
        <a:bodyPr/>
        <a:lstStyle/>
        <a:p>
          <a:endParaRPr lang="en-US"/>
        </a:p>
      </dgm:t>
    </dgm:pt>
    <dgm:pt modelId="{363622E1-7083-4EF0-9256-5DA1CC6D955C}" type="sibTrans" cxnId="{5359CEB3-8A22-4165-B200-26AB04F98FBC}">
      <dgm:prSet/>
      <dgm:spPr/>
      <dgm:t>
        <a:bodyPr/>
        <a:lstStyle/>
        <a:p>
          <a:endParaRPr lang="en-US"/>
        </a:p>
      </dgm:t>
    </dgm:pt>
    <dgm:pt modelId="{FCB5249A-AD83-4438-928A-941FE6EDFD63}">
      <dgm:prSet/>
      <dgm:spPr/>
      <dgm:t>
        <a:bodyPr/>
        <a:lstStyle/>
        <a:p>
          <a:r>
            <a:rPr lang="tr-TR"/>
            <a:t>Örneğin entegrasyon testinde amaç en fazla sayıda arızayı ortaya çıkarmakken kullanıcı kabul testinde amaç yazılımın gereksinimleri karşılaması konusunda güven elde etmektir. </a:t>
          </a:r>
          <a:endParaRPr lang="en-US"/>
        </a:p>
      </dgm:t>
    </dgm:pt>
    <dgm:pt modelId="{26EC5918-5A8A-4B6F-A73D-53918F051C3F}" type="parTrans" cxnId="{6000807D-A920-48B9-B014-6C1AC5401808}">
      <dgm:prSet/>
      <dgm:spPr/>
      <dgm:t>
        <a:bodyPr/>
        <a:lstStyle/>
        <a:p>
          <a:endParaRPr lang="en-US"/>
        </a:p>
      </dgm:t>
    </dgm:pt>
    <dgm:pt modelId="{A17E3D4C-0350-46B4-8710-A84AD550A2DE}" type="sibTrans" cxnId="{6000807D-A920-48B9-B014-6C1AC5401808}">
      <dgm:prSet/>
      <dgm:spPr/>
      <dgm:t>
        <a:bodyPr/>
        <a:lstStyle/>
        <a:p>
          <a:endParaRPr lang="en-US"/>
        </a:p>
      </dgm:t>
    </dgm:pt>
    <dgm:pt modelId="{D51CAC35-224B-456B-8E8A-BC8E1C94866C}" type="pres">
      <dgm:prSet presAssocID="{0C8BDBF4-CD64-4046-987C-0C1097451E6F}" presName="root" presStyleCnt="0">
        <dgm:presLayoutVars>
          <dgm:dir/>
          <dgm:resizeHandles val="exact"/>
        </dgm:presLayoutVars>
      </dgm:prSet>
      <dgm:spPr/>
    </dgm:pt>
    <dgm:pt modelId="{695E393B-9B0A-4126-B508-79ED559A5549}" type="pres">
      <dgm:prSet presAssocID="{37280A29-305E-4C7C-B86D-F2974DB5A4F1}" presName="compNode" presStyleCnt="0"/>
      <dgm:spPr/>
    </dgm:pt>
    <dgm:pt modelId="{992B80C9-A009-4721-844E-585C0D3638A7}" type="pres">
      <dgm:prSet presAssocID="{37280A29-305E-4C7C-B86D-F2974DB5A4F1}" presName="bgRect" presStyleLbl="bgShp" presStyleIdx="0" presStyleCnt="4"/>
      <dgm:spPr/>
    </dgm:pt>
    <dgm:pt modelId="{33F20E07-66AD-4B5D-9B8C-F4780B6C18F6}" type="pres">
      <dgm:prSet presAssocID="{37280A29-305E-4C7C-B86D-F2974DB5A4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ay işareti"/>
        </a:ext>
      </dgm:extLst>
    </dgm:pt>
    <dgm:pt modelId="{CDDF1F04-3FE1-4E61-8093-8C5B553FFC75}" type="pres">
      <dgm:prSet presAssocID="{37280A29-305E-4C7C-B86D-F2974DB5A4F1}" presName="spaceRect" presStyleCnt="0"/>
      <dgm:spPr/>
    </dgm:pt>
    <dgm:pt modelId="{34463008-337A-46F5-9B37-45FAACE2234E}" type="pres">
      <dgm:prSet presAssocID="{37280A29-305E-4C7C-B86D-F2974DB5A4F1}" presName="parTx" presStyleLbl="revTx" presStyleIdx="0" presStyleCnt="4">
        <dgm:presLayoutVars>
          <dgm:chMax val="0"/>
          <dgm:chPref val="0"/>
        </dgm:presLayoutVars>
      </dgm:prSet>
      <dgm:spPr/>
    </dgm:pt>
    <dgm:pt modelId="{27C888C8-8497-4E4F-A5BD-496D9DE7B2FA}" type="pres">
      <dgm:prSet presAssocID="{F39C3812-3C08-4C07-898E-C0B914D4F5E1}" presName="sibTrans" presStyleCnt="0"/>
      <dgm:spPr/>
    </dgm:pt>
    <dgm:pt modelId="{22C78188-0B04-4151-A75E-31B42962C923}" type="pres">
      <dgm:prSet presAssocID="{85A54C6C-C1A3-4AEC-9346-700D575669C0}" presName="compNode" presStyleCnt="0"/>
      <dgm:spPr/>
    </dgm:pt>
    <dgm:pt modelId="{6C300AD8-6D37-4492-B292-6CC3A4B2F0F5}" type="pres">
      <dgm:prSet presAssocID="{85A54C6C-C1A3-4AEC-9346-700D575669C0}" presName="bgRect" presStyleLbl="bgShp" presStyleIdx="1" presStyleCnt="4"/>
      <dgm:spPr/>
    </dgm:pt>
    <dgm:pt modelId="{6ED031AF-2D07-4582-A64A-1F0E22DB341E}" type="pres">
      <dgm:prSet presAssocID="{85A54C6C-C1A3-4AEC-9346-700D575669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F326C70D-6E93-472D-931E-0166594E64CF}" type="pres">
      <dgm:prSet presAssocID="{85A54C6C-C1A3-4AEC-9346-700D575669C0}" presName="spaceRect" presStyleCnt="0"/>
      <dgm:spPr/>
    </dgm:pt>
    <dgm:pt modelId="{72D41545-0295-4F02-9120-7EBA6F7D955C}" type="pres">
      <dgm:prSet presAssocID="{85A54C6C-C1A3-4AEC-9346-700D575669C0}" presName="parTx" presStyleLbl="revTx" presStyleIdx="1" presStyleCnt="4">
        <dgm:presLayoutVars>
          <dgm:chMax val="0"/>
          <dgm:chPref val="0"/>
        </dgm:presLayoutVars>
      </dgm:prSet>
      <dgm:spPr/>
    </dgm:pt>
    <dgm:pt modelId="{2026CC6F-E815-4C02-AAB8-C658BA915D94}" type="pres">
      <dgm:prSet presAssocID="{F848B533-6479-4B0A-A146-3D78C37EE883}" presName="sibTrans" presStyleCnt="0"/>
      <dgm:spPr/>
    </dgm:pt>
    <dgm:pt modelId="{B2DEAC36-D7D3-4756-8EB0-E5310BB9EB50}" type="pres">
      <dgm:prSet presAssocID="{7C9AB398-6DED-401A-ACB7-9F40EDB854CB}" presName="compNode" presStyleCnt="0"/>
      <dgm:spPr/>
    </dgm:pt>
    <dgm:pt modelId="{8D6BC55E-BBE2-47EF-A7E8-D1B00444ECE8}" type="pres">
      <dgm:prSet presAssocID="{7C9AB398-6DED-401A-ACB7-9F40EDB854CB}" presName="bgRect" presStyleLbl="bgShp" presStyleIdx="2" presStyleCnt="4"/>
      <dgm:spPr/>
    </dgm:pt>
    <dgm:pt modelId="{C9BDF7C6-08DE-46A5-BB55-2187EC64CD9E}" type="pres">
      <dgm:prSet presAssocID="{7C9AB398-6DED-401A-ACB7-9F40EDB854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kroskop"/>
        </a:ext>
      </dgm:extLst>
    </dgm:pt>
    <dgm:pt modelId="{CBF7C4DB-90E9-4E99-BADF-27DBB82F7996}" type="pres">
      <dgm:prSet presAssocID="{7C9AB398-6DED-401A-ACB7-9F40EDB854CB}" presName="spaceRect" presStyleCnt="0"/>
      <dgm:spPr/>
    </dgm:pt>
    <dgm:pt modelId="{A30F3992-9537-48DF-86C6-2FEDEB14AD6D}" type="pres">
      <dgm:prSet presAssocID="{7C9AB398-6DED-401A-ACB7-9F40EDB854CB}" presName="parTx" presStyleLbl="revTx" presStyleIdx="2" presStyleCnt="4">
        <dgm:presLayoutVars>
          <dgm:chMax val="0"/>
          <dgm:chPref val="0"/>
        </dgm:presLayoutVars>
      </dgm:prSet>
      <dgm:spPr/>
    </dgm:pt>
    <dgm:pt modelId="{C70E1F19-7458-4E35-A825-0EB1BBE96850}" type="pres">
      <dgm:prSet presAssocID="{363622E1-7083-4EF0-9256-5DA1CC6D955C}" presName="sibTrans" presStyleCnt="0"/>
      <dgm:spPr/>
    </dgm:pt>
    <dgm:pt modelId="{435D5BCF-DCFF-4956-A790-8E36A25DCD5F}" type="pres">
      <dgm:prSet presAssocID="{FCB5249A-AD83-4438-928A-941FE6EDFD63}" presName="compNode" presStyleCnt="0"/>
      <dgm:spPr/>
    </dgm:pt>
    <dgm:pt modelId="{BC6B6834-445A-496C-8D5D-9F30CC029CD3}" type="pres">
      <dgm:prSet presAssocID="{FCB5249A-AD83-4438-928A-941FE6EDFD63}" presName="bgRect" presStyleLbl="bgShp" presStyleIdx="3" presStyleCnt="4"/>
      <dgm:spPr/>
    </dgm:pt>
    <dgm:pt modelId="{423AB570-3C6A-41F3-9284-CBCCFACC03CA}" type="pres">
      <dgm:prSet presAssocID="{FCB5249A-AD83-4438-928A-941FE6EDFD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ullanıcı"/>
        </a:ext>
      </dgm:extLst>
    </dgm:pt>
    <dgm:pt modelId="{F6EAB6D3-D495-4E8A-B235-6E9127604673}" type="pres">
      <dgm:prSet presAssocID="{FCB5249A-AD83-4438-928A-941FE6EDFD63}" presName="spaceRect" presStyleCnt="0"/>
      <dgm:spPr/>
    </dgm:pt>
    <dgm:pt modelId="{33C31E5C-3955-4210-B590-7CEFC9686957}" type="pres">
      <dgm:prSet presAssocID="{FCB5249A-AD83-4438-928A-941FE6EDFD63}" presName="parTx" presStyleLbl="revTx" presStyleIdx="3" presStyleCnt="4">
        <dgm:presLayoutVars>
          <dgm:chMax val="0"/>
          <dgm:chPref val="0"/>
        </dgm:presLayoutVars>
      </dgm:prSet>
      <dgm:spPr/>
    </dgm:pt>
  </dgm:ptLst>
  <dgm:cxnLst>
    <dgm:cxn modelId="{D00B6716-D165-4193-BBE6-D6CD14621B17}" srcId="{0C8BDBF4-CD64-4046-987C-0C1097451E6F}" destId="{85A54C6C-C1A3-4AEC-9346-700D575669C0}" srcOrd="1" destOrd="0" parTransId="{BB74DB56-2FD3-4645-A978-3944191093E6}" sibTransId="{F848B533-6479-4B0A-A146-3D78C37EE883}"/>
    <dgm:cxn modelId="{95ADBA16-99DC-4DD2-BBAB-7911B4A57B3C}" type="presOf" srcId="{37280A29-305E-4C7C-B86D-F2974DB5A4F1}" destId="{34463008-337A-46F5-9B37-45FAACE2234E}" srcOrd="0" destOrd="0" presId="urn:microsoft.com/office/officeart/2018/2/layout/IconVerticalSolidList"/>
    <dgm:cxn modelId="{8F03E264-DF8C-43A5-A2FF-279991D910E8}" type="presOf" srcId="{7C9AB398-6DED-401A-ACB7-9F40EDB854CB}" destId="{A30F3992-9537-48DF-86C6-2FEDEB14AD6D}" srcOrd="0" destOrd="0" presId="urn:microsoft.com/office/officeart/2018/2/layout/IconVerticalSolidList"/>
    <dgm:cxn modelId="{6000807D-A920-48B9-B014-6C1AC5401808}" srcId="{0C8BDBF4-CD64-4046-987C-0C1097451E6F}" destId="{FCB5249A-AD83-4438-928A-941FE6EDFD63}" srcOrd="3" destOrd="0" parTransId="{26EC5918-5A8A-4B6F-A73D-53918F051C3F}" sibTransId="{A17E3D4C-0350-46B4-8710-A84AD550A2DE}"/>
    <dgm:cxn modelId="{048A7C87-B735-4A6C-BEA0-16FB67AABF6B}" srcId="{0C8BDBF4-CD64-4046-987C-0C1097451E6F}" destId="{37280A29-305E-4C7C-B86D-F2974DB5A4F1}" srcOrd="0" destOrd="0" parTransId="{3A4B12D5-43CA-4531-9B3F-608F7BA29BEA}" sibTransId="{F39C3812-3C08-4C07-898E-C0B914D4F5E1}"/>
    <dgm:cxn modelId="{5359CEB3-8A22-4165-B200-26AB04F98FBC}" srcId="{0C8BDBF4-CD64-4046-987C-0C1097451E6F}" destId="{7C9AB398-6DED-401A-ACB7-9F40EDB854CB}" srcOrd="2" destOrd="0" parTransId="{C60BB95E-0EE4-4DF6-A4FA-53653D6A1007}" sibTransId="{363622E1-7083-4EF0-9256-5DA1CC6D955C}"/>
    <dgm:cxn modelId="{DFAD55BD-21BA-4DEC-BEA5-3FB5D3685429}" type="presOf" srcId="{0C8BDBF4-CD64-4046-987C-0C1097451E6F}" destId="{D51CAC35-224B-456B-8E8A-BC8E1C94866C}" srcOrd="0" destOrd="0" presId="urn:microsoft.com/office/officeart/2018/2/layout/IconVerticalSolidList"/>
    <dgm:cxn modelId="{7F7BDEC1-7BC6-4824-80C4-3D4A7F6B01BE}" type="presOf" srcId="{85A54C6C-C1A3-4AEC-9346-700D575669C0}" destId="{72D41545-0295-4F02-9120-7EBA6F7D955C}" srcOrd="0" destOrd="0" presId="urn:microsoft.com/office/officeart/2018/2/layout/IconVerticalSolidList"/>
    <dgm:cxn modelId="{B8DF46FA-BB04-4D39-B541-5008AAA58086}" type="presOf" srcId="{FCB5249A-AD83-4438-928A-941FE6EDFD63}" destId="{33C31E5C-3955-4210-B590-7CEFC9686957}" srcOrd="0" destOrd="0" presId="urn:microsoft.com/office/officeart/2018/2/layout/IconVerticalSolidList"/>
    <dgm:cxn modelId="{C35DDF3C-1A0D-45C7-B0CF-66A410638E41}" type="presParOf" srcId="{D51CAC35-224B-456B-8E8A-BC8E1C94866C}" destId="{695E393B-9B0A-4126-B508-79ED559A5549}" srcOrd="0" destOrd="0" presId="urn:microsoft.com/office/officeart/2018/2/layout/IconVerticalSolidList"/>
    <dgm:cxn modelId="{A1EB35FB-72C5-41A7-9F40-0DA6177DD866}" type="presParOf" srcId="{695E393B-9B0A-4126-B508-79ED559A5549}" destId="{992B80C9-A009-4721-844E-585C0D3638A7}" srcOrd="0" destOrd="0" presId="urn:microsoft.com/office/officeart/2018/2/layout/IconVerticalSolidList"/>
    <dgm:cxn modelId="{F3420231-30B3-40E5-A64C-A34126C32A1E}" type="presParOf" srcId="{695E393B-9B0A-4126-B508-79ED559A5549}" destId="{33F20E07-66AD-4B5D-9B8C-F4780B6C18F6}" srcOrd="1" destOrd="0" presId="urn:microsoft.com/office/officeart/2018/2/layout/IconVerticalSolidList"/>
    <dgm:cxn modelId="{10C53129-B04D-4FE0-82E2-010D221D57F8}" type="presParOf" srcId="{695E393B-9B0A-4126-B508-79ED559A5549}" destId="{CDDF1F04-3FE1-4E61-8093-8C5B553FFC75}" srcOrd="2" destOrd="0" presId="urn:microsoft.com/office/officeart/2018/2/layout/IconVerticalSolidList"/>
    <dgm:cxn modelId="{940B86A5-2CBA-4423-BA98-F30D1B80EDD3}" type="presParOf" srcId="{695E393B-9B0A-4126-B508-79ED559A5549}" destId="{34463008-337A-46F5-9B37-45FAACE2234E}" srcOrd="3" destOrd="0" presId="urn:microsoft.com/office/officeart/2018/2/layout/IconVerticalSolidList"/>
    <dgm:cxn modelId="{03011302-85CA-4D08-9795-A77EBC470768}" type="presParOf" srcId="{D51CAC35-224B-456B-8E8A-BC8E1C94866C}" destId="{27C888C8-8497-4E4F-A5BD-496D9DE7B2FA}" srcOrd="1" destOrd="0" presId="urn:microsoft.com/office/officeart/2018/2/layout/IconVerticalSolidList"/>
    <dgm:cxn modelId="{D9FD8F65-5A51-470B-8763-2E976F083BC4}" type="presParOf" srcId="{D51CAC35-224B-456B-8E8A-BC8E1C94866C}" destId="{22C78188-0B04-4151-A75E-31B42962C923}" srcOrd="2" destOrd="0" presId="urn:microsoft.com/office/officeart/2018/2/layout/IconVerticalSolidList"/>
    <dgm:cxn modelId="{85604344-A25F-4E9B-BC03-8E6F0ECBB860}" type="presParOf" srcId="{22C78188-0B04-4151-A75E-31B42962C923}" destId="{6C300AD8-6D37-4492-B292-6CC3A4B2F0F5}" srcOrd="0" destOrd="0" presId="urn:microsoft.com/office/officeart/2018/2/layout/IconVerticalSolidList"/>
    <dgm:cxn modelId="{471E0649-4E02-4303-9C01-E59923DC3573}" type="presParOf" srcId="{22C78188-0B04-4151-A75E-31B42962C923}" destId="{6ED031AF-2D07-4582-A64A-1F0E22DB341E}" srcOrd="1" destOrd="0" presId="urn:microsoft.com/office/officeart/2018/2/layout/IconVerticalSolidList"/>
    <dgm:cxn modelId="{222FEA34-EB4D-43F1-A6C2-378214D0E2F6}" type="presParOf" srcId="{22C78188-0B04-4151-A75E-31B42962C923}" destId="{F326C70D-6E93-472D-931E-0166594E64CF}" srcOrd="2" destOrd="0" presId="urn:microsoft.com/office/officeart/2018/2/layout/IconVerticalSolidList"/>
    <dgm:cxn modelId="{5C211DEF-6A29-4B29-9103-B32F7FC39C83}" type="presParOf" srcId="{22C78188-0B04-4151-A75E-31B42962C923}" destId="{72D41545-0295-4F02-9120-7EBA6F7D955C}" srcOrd="3" destOrd="0" presId="urn:microsoft.com/office/officeart/2018/2/layout/IconVerticalSolidList"/>
    <dgm:cxn modelId="{18B55C86-655F-4EE0-91D9-69D9DB4D2920}" type="presParOf" srcId="{D51CAC35-224B-456B-8E8A-BC8E1C94866C}" destId="{2026CC6F-E815-4C02-AAB8-C658BA915D94}" srcOrd="3" destOrd="0" presId="urn:microsoft.com/office/officeart/2018/2/layout/IconVerticalSolidList"/>
    <dgm:cxn modelId="{6C0FE6C7-22EB-4A7F-95E2-12FC005AD952}" type="presParOf" srcId="{D51CAC35-224B-456B-8E8A-BC8E1C94866C}" destId="{B2DEAC36-D7D3-4756-8EB0-E5310BB9EB50}" srcOrd="4" destOrd="0" presId="urn:microsoft.com/office/officeart/2018/2/layout/IconVerticalSolidList"/>
    <dgm:cxn modelId="{8BB39BA7-587B-480B-94B3-741B5A5145F9}" type="presParOf" srcId="{B2DEAC36-D7D3-4756-8EB0-E5310BB9EB50}" destId="{8D6BC55E-BBE2-47EF-A7E8-D1B00444ECE8}" srcOrd="0" destOrd="0" presId="urn:microsoft.com/office/officeart/2018/2/layout/IconVerticalSolidList"/>
    <dgm:cxn modelId="{B3FE0901-9377-4326-9B29-F00FC53B6512}" type="presParOf" srcId="{B2DEAC36-D7D3-4756-8EB0-E5310BB9EB50}" destId="{C9BDF7C6-08DE-46A5-BB55-2187EC64CD9E}" srcOrd="1" destOrd="0" presId="urn:microsoft.com/office/officeart/2018/2/layout/IconVerticalSolidList"/>
    <dgm:cxn modelId="{04892BD4-F2B0-48A3-9A51-AA1B95C96B2D}" type="presParOf" srcId="{B2DEAC36-D7D3-4756-8EB0-E5310BB9EB50}" destId="{CBF7C4DB-90E9-4E99-BADF-27DBB82F7996}" srcOrd="2" destOrd="0" presId="urn:microsoft.com/office/officeart/2018/2/layout/IconVerticalSolidList"/>
    <dgm:cxn modelId="{041A8FDF-E4B9-455C-9EDC-D48D5B572CEB}" type="presParOf" srcId="{B2DEAC36-D7D3-4756-8EB0-E5310BB9EB50}" destId="{A30F3992-9537-48DF-86C6-2FEDEB14AD6D}" srcOrd="3" destOrd="0" presId="urn:microsoft.com/office/officeart/2018/2/layout/IconVerticalSolidList"/>
    <dgm:cxn modelId="{FB1BF037-EB35-401F-918D-9855CA66C6D9}" type="presParOf" srcId="{D51CAC35-224B-456B-8E8A-BC8E1C94866C}" destId="{C70E1F19-7458-4E35-A825-0EB1BBE96850}" srcOrd="5" destOrd="0" presId="urn:microsoft.com/office/officeart/2018/2/layout/IconVerticalSolidList"/>
    <dgm:cxn modelId="{BF726C81-BE45-43B6-8D6B-67C3C4E861C6}" type="presParOf" srcId="{D51CAC35-224B-456B-8E8A-BC8E1C94866C}" destId="{435D5BCF-DCFF-4956-A790-8E36A25DCD5F}" srcOrd="6" destOrd="0" presId="urn:microsoft.com/office/officeart/2018/2/layout/IconVerticalSolidList"/>
    <dgm:cxn modelId="{94D00F95-124C-494A-8523-00B593D4C3A2}" type="presParOf" srcId="{435D5BCF-DCFF-4956-A790-8E36A25DCD5F}" destId="{BC6B6834-445A-496C-8D5D-9F30CC029CD3}" srcOrd="0" destOrd="0" presId="urn:microsoft.com/office/officeart/2018/2/layout/IconVerticalSolidList"/>
    <dgm:cxn modelId="{1C06714B-4286-4E93-9DA2-849FA957805E}" type="presParOf" srcId="{435D5BCF-DCFF-4956-A790-8E36A25DCD5F}" destId="{423AB570-3C6A-41F3-9284-CBCCFACC03CA}" srcOrd="1" destOrd="0" presId="urn:microsoft.com/office/officeart/2018/2/layout/IconVerticalSolidList"/>
    <dgm:cxn modelId="{E1F9A142-67C3-4DF7-B772-91C494A45954}" type="presParOf" srcId="{435D5BCF-DCFF-4956-A790-8E36A25DCD5F}" destId="{F6EAB6D3-D495-4E8A-B235-6E9127604673}" srcOrd="2" destOrd="0" presId="urn:microsoft.com/office/officeart/2018/2/layout/IconVerticalSolidList"/>
    <dgm:cxn modelId="{5F71B8DA-D250-4FCF-A772-0BE211B8575F}" type="presParOf" srcId="{435D5BCF-DCFF-4956-A790-8E36A25DCD5F}" destId="{33C31E5C-3955-4210-B590-7CEFC96869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C80A642-95C8-4F9C-A058-62D49F4A22D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CC07F62-B450-43EF-AC75-1F6356B03D3F}">
      <dgm:prSet/>
      <dgm:spPr/>
      <dgm:t>
        <a:bodyPr/>
        <a:lstStyle/>
        <a:p>
          <a:r>
            <a:rPr lang="tr-TR" b="1"/>
            <a:t>Test Stratejisi, Test Yaklaşımı: </a:t>
          </a:r>
          <a:r>
            <a:rPr lang="tr-TR"/>
            <a:t>Test yaklaşımı, test planlarında ve test tasarımlarında tanımlanır ve düzenlenir.</a:t>
          </a:r>
          <a:endParaRPr lang="en-US"/>
        </a:p>
      </dgm:t>
    </dgm:pt>
    <dgm:pt modelId="{596756A2-0D75-41F2-B9F6-FDFAF7FBC399}" type="parTrans" cxnId="{05EDDA6B-36FE-4FD6-BEC2-7F8003569819}">
      <dgm:prSet/>
      <dgm:spPr/>
      <dgm:t>
        <a:bodyPr/>
        <a:lstStyle/>
        <a:p>
          <a:endParaRPr lang="en-US"/>
        </a:p>
      </dgm:t>
    </dgm:pt>
    <dgm:pt modelId="{413C5555-C9E9-477C-9268-C491317EF527}" type="sibTrans" cxnId="{05EDDA6B-36FE-4FD6-BEC2-7F8003569819}">
      <dgm:prSet/>
      <dgm:spPr/>
      <dgm:t>
        <a:bodyPr/>
        <a:lstStyle/>
        <a:p>
          <a:endParaRPr lang="en-US"/>
        </a:p>
      </dgm:t>
    </dgm:pt>
    <dgm:pt modelId="{DC607080-4EE2-4536-A775-012E75BF0642}">
      <dgm:prSet/>
      <dgm:spPr/>
      <dgm:t>
        <a:bodyPr/>
        <a:lstStyle/>
        <a:p>
          <a:r>
            <a:rPr lang="tr-TR"/>
            <a:t>Genellikle test projesinin amacına ve risk değerlendirmesine dayanarak verilen kararları içerir.</a:t>
          </a:r>
          <a:endParaRPr lang="en-US"/>
        </a:p>
      </dgm:t>
    </dgm:pt>
    <dgm:pt modelId="{6FC2C18A-C6BE-4C94-A62F-0BCCF8A4F7A9}" type="parTrans" cxnId="{64FFB8B2-DDCE-49CB-9217-49F545311BF7}">
      <dgm:prSet/>
      <dgm:spPr/>
      <dgm:t>
        <a:bodyPr/>
        <a:lstStyle/>
        <a:p>
          <a:endParaRPr lang="en-US"/>
        </a:p>
      </dgm:t>
    </dgm:pt>
    <dgm:pt modelId="{48D87D82-26CD-4072-A241-3DF612DAB524}" type="sibTrans" cxnId="{64FFB8B2-DDCE-49CB-9217-49F545311BF7}">
      <dgm:prSet/>
      <dgm:spPr/>
      <dgm:t>
        <a:bodyPr/>
        <a:lstStyle/>
        <a:p>
          <a:endParaRPr lang="en-US"/>
        </a:p>
      </dgm:t>
    </dgm:pt>
    <dgm:pt modelId="{BD857866-D92E-48B9-B214-8DEA8B20D895}">
      <dgm:prSet/>
      <dgm:spPr/>
      <dgm:t>
        <a:bodyPr/>
        <a:lstStyle/>
        <a:p>
          <a:r>
            <a:rPr lang="tr-TR"/>
            <a:t>Test yaklaşımı test sürecini planlama, uygulanacak test tasarım tekniklerini ve test çeşitlerini seçme, giriş ve çıkış kriterini belirlemek için referans noktasıdır.</a:t>
          </a:r>
          <a:endParaRPr lang="en-US"/>
        </a:p>
      </dgm:t>
    </dgm:pt>
    <dgm:pt modelId="{1FB8B336-17D3-4477-835B-8393532F9274}" type="parTrans" cxnId="{D26C3ABB-04FA-4A05-8396-6C3421D34764}">
      <dgm:prSet/>
      <dgm:spPr/>
      <dgm:t>
        <a:bodyPr/>
        <a:lstStyle/>
        <a:p>
          <a:endParaRPr lang="en-US"/>
        </a:p>
      </dgm:t>
    </dgm:pt>
    <dgm:pt modelId="{12F491B8-B358-4CBF-A3B7-055852D551A8}" type="sibTrans" cxnId="{D26C3ABB-04FA-4A05-8396-6C3421D34764}">
      <dgm:prSet/>
      <dgm:spPr/>
      <dgm:t>
        <a:bodyPr/>
        <a:lstStyle/>
        <a:p>
          <a:endParaRPr lang="en-US"/>
        </a:p>
      </dgm:t>
    </dgm:pt>
    <dgm:pt modelId="{6770DE37-9A0F-4E05-AADB-97689A263886}">
      <dgm:prSet/>
      <dgm:spPr/>
      <dgm:t>
        <a:bodyPr/>
        <a:lstStyle/>
        <a:p>
          <a:r>
            <a:rPr lang="tr-TR"/>
            <a:t>Seçilen yaklaşım bağlama göre değişir bunlar risk, tehlike ve emniyet, elverişli kaynaklar ve beceriler, teknoloji…</a:t>
          </a:r>
          <a:endParaRPr lang="en-US"/>
        </a:p>
      </dgm:t>
    </dgm:pt>
    <dgm:pt modelId="{38D64381-A9DC-4CE0-A167-6F1662B599D4}" type="parTrans" cxnId="{E5B095DD-48FE-4186-B557-A14D93DCC54D}">
      <dgm:prSet/>
      <dgm:spPr/>
      <dgm:t>
        <a:bodyPr/>
        <a:lstStyle/>
        <a:p>
          <a:endParaRPr lang="en-US"/>
        </a:p>
      </dgm:t>
    </dgm:pt>
    <dgm:pt modelId="{FE666E79-3D28-42F0-BA67-596483EF537E}" type="sibTrans" cxnId="{E5B095DD-48FE-4186-B557-A14D93DCC54D}">
      <dgm:prSet/>
      <dgm:spPr/>
      <dgm:t>
        <a:bodyPr/>
        <a:lstStyle/>
        <a:p>
          <a:endParaRPr lang="en-US"/>
        </a:p>
      </dgm:t>
    </dgm:pt>
    <dgm:pt modelId="{E89F910A-7915-4F4A-9115-7963EDE49059}" type="pres">
      <dgm:prSet presAssocID="{EC80A642-95C8-4F9C-A058-62D49F4A22DC}" presName="linear" presStyleCnt="0">
        <dgm:presLayoutVars>
          <dgm:animLvl val="lvl"/>
          <dgm:resizeHandles val="exact"/>
        </dgm:presLayoutVars>
      </dgm:prSet>
      <dgm:spPr/>
    </dgm:pt>
    <dgm:pt modelId="{6CA85BD5-BAD3-4863-ABFC-67A2983E4316}" type="pres">
      <dgm:prSet presAssocID="{6CC07F62-B450-43EF-AC75-1F6356B03D3F}" presName="parentText" presStyleLbl="node1" presStyleIdx="0" presStyleCnt="4">
        <dgm:presLayoutVars>
          <dgm:chMax val="0"/>
          <dgm:bulletEnabled val="1"/>
        </dgm:presLayoutVars>
      </dgm:prSet>
      <dgm:spPr/>
    </dgm:pt>
    <dgm:pt modelId="{BD9DDEFF-F610-4F5E-950D-CE8859D8829B}" type="pres">
      <dgm:prSet presAssocID="{413C5555-C9E9-477C-9268-C491317EF527}" presName="spacer" presStyleCnt="0"/>
      <dgm:spPr/>
    </dgm:pt>
    <dgm:pt modelId="{7FD7BA29-CFDC-4069-8348-F0F5C4577754}" type="pres">
      <dgm:prSet presAssocID="{DC607080-4EE2-4536-A775-012E75BF0642}" presName="parentText" presStyleLbl="node1" presStyleIdx="1" presStyleCnt="4">
        <dgm:presLayoutVars>
          <dgm:chMax val="0"/>
          <dgm:bulletEnabled val="1"/>
        </dgm:presLayoutVars>
      </dgm:prSet>
      <dgm:spPr/>
    </dgm:pt>
    <dgm:pt modelId="{32A11E5D-22D6-4FAC-AC5A-910564AA18B7}" type="pres">
      <dgm:prSet presAssocID="{48D87D82-26CD-4072-A241-3DF612DAB524}" presName="spacer" presStyleCnt="0"/>
      <dgm:spPr/>
    </dgm:pt>
    <dgm:pt modelId="{F280044F-4FA4-4E73-91C5-26E572FA1913}" type="pres">
      <dgm:prSet presAssocID="{BD857866-D92E-48B9-B214-8DEA8B20D895}" presName="parentText" presStyleLbl="node1" presStyleIdx="2" presStyleCnt="4">
        <dgm:presLayoutVars>
          <dgm:chMax val="0"/>
          <dgm:bulletEnabled val="1"/>
        </dgm:presLayoutVars>
      </dgm:prSet>
      <dgm:spPr/>
    </dgm:pt>
    <dgm:pt modelId="{DF24B920-00B1-489F-8DB7-B140F2352213}" type="pres">
      <dgm:prSet presAssocID="{12F491B8-B358-4CBF-A3B7-055852D551A8}" presName="spacer" presStyleCnt="0"/>
      <dgm:spPr/>
    </dgm:pt>
    <dgm:pt modelId="{C4A3774A-2139-4EB1-A208-CEFE4B161F59}" type="pres">
      <dgm:prSet presAssocID="{6770DE37-9A0F-4E05-AADB-97689A263886}" presName="parentText" presStyleLbl="node1" presStyleIdx="3" presStyleCnt="4">
        <dgm:presLayoutVars>
          <dgm:chMax val="0"/>
          <dgm:bulletEnabled val="1"/>
        </dgm:presLayoutVars>
      </dgm:prSet>
      <dgm:spPr/>
    </dgm:pt>
  </dgm:ptLst>
  <dgm:cxnLst>
    <dgm:cxn modelId="{7FDE8C16-BD32-468B-AB35-A3E3461719BE}" type="presOf" srcId="{EC80A642-95C8-4F9C-A058-62D49F4A22DC}" destId="{E89F910A-7915-4F4A-9115-7963EDE49059}" srcOrd="0" destOrd="0" presId="urn:microsoft.com/office/officeart/2005/8/layout/vList2"/>
    <dgm:cxn modelId="{7E0FC629-0FD4-4C4A-A44A-7A24AF5AED55}" type="presOf" srcId="{BD857866-D92E-48B9-B214-8DEA8B20D895}" destId="{F280044F-4FA4-4E73-91C5-26E572FA1913}" srcOrd="0" destOrd="0" presId="urn:microsoft.com/office/officeart/2005/8/layout/vList2"/>
    <dgm:cxn modelId="{93587F31-F8B8-4957-8809-30770DD6F2FB}" type="presOf" srcId="{6CC07F62-B450-43EF-AC75-1F6356B03D3F}" destId="{6CA85BD5-BAD3-4863-ABFC-67A2983E4316}" srcOrd="0" destOrd="0" presId="urn:microsoft.com/office/officeart/2005/8/layout/vList2"/>
    <dgm:cxn modelId="{05EDDA6B-36FE-4FD6-BEC2-7F8003569819}" srcId="{EC80A642-95C8-4F9C-A058-62D49F4A22DC}" destId="{6CC07F62-B450-43EF-AC75-1F6356B03D3F}" srcOrd="0" destOrd="0" parTransId="{596756A2-0D75-41F2-B9F6-FDFAF7FBC399}" sibTransId="{413C5555-C9E9-477C-9268-C491317EF527}"/>
    <dgm:cxn modelId="{C1023E5A-08C1-4FD7-B715-495C5C49CC6D}" type="presOf" srcId="{DC607080-4EE2-4536-A775-012E75BF0642}" destId="{7FD7BA29-CFDC-4069-8348-F0F5C4577754}" srcOrd="0" destOrd="0" presId="urn:microsoft.com/office/officeart/2005/8/layout/vList2"/>
    <dgm:cxn modelId="{64FFB8B2-DDCE-49CB-9217-49F545311BF7}" srcId="{EC80A642-95C8-4F9C-A058-62D49F4A22DC}" destId="{DC607080-4EE2-4536-A775-012E75BF0642}" srcOrd="1" destOrd="0" parTransId="{6FC2C18A-C6BE-4C94-A62F-0BCCF8A4F7A9}" sibTransId="{48D87D82-26CD-4072-A241-3DF612DAB524}"/>
    <dgm:cxn modelId="{D26C3ABB-04FA-4A05-8396-6C3421D34764}" srcId="{EC80A642-95C8-4F9C-A058-62D49F4A22DC}" destId="{BD857866-D92E-48B9-B214-8DEA8B20D895}" srcOrd="2" destOrd="0" parTransId="{1FB8B336-17D3-4477-835B-8393532F9274}" sibTransId="{12F491B8-B358-4CBF-A3B7-055852D551A8}"/>
    <dgm:cxn modelId="{CCF043BE-9A29-4289-BFF1-5C33822F2DA8}" type="presOf" srcId="{6770DE37-9A0F-4E05-AADB-97689A263886}" destId="{C4A3774A-2139-4EB1-A208-CEFE4B161F59}" srcOrd="0" destOrd="0" presId="urn:microsoft.com/office/officeart/2005/8/layout/vList2"/>
    <dgm:cxn modelId="{E5B095DD-48FE-4186-B557-A14D93DCC54D}" srcId="{EC80A642-95C8-4F9C-A058-62D49F4A22DC}" destId="{6770DE37-9A0F-4E05-AADB-97689A263886}" srcOrd="3" destOrd="0" parTransId="{38D64381-A9DC-4CE0-A167-6F1662B599D4}" sibTransId="{FE666E79-3D28-42F0-BA67-596483EF537E}"/>
    <dgm:cxn modelId="{D9384580-3C2E-4AE4-8EDB-C8D49303C1F3}" type="presParOf" srcId="{E89F910A-7915-4F4A-9115-7963EDE49059}" destId="{6CA85BD5-BAD3-4863-ABFC-67A2983E4316}" srcOrd="0" destOrd="0" presId="urn:microsoft.com/office/officeart/2005/8/layout/vList2"/>
    <dgm:cxn modelId="{F568EDEF-C8EF-4B94-A10D-FF03279B98FF}" type="presParOf" srcId="{E89F910A-7915-4F4A-9115-7963EDE49059}" destId="{BD9DDEFF-F610-4F5E-950D-CE8859D8829B}" srcOrd="1" destOrd="0" presId="urn:microsoft.com/office/officeart/2005/8/layout/vList2"/>
    <dgm:cxn modelId="{DB79FCBB-0CA6-4BDF-B23B-A95B7E35F0D1}" type="presParOf" srcId="{E89F910A-7915-4F4A-9115-7963EDE49059}" destId="{7FD7BA29-CFDC-4069-8348-F0F5C4577754}" srcOrd="2" destOrd="0" presId="urn:microsoft.com/office/officeart/2005/8/layout/vList2"/>
    <dgm:cxn modelId="{EAE844AF-DD05-4811-A613-0575506B01E4}" type="presParOf" srcId="{E89F910A-7915-4F4A-9115-7963EDE49059}" destId="{32A11E5D-22D6-4FAC-AC5A-910564AA18B7}" srcOrd="3" destOrd="0" presId="urn:microsoft.com/office/officeart/2005/8/layout/vList2"/>
    <dgm:cxn modelId="{56F57763-6252-442B-B50D-0971B8C982A1}" type="presParOf" srcId="{E89F910A-7915-4F4A-9115-7963EDE49059}" destId="{F280044F-4FA4-4E73-91C5-26E572FA1913}" srcOrd="4" destOrd="0" presId="urn:microsoft.com/office/officeart/2005/8/layout/vList2"/>
    <dgm:cxn modelId="{35DC60FB-B0F2-4C2D-8120-8D102E2F294F}" type="presParOf" srcId="{E89F910A-7915-4F4A-9115-7963EDE49059}" destId="{DF24B920-00B1-489F-8DB7-B140F2352213}" srcOrd="5" destOrd="0" presId="urn:microsoft.com/office/officeart/2005/8/layout/vList2"/>
    <dgm:cxn modelId="{313D149C-0FAB-40A6-9937-011287F76AB4}" type="presParOf" srcId="{E89F910A-7915-4F4A-9115-7963EDE49059}" destId="{C4A3774A-2139-4EB1-A208-CEFE4B161F5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779305E-9B6B-4147-BF55-F7330B0FF1DA}"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CD71BB98-F0B5-49B3-ADF2-EF36136282A0}">
      <dgm:prSet/>
      <dgm:spPr/>
      <dgm:t>
        <a:bodyPr/>
        <a:lstStyle/>
        <a:p>
          <a:r>
            <a:rPr lang="tr-TR"/>
            <a:t>Test gözetiminin amacı test işlemleri hakkında geri bildirim ve şeffaflık sağlamaktır. </a:t>
          </a:r>
          <a:endParaRPr lang="en-US"/>
        </a:p>
      </dgm:t>
    </dgm:pt>
    <dgm:pt modelId="{63FD4BF7-8D6D-4367-B6F7-1DF165ABB7F1}" type="parTrans" cxnId="{CA0A86CF-7808-48F6-8F05-90F20606E473}">
      <dgm:prSet/>
      <dgm:spPr/>
      <dgm:t>
        <a:bodyPr/>
        <a:lstStyle/>
        <a:p>
          <a:endParaRPr lang="en-US"/>
        </a:p>
      </dgm:t>
    </dgm:pt>
    <dgm:pt modelId="{332C5CC0-2776-42AD-A886-D1C5044D5476}" type="sibTrans" cxnId="{CA0A86CF-7808-48F6-8F05-90F20606E473}">
      <dgm:prSet/>
      <dgm:spPr/>
      <dgm:t>
        <a:bodyPr/>
        <a:lstStyle/>
        <a:p>
          <a:endParaRPr lang="en-US"/>
        </a:p>
      </dgm:t>
    </dgm:pt>
    <dgm:pt modelId="{9C646413-57F2-40ED-AD84-175721FAEB7B}">
      <dgm:prSet/>
      <dgm:spPr/>
      <dgm:t>
        <a:bodyPr/>
        <a:lstStyle/>
        <a:p>
          <a:r>
            <a:rPr lang="tr-TR"/>
            <a:t>Takip edilecek bilgiler manuel veya otomatik olarak toplanabilir. </a:t>
          </a:r>
          <a:endParaRPr lang="en-US"/>
        </a:p>
      </dgm:t>
    </dgm:pt>
    <dgm:pt modelId="{68E25E54-9BC5-486E-AD45-20939E0AF8E5}" type="parTrans" cxnId="{1B80B173-5018-4BB3-9A0A-F700F9F081C4}">
      <dgm:prSet/>
      <dgm:spPr/>
      <dgm:t>
        <a:bodyPr/>
        <a:lstStyle/>
        <a:p>
          <a:endParaRPr lang="en-US"/>
        </a:p>
      </dgm:t>
    </dgm:pt>
    <dgm:pt modelId="{090F5097-A3A2-43FC-879C-05733A5F361C}" type="sibTrans" cxnId="{1B80B173-5018-4BB3-9A0A-F700F9F081C4}">
      <dgm:prSet/>
      <dgm:spPr/>
      <dgm:t>
        <a:bodyPr/>
        <a:lstStyle/>
        <a:p>
          <a:endParaRPr lang="en-US"/>
        </a:p>
      </dgm:t>
    </dgm:pt>
    <dgm:pt modelId="{3AD56FB5-7FBE-4F2A-8E3A-7EBF45CA8C79}">
      <dgm:prSet/>
      <dgm:spPr/>
      <dgm:t>
        <a:bodyPr/>
        <a:lstStyle/>
        <a:p>
          <a:r>
            <a:rPr lang="tr-TR"/>
            <a:t>Bu bilgiler çıkış kriterini ölçmek için kullanılabilir.</a:t>
          </a:r>
          <a:endParaRPr lang="en-US"/>
        </a:p>
      </dgm:t>
    </dgm:pt>
    <dgm:pt modelId="{53C4601F-973A-4786-92F4-675BFB0A6808}" type="parTrans" cxnId="{7E9CC83D-3CBC-4625-BD60-80A7CB4250B1}">
      <dgm:prSet/>
      <dgm:spPr/>
      <dgm:t>
        <a:bodyPr/>
        <a:lstStyle/>
        <a:p>
          <a:endParaRPr lang="en-US"/>
        </a:p>
      </dgm:t>
    </dgm:pt>
    <dgm:pt modelId="{E2CC601A-46CB-4A5C-8E08-5E5C7B91E504}" type="sibTrans" cxnId="{7E9CC83D-3CBC-4625-BD60-80A7CB4250B1}">
      <dgm:prSet/>
      <dgm:spPr/>
      <dgm:t>
        <a:bodyPr/>
        <a:lstStyle/>
        <a:p>
          <a:endParaRPr lang="en-US"/>
        </a:p>
      </dgm:t>
    </dgm:pt>
    <dgm:pt modelId="{8526709A-455E-455C-815C-7AA8262CAF0C}">
      <dgm:prSet/>
      <dgm:spPr/>
      <dgm:t>
        <a:bodyPr/>
        <a:lstStyle/>
        <a:p>
          <a:r>
            <a:rPr lang="tr-TR"/>
            <a:t>Planlanan zaman çizelgesine ve bütçeye göre ilerlemeyi değerlendirmek için de metrikler kullanılır.</a:t>
          </a:r>
          <a:endParaRPr lang="en-US"/>
        </a:p>
      </dgm:t>
    </dgm:pt>
    <dgm:pt modelId="{71575685-2931-4347-8F5B-2EB401034E61}" type="parTrans" cxnId="{3C68C1D0-AC96-4425-96E1-9A5417156061}">
      <dgm:prSet/>
      <dgm:spPr/>
      <dgm:t>
        <a:bodyPr/>
        <a:lstStyle/>
        <a:p>
          <a:endParaRPr lang="en-US"/>
        </a:p>
      </dgm:t>
    </dgm:pt>
    <dgm:pt modelId="{B6A1ADFC-DBC7-481D-A33B-E04FBE59D8CC}" type="sibTrans" cxnId="{3C68C1D0-AC96-4425-96E1-9A5417156061}">
      <dgm:prSet/>
      <dgm:spPr/>
      <dgm:t>
        <a:bodyPr/>
        <a:lstStyle/>
        <a:p>
          <a:endParaRPr lang="en-US"/>
        </a:p>
      </dgm:t>
    </dgm:pt>
    <dgm:pt modelId="{169E35B0-F378-4C11-8BC5-EA71B5E97565}" type="pres">
      <dgm:prSet presAssocID="{D779305E-9B6B-4147-BF55-F7330B0FF1DA}" presName="matrix" presStyleCnt="0">
        <dgm:presLayoutVars>
          <dgm:chMax val="1"/>
          <dgm:dir/>
          <dgm:resizeHandles val="exact"/>
        </dgm:presLayoutVars>
      </dgm:prSet>
      <dgm:spPr/>
    </dgm:pt>
    <dgm:pt modelId="{5B5237DD-C745-4646-82FA-A74E039CA8F9}" type="pres">
      <dgm:prSet presAssocID="{D779305E-9B6B-4147-BF55-F7330B0FF1DA}" presName="diamond" presStyleLbl="bgShp" presStyleIdx="0" presStyleCnt="1"/>
      <dgm:spPr/>
    </dgm:pt>
    <dgm:pt modelId="{8A2A0FCC-FCD3-4605-BC48-5FFB47823356}" type="pres">
      <dgm:prSet presAssocID="{D779305E-9B6B-4147-BF55-F7330B0FF1DA}" presName="quad1" presStyleLbl="node1" presStyleIdx="0" presStyleCnt="4">
        <dgm:presLayoutVars>
          <dgm:chMax val="0"/>
          <dgm:chPref val="0"/>
          <dgm:bulletEnabled val="1"/>
        </dgm:presLayoutVars>
      </dgm:prSet>
      <dgm:spPr/>
    </dgm:pt>
    <dgm:pt modelId="{58FCCDC3-B1A2-4B8F-9168-B79A112A24E1}" type="pres">
      <dgm:prSet presAssocID="{D779305E-9B6B-4147-BF55-F7330B0FF1DA}" presName="quad2" presStyleLbl="node1" presStyleIdx="1" presStyleCnt="4">
        <dgm:presLayoutVars>
          <dgm:chMax val="0"/>
          <dgm:chPref val="0"/>
          <dgm:bulletEnabled val="1"/>
        </dgm:presLayoutVars>
      </dgm:prSet>
      <dgm:spPr/>
    </dgm:pt>
    <dgm:pt modelId="{21C04F3D-751B-482B-A7E1-75C3CE96A918}" type="pres">
      <dgm:prSet presAssocID="{D779305E-9B6B-4147-BF55-F7330B0FF1DA}" presName="quad3" presStyleLbl="node1" presStyleIdx="2" presStyleCnt="4">
        <dgm:presLayoutVars>
          <dgm:chMax val="0"/>
          <dgm:chPref val="0"/>
          <dgm:bulletEnabled val="1"/>
        </dgm:presLayoutVars>
      </dgm:prSet>
      <dgm:spPr/>
    </dgm:pt>
    <dgm:pt modelId="{830B3AB0-5877-4605-9793-6CB28C4B325A}" type="pres">
      <dgm:prSet presAssocID="{D779305E-9B6B-4147-BF55-F7330B0FF1DA}" presName="quad4" presStyleLbl="node1" presStyleIdx="3" presStyleCnt="4">
        <dgm:presLayoutVars>
          <dgm:chMax val="0"/>
          <dgm:chPref val="0"/>
          <dgm:bulletEnabled val="1"/>
        </dgm:presLayoutVars>
      </dgm:prSet>
      <dgm:spPr/>
    </dgm:pt>
  </dgm:ptLst>
  <dgm:cxnLst>
    <dgm:cxn modelId="{6F09C916-D6B7-4D90-BC6B-AD050E2630A7}" type="presOf" srcId="{9C646413-57F2-40ED-AD84-175721FAEB7B}" destId="{58FCCDC3-B1A2-4B8F-9168-B79A112A24E1}" srcOrd="0" destOrd="0" presId="urn:microsoft.com/office/officeart/2005/8/layout/matrix3"/>
    <dgm:cxn modelId="{7E9CC83D-3CBC-4625-BD60-80A7CB4250B1}" srcId="{D779305E-9B6B-4147-BF55-F7330B0FF1DA}" destId="{3AD56FB5-7FBE-4F2A-8E3A-7EBF45CA8C79}" srcOrd="2" destOrd="0" parTransId="{53C4601F-973A-4786-92F4-675BFB0A6808}" sibTransId="{E2CC601A-46CB-4A5C-8E08-5E5C7B91E504}"/>
    <dgm:cxn modelId="{1B80B173-5018-4BB3-9A0A-F700F9F081C4}" srcId="{D779305E-9B6B-4147-BF55-F7330B0FF1DA}" destId="{9C646413-57F2-40ED-AD84-175721FAEB7B}" srcOrd="1" destOrd="0" parTransId="{68E25E54-9BC5-486E-AD45-20939E0AF8E5}" sibTransId="{090F5097-A3A2-43FC-879C-05733A5F361C}"/>
    <dgm:cxn modelId="{24AD898E-43F0-4357-8BD5-FD72E5AC22E0}" type="presOf" srcId="{CD71BB98-F0B5-49B3-ADF2-EF36136282A0}" destId="{8A2A0FCC-FCD3-4605-BC48-5FFB47823356}" srcOrd="0" destOrd="0" presId="urn:microsoft.com/office/officeart/2005/8/layout/matrix3"/>
    <dgm:cxn modelId="{C88E9892-ED30-4F0D-B2A0-B6FFBFE8ED98}" type="presOf" srcId="{D779305E-9B6B-4147-BF55-F7330B0FF1DA}" destId="{169E35B0-F378-4C11-8BC5-EA71B5E97565}" srcOrd="0" destOrd="0" presId="urn:microsoft.com/office/officeart/2005/8/layout/matrix3"/>
    <dgm:cxn modelId="{8BA128AE-A1E4-4042-9A7D-2F86AD1F0F8F}" type="presOf" srcId="{3AD56FB5-7FBE-4F2A-8E3A-7EBF45CA8C79}" destId="{21C04F3D-751B-482B-A7E1-75C3CE96A918}" srcOrd="0" destOrd="0" presId="urn:microsoft.com/office/officeart/2005/8/layout/matrix3"/>
    <dgm:cxn modelId="{CA0A86CF-7808-48F6-8F05-90F20606E473}" srcId="{D779305E-9B6B-4147-BF55-F7330B0FF1DA}" destId="{CD71BB98-F0B5-49B3-ADF2-EF36136282A0}" srcOrd="0" destOrd="0" parTransId="{63FD4BF7-8D6D-4367-B6F7-1DF165ABB7F1}" sibTransId="{332C5CC0-2776-42AD-A886-D1C5044D5476}"/>
    <dgm:cxn modelId="{3C68C1D0-AC96-4425-96E1-9A5417156061}" srcId="{D779305E-9B6B-4147-BF55-F7330B0FF1DA}" destId="{8526709A-455E-455C-815C-7AA8262CAF0C}" srcOrd="3" destOrd="0" parTransId="{71575685-2931-4347-8F5B-2EB401034E61}" sibTransId="{B6A1ADFC-DBC7-481D-A33B-E04FBE59D8CC}"/>
    <dgm:cxn modelId="{9F2322DE-1F9A-4EB3-9CEA-60E4EE01F134}" type="presOf" srcId="{8526709A-455E-455C-815C-7AA8262CAF0C}" destId="{830B3AB0-5877-4605-9793-6CB28C4B325A}" srcOrd="0" destOrd="0" presId="urn:microsoft.com/office/officeart/2005/8/layout/matrix3"/>
    <dgm:cxn modelId="{2756B7FE-AE39-49FE-B70C-82B85DFAFB71}" type="presParOf" srcId="{169E35B0-F378-4C11-8BC5-EA71B5E97565}" destId="{5B5237DD-C745-4646-82FA-A74E039CA8F9}" srcOrd="0" destOrd="0" presId="urn:microsoft.com/office/officeart/2005/8/layout/matrix3"/>
    <dgm:cxn modelId="{7D5AD674-BB80-4CEA-B084-C94F83D8BF38}" type="presParOf" srcId="{169E35B0-F378-4C11-8BC5-EA71B5E97565}" destId="{8A2A0FCC-FCD3-4605-BC48-5FFB47823356}" srcOrd="1" destOrd="0" presId="urn:microsoft.com/office/officeart/2005/8/layout/matrix3"/>
    <dgm:cxn modelId="{1362EF81-9135-424C-94FA-84CDFB66997F}" type="presParOf" srcId="{169E35B0-F378-4C11-8BC5-EA71B5E97565}" destId="{58FCCDC3-B1A2-4B8F-9168-B79A112A24E1}" srcOrd="2" destOrd="0" presId="urn:microsoft.com/office/officeart/2005/8/layout/matrix3"/>
    <dgm:cxn modelId="{3B1B8B12-EF48-474E-B834-B985A25F0E90}" type="presParOf" srcId="{169E35B0-F378-4C11-8BC5-EA71B5E97565}" destId="{21C04F3D-751B-482B-A7E1-75C3CE96A918}" srcOrd="3" destOrd="0" presId="urn:microsoft.com/office/officeart/2005/8/layout/matrix3"/>
    <dgm:cxn modelId="{5F967F20-9C96-49A5-BA6A-56004012392E}" type="presParOf" srcId="{169E35B0-F378-4C11-8BC5-EA71B5E97565}" destId="{830B3AB0-5877-4605-9793-6CB28C4B325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7956C2-22FB-4467-94A9-B3C0B895D9B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F60963C-5802-446B-8A9C-2B6B0D927095}">
      <dgm:prSet/>
      <dgm:spPr/>
      <dgm:t>
        <a:bodyPr/>
        <a:lstStyle/>
        <a:p>
          <a:r>
            <a:rPr lang="tr-TR"/>
            <a:t>Testin amacı, yazılımda hataların olduğunu göstermektir; yazılımda hata kalmadığını ispatlamak değildir. </a:t>
          </a:r>
          <a:endParaRPr lang="en-US"/>
        </a:p>
      </dgm:t>
    </dgm:pt>
    <dgm:pt modelId="{AF8FDF4B-1A36-4436-B3EB-0A4930681A8F}" type="parTrans" cxnId="{1C78C82A-B837-4E2F-AE7D-56F84F2E93CF}">
      <dgm:prSet/>
      <dgm:spPr/>
      <dgm:t>
        <a:bodyPr/>
        <a:lstStyle/>
        <a:p>
          <a:endParaRPr lang="en-US"/>
        </a:p>
      </dgm:t>
    </dgm:pt>
    <dgm:pt modelId="{C19C841C-22D8-4566-98D1-50C1314EBAC1}" type="sibTrans" cxnId="{1C78C82A-B837-4E2F-AE7D-56F84F2E93CF}">
      <dgm:prSet/>
      <dgm:spPr/>
      <dgm:t>
        <a:bodyPr/>
        <a:lstStyle/>
        <a:p>
          <a:endParaRPr lang="en-US"/>
        </a:p>
      </dgm:t>
    </dgm:pt>
    <dgm:pt modelId="{0EC8BA18-8E81-45AD-A9BF-B7ABFCEF84E1}">
      <dgm:prSet/>
      <dgm:spPr/>
      <dgm:t>
        <a:bodyPr/>
        <a:lstStyle/>
        <a:p>
          <a:r>
            <a:rPr lang="tr-TR"/>
            <a:t>Yazılımı %100 test etmek zaman, bütçe, kapsam sebebiyle mümkün değildir. Önemli olan risk analizi ile önceliklendirmeyle testlerin yapılması.</a:t>
          </a:r>
          <a:endParaRPr lang="en-US"/>
        </a:p>
      </dgm:t>
    </dgm:pt>
    <dgm:pt modelId="{60CDE9C0-C748-483E-B83B-02C06418B19D}" type="parTrans" cxnId="{BE783743-D3C8-4A99-9320-75BA048115FD}">
      <dgm:prSet/>
      <dgm:spPr/>
      <dgm:t>
        <a:bodyPr/>
        <a:lstStyle/>
        <a:p>
          <a:endParaRPr lang="en-US"/>
        </a:p>
      </dgm:t>
    </dgm:pt>
    <dgm:pt modelId="{181445F7-ADC9-426A-ADAA-C06F1C71829C}" type="sibTrans" cxnId="{BE783743-D3C8-4A99-9320-75BA048115FD}">
      <dgm:prSet/>
      <dgm:spPr/>
      <dgm:t>
        <a:bodyPr/>
        <a:lstStyle/>
        <a:p>
          <a:endParaRPr lang="en-US"/>
        </a:p>
      </dgm:t>
    </dgm:pt>
    <dgm:pt modelId="{6FE1B5CD-AF4B-47B8-8ABA-FF18B09E7464}">
      <dgm:prSet/>
      <dgm:spPr/>
      <dgm:t>
        <a:bodyPr/>
        <a:lstStyle/>
        <a:p>
          <a:r>
            <a:rPr lang="tr-TR"/>
            <a:t>Teste yazılım geliştirme sürecinin başında başlamak gerekir. Hataların erkenden tespiti maliyeti azaltırken, süreç performasının iyileşmesine katkı sağlar.  </a:t>
          </a:r>
          <a:endParaRPr lang="en-US"/>
        </a:p>
      </dgm:t>
    </dgm:pt>
    <dgm:pt modelId="{6C174315-F426-4B36-8C9C-8BAA0F73FB42}" type="parTrans" cxnId="{7AD79EC1-64C6-4780-96BD-1D000F9E1D59}">
      <dgm:prSet/>
      <dgm:spPr/>
      <dgm:t>
        <a:bodyPr/>
        <a:lstStyle/>
        <a:p>
          <a:endParaRPr lang="en-US"/>
        </a:p>
      </dgm:t>
    </dgm:pt>
    <dgm:pt modelId="{9E579282-87C7-44C7-8E64-5F4A2A77C301}" type="sibTrans" cxnId="{7AD79EC1-64C6-4780-96BD-1D000F9E1D59}">
      <dgm:prSet/>
      <dgm:spPr/>
      <dgm:t>
        <a:bodyPr/>
        <a:lstStyle/>
        <a:p>
          <a:endParaRPr lang="en-US"/>
        </a:p>
      </dgm:t>
    </dgm:pt>
    <dgm:pt modelId="{93CD1193-DD0D-415C-BE64-7CA263031CF0}">
      <dgm:prSet/>
      <dgm:spPr/>
      <dgm:t>
        <a:bodyPr/>
        <a:lstStyle/>
        <a:p>
          <a:r>
            <a:rPr lang="tr-TR"/>
            <a:t>Hatalar yazılımların belli alanlarında yoğunlaşır. Modüllerde ki birçok hatanın aslında belirli küçük kısımlardan kaynaklanması.</a:t>
          </a:r>
          <a:endParaRPr lang="en-US"/>
        </a:p>
      </dgm:t>
    </dgm:pt>
    <dgm:pt modelId="{CB66EC02-F8EB-4A8F-928C-AA7F034A9C10}" type="parTrans" cxnId="{33EE598E-EC73-4CFF-A7BD-F2EBC184FAC6}">
      <dgm:prSet/>
      <dgm:spPr/>
      <dgm:t>
        <a:bodyPr/>
        <a:lstStyle/>
        <a:p>
          <a:endParaRPr lang="en-US"/>
        </a:p>
      </dgm:t>
    </dgm:pt>
    <dgm:pt modelId="{B057E743-E425-4DA3-AA59-32BD6CD78CE7}" type="sibTrans" cxnId="{33EE598E-EC73-4CFF-A7BD-F2EBC184FAC6}">
      <dgm:prSet/>
      <dgm:spPr/>
      <dgm:t>
        <a:bodyPr/>
        <a:lstStyle/>
        <a:p>
          <a:endParaRPr lang="en-US"/>
        </a:p>
      </dgm:t>
    </dgm:pt>
    <dgm:pt modelId="{59E408DC-2F06-4E4F-89CB-A96E599D2390}" type="pres">
      <dgm:prSet presAssocID="{FE7956C2-22FB-4467-94A9-B3C0B895D9BE}" presName="linear" presStyleCnt="0">
        <dgm:presLayoutVars>
          <dgm:animLvl val="lvl"/>
          <dgm:resizeHandles val="exact"/>
        </dgm:presLayoutVars>
      </dgm:prSet>
      <dgm:spPr/>
    </dgm:pt>
    <dgm:pt modelId="{5059F395-EE37-41F2-A5E3-A2D281BAC54D}" type="pres">
      <dgm:prSet presAssocID="{FF60963C-5802-446B-8A9C-2B6B0D927095}" presName="parentText" presStyleLbl="node1" presStyleIdx="0" presStyleCnt="4">
        <dgm:presLayoutVars>
          <dgm:chMax val="0"/>
          <dgm:bulletEnabled val="1"/>
        </dgm:presLayoutVars>
      </dgm:prSet>
      <dgm:spPr/>
    </dgm:pt>
    <dgm:pt modelId="{4A1A83A5-7F04-4ECF-8AB8-93DA963457E1}" type="pres">
      <dgm:prSet presAssocID="{C19C841C-22D8-4566-98D1-50C1314EBAC1}" presName="spacer" presStyleCnt="0"/>
      <dgm:spPr/>
    </dgm:pt>
    <dgm:pt modelId="{03A35696-E9E3-4A13-99A8-DF6F78E44A18}" type="pres">
      <dgm:prSet presAssocID="{0EC8BA18-8E81-45AD-A9BF-B7ABFCEF84E1}" presName="parentText" presStyleLbl="node1" presStyleIdx="1" presStyleCnt="4">
        <dgm:presLayoutVars>
          <dgm:chMax val="0"/>
          <dgm:bulletEnabled val="1"/>
        </dgm:presLayoutVars>
      </dgm:prSet>
      <dgm:spPr/>
    </dgm:pt>
    <dgm:pt modelId="{5BE73CBA-F245-4F40-950E-7D1E1448E9C0}" type="pres">
      <dgm:prSet presAssocID="{181445F7-ADC9-426A-ADAA-C06F1C71829C}" presName="spacer" presStyleCnt="0"/>
      <dgm:spPr/>
    </dgm:pt>
    <dgm:pt modelId="{8B5E0B6D-40A8-4B63-BC2A-B2EFA8A88226}" type="pres">
      <dgm:prSet presAssocID="{6FE1B5CD-AF4B-47B8-8ABA-FF18B09E7464}" presName="parentText" presStyleLbl="node1" presStyleIdx="2" presStyleCnt="4">
        <dgm:presLayoutVars>
          <dgm:chMax val="0"/>
          <dgm:bulletEnabled val="1"/>
        </dgm:presLayoutVars>
      </dgm:prSet>
      <dgm:spPr/>
    </dgm:pt>
    <dgm:pt modelId="{A820F604-DC62-41FC-891D-A9A44278BD3C}" type="pres">
      <dgm:prSet presAssocID="{9E579282-87C7-44C7-8E64-5F4A2A77C301}" presName="spacer" presStyleCnt="0"/>
      <dgm:spPr/>
    </dgm:pt>
    <dgm:pt modelId="{FE0186B7-9291-4668-9F20-41C1A0C366C1}" type="pres">
      <dgm:prSet presAssocID="{93CD1193-DD0D-415C-BE64-7CA263031CF0}" presName="parentText" presStyleLbl="node1" presStyleIdx="3" presStyleCnt="4">
        <dgm:presLayoutVars>
          <dgm:chMax val="0"/>
          <dgm:bulletEnabled val="1"/>
        </dgm:presLayoutVars>
      </dgm:prSet>
      <dgm:spPr/>
    </dgm:pt>
  </dgm:ptLst>
  <dgm:cxnLst>
    <dgm:cxn modelId="{1C78C82A-B837-4E2F-AE7D-56F84F2E93CF}" srcId="{FE7956C2-22FB-4467-94A9-B3C0B895D9BE}" destId="{FF60963C-5802-446B-8A9C-2B6B0D927095}" srcOrd="0" destOrd="0" parTransId="{AF8FDF4B-1A36-4436-B3EB-0A4930681A8F}" sibTransId="{C19C841C-22D8-4566-98D1-50C1314EBAC1}"/>
    <dgm:cxn modelId="{40558139-9A0A-4987-B338-7A535CBA0818}" type="presOf" srcId="{FF60963C-5802-446B-8A9C-2B6B0D927095}" destId="{5059F395-EE37-41F2-A5E3-A2D281BAC54D}" srcOrd="0" destOrd="0" presId="urn:microsoft.com/office/officeart/2005/8/layout/vList2"/>
    <dgm:cxn modelId="{BE783743-D3C8-4A99-9320-75BA048115FD}" srcId="{FE7956C2-22FB-4467-94A9-B3C0B895D9BE}" destId="{0EC8BA18-8E81-45AD-A9BF-B7ABFCEF84E1}" srcOrd="1" destOrd="0" parTransId="{60CDE9C0-C748-483E-B83B-02C06418B19D}" sibTransId="{181445F7-ADC9-426A-ADAA-C06F1C71829C}"/>
    <dgm:cxn modelId="{D8ABF675-3266-427A-B700-84FF5EEF008D}" type="presOf" srcId="{6FE1B5CD-AF4B-47B8-8ABA-FF18B09E7464}" destId="{8B5E0B6D-40A8-4B63-BC2A-B2EFA8A88226}" srcOrd="0" destOrd="0" presId="urn:microsoft.com/office/officeart/2005/8/layout/vList2"/>
    <dgm:cxn modelId="{33EE598E-EC73-4CFF-A7BD-F2EBC184FAC6}" srcId="{FE7956C2-22FB-4467-94A9-B3C0B895D9BE}" destId="{93CD1193-DD0D-415C-BE64-7CA263031CF0}" srcOrd="3" destOrd="0" parTransId="{CB66EC02-F8EB-4A8F-928C-AA7F034A9C10}" sibTransId="{B057E743-E425-4DA3-AA59-32BD6CD78CE7}"/>
    <dgm:cxn modelId="{60833CAC-BE33-46E3-830F-B5DF6C2BCF46}" type="presOf" srcId="{93CD1193-DD0D-415C-BE64-7CA263031CF0}" destId="{FE0186B7-9291-4668-9F20-41C1A0C366C1}" srcOrd="0" destOrd="0" presId="urn:microsoft.com/office/officeart/2005/8/layout/vList2"/>
    <dgm:cxn modelId="{7AD79EC1-64C6-4780-96BD-1D000F9E1D59}" srcId="{FE7956C2-22FB-4467-94A9-B3C0B895D9BE}" destId="{6FE1B5CD-AF4B-47B8-8ABA-FF18B09E7464}" srcOrd="2" destOrd="0" parTransId="{6C174315-F426-4B36-8C9C-8BAA0F73FB42}" sibTransId="{9E579282-87C7-44C7-8E64-5F4A2A77C301}"/>
    <dgm:cxn modelId="{1CCEC9E5-8314-4194-871C-71161E65F41A}" type="presOf" srcId="{0EC8BA18-8E81-45AD-A9BF-B7ABFCEF84E1}" destId="{03A35696-E9E3-4A13-99A8-DF6F78E44A18}" srcOrd="0" destOrd="0" presId="urn:microsoft.com/office/officeart/2005/8/layout/vList2"/>
    <dgm:cxn modelId="{0BFBE4EC-4A36-4D4E-8822-481B3DB5D606}" type="presOf" srcId="{FE7956C2-22FB-4467-94A9-B3C0B895D9BE}" destId="{59E408DC-2F06-4E4F-89CB-A96E599D2390}" srcOrd="0" destOrd="0" presId="urn:microsoft.com/office/officeart/2005/8/layout/vList2"/>
    <dgm:cxn modelId="{9EE16FB1-103C-4D66-8977-9BDFDBE70C35}" type="presParOf" srcId="{59E408DC-2F06-4E4F-89CB-A96E599D2390}" destId="{5059F395-EE37-41F2-A5E3-A2D281BAC54D}" srcOrd="0" destOrd="0" presId="urn:microsoft.com/office/officeart/2005/8/layout/vList2"/>
    <dgm:cxn modelId="{3C21DD07-0F22-4C89-87E1-C51DC7187CF8}" type="presParOf" srcId="{59E408DC-2F06-4E4F-89CB-A96E599D2390}" destId="{4A1A83A5-7F04-4ECF-8AB8-93DA963457E1}" srcOrd="1" destOrd="0" presId="urn:microsoft.com/office/officeart/2005/8/layout/vList2"/>
    <dgm:cxn modelId="{ADC7C5C1-6471-48C1-8247-7CFB81E854CD}" type="presParOf" srcId="{59E408DC-2F06-4E4F-89CB-A96E599D2390}" destId="{03A35696-E9E3-4A13-99A8-DF6F78E44A18}" srcOrd="2" destOrd="0" presId="urn:microsoft.com/office/officeart/2005/8/layout/vList2"/>
    <dgm:cxn modelId="{9F535FBE-1E79-4671-B2E2-0798A98F462E}" type="presParOf" srcId="{59E408DC-2F06-4E4F-89CB-A96E599D2390}" destId="{5BE73CBA-F245-4F40-950E-7D1E1448E9C0}" srcOrd="3" destOrd="0" presId="urn:microsoft.com/office/officeart/2005/8/layout/vList2"/>
    <dgm:cxn modelId="{4135E782-ECB7-41E3-940F-7AD91A354CC5}" type="presParOf" srcId="{59E408DC-2F06-4E4F-89CB-A96E599D2390}" destId="{8B5E0B6D-40A8-4B63-BC2A-B2EFA8A88226}" srcOrd="4" destOrd="0" presId="urn:microsoft.com/office/officeart/2005/8/layout/vList2"/>
    <dgm:cxn modelId="{41E11D37-57A8-4E8B-B2BC-61042FD29BC0}" type="presParOf" srcId="{59E408DC-2F06-4E4F-89CB-A96E599D2390}" destId="{A820F604-DC62-41FC-891D-A9A44278BD3C}" srcOrd="5" destOrd="0" presId="urn:microsoft.com/office/officeart/2005/8/layout/vList2"/>
    <dgm:cxn modelId="{3D6A9620-8FB4-4E0E-8000-8743A049FEF8}" type="presParOf" srcId="{59E408DC-2F06-4E4F-89CB-A96E599D2390}" destId="{FE0186B7-9291-4668-9F20-41C1A0C366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82768D-A4FE-4DF1-AADA-9B8D915408E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651DFB0-9DD4-4453-8CE0-B3BADCEFF05A}">
      <dgm:prSet/>
      <dgm:spPr/>
      <dgm:t>
        <a:bodyPr/>
        <a:lstStyle/>
        <a:p>
          <a:r>
            <a:rPr lang="tr-TR"/>
            <a:t>Antibiyotik direnci. Test senaryolarının belirli aralıklarla güncellenmesi ve revize edilmesi gerekmektedir. </a:t>
          </a:r>
          <a:endParaRPr lang="en-US"/>
        </a:p>
      </dgm:t>
    </dgm:pt>
    <dgm:pt modelId="{EFEA9684-9468-4D1E-9F62-EA8CAA22E374}" type="parTrans" cxnId="{E200FB45-6A23-44CE-88F9-C86CFB2F653D}">
      <dgm:prSet/>
      <dgm:spPr/>
      <dgm:t>
        <a:bodyPr/>
        <a:lstStyle/>
        <a:p>
          <a:endParaRPr lang="en-US"/>
        </a:p>
      </dgm:t>
    </dgm:pt>
    <dgm:pt modelId="{A269C1DF-7DAB-4F3F-8892-A79D408F3F0C}" type="sibTrans" cxnId="{E200FB45-6A23-44CE-88F9-C86CFB2F653D}">
      <dgm:prSet/>
      <dgm:spPr/>
      <dgm:t>
        <a:bodyPr/>
        <a:lstStyle/>
        <a:p>
          <a:endParaRPr lang="en-US"/>
        </a:p>
      </dgm:t>
    </dgm:pt>
    <dgm:pt modelId="{B58D62FB-8B58-4605-B282-166BA3CA20BC}">
      <dgm:prSet/>
      <dgm:spPr/>
      <dgm:t>
        <a:bodyPr/>
        <a:lstStyle/>
        <a:p>
          <a:r>
            <a:rPr lang="tr-TR"/>
            <a:t>Test yaklaşımı ve aktiviteler yazılım projesinin koşullarına göre değişiklik gösterir. Örneğin e-ticaret sitesi ile nükleer santral için yazılmış uygulama testi için farklı teknikler ve metodolojiler kullanılmalıdır. </a:t>
          </a:r>
          <a:endParaRPr lang="en-US"/>
        </a:p>
      </dgm:t>
    </dgm:pt>
    <dgm:pt modelId="{E0B43718-7D5E-4A90-8CD3-FB175B1E6BB5}" type="parTrans" cxnId="{341067E1-2454-471B-B269-35CC4AA7672C}">
      <dgm:prSet/>
      <dgm:spPr/>
      <dgm:t>
        <a:bodyPr/>
        <a:lstStyle/>
        <a:p>
          <a:endParaRPr lang="en-US"/>
        </a:p>
      </dgm:t>
    </dgm:pt>
    <dgm:pt modelId="{A9AD49DE-FFB0-4FEC-9076-19294121F8E3}" type="sibTrans" cxnId="{341067E1-2454-471B-B269-35CC4AA7672C}">
      <dgm:prSet/>
      <dgm:spPr/>
      <dgm:t>
        <a:bodyPr/>
        <a:lstStyle/>
        <a:p>
          <a:endParaRPr lang="en-US"/>
        </a:p>
      </dgm:t>
    </dgm:pt>
    <dgm:pt modelId="{C44AC261-85D4-4B8C-AF07-7C203951AEB0}">
      <dgm:prSet/>
      <dgm:spPr/>
      <dgm:t>
        <a:bodyPr/>
        <a:lstStyle/>
        <a:p>
          <a:r>
            <a:rPr lang="tr-TR"/>
            <a:t>Yeni hata bulamıyoruz başarılı bir yazılım elde ettik yanılgısı. Testte tespit edilen hataların düzeltilmiş olması, yazılımın müşteri ihtiyaçlarını eksiksiz karşılıyor anlamı taşımamaktadır.</a:t>
          </a:r>
          <a:endParaRPr lang="en-US"/>
        </a:p>
      </dgm:t>
    </dgm:pt>
    <dgm:pt modelId="{23717F47-588A-49D3-A7D4-803568AA6A6F}" type="parTrans" cxnId="{98AD8659-858C-4FE4-BC23-2AEEA473CD9F}">
      <dgm:prSet/>
      <dgm:spPr/>
      <dgm:t>
        <a:bodyPr/>
        <a:lstStyle/>
        <a:p>
          <a:endParaRPr lang="en-US"/>
        </a:p>
      </dgm:t>
    </dgm:pt>
    <dgm:pt modelId="{83E783B2-F24D-4944-8C71-F954A1040866}" type="sibTrans" cxnId="{98AD8659-858C-4FE4-BC23-2AEEA473CD9F}">
      <dgm:prSet/>
      <dgm:spPr/>
      <dgm:t>
        <a:bodyPr/>
        <a:lstStyle/>
        <a:p>
          <a:endParaRPr lang="en-US"/>
        </a:p>
      </dgm:t>
    </dgm:pt>
    <dgm:pt modelId="{F719EA56-E336-4C8C-B0E4-8457D5B8DBCE}" type="pres">
      <dgm:prSet presAssocID="{6382768D-A4FE-4DF1-AADA-9B8D915408EA}" presName="root" presStyleCnt="0">
        <dgm:presLayoutVars>
          <dgm:dir/>
          <dgm:resizeHandles val="exact"/>
        </dgm:presLayoutVars>
      </dgm:prSet>
      <dgm:spPr/>
    </dgm:pt>
    <dgm:pt modelId="{3C84F3C2-69F9-4B6F-8D89-57DD174AE24A}" type="pres">
      <dgm:prSet presAssocID="{2651DFB0-9DD4-4453-8CE0-B3BADCEFF05A}" presName="compNode" presStyleCnt="0"/>
      <dgm:spPr/>
    </dgm:pt>
    <dgm:pt modelId="{3D0B1536-5119-4956-8E72-E68EA7A69A63}" type="pres">
      <dgm:prSet presAssocID="{2651DFB0-9DD4-4453-8CE0-B3BADCEFF05A}" presName="bgRect" presStyleLbl="bgShp" presStyleIdx="0" presStyleCnt="3"/>
      <dgm:spPr/>
    </dgm:pt>
    <dgm:pt modelId="{6820376F-F9DA-4028-AD3C-F3FBB0D0C290}" type="pres">
      <dgm:prSet presAssocID="{2651DFB0-9DD4-4453-8CE0-B3BADCEFF0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ıp"/>
        </a:ext>
      </dgm:extLst>
    </dgm:pt>
    <dgm:pt modelId="{D52F5982-D15A-4C86-9526-4839F4AD36E8}" type="pres">
      <dgm:prSet presAssocID="{2651DFB0-9DD4-4453-8CE0-B3BADCEFF05A}" presName="spaceRect" presStyleCnt="0"/>
      <dgm:spPr/>
    </dgm:pt>
    <dgm:pt modelId="{FC266439-3419-4A76-B8A5-E5D36FE5517F}" type="pres">
      <dgm:prSet presAssocID="{2651DFB0-9DD4-4453-8CE0-B3BADCEFF05A}" presName="parTx" presStyleLbl="revTx" presStyleIdx="0" presStyleCnt="3">
        <dgm:presLayoutVars>
          <dgm:chMax val="0"/>
          <dgm:chPref val="0"/>
        </dgm:presLayoutVars>
      </dgm:prSet>
      <dgm:spPr/>
    </dgm:pt>
    <dgm:pt modelId="{59AD022D-7A87-4C81-8EC9-D7630AF56805}" type="pres">
      <dgm:prSet presAssocID="{A269C1DF-7DAB-4F3F-8892-A79D408F3F0C}" presName="sibTrans" presStyleCnt="0"/>
      <dgm:spPr/>
    </dgm:pt>
    <dgm:pt modelId="{E11A2540-ED99-4B12-BEB2-EFD31B1CDC75}" type="pres">
      <dgm:prSet presAssocID="{B58D62FB-8B58-4605-B282-166BA3CA20BC}" presName="compNode" presStyleCnt="0"/>
      <dgm:spPr/>
    </dgm:pt>
    <dgm:pt modelId="{0B5A8BFA-E5A8-4C34-BFCF-9D0EDC5E1AA2}" type="pres">
      <dgm:prSet presAssocID="{B58D62FB-8B58-4605-B282-166BA3CA20BC}" presName="bgRect" presStyleLbl="bgShp" presStyleIdx="1" presStyleCnt="3"/>
      <dgm:spPr/>
    </dgm:pt>
    <dgm:pt modelId="{4D27CE15-338A-42E2-B07F-F0158A616063}" type="pres">
      <dgm:prSet presAssocID="{B58D62FB-8B58-4605-B282-166BA3CA20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lim insanı"/>
        </a:ext>
      </dgm:extLst>
    </dgm:pt>
    <dgm:pt modelId="{0D1EC8FD-F058-4BF5-BA9A-9E5AFC880F94}" type="pres">
      <dgm:prSet presAssocID="{B58D62FB-8B58-4605-B282-166BA3CA20BC}" presName="spaceRect" presStyleCnt="0"/>
      <dgm:spPr/>
    </dgm:pt>
    <dgm:pt modelId="{A6AE16A8-A214-4CF6-93BB-EB0BC0D25F01}" type="pres">
      <dgm:prSet presAssocID="{B58D62FB-8B58-4605-B282-166BA3CA20BC}" presName="parTx" presStyleLbl="revTx" presStyleIdx="1" presStyleCnt="3">
        <dgm:presLayoutVars>
          <dgm:chMax val="0"/>
          <dgm:chPref val="0"/>
        </dgm:presLayoutVars>
      </dgm:prSet>
      <dgm:spPr/>
    </dgm:pt>
    <dgm:pt modelId="{0E5DB8A1-2DBA-48C2-B3DE-B10497136870}" type="pres">
      <dgm:prSet presAssocID="{A9AD49DE-FFB0-4FEC-9076-19294121F8E3}" presName="sibTrans" presStyleCnt="0"/>
      <dgm:spPr/>
    </dgm:pt>
    <dgm:pt modelId="{27383D8B-A065-4DAF-AA39-D9AF1B7BC5F0}" type="pres">
      <dgm:prSet presAssocID="{C44AC261-85D4-4B8C-AF07-7C203951AEB0}" presName="compNode" presStyleCnt="0"/>
      <dgm:spPr/>
    </dgm:pt>
    <dgm:pt modelId="{9A8A10A9-4819-4F7C-A4AD-C4D50C6FAD86}" type="pres">
      <dgm:prSet presAssocID="{C44AC261-85D4-4B8C-AF07-7C203951AEB0}" presName="bgRect" presStyleLbl="bgShp" presStyleIdx="2" presStyleCnt="3"/>
      <dgm:spPr/>
    </dgm:pt>
    <dgm:pt modelId="{05F35C77-0404-4E9A-B9C6-64BC29BC0F1B}" type="pres">
      <dgm:prSet presAssocID="{C44AC261-85D4-4B8C-AF07-7C203951AE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öcek"/>
        </a:ext>
      </dgm:extLst>
    </dgm:pt>
    <dgm:pt modelId="{31892C0E-803B-45C7-9977-9C9059360659}" type="pres">
      <dgm:prSet presAssocID="{C44AC261-85D4-4B8C-AF07-7C203951AEB0}" presName="spaceRect" presStyleCnt="0"/>
      <dgm:spPr/>
    </dgm:pt>
    <dgm:pt modelId="{54407C08-0EC1-4985-BF6A-4D097948DFE2}" type="pres">
      <dgm:prSet presAssocID="{C44AC261-85D4-4B8C-AF07-7C203951AEB0}" presName="parTx" presStyleLbl="revTx" presStyleIdx="2" presStyleCnt="3">
        <dgm:presLayoutVars>
          <dgm:chMax val="0"/>
          <dgm:chPref val="0"/>
        </dgm:presLayoutVars>
      </dgm:prSet>
      <dgm:spPr/>
    </dgm:pt>
  </dgm:ptLst>
  <dgm:cxnLst>
    <dgm:cxn modelId="{CF5DCD00-6134-487A-9FDE-2E7AFAB72505}" type="presOf" srcId="{6382768D-A4FE-4DF1-AADA-9B8D915408EA}" destId="{F719EA56-E336-4C8C-B0E4-8457D5B8DBCE}" srcOrd="0" destOrd="0" presId="urn:microsoft.com/office/officeart/2018/2/layout/IconVerticalSolidList"/>
    <dgm:cxn modelId="{F528F31F-17F3-44CD-98DC-6F9B3AA9F6E2}" type="presOf" srcId="{2651DFB0-9DD4-4453-8CE0-B3BADCEFF05A}" destId="{FC266439-3419-4A76-B8A5-E5D36FE5517F}" srcOrd="0" destOrd="0" presId="urn:microsoft.com/office/officeart/2018/2/layout/IconVerticalSolidList"/>
    <dgm:cxn modelId="{EB65F523-AB10-4E4D-A4A6-4E2FDCDD4269}" type="presOf" srcId="{C44AC261-85D4-4B8C-AF07-7C203951AEB0}" destId="{54407C08-0EC1-4985-BF6A-4D097948DFE2}" srcOrd="0" destOrd="0" presId="urn:microsoft.com/office/officeart/2018/2/layout/IconVerticalSolidList"/>
    <dgm:cxn modelId="{E200FB45-6A23-44CE-88F9-C86CFB2F653D}" srcId="{6382768D-A4FE-4DF1-AADA-9B8D915408EA}" destId="{2651DFB0-9DD4-4453-8CE0-B3BADCEFF05A}" srcOrd="0" destOrd="0" parTransId="{EFEA9684-9468-4D1E-9F62-EA8CAA22E374}" sibTransId="{A269C1DF-7DAB-4F3F-8892-A79D408F3F0C}"/>
    <dgm:cxn modelId="{98AD8659-858C-4FE4-BC23-2AEEA473CD9F}" srcId="{6382768D-A4FE-4DF1-AADA-9B8D915408EA}" destId="{C44AC261-85D4-4B8C-AF07-7C203951AEB0}" srcOrd="2" destOrd="0" parTransId="{23717F47-588A-49D3-A7D4-803568AA6A6F}" sibTransId="{83E783B2-F24D-4944-8C71-F954A1040866}"/>
    <dgm:cxn modelId="{680F40DE-46EB-494B-8E1A-99959CAE79BC}" type="presOf" srcId="{B58D62FB-8B58-4605-B282-166BA3CA20BC}" destId="{A6AE16A8-A214-4CF6-93BB-EB0BC0D25F01}" srcOrd="0" destOrd="0" presId="urn:microsoft.com/office/officeart/2018/2/layout/IconVerticalSolidList"/>
    <dgm:cxn modelId="{341067E1-2454-471B-B269-35CC4AA7672C}" srcId="{6382768D-A4FE-4DF1-AADA-9B8D915408EA}" destId="{B58D62FB-8B58-4605-B282-166BA3CA20BC}" srcOrd="1" destOrd="0" parTransId="{E0B43718-7D5E-4A90-8CD3-FB175B1E6BB5}" sibTransId="{A9AD49DE-FFB0-4FEC-9076-19294121F8E3}"/>
    <dgm:cxn modelId="{013E30E3-F2AB-490E-BB1C-07668D0409A7}" type="presParOf" srcId="{F719EA56-E336-4C8C-B0E4-8457D5B8DBCE}" destId="{3C84F3C2-69F9-4B6F-8D89-57DD174AE24A}" srcOrd="0" destOrd="0" presId="urn:microsoft.com/office/officeart/2018/2/layout/IconVerticalSolidList"/>
    <dgm:cxn modelId="{CF6CD968-FCC3-4B42-BAA6-BB1CB6DF75B5}" type="presParOf" srcId="{3C84F3C2-69F9-4B6F-8D89-57DD174AE24A}" destId="{3D0B1536-5119-4956-8E72-E68EA7A69A63}" srcOrd="0" destOrd="0" presId="urn:microsoft.com/office/officeart/2018/2/layout/IconVerticalSolidList"/>
    <dgm:cxn modelId="{E664ACE6-E755-4D9D-929C-A321E96659BB}" type="presParOf" srcId="{3C84F3C2-69F9-4B6F-8D89-57DD174AE24A}" destId="{6820376F-F9DA-4028-AD3C-F3FBB0D0C290}" srcOrd="1" destOrd="0" presId="urn:microsoft.com/office/officeart/2018/2/layout/IconVerticalSolidList"/>
    <dgm:cxn modelId="{1F564A80-9C83-4313-83D5-4FC72EFABF8A}" type="presParOf" srcId="{3C84F3C2-69F9-4B6F-8D89-57DD174AE24A}" destId="{D52F5982-D15A-4C86-9526-4839F4AD36E8}" srcOrd="2" destOrd="0" presId="urn:microsoft.com/office/officeart/2018/2/layout/IconVerticalSolidList"/>
    <dgm:cxn modelId="{2686B4BB-0DA7-48E4-A7AD-94398E492D2F}" type="presParOf" srcId="{3C84F3C2-69F9-4B6F-8D89-57DD174AE24A}" destId="{FC266439-3419-4A76-B8A5-E5D36FE5517F}" srcOrd="3" destOrd="0" presId="urn:microsoft.com/office/officeart/2018/2/layout/IconVerticalSolidList"/>
    <dgm:cxn modelId="{CE0751C9-E310-4084-A729-F93B6464A80E}" type="presParOf" srcId="{F719EA56-E336-4C8C-B0E4-8457D5B8DBCE}" destId="{59AD022D-7A87-4C81-8EC9-D7630AF56805}" srcOrd="1" destOrd="0" presId="urn:microsoft.com/office/officeart/2018/2/layout/IconVerticalSolidList"/>
    <dgm:cxn modelId="{D9052293-40F0-4BFE-9C8B-C375F7282C0A}" type="presParOf" srcId="{F719EA56-E336-4C8C-B0E4-8457D5B8DBCE}" destId="{E11A2540-ED99-4B12-BEB2-EFD31B1CDC75}" srcOrd="2" destOrd="0" presId="urn:microsoft.com/office/officeart/2018/2/layout/IconVerticalSolidList"/>
    <dgm:cxn modelId="{0D58BA32-80C8-4317-98B1-F59CDEC9128A}" type="presParOf" srcId="{E11A2540-ED99-4B12-BEB2-EFD31B1CDC75}" destId="{0B5A8BFA-E5A8-4C34-BFCF-9D0EDC5E1AA2}" srcOrd="0" destOrd="0" presId="urn:microsoft.com/office/officeart/2018/2/layout/IconVerticalSolidList"/>
    <dgm:cxn modelId="{4B975045-4609-4FCA-B86B-27D7E657670C}" type="presParOf" srcId="{E11A2540-ED99-4B12-BEB2-EFD31B1CDC75}" destId="{4D27CE15-338A-42E2-B07F-F0158A616063}" srcOrd="1" destOrd="0" presId="urn:microsoft.com/office/officeart/2018/2/layout/IconVerticalSolidList"/>
    <dgm:cxn modelId="{7AC57F15-047F-49F5-BF01-6155C8D96E7D}" type="presParOf" srcId="{E11A2540-ED99-4B12-BEB2-EFD31B1CDC75}" destId="{0D1EC8FD-F058-4BF5-BA9A-9E5AFC880F94}" srcOrd="2" destOrd="0" presId="urn:microsoft.com/office/officeart/2018/2/layout/IconVerticalSolidList"/>
    <dgm:cxn modelId="{5457889A-4570-4BDC-BAEC-81F9A5DF3F9A}" type="presParOf" srcId="{E11A2540-ED99-4B12-BEB2-EFD31B1CDC75}" destId="{A6AE16A8-A214-4CF6-93BB-EB0BC0D25F01}" srcOrd="3" destOrd="0" presId="urn:microsoft.com/office/officeart/2018/2/layout/IconVerticalSolidList"/>
    <dgm:cxn modelId="{41001C31-D063-45BF-935A-79A73871BF0B}" type="presParOf" srcId="{F719EA56-E336-4C8C-B0E4-8457D5B8DBCE}" destId="{0E5DB8A1-2DBA-48C2-B3DE-B10497136870}" srcOrd="3" destOrd="0" presId="urn:microsoft.com/office/officeart/2018/2/layout/IconVerticalSolidList"/>
    <dgm:cxn modelId="{168A0D45-BA60-400B-91FA-4BE396E875CA}" type="presParOf" srcId="{F719EA56-E336-4C8C-B0E4-8457D5B8DBCE}" destId="{27383D8B-A065-4DAF-AA39-D9AF1B7BC5F0}" srcOrd="4" destOrd="0" presId="urn:microsoft.com/office/officeart/2018/2/layout/IconVerticalSolidList"/>
    <dgm:cxn modelId="{8A7A3ACB-7C51-4CB9-9777-EE7AE2F34BAE}" type="presParOf" srcId="{27383D8B-A065-4DAF-AA39-D9AF1B7BC5F0}" destId="{9A8A10A9-4819-4F7C-A4AD-C4D50C6FAD86}" srcOrd="0" destOrd="0" presId="urn:microsoft.com/office/officeart/2018/2/layout/IconVerticalSolidList"/>
    <dgm:cxn modelId="{F802E0ED-AAB9-44FE-914F-9D409DFFA628}" type="presParOf" srcId="{27383D8B-A065-4DAF-AA39-D9AF1B7BC5F0}" destId="{05F35C77-0404-4E9A-B9C6-64BC29BC0F1B}" srcOrd="1" destOrd="0" presId="urn:microsoft.com/office/officeart/2018/2/layout/IconVerticalSolidList"/>
    <dgm:cxn modelId="{3C2EE3DF-9CA9-40D8-B214-8C854A4CF137}" type="presParOf" srcId="{27383D8B-A065-4DAF-AA39-D9AF1B7BC5F0}" destId="{31892C0E-803B-45C7-9977-9C9059360659}" srcOrd="2" destOrd="0" presId="urn:microsoft.com/office/officeart/2018/2/layout/IconVerticalSolidList"/>
    <dgm:cxn modelId="{B6A7544C-047F-4E89-9D44-12AD64A3B443}" type="presParOf" srcId="{27383D8B-A065-4DAF-AA39-D9AF1B7BC5F0}" destId="{54407C08-0EC1-4985-BF6A-4D097948DF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5C3632-8260-4B2B-B90E-762502778AD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56BDF4B-DAA0-4A72-AA45-B08A8268654D}">
      <dgm:prSet/>
      <dgm:spPr/>
      <dgm:t>
        <a:bodyPr/>
        <a:lstStyle/>
        <a:p>
          <a:pPr>
            <a:lnSpc>
              <a:spcPct val="100000"/>
            </a:lnSpc>
          </a:pPr>
          <a:r>
            <a:rPr lang="tr-TR" b="1"/>
            <a:t>Test Planlama ve Kontrol: </a:t>
          </a:r>
          <a:r>
            <a:rPr lang="tr-TR"/>
            <a:t>Test planlama, hedefleri ve misyonu karşılamak amacıyla testin amacına ve test aktivitelerinin detaylarının belirlenmesidir.</a:t>
          </a:r>
          <a:endParaRPr lang="en-US"/>
        </a:p>
      </dgm:t>
    </dgm:pt>
    <dgm:pt modelId="{ADAD5652-086B-4B19-A88F-15FC0F4DC411}" type="parTrans" cxnId="{DBB612A6-B31A-4BAD-8817-FAE96B73015E}">
      <dgm:prSet/>
      <dgm:spPr/>
      <dgm:t>
        <a:bodyPr/>
        <a:lstStyle/>
        <a:p>
          <a:endParaRPr lang="en-US"/>
        </a:p>
      </dgm:t>
    </dgm:pt>
    <dgm:pt modelId="{09BDA4E5-ACD9-4290-86B8-2AB23F99721F}" type="sibTrans" cxnId="{DBB612A6-B31A-4BAD-8817-FAE96B73015E}">
      <dgm:prSet/>
      <dgm:spPr/>
      <dgm:t>
        <a:bodyPr/>
        <a:lstStyle/>
        <a:p>
          <a:pPr>
            <a:lnSpc>
              <a:spcPct val="100000"/>
            </a:lnSpc>
          </a:pPr>
          <a:endParaRPr lang="en-US"/>
        </a:p>
      </dgm:t>
    </dgm:pt>
    <dgm:pt modelId="{7C5E816B-2E5A-4259-BB18-9A232ED728DB}">
      <dgm:prSet/>
      <dgm:spPr/>
      <dgm:t>
        <a:bodyPr/>
        <a:lstStyle/>
        <a:p>
          <a:pPr>
            <a:lnSpc>
              <a:spcPct val="100000"/>
            </a:lnSpc>
          </a:pPr>
          <a:r>
            <a:rPr lang="tr-TR"/>
            <a:t>Test kontrol; elde edilen ilerlemeyi planla karşılaştırma ve planlardan sapmalar dahil olmak üzere durumu raporlama aktivitesidir.</a:t>
          </a:r>
          <a:endParaRPr lang="en-US"/>
        </a:p>
      </dgm:t>
    </dgm:pt>
    <dgm:pt modelId="{D2834AFB-A7CE-4E1D-8796-CF10430C5995}" type="parTrans" cxnId="{7C99F051-2BE1-4D73-B5A6-78D59242B98B}">
      <dgm:prSet/>
      <dgm:spPr/>
      <dgm:t>
        <a:bodyPr/>
        <a:lstStyle/>
        <a:p>
          <a:endParaRPr lang="en-US"/>
        </a:p>
      </dgm:t>
    </dgm:pt>
    <dgm:pt modelId="{02FBEDB8-009E-4A4F-BB97-3099F0CF1D7A}" type="sibTrans" cxnId="{7C99F051-2BE1-4D73-B5A6-78D59242B98B}">
      <dgm:prSet/>
      <dgm:spPr/>
      <dgm:t>
        <a:bodyPr/>
        <a:lstStyle/>
        <a:p>
          <a:pPr>
            <a:lnSpc>
              <a:spcPct val="100000"/>
            </a:lnSpc>
          </a:pPr>
          <a:endParaRPr lang="en-US"/>
        </a:p>
      </dgm:t>
    </dgm:pt>
    <dgm:pt modelId="{C04F2730-4E1D-40F4-88D0-7765979B7397}">
      <dgm:prSet/>
      <dgm:spPr/>
      <dgm:t>
        <a:bodyPr/>
        <a:lstStyle/>
        <a:p>
          <a:pPr>
            <a:lnSpc>
              <a:spcPct val="100000"/>
            </a:lnSpc>
          </a:pPr>
          <a:r>
            <a:rPr lang="tr-TR"/>
            <a:t>Testin kontrol edilmesi için test aktivitelerinin proje boyunca gözlemlenmesi gerekir.</a:t>
          </a:r>
          <a:endParaRPr lang="en-US"/>
        </a:p>
      </dgm:t>
    </dgm:pt>
    <dgm:pt modelId="{2AEAB6C2-62E6-463A-A410-D853703AFFD5}" type="parTrans" cxnId="{B905AEAA-65B9-4A00-B3CC-BF7EE72DECAC}">
      <dgm:prSet/>
      <dgm:spPr/>
      <dgm:t>
        <a:bodyPr/>
        <a:lstStyle/>
        <a:p>
          <a:endParaRPr lang="en-US"/>
        </a:p>
      </dgm:t>
    </dgm:pt>
    <dgm:pt modelId="{96707FD0-BFF6-4DE9-B15D-2862C204BE4E}" type="sibTrans" cxnId="{B905AEAA-65B9-4A00-B3CC-BF7EE72DECAC}">
      <dgm:prSet/>
      <dgm:spPr/>
      <dgm:t>
        <a:bodyPr/>
        <a:lstStyle/>
        <a:p>
          <a:pPr>
            <a:lnSpc>
              <a:spcPct val="100000"/>
            </a:lnSpc>
          </a:pPr>
          <a:endParaRPr lang="en-US"/>
        </a:p>
      </dgm:t>
    </dgm:pt>
    <dgm:pt modelId="{F6847611-6BA9-43C4-B391-B8F252CBF9CC}">
      <dgm:prSet/>
      <dgm:spPr/>
      <dgm:t>
        <a:bodyPr/>
        <a:lstStyle/>
        <a:p>
          <a:pPr>
            <a:lnSpc>
              <a:spcPct val="100000"/>
            </a:lnSpc>
          </a:pPr>
          <a:r>
            <a:rPr lang="tr-TR"/>
            <a:t>Test planlama, gözlemleme ve kontrol işlemlerinden gelen geri bildirimleri göz önüne alır. </a:t>
          </a:r>
          <a:endParaRPr lang="en-US"/>
        </a:p>
      </dgm:t>
    </dgm:pt>
    <dgm:pt modelId="{A0D0785E-51B1-4ABD-97AD-FCEA5C3023E3}" type="parTrans" cxnId="{B7963F07-96E8-461B-A2DE-82E94F8628B7}">
      <dgm:prSet/>
      <dgm:spPr/>
      <dgm:t>
        <a:bodyPr/>
        <a:lstStyle/>
        <a:p>
          <a:endParaRPr lang="en-US"/>
        </a:p>
      </dgm:t>
    </dgm:pt>
    <dgm:pt modelId="{C80C0142-0835-4DDF-9D5F-147D49872591}" type="sibTrans" cxnId="{B7963F07-96E8-461B-A2DE-82E94F8628B7}">
      <dgm:prSet/>
      <dgm:spPr/>
      <dgm:t>
        <a:bodyPr/>
        <a:lstStyle/>
        <a:p>
          <a:endParaRPr lang="en-US"/>
        </a:p>
      </dgm:t>
    </dgm:pt>
    <dgm:pt modelId="{BEC2C696-8A02-48EA-8EC8-8961366A2818}" type="pres">
      <dgm:prSet presAssocID="{605C3632-8260-4B2B-B90E-762502778ADA}" presName="root" presStyleCnt="0">
        <dgm:presLayoutVars>
          <dgm:dir/>
          <dgm:resizeHandles val="exact"/>
        </dgm:presLayoutVars>
      </dgm:prSet>
      <dgm:spPr/>
    </dgm:pt>
    <dgm:pt modelId="{627690B1-4F38-43C2-8C55-1CE6CB9E417B}" type="pres">
      <dgm:prSet presAssocID="{605C3632-8260-4B2B-B90E-762502778ADA}" presName="container" presStyleCnt="0">
        <dgm:presLayoutVars>
          <dgm:dir/>
          <dgm:resizeHandles val="exact"/>
        </dgm:presLayoutVars>
      </dgm:prSet>
      <dgm:spPr/>
    </dgm:pt>
    <dgm:pt modelId="{EF79BAD4-CB51-4A64-AC4C-D4C48F84D05C}" type="pres">
      <dgm:prSet presAssocID="{056BDF4B-DAA0-4A72-AA45-B08A8268654D}" presName="compNode" presStyleCnt="0"/>
      <dgm:spPr/>
    </dgm:pt>
    <dgm:pt modelId="{3F3A6005-6B5C-4A4E-BB01-5DC5C16176A6}" type="pres">
      <dgm:prSet presAssocID="{056BDF4B-DAA0-4A72-AA45-B08A8268654D}" presName="iconBgRect" presStyleLbl="bgShp" presStyleIdx="0" presStyleCnt="4"/>
      <dgm:spPr/>
    </dgm:pt>
    <dgm:pt modelId="{6E4AAD65-2CBB-40CF-A473-066CA4880416}" type="pres">
      <dgm:prSet presAssocID="{056BDF4B-DAA0-4A72-AA45-B08A826865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6C55F166-0659-41F0-B8D2-0C4491DB75E5}" type="pres">
      <dgm:prSet presAssocID="{056BDF4B-DAA0-4A72-AA45-B08A8268654D}" presName="spaceRect" presStyleCnt="0"/>
      <dgm:spPr/>
    </dgm:pt>
    <dgm:pt modelId="{00ED181E-5F0B-4F11-9D18-75D3C4D3C19B}" type="pres">
      <dgm:prSet presAssocID="{056BDF4B-DAA0-4A72-AA45-B08A8268654D}" presName="textRect" presStyleLbl="revTx" presStyleIdx="0" presStyleCnt="4">
        <dgm:presLayoutVars>
          <dgm:chMax val="1"/>
          <dgm:chPref val="1"/>
        </dgm:presLayoutVars>
      </dgm:prSet>
      <dgm:spPr/>
    </dgm:pt>
    <dgm:pt modelId="{772DC9BA-424F-4382-A01D-1510AF2A3A65}" type="pres">
      <dgm:prSet presAssocID="{09BDA4E5-ACD9-4290-86B8-2AB23F99721F}" presName="sibTrans" presStyleLbl="sibTrans2D1" presStyleIdx="0" presStyleCnt="0"/>
      <dgm:spPr/>
    </dgm:pt>
    <dgm:pt modelId="{BBC5EB83-9D08-44E8-ABDF-4246A80FD84E}" type="pres">
      <dgm:prSet presAssocID="{7C5E816B-2E5A-4259-BB18-9A232ED728DB}" presName="compNode" presStyleCnt="0"/>
      <dgm:spPr/>
    </dgm:pt>
    <dgm:pt modelId="{1254ACE3-AA8D-49AE-A598-0523A190848B}" type="pres">
      <dgm:prSet presAssocID="{7C5E816B-2E5A-4259-BB18-9A232ED728DB}" presName="iconBgRect" presStyleLbl="bgShp" presStyleIdx="1" presStyleCnt="4"/>
      <dgm:spPr/>
    </dgm:pt>
    <dgm:pt modelId="{B0ADE218-997E-4AA3-8EFC-704ECC1FDC15}" type="pres">
      <dgm:prSet presAssocID="{7C5E816B-2E5A-4259-BB18-9A232ED728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nay işareti"/>
        </a:ext>
      </dgm:extLst>
    </dgm:pt>
    <dgm:pt modelId="{27E5C32C-94D9-4DE0-A683-E9483E7C3183}" type="pres">
      <dgm:prSet presAssocID="{7C5E816B-2E5A-4259-BB18-9A232ED728DB}" presName="spaceRect" presStyleCnt="0"/>
      <dgm:spPr/>
    </dgm:pt>
    <dgm:pt modelId="{B18A1C44-6676-45B9-89BD-C24ACFF2655A}" type="pres">
      <dgm:prSet presAssocID="{7C5E816B-2E5A-4259-BB18-9A232ED728DB}" presName="textRect" presStyleLbl="revTx" presStyleIdx="1" presStyleCnt="4">
        <dgm:presLayoutVars>
          <dgm:chMax val="1"/>
          <dgm:chPref val="1"/>
        </dgm:presLayoutVars>
      </dgm:prSet>
      <dgm:spPr/>
    </dgm:pt>
    <dgm:pt modelId="{93B2CF0B-6F89-47A4-B350-F15F0EF56089}" type="pres">
      <dgm:prSet presAssocID="{02FBEDB8-009E-4A4F-BB97-3099F0CF1D7A}" presName="sibTrans" presStyleLbl="sibTrans2D1" presStyleIdx="0" presStyleCnt="0"/>
      <dgm:spPr/>
    </dgm:pt>
    <dgm:pt modelId="{562142E6-572A-483C-B962-5C0747EF1A43}" type="pres">
      <dgm:prSet presAssocID="{C04F2730-4E1D-40F4-88D0-7765979B7397}" presName="compNode" presStyleCnt="0"/>
      <dgm:spPr/>
    </dgm:pt>
    <dgm:pt modelId="{2617F264-3CB6-480E-B369-65E3C6F3CF4E}" type="pres">
      <dgm:prSet presAssocID="{C04F2730-4E1D-40F4-88D0-7765979B7397}" presName="iconBgRect" presStyleLbl="bgShp" presStyleIdx="2" presStyleCnt="4"/>
      <dgm:spPr/>
    </dgm:pt>
    <dgm:pt modelId="{2F63F6A2-7DC6-4B8F-948B-14A198F96AA6}" type="pres">
      <dgm:prSet presAssocID="{C04F2730-4E1D-40F4-88D0-7765979B73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ontrol listesi"/>
        </a:ext>
      </dgm:extLst>
    </dgm:pt>
    <dgm:pt modelId="{ED909661-4E4A-4422-B7F0-6666779BD794}" type="pres">
      <dgm:prSet presAssocID="{C04F2730-4E1D-40F4-88D0-7765979B7397}" presName="spaceRect" presStyleCnt="0"/>
      <dgm:spPr/>
    </dgm:pt>
    <dgm:pt modelId="{A6ECCBC6-7255-4DF2-9A61-5C7878D8A293}" type="pres">
      <dgm:prSet presAssocID="{C04F2730-4E1D-40F4-88D0-7765979B7397}" presName="textRect" presStyleLbl="revTx" presStyleIdx="2" presStyleCnt="4">
        <dgm:presLayoutVars>
          <dgm:chMax val="1"/>
          <dgm:chPref val="1"/>
        </dgm:presLayoutVars>
      </dgm:prSet>
      <dgm:spPr/>
    </dgm:pt>
    <dgm:pt modelId="{7BF0917C-FBDD-49C3-8AC6-2B74EBDD9C75}" type="pres">
      <dgm:prSet presAssocID="{96707FD0-BFF6-4DE9-B15D-2862C204BE4E}" presName="sibTrans" presStyleLbl="sibTrans2D1" presStyleIdx="0" presStyleCnt="0"/>
      <dgm:spPr/>
    </dgm:pt>
    <dgm:pt modelId="{9CFD7FF1-1DCB-497B-9E95-C49053493B5D}" type="pres">
      <dgm:prSet presAssocID="{F6847611-6BA9-43C4-B391-B8F252CBF9CC}" presName="compNode" presStyleCnt="0"/>
      <dgm:spPr/>
    </dgm:pt>
    <dgm:pt modelId="{9C69C393-8C80-4A3F-9E2F-3AAFC3F6816A}" type="pres">
      <dgm:prSet presAssocID="{F6847611-6BA9-43C4-B391-B8F252CBF9CC}" presName="iconBgRect" presStyleLbl="bgShp" presStyleIdx="3" presStyleCnt="4"/>
      <dgm:spPr/>
    </dgm:pt>
    <dgm:pt modelId="{3D0A5B56-A27C-42DA-9277-C2DE14E60DF7}" type="pres">
      <dgm:prSet presAssocID="{F6847611-6BA9-43C4-B391-B8F252CBF9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öz"/>
        </a:ext>
      </dgm:extLst>
    </dgm:pt>
    <dgm:pt modelId="{74B4D403-48A5-4ABE-A427-342BFBDA1F99}" type="pres">
      <dgm:prSet presAssocID="{F6847611-6BA9-43C4-B391-B8F252CBF9CC}" presName="spaceRect" presStyleCnt="0"/>
      <dgm:spPr/>
    </dgm:pt>
    <dgm:pt modelId="{ADD3609A-547F-43F1-82BB-5649E8B09FED}" type="pres">
      <dgm:prSet presAssocID="{F6847611-6BA9-43C4-B391-B8F252CBF9CC}" presName="textRect" presStyleLbl="revTx" presStyleIdx="3" presStyleCnt="4">
        <dgm:presLayoutVars>
          <dgm:chMax val="1"/>
          <dgm:chPref val="1"/>
        </dgm:presLayoutVars>
      </dgm:prSet>
      <dgm:spPr/>
    </dgm:pt>
  </dgm:ptLst>
  <dgm:cxnLst>
    <dgm:cxn modelId="{B7963F07-96E8-461B-A2DE-82E94F8628B7}" srcId="{605C3632-8260-4B2B-B90E-762502778ADA}" destId="{F6847611-6BA9-43C4-B391-B8F252CBF9CC}" srcOrd="3" destOrd="0" parTransId="{A0D0785E-51B1-4ABD-97AD-FCEA5C3023E3}" sibTransId="{C80C0142-0835-4DDF-9D5F-147D49872591}"/>
    <dgm:cxn modelId="{0BC2E824-75EA-45FF-A18A-08AFAEA43249}" type="presOf" srcId="{F6847611-6BA9-43C4-B391-B8F252CBF9CC}" destId="{ADD3609A-547F-43F1-82BB-5649E8B09FED}" srcOrd="0" destOrd="0" presId="urn:microsoft.com/office/officeart/2018/2/layout/IconCircleList"/>
    <dgm:cxn modelId="{855F8032-5E60-44F8-95BD-BE21B043EE41}" type="presOf" srcId="{056BDF4B-DAA0-4A72-AA45-B08A8268654D}" destId="{00ED181E-5F0B-4F11-9D18-75D3C4D3C19B}" srcOrd="0" destOrd="0" presId="urn:microsoft.com/office/officeart/2018/2/layout/IconCircleList"/>
    <dgm:cxn modelId="{972CAA35-99BA-40BA-9864-EC1BEB7A6C97}" type="presOf" srcId="{7C5E816B-2E5A-4259-BB18-9A232ED728DB}" destId="{B18A1C44-6676-45B9-89BD-C24ACFF2655A}" srcOrd="0" destOrd="0" presId="urn:microsoft.com/office/officeart/2018/2/layout/IconCircleList"/>
    <dgm:cxn modelId="{930B3838-3AFE-4531-B4D3-BD35522B8EAB}" type="presOf" srcId="{C04F2730-4E1D-40F4-88D0-7765979B7397}" destId="{A6ECCBC6-7255-4DF2-9A61-5C7878D8A293}" srcOrd="0" destOrd="0" presId="urn:microsoft.com/office/officeart/2018/2/layout/IconCircleList"/>
    <dgm:cxn modelId="{7188AA67-18E5-4ACC-BD8C-98719DD93813}" type="presOf" srcId="{02FBEDB8-009E-4A4F-BB97-3099F0CF1D7A}" destId="{93B2CF0B-6F89-47A4-B350-F15F0EF56089}" srcOrd="0" destOrd="0" presId="urn:microsoft.com/office/officeart/2018/2/layout/IconCircleList"/>
    <dgm:cxn modelId="{7AEC2A49-0F4C-4849-9B2A-7B59E0F603A3}" type="presOf" srcId="{96707FD0-BFF6-4DE9-B15D-2862C204BE4E}" destId="{7BF0917C-FBDD-49C3-8AC6-2B74EBDD9C75}" srcOrd="0" destOrd="0" presId="urn:microsoft.com/office/officeart/2018/2/layout/IconCircleList"/>
    <dgm:cxn modelId="{7C99F051-2BE1-4D73-B5A6-78D59242B98B}" srcId="{605C3632-8260-4B2B-B90E-762502778ADA}" destId="{7C5E816B-2E5A-4259-BB18-9A232ED728DB}" srcOrd="1" destOrd="0" parTransId="{D2834AFB-A7CE-4E1D-8796-CF10430C5995}" sibTransId="{02FBEDB8-009E-4A4F-BB97-3099F0CF1D7A}"/>
    <dgm:cxn modelId="{DBB612A6-B31A-4BAD-8817-FAE96B73015E}" srcId="{605C3632-8260-4B2B-B90E-762502778ADA}" destId="{056BDF4B-DAA0-4A72-AA45-B08A8268654D}" srcOrd="0" destOrd="0" parTransId="{ADAD5652-086B-4B19-A88F-15FC0F4DC411}" sibTransId="{09BDA4E5-ACD9-4290-86B8-2AB23F99721F}"/>
    <dgm:cxn modelId="{B905AEAA-65B9-4A00-B3CC-BF7EE72DECAC}" srcId="{605C3632-8260-4B2B-B90E-762502778ADA}" destId="{C04F2730-4E1D-40F4-88D0-7765979B7397}" srcOrd="2" destOrd="0" parTransId="{2AEAB6C2-62E6-463A-A410-D853703AFFD5}" sibTransId="{96707FD0-BFF6-4DE9-B15D-2862C204BE4E}"/>
    <dgm:cxn modelId="{978B87B3-8CB5-40B3-9B68-524045E2B755}" type="presOf" srcId="{605C3632-8260-4B2B-B90E-762502778ADA}" destId="{BEC2C696-8A02-48EA-8EC8-8961366A2818}" srcOrd="0" destOrd="0" presId="urn:microsoft.com/office/officeart/2018/2/layout/IconCircleList"/>
    <dgm:cxn modelId="{153F21E3-3E3A-40CA-8628-30807E4019E6}" type="presOf" srcId="{09BDA4E5-ACD9-4290-86B8-2AB23F99721F}" destId="{772DC9BA-424F-4382-A01D-1510AF2A3A65}" srcOrd="0" destOrd="0" presId="urn:microsoft.com/office/officeart/2018/2/layout/IconCircleList"/>
    <dgm:cxn modelId="{13EFF5F1-C062-42D3-8BCC-083F54EED174}" type="presParOf" srcId="{BEC2C696-8A02-48EA-8EC8-8961366A2818}" destId="{627690B1-4F38-43C2-8C55-1CE6CB9E417B}" srcOrd="0" destOrd="0" presId="urn:microsoft.com/office/officeart/2018/2/layout/IconCircleList"/>
    <dgm:cxn modelId="{4E32CCF8-827D-45D6-B16B-A53BF3317E7C}" type="presParOf" srcId="{627690B1-4F38-43C2-8C55-1CE6CB9E417B}" destId="{EF79BAD4-CB51-4A64-AC4C-D4C48F84D05C}" srcOrd="0" destOrd="0" presId="urn:microsoft.com/office/officeart/2018/2/layout/IconCircleList"/>
    <dgm:cxn modelId="{B31DD69E-32EA-4065-9761-59EFA6FA10E2}" type="presParOf" srcId="{EF79BAD4-CB51-4A64-AC4C-D4C48F84D05C}" destId="{3F3A6005-6B5C-4A4E-BB01-5DC5C16176A6}" srcOrd="0" destOrd="0" presId="urn:microsoft.com/office/officeart/2018/2/layout/IconCircleList"/>
    <dgm:cxn modelId="{F4BC1C62-AD49-4022-8B25-5DF7809B4A99}" type="presParOf" srcId="{EF79BAD4-CB51-4A64-AC4C-D4C48F84D05C}" destId="{6E4AAD65-2CBB-40CF-A473-066CA4880416}" srcOrd="1" destOrd="0" presId="urn:microsoft.com/office/officeart/2018/2/layout/IconCircleList"/>
    <dgm:cxn modelId="{C7325A1B-AB70-42E7-8063-C05BFCA65AD2}" type="presParOf" srcId="{EF79BAD4-CB51-4A64-AC4C-D4C48F84D05C}" destId="{6C55F166-0659-41F0-B8D2-0C4491DB75E5}" srcOrd="2" destOrd="0" presId="urn:microsoft.com/office/officeart/2018/2/layout/IconCircleList"/>
    <dgm:cxn modelId="{146816E6-4451-48A3-8FFF-8EB33AF3B7D6}" type="presParOf" srcId="{EF79BAD4-CB51-4A64-AC4C-D4C48F84D05C}" destId="{00ED181E-5F0B-4F11-9D18-75D3C4D3C19B}" srcOrd="3" destOrd="0" presId="urn:microsoft.com/office/officeart/2018/2/layout/IconCircleList"/>
    <dgm:cxn modelId="{552F7FE5-3F93-4A86-B833-18CB4AFBBD50}" type="presParOf" srcId="{627690B1-4F38-43C2-8C55-1CE6CB9E417B}" destId="{772DC9BA-424F-4382-A01D-1510AF2A3A65}" srcOrd="1" destOrd="0" presId="urn:microsoft.com/office/officeart/2018/2/layout/IconCircleList"/>
    <dgm:cxn modelId="{1958EC6A-08FC-4AFE-9954-DF86159757D9}" type="presParOf" srcId="{627690B1-4F38-43C2-8C55-1CE6CB9E417B}" destId="{BBC5EB83-9D08-44E8-ABDF-4246A80FD84E}" srcOrd="2" destOrd="0" presId="urn:microsoft.com/office/officeart/2018/2/layout/IconCircleList"/>
    <dgm:cxn modelId="{7459EF07-8EF3-4E7A-B497-B918E08DF740}" type="presParOf" srcId="{BBC5EB83-9D08-44E8-ABDF-4246A80FD84E}" destId="{1254ACE3-AA8D-49AE-A598-0523A190848B}" srcOrd="0" destOrd="0" presId="urn:microsoft.com/office/officeart/2018/2/layout/IconCircleList"/>
    <dgm:cxn modelId="{90D23841-AA34-4F4F-B4CA-AC09E0FE849B}" type="presParOf" srcId="{BBC5EB83-9D08-44E8-ABDF-4246A80FD84E}" destId="{B0ADE218-997E-4AA3-8EFC-704ECC1FDC15}" srcOrd="1" destOrd="0" presId="urn:microsoft.com/office/officeart/2018/2/layout/IconCircleList"/>
    <dgm:cxn modelId="{6D97C0D3-D595-4891-AAA3-81FE1E841F36}" type="presParOf" srcId="{BBC5EB83-9D08-44E8-ABDF-4246A80FD84E}" destId="{27E5C32C-94D9-4DE0-A683-E9483E7C3183}" srcOrd="2" destOrd="0" presId="urn:microsoft.com/office/officeart/2018/2/layout/IconCircleList"/>
    <dgm:cxn modelId="{ABC2D41F-77F1-41F2-8F3B-67DF6A404566}" type="presParOf" srcId="{BBC5EB83-9D08-44E8-ABDF-4246A80FD84E}" destId="{B18A1C44-6676-45B9-89BD-C24ACFF2655A}" srcOrd="3" destOrd="0" presId="urn:microsoft.com/office/officeart/2018/2/layout/IconCircleList"/>
    <dgm:cxn modelId="{DDEEC4FA-92A7-497B-A034-509644956B8E}" type="presParOf" srcId="{627690B1-4F38-43C2-8C55-1CE6CB9E417B}" destId="{93B2CF0B-6F89-47A4-B350-F15F0EF56089}" srcOrd="3" destOrd="0" presId="urn:microsoft.com/office/officeart/2018/2/layout/IconCircleList"/>
    <dgm:cxn modelId="{427D9834-D4A3-4739-9797-5351D57F084F}" type="presParOf" srcId="{627690B1-4F38-43C2-8C55-1CE6CB9E417B}" destId="{562142E6-572A-483C-B962-5C0747EF1A43}" srcOrd="4" destOrd="0" presId="urn:microsoft.com/office/officeart/2018/2/layout/IconCircleList"/>
    <dgm:cxn modelId="{C3A551AE-EA77-4D06-9AF6-F70EEBFDA1E4}" type="presParOf" srcId="{562142E6-572A-483C-B962-5C0747EF1A43}" destId="{2617F264-3CB6-480E-B369-65E3C6F3CF4E}" srcOrd="0" destOrd="0" presId="urn:microsoft.com/office/officeart/2018/2/layout/IconCircleList"/>
    <dgm:cxn modelId="{FBFF4212-B722-4322-8E83-DFA1B84B38A0}" type="presParOf" srcId="{562142E6-572A-483C-B962-5C0747EF1A43}" destId="{2F63F6A2-7DC6-4B8F-948B-14A198F96AA6}" srcOrd="1" destOrd="0" presId="urn:microsoft.com/office/officeart/2018/2/layout/IconCircleList"/>
    <dgm:cxn modelId="{CF2F9237-D770-475C-ADF5-5358EB81FD51}" type="presParOf" srcId="{562142E6-572A-483C-B962-5C0747EF1A43}" destId="{ED909661-4E4A-4422-B7F0-6666779BD794}" srcOrd="2" destOrd="0" presId="urn:microsoft.com/office/officeart/2018/2/layout/IconCircleList"/>
    <dgm:cxn modelId="{E86B8664-8FCE-4AF8-85A3-03A74E188EAD}" type="presParOf" srcId="{562142E6-572A-483C-B962-5C0747EF1A43}" destId="{A6ECCBC6-7255-4DF2-9A61-5C7878D8A293}" srcOrd="3" destOrd="0" presId="urn:microsoft.com/office/officeart/2018/2/layout/IconCircleList"/>
    <dgm:cxn modelId="{C4AC6B90-DABA-421A-865B-726CAB618FAA}" type="presParOf" srcId="{627690B1-4F38-43C2-8C55-1CE6CB9E417B}" destId="{7BF0917C-FBDD-49C3-8AC6-2B74EBDD9C75}" srcOrd="5" destOrd="0" presId="urn:microsoft.com/office/officeart/2018/2/layout/IconCircleList"/>
    <dgm:cxn modelId="{3AF7C215-577B-4296-A9A6-6DA34EE070F4}" type="presParOf" srcId="{627690B1-4F38-43C2-8C55-1CE6CB9E417B}" destId="{9CFD7FF1-1DCB-497B-9E95-C49053493B5D}" srcOrd="6" destOrd="0" presId="urn:microsoft.com/office/officeart/2018/2/layout/IconCircleList"/>
    <dgm:cxn modelId="{140CED78-31AD-4674-8D0D-B0DEA85F7CE6}" type="presParOf" srcId="{9CFD7FF1-1DCB-497B-9E95-C49053493B5D}" destId="{9C69C393-8C80-4A3F-9E2F-3AAFC3F6816A}" srcOrd="0" destOrd="0" presId="urn:microsoft.com/office/officeart/2018/2/layout/IconCircleList"/>
    <dgm:cxn modelId="{84E95621-9763-40BA-9EDE-32175BF8540E}" type="presParOf" srcId="{9CFD7FF1-1DCB-497B-9E95-C49053493B5D}" destId="{3D0A5B56-A27C-42DA-9277-C2DE14E60DF7}" srcOrd="1" destOrd="0" presId="urn:microsoft.com/office/officeart/2018/2/layout/IconCircleList"/>
    <dgm:cxn modelId="{42614826-30B7-40B0-AC7A-1AE926380E33}" type="presParOf" srcId="{9CFD7FF1-1DCB-497B-9E95-C49053493B5D}" destId="{74B4D403-48A5-4ABE-A427-342BFBDA1F99}" srcOrd="2" destOrd="0" presId="urn:microsoft.com/office/officeart/2018/2/layout/IconCircleList"/>
    <dgm:cxn modelId="{9375447A-E1D1-420C-8DE9-4362DF9059F5}" type="presParOf" srcId="{9CFD7FF1-1DCB-497B-9E95-C49053493B5D}" destId="{ADD3609A-547F-43F1-82BB-5649E8B09FE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B0EDA-2200-4962-AD7B-16ADF30543EB}" type="doc">
      <dgm:prSet loTypeId="urn:microsoft.com/office/officeart/2005/8/layout/hierarchy2" loCatId="hierarchy" qsTypeId="urn:microsoft.com/office/officeart/2005/8/quickstyle/simple4" qsCatId="simple" csTypeId="urn:microsoft.com/office/officeart/2005/8/colors/colorful5" csCatId="colorful"/>
      <dgm:spPr/>
      <dgm:t>
        <a:bodyPr/>
        <a:lstStyle/>
        <a:p>
          <a:endParaRPr lang="en-US"/>
        </a:p>
      </dgm:t>
    </dgm:pt>
    <dgm:pt modelId="{B1BBC4F3-381E-493A-A403-40A01DCDCE0A}">
      <dgm:prSet/>
      <dgm:spPr/>
      <dgm:t>
        <a:bodyPr/>
        <a:lstStyle/>
        <a:p>
          <a:r>
            <a:rPr lang="tr-TR"/>
            <a:t>Test ve gözden geçirme sırasında sahip olunması gereken anlayış, yazılımı geliştirirken kullanılandan farklıdır.</a:t>
          </a:r>
          <a:endParaRPr lang="en-US"/>
        </a:p>
      </dgm:t>
    </dgm:pt>
    <dgm:pt modelId="{D70C6D4D-15D6-4212-B495-CE5BAB637CDC}" type="parTrans" cxnId="{335769AF-C15B-47C8-B435-05606006D978}">
      <dgm:prSet/>
      <dgm:spPr/>
      <dgm:t>
        <a:bodyPr/>
        <a:lstStyle/>
        <a:p>
          <a:endParaRPr lang="en-US"/>
        </a:p>
      </dgm:t>
    </dgm:pt>
    <dgm:pt modelId="{BB4D833B-09FC-4882-96C1-E1892D84CBF9}" type="sibTrans" cxnId="{335769AF-C15B-47C8-B435-05606006D978}">
      <dgm:prSet/>
      <dgm:spPr/>
      <dgm:t>
        <a:bodyPr/>
        <a:lstStyle/>
        <a:p>
          <a:endParaRPr lang="en-US"/>
        </a:p>
      </dgm:t>
    </dgm:pt>
    <dgm:pt modelId="{0DBBFF52-0716-46B0-AF1D-1B8E36615801}">
      <dgm:prSet/>
      <dgm:spPr/>
      <dgm:t>
        <a:bodyPr/>
        <a:lstStyle/>
        <a:p>
          <a:r>
            <a:rPr lang="tr-TR"/>
            <a:t>Test edecek kişilerin yazılımcılar haricinde özelleşmesi daha profesyonel ve bağımsız görüş ortaya koyacaktır. </a:t>
          </a:r>
          <a:endParaRPr lang="en-US"/>
        </a:p>
      </dgm:t>
    </dgm:pt>
    <dgm:pt modelId="{DEE868F8-8C88-4C45-932C-010CB2FFA956}" type="parTrans" cxnId="{6F331709-D8F4-4B77-BA76-FB9A0B1B9036}">
      <dgm:prSet/>
      <dgm:spPr/>
      <dgm:t>
        <a:bodyPr/>
        <a:lstStyle/>
        <a:p>
          <a:endParaRPr lang="en-US"/>
        </a:p>
      </dgm:t>
    </dgm:pt>
    <dgm:pt modelId="{434E8066-5156-46DE-97A6-78206911C9F5}" type="sibTrans" cxnId="{6F331709-D8F4-4B77-BA76-FB9A0B1B9036}">
      <dgm:prSet/>
      <dgm:spPr/>
      <dgm:t>
        <a:bodyPr/>
        <a:lstStyle/>
        <a:p>
          <a:endParaRPr lang="en-US"/>
        </a:p>
      </dgm:t>
    </dgm:pt>
    <dgm:pt modelId="{C9DD1385-F0F5-4ADC-B7A4-11F6347C063A}">
      <dgm:prSet/>
      <dgm:spPr/>
      <dgm:t>
        <a:bodyPr/>
        <a:lstStyle/>
        <a:p>
          <a:r>
            <a:rPr lang="tr-TR"/>
            <a:t>Yazılım bağımsızlık seviyeleri;</a:t>
          </a:r>
          <a:endParaRPr lang="en-US"/>
        </a:p>
      </dgm:t>
    </dgm:pt>
    <dgm:pt modelId="{BA0300BF-6A64-46EF-8A7D-E1CB1B76D856}" type="parTrans" cxnId="{E7A47C85-4CB2-4772-8F99-D4A0243C2934}">
      <dgm:prSet/>
      <dgm:spPr/>
      <dgm:t>
        <a:bodyPr/>
        <a:lstStyle/>
        <a:p>
          <a:endParaRPr lang="en-US"/>
        </a:p>
      </dgm:t>
    </dgm:pt>
    <dgm:pt modelId="{35865DF9-B1CC-4C58-A0B0-7E4A0E58328A}" type="sibTrans" cxnId="{E7A47C85-4CB2-4772-8F99-D4A0243C2934}">
      <dgm:prSet/>
      <dgm:spPr/>
      <dgm:t>
        <a:bodyPr/>
        <a:lstStyle/>
        <a:p>
          <a:endParaRPr lang="en-US"/>
        </a:p>
      </dgm:t>
    </dgm:pt>
    <dgm:pt modelId="{E05D9C25-D1E9-40F0-8B1C-6CF60BE50310}">
      <dgm:prSet/>
      <dgm:spPr/>
      <dgm:t>
        <a:bodyPr/>
        <a:lstStyle/>
        <a:p>
          <a:r>
            <a:rPr lang="tr-TR"/>
            <a:t>Yazılımın kodunu yazan yazılımcı(en düşük bağımsızlık seviyesi)</a:t>
          </a:r>
          <a:endParaRPr lang="en-US"/>
        </a:p>
      </dgm:t>
    </dgm:pt>
    <dgm:pt modelId="{F9447047-E521-4109-8CBB-2A5CF8EE0426}" type="parTrans" cxnId="{C42E7607-171B-48E4-A8AF-8A1360E03021}">
      <dgm:prSet/>
      <dgm:spPr/>
      <dgm:t>
        <a:bodyPr/>
        <a:lstStyle/>
        <a:p>
          <a:endParaRPr lang="en-US"/>
        </a:p>
      </dgm:t>
    </dgm:pt>
    <dgm:pt modelId="{5B165F33-8BB5-498A-B93B-0F887972E635}" type="sibTrans" cxnId="{C42E7607-171B-48E4-A8AF-8A1360E03021}">
      <dgm:prSet/>
      <dgm:spPr/>
      <dgm:t>
        <a:bodyPr/>
        <a:lstStyle/>
        <a:p>
          <a:endParaRPr lang="en-US"/>
        </a:p>
      </dgm:t>
    </dgm:pt>
    <dgm:pt modelId="{0333337A-9E53-4291-8D8F-A457B4F9A828}">
      <dgm:prSet/>
      <dgm:spPr/>
      <dgm:t>
        <a:bodyPr/>
        <a:lstStyle/>
        <a:p>
          <a:r>
            <a:rPr lang="tr-TR"/>
            <a:t>Yazılım ekibinden başka bir yazılımcı tarafından test edilmesi</a:t>
          </a:r>
          <a:endParaRPr lang="en-US"/>
        </a:p>
      </dgm:t>
    </dgm:pt>
    <dgm:pt modelId="{C6A9E0A8-19DF-49D4-ABFC-E6C3F56535CF}" type="parTrans" cxnId="{980D9700-4C53-47F1-B322-B1BCF227FBD0}">
      <dgm:prSet/>
      <dgm:spPr/>
      <dgm:t>
        <a:bodyPr/>
        <a:lstStyle/>
        <a:p>
          <a:endParaRPr lang="en-US"/>
        </a:p>
      </dgm:t>
    </dgm:pt>
    <dgm:pt modelId="{CD64F364-831F-47F9-913F-ABBC4705A961}" type="sibTrans" cxnId="{980D9700-4C53-47F1-B322-B1BCF227FBD0}">
      <dgm:prSet/>
      <dgm:spPr/>
      <dgm:t>
        <a:bodyPr/>
        <a:lstStyle/>
        <a:p>
          <a:endParaRPr lang="en-US"/>
        </a:p>
      </dgm:t>
    </dgm:pt>
    <dgm:pt modelId="{F0A410DE-37F7-4702-9C8A-AD4B14AA325B}">
      <dgm:prSet/>
      <dgm:spPr/>
      <dgm:t>
        <a:bodyPr/>
        <a:lstStyle/>
        <a:p>
          <a:r>
            <a:rPr lang="tr-TR"/>
            <a:t>Yazılımın yazılım ekibinden farklı bir ekip tarafından test edilmesi(test ekibi)</a:t>
          </a:r>
          <a:endParaRPr lang="en-US"/>
        </a:p>
      </dgm:t>
    </dgm:pt>
    <dgm:pt modelId="{0284C912-F393-427A-8DFC-629C7AEE387E}" type="parTrans" cxnId="{15555E78-5D27-4EEE-9123-348E4191FE4B}">
      <dgm:prSet/>
      <dgm:spPr/>
      <dgm:t>
        <a:bodyPr/>
        <a:lstStyle/>
        <a:p>
          <a:endParaRPr lang="en-US"/>
        </a:p>
      </dgm:t>
    </dgm:pt>
    <dgm:pt modelId="{30DFBEDD-1341-4C5E-8DC4-C772948992B7}" type="sibTrans" cxnId="{15555E78-5D27-4EEE-9123-348E4191FE4B}">
      <dgm:prSet/>
      <dgm:spPr/>
      <dgm:t>
        <a:bodyPr/>
        <a:lstStyle/>
        <a:p>
          <a:endParaRPr lang="en-US"/>
        </a:p>
      </dgm:t>
    </dgm:pt>
    <dgm:pt modelId="{8C24FAFC-2C90-4143-B7EE-97025CF57997}">
      <dgm:prSet/>
      <dgm:spPr/>
      <dgm:t>
        <a:bodyPr/>
        <a:lstStyle/>
        <a:p>
          <a:r>
            <a:rPr lang="tr-TR"/>
            <a:t>Yazılımın şirket dışındaki bir ekip veya başka bir şirket tarafından test edilmesi(en yüksek bağımsızlık seviyesi) </a:t>
          </a:r>
          <a:endParaRPr lang="en-US"/>
        </a:p>
      </dgm:t>
    </dgm:pt>
    <dgm:pt modelId="{9572DD79-C2BA-4366-AFA8-728ABC43C183}" type="parTrans" cxnId="{C80076FE-042B-49E1-8CE6-ADF6653EC0AF}">
      <dgm:prSet/>
      <dgm:spPr/>
      <dgm:t>
        <a:bodyPr/>
        <a:lstStyle/>
        <a:p>
          <a:endParaRPr lang="en-US"/>
        </a:p>
      </dgm:t>
    </dgm:pt>
    <dgm:pt modelId="{2104D047-CBBF-4C2B-A2C7-F0498A6EB41D}" type="sibTrans" cxnId="{C80076FE-042B-49E1-8CE6-ADF6653EC0AF}">
      <dgm:prSet/>
      <dgm:spPr/>
      <dgm:t>
        <a:bodyPr/>
        <a:lstStyle/>
        <a:p>
          <a:endParaRPr lang="en-US"/>
        </a:p>
      </dgm:t>
    </dgm:pt>
    <dgm:pt modelId="{330B0954-4E99-4784-9F85-C747595894E2}" type="pres">
      <dgm:prSet presAssocID="{18AB0EDA-2200-4962-AD7B-16ADF30543EB}" presName="diagram" presStyleCnt="0">
        <dgm:presLayoutVars>
          <dgm:chPref val="1"/>
          <dgm:dir/>
          <dgm:animOne val="branch"/>
          <dgm:animLvl val="lvl"/>
          <dgm:resizeHandles val="exact"/>
        </dgm:presLayoutVars>
      </dgm:prSet>
      <dgm:spPr/>
    </dgm:pt>
    <dgm:pt modelId="{E2D85500-5B1A-40EB-BB51-D7ED8E9CB45E}" type="pres">
      <dgm:prSet presAssocID="{B1BBC4F3-381E-493A-A403-40A01DCDCE0A}" presName="root1" presStyleCnt="0"/>
      <dgm:spPr/>
    </dgm:pt>
    <dgm:pt modelId="{698FD1CB-1736-41A1-B533-9A41A3EC093A}" type="pres">
      <dgm:prSet presAssocID="{B1BBC4F3-381E-493A-A403-40A01DCDCE0A}" presName="LevelOneTextNode" presStyleLbl="node0" presStyleIdx="0" presStyleCnt="3">
        <dgm:presLayoutVars>
          <dgm:chPref val="3"/>
        </dgm:presLayoutVars>
      </dgm:prSet>
      <dgm:spPr/>
    </dgm:pt>
    <dgm:pt modelId="{77F6491A-0A61-43BE-88E4-39E2D11AD3C8}" type="pres">
      <dgm:prSet presAssocID="{B1BBC4F3-381E-493A-A403-40A01DCDCE0A}" presName="level2hierChild" presStyleCnt="0"/>
      <dgm:spPr/>
    </dgm:pt>
    <dgm:pt modelId="{F9C7F3CD-23C3-4067-A274-E2964B2A92D5}" type="pres">
      <dgm:prSet presAssocID="{0DBBFF52-0716-46B0-AF1D-1B8E36615801}" presName="root1" presStyleCnt="0"/>
      <dgm:spPr/>
    </dgm:pt>
    <dgm:pt modelId="{F6BA169E-48A5-40C2-94C6-F863B21A7BF1}" type="pres">
      <dgm:prSet presAssocID="{0DBBFF52-0716-46B0-AF1D-1B8E36615801}" presName="LevelOneTextNode" presStyleLbl="node0" presStyleIdx="1" presStyleCnt="3">
        <dgm:presLayoutVars>
          <dgm:chPref val="3"/>
        </dgm:presLayoutVars>
      </dgm:prSet>
      <dgm:spPr/>
    </dgm:pt>
    <dgm:pt modelId="{13D0A102-7E48-456C-A8A3-0667CE701686}" type="pres">
      <dgm:prSet presAssocID="{0DBBFF52-0716-46B0-AF1D-1B8E36615801}" presName="level2hierChild" presStyleCnt="0"/>
      <dgm:spPr/>
    </dgm:pt>
    <dgm:pt modelId="{2E426332-E67F-4766-A682-5915CB1916CD}" type="pres">
      <dgm:prSet presAssocID="{C9DD1385-F0F5-4ADC-B7A4-11F6347C063A}" presName="root1" presStyleCnt="0"/>
      <dgm:spPr/>
    </dgm:pt>
    <dgm:pt modelId="{ACEF4146-D30E-41EA-9463-67166339376D}" type="pres">
      <dgm:prSet presAssocID="{C9DD1385-F0F5-4ADC-B7A4-11F6347C063A}" presName="LevelOneTextNode" presStyleLbl="node0" presStyleIdx="2" presStyleCnt="3">
        <dgm:presLayoutVars>
          <dgm:chPref val="3"/>
        </dgm:presLayoutVars>
      </dgm:prSet>
      <dgm:spPr/>
    </dgm:pt>
    <dgm:pt modelId="{2A35B096-E045-424F-A1EB-0AB22DCDD10A}" type="pres">
      <dgm:prSet presAssocID="{C9DD1385-F0F5-4ADC-B7A4-11F6347C063A}" presName="level2hierChild" presStyleCnt="0"/>
      <dgm:spPr/>
    </dgm:pt>
    <dgm:pt modelId="{164DF971-B2BC-43C1-B7D0-6D4EBD3130B5}" type="pres">
      <dgm:prSet presAssocID="{F9447047-E521-4109-8CBB-2A5CF8EE0426}" presName="conn2-1" presStyleLbl="parChTrans1D2" presStyleIdx="0" presStyleCnt="4"/>
      <dgm:spPr/>
    </dgm:pt>
    <dgm:pt modelId="{39073160-23CE-4E3C-8AE5-59FF9F80685D}" type="pres">
      <dgm:prSet presAssocID="{F9447047-E521-4109-8CBB-2A5CF8EE0426}" presName="connTx" presStyleLbl="parChTrans1D2" presStyleIdx="0" presStyleCnt="4"/>
      <dgm:spPr/>
    </dgm:pt>
    <dgm:pt modelId="{D2420178-F14D-4C03-8742-A0851B4C6B62}" type="pres">
      <dgm:prSet presAssocID="{E05D9C25-D1E9-40F0-8B1C-6CF60BE50310}" presName="root2" presStyleCnt="0"/>
      <dgm:spPr/>
    </dgm:pt>
    <dgm:pt modelId="{01D8C340-F10C-4573-A0C8-21EA9DD32291}" type="pres">
      <dgm:prSet presAssocID="{E05D9C25-D1E9-40F0-8B1C-6CF60BE50310}" presName="LevelTwoTextNode" presStyleLbl="node2" presStyleIdx="0" presStyleCnt="4">
        <dgm:presLayoutVars>
          <dgm:chPref val="3"/>
        </dgm:presLayoutVars>
      </dgm:prSet>
      <dgm:spPr/>
    </dgm:pt>
    <dgm:pt modelId="{41893790-1D92-4439-BDBD-E11ABBC28402}" type="pres">
      <dgm:prSet presAssocID="{E05D9C25-D1E9-40F0-8B1C-6CF60BE50310}" presName="level3hierChild" presStyleCnt="0"/>
      <dgm:spPr/>
    </dgm:pt>
    <dgm:pt modelId="{585570F1-51D8-429A-A562-F7D93E6F6D32}" type="pres">
      <dgm:prSet presAssocID="{C6A9E0A8-19DF-49D4-ABFC-E6C3F56535CF}" presName="conn2-1" presStyleLbl="parChTrans1D2" presStyleIdx="1" presStyleCnt="4"/>
      <dgm:spPr/>
    </dgm:pt>
    <dgm:pt modelId="{36D6C880-C0BB-46C5-9B0F-9594AEEA7553}" type="pres">
      <dgm:prSet presAssocID="{C6A9E0A8-19DF-49D4-ABFC-E6C3F56535CF}" presName="connTx" presStyleLbl="parChTrans1D2" presStyleIdx="1" presStyleCnt="4"/>
      <dgm:spPr/>
    </dgm:pt>
    <dgm:pt modelId="{A570D20C-BB3D-489F-AFBD-DB9D67B32AE9}" type="pres">
      <dgm:prSet presAssocID="{0333337A-9E53-4291-8D8F-A457B4F9A828}" presName="root2" presStyleCnt="0"/>
      <dgm:spPr/>
    </dgm:pt>
    <dgm:pt modelId="{70422BD2-D913-446F-B454-E6FB5011F3E1}" type="pres">
      <dgm:prSet presAssocID="{0333337A-9E53-4291-8D8F-A457B4F9A828}" presName="LevelTwoTextNode" presStyleLbl="node2" presStyleIdx="1" presStyleCnt="4">
        <dgm:presLayoutVars>
          <dgm:chPref val="3"/>
        </dgm:presLayoutVars>
      </dgm:prSet>
      <dgm:spPr/>
    </dgm:pt>
    <dgm:pt modelId="{F7D69A74-78A9-43DD-A282-39E3974FDDD7}" type="pres">
      <dgm:prSet presAssocID="{0333337A-9E53-4291-8D8F-A457B4F9A828}" presName="level3hierChild" presStyleCnt="0"/>
      <dgm:spPr/>
    </dgm:pt>
    <dgm:pt modelId="{AE55603B-312B-4F3E-9B85-0C01361C1292}" type="pres">
      <dgm:prSet presAssocID="{0284C912-F393-427A-8DFC-629C7AEE387E}" presName="conn2-1" presStyleLbl="parChTrans1D2" presStyleIdx="2" presStyleCnt="4"/>
      <dgm:spPr/>
    </dgm:pt>
    <dgm:pt modelId="{C92D4CF8-C46A-40FA-96E0-3656EB197BF5}" type="pres">
      <dgm:prSet presAssocID="{0284C912-F393-427A-8DFC-629C7AEE387E}" presName="connTx" presStyleLbl="parChTrans1D2" presStyleIdx="2" presStyleCnt="4"/>
      <dgm:spPr/>
    </dgm:pt>
    <dgm:pt modelId="{869A3ACD-8EB7-429A-A911-CA7A0752D7B2}" type="pres">
      <dgm:prSet presAssocID="{F0A410DE-37F7-4702-9C8A-AD4B14AA325B}" presName="root2" presStyleCnt="0"/>
      <dgm:spPr/>
    </dgm:pt>
    <dgm:pt modelId="{6109F89F-99B5-4B2C-9A3A-F3BF25209B3F}" type="pres">
      <dgm:prSet presAssocID="{F0A410DE-37F7-4702-9C8A-AD4B14AA325B}" presName="LevelTwoTextNode" presStyleLbl="node2" presStyleIdx="2" presStyleCnt="4">
        <dgm:presLayoutVars>
          <dgm:chPref val="3"/>
        </dgm:presLayoutVars>
      </dgm:prSet>
      <dgm:spPr/>
    </dgm:pt>
    <dgm:pt modelId="{1D4BABFA-A6EB-47DE-8604-0034F0C6806C}" type="pres">
      <dgm:prSet presAssocID="{F0A410DE-37F7-4702-9C8A-AD4B14AA325B}" presName="level3hierChild" presStyleCnt="0"/>
      <dgm:spPr/>
    </dgm:pt>
    <dgm:pt modelId="{6D4177C5-E675-425C-899B-9BB9D0915B19}" type="pres">
      <dgm:prSet presAssocID="{9572DD79-C2BA-4366-AFA8-728ABC43C183}" presName="conn2-1" presStyleLbl="parChTrans1D2" presStyleIdx="3" presStyleCnt="4"/>
      <dgm:spPr/>
    </dgm:pt>
    <dgm:pt modelId="{9CC5696E-2603-4CA8-AAB5-F0CC57069F73}" type="pres">
      <dgm:prSet presAssocID="{9572DD79-C2BA-4366-AFA8-728ABC43C183}" presName="connTx" presStyleLbl="parChTrans1D2" presStyleIdx="3" presStyleCnt="4"/>
      <dgm:spPr/>
    </dgm:pt>
    <dgm:pt modelId="{F4A87A4C-764C-414A-95C6-2E421F50C144}" type="pres">
      <dgm:prSet presAssocID="{8C24FAFC-2C90-4143-B7EE-97025CF57997}" presName="root2" presStyleCnt="0"/>
      <dgm:spPr/>
    </dgm:pt>
    <dgm:pt modelId="{FACE2CE7-CE4F-4CFF-A6E5-F2E34622B0E9}" type="pres">
      <dgm:prSet presAssocID="{8C24FAFC-2C90-4143-B7EE-97025CF57997}" presName="LevelTwoTextNode" presStyleLbl="node2" presStyleIdx="3" presStyleCnt="4">
        <dgm:presLayoutVars>
          <dgm:chPref val="3"/>
        </dgm:presLayoutVars>
      </dgm:prSet>
      <dgm:spPr/>
    </dgm:pt>
    <dgm:pt modelId="{E75607BE-A6C3-4B4B-8186-C1F2B656F17C}" type="pres">
      <dgm:prSet presAssocID="{8C24FAFC-2C90-4143-B7EE-97025CF57997}" presName="level3hierChild" presStyleCnt="0"/>
      <dgm:spPr/>
    </dgm:pt>
  </dgm:ptLst>
  <dgm:cxnLst>
    <dgm:cxn modelId="{980D9700-4C53-47F1-B322-B1BCF227FBD0}" srcId="{C9DD1385-F0F5-4ADC-B7A4-11F6347C063A}" destId="{0333337A-9E53-4291-8D8F-A457B4F9A828}" srcOrd="1" destOrd="0" parTransId="{C6A9E0A8-19DF-49D4-ABFC-E6C3F56535CF}" sibTransId="{CD64F364-831F-47F9-913F-ABBC4705A961}"/>
    <dgm:cxn modelId="{C42E7607-171B-48E4-A8AF-8A1360E03021}" srcId="{C9DD1385-F0F5-4ADC-B7A4-11F6347C063A}" destId="{E05D9C25-D1E9-40F0-8B1C-6CF60BE50310}" srcOrd="0" destOrd="0" parTransId="{F9447047-E521-4109-8CBB-2A5CF8EE0426}" sibTransId="{5B165F33-8BB5-498A-B93B-0F887972E635}"/>
    <dgm:cxn modelId="{6F331709-D8F4-4B77-BA76-FB9A0B1B9036}" srcId="{18AB0EDA-2200-4962-AD7B-16ADF30543EB}" destId="{0DBBFF52-0716-46B0-AF1D-1B8E36615801}" srcOrd="1" destOrd="0" parTransId="{DEE868F8-8C88-4C45-932C-010CB2FFA956}" sibTransId="{434E8066-5156-46DE-97A6-78206911C9F5}"/>
    <dgm:cxn modelId="{99C40C0B-7619-4502-8F83-5A758173DC63}" type="presOf" srcId="{F9447047-E521-4109-8CBB-2A5CF8EE0426}" destId="{164DF971-B2BC-43C1-B7D0-6D4EBD3130B5}" srcOrd="0" destOrd="0" presId="urn:microsoft.com/office/officeart/2005/8/layout/hierarchy2"/>
    <dgm:cxn modelId="{B3EE0511-2C1C-47B0-B634-D0F6070DE051}" type="presOf" srcId="{8C24FAFC-2C90-4143-B7EE-97025CF57997}" destId="{FACE2CE7-CE4F-4CFF-A6E5-F2E34622B0E9}" srcOrd="0" destOrd="0" presId="urn:microsoft.com/office/officeart/2005/8/layout/hierarchy2"/>
    <dgm:cxn modelId="{3D0B2C1A-DCD6-487D-851A-4B2906538EFB}" type="presOf" srcId="{9572DD79-C2BA-4366-AFA8-728ABC43C183}" destId="{6D4177C5-E675-425C-899B-9BB9D0915B19}" srcOrd="0" destOrd="0" presId="urn:microsoft.com/office/officeart/2005/8/layout/hierarchy2"/>
    <dgm:cxn modelId="{4CD4D81C-F4FF-4590-8AFF-D08B17A56BA5}" type="presOf" srcId="{B1BBC4F3-381E-493A-A403-40A01DCDCE0A}" destId="{698FD1CB-1736-41A1-B533-9A41A3EC093A}" srcOrd="0" destOrd="0" presId="urn:microsoft.com/office/officeart/2005/8/layout/hierarchy2"/>
    <dgm:cxn modelId="{1608D665-DCE8-40FB-A20C-BF7B9F580FB5}" type="presOf" srcId="{C6A9E0A8-19DF-49D4-ABFC-E6C3F56535CF}" destId="{585570F1-51D8-429A-A562-F7D93E6F6D32}" srcOrd="0" destOrd="0" presId="urn:microsoft.com/office/officeart/2005/8/layout/hierarchy2"/>
    <dgm:cxn modelId="{8B4FEF6C-E423-4AA1-BCC6-59E1D9BA616F}" type="presOf" srcId="{9572DD79-C2BA-4366-AFA8-728ABC43C183}" destId="{9CC5696E-2603-4CA8-AAB5-F0CC57069F73}" srcOrd="1" destOrd="0" presId="urn:microsoft.com/office/officeart/2005/8/layout/hierarchy2"/>
    <dgm:cxn modelId="{12FA156E-3837-416B-8740-33EC309E7C11}" type="presOf" srcId="{F0A410DE-37F7-4702-9C8A-AD4B14AA325B}" destId="{6109F89F-99B5-4B2C-9A3A-F3BF25209B3F}" srcOrd="0" destOrd="0" presId="urn:microsoft.com/office/officeart/2005/8/layout/hierarchy2"/>
    <dgm:cxn modelId="{E68FCE54-A3D0-4ABB-8FAE-A129FE7989B1}" type="presOf" srcId="{C9DD1385-F0F5-4ADC-B7A4-11F6347C063A}" destId="{ACEF4146-D30E-41EA-9463-67166339376D}" srcOrd="0" destOrd="0" presId="urn:microsoft.com/office/officeart/2005/8/layout/hierarchy2"/>
    <dgm:cxn modelId="{15555E78-5D27-4EEE-9123-348E4191FE4B}" srcId="{C9DD1385-F0F5-4ADC-B7A4-11F6347C063A}" destId="{F0A410DE-37F7-4702-9C8A-AD4B14AA325B}" srcOrd="2" destOrd="0" parTransId="{0284C912-F393-427A-8DFC-629C7AEE387E}" sibTransId="{30DFBEDD-1341-4C5E-8DC4-C772948992B7}"/>
    <dgm:cxn modelId="{E7A47C85-4CB2-4772-8F99-D4A0243C2934}" srcId="{18AB0EDA-2200-4962-AD7B-16ADF30543EB}" destId="{C9DD1385-F0F5-4ADC-B7A4-11F6347C063A}" srcOrd="2" destOrd="0" parTransId="{BA0300BF-6A64-46EF-8A7D-E1CB1B76D856}" sibTransId="{35865DF9-B1CC-4C58-A0B0-7E4A0E58328A}"/>
    <dgm:cxn modelId="{EB8C5097-1735-4F94-8497-8D1CB55796DD}" type="presOf" srcId="{F9447047-E521-4109-8CBB-2A5CF8EE0426}" destId="{39073160-23CE-4E3C-8AE5-59FF9F80685D}" srcOrd="1" destOrd="0" presId="urn:microsoft.com/office/officeart/2005/8/layout/hierarchy2"/>
    <dgm:cxn modelId="{60A31BA1-C28D-4F7A-8EBA-D3F0E80745DB}" type="presOf" srcId="{0333337A-9E53-4291-8D8F-A457B4F9A828}" destId="{70422BD2-D913-446F-B454-E6FB5011F3E1}" srcOrd="0" destOrd="0" presId="urn:microsoft.com/office/officeart/2005/8/layout/hierarchy2"/>
    <dgm:cxn modelId="{2C129BAC-131D-4129-9400-E426D5942490}" type="presOf" srcId="{C6A9E0A8-19DF-49D4-ABFC-E6C3F56535CF}" destId="{36D6C880-C0BB-46C5-9B0F-9594AEEA7553}" srcOrd="1" destOrd="0" presId="urn:microsoft.com/office/officeart/2005/8/layout/hierarchy2"/>
    <dgm:cxn modelId="{335769AF-C15B-47C8-B435-05606006D978}" srcId="{18AB0EDA-2200-4962-AD7B-16ADF30543EB}" destId="{B1BBC4F3-381E-493A-A403-40A01DCDCE0A}" srcOrd="0" destOrd="0" parTransId="{D70C6D4D-15D6-4212-B495-CE5BAB637CDC}" sibTransId="{BB4D833B-09FC-4882-96C1-E1892D84CBF9}"/>
    <dgm:cxn modelId="{8A520FB2-0D47-41A3-B5E1-E5F5FAC5A1D0}" type="presOf" srcId="{E05D9C25-D1E9-40F0-8B1C-6CF60BE50310}" destId="{01D8C340-F10C-4573-A0C8-21EA9DD32291}" srcOrd="0" destOrd="0" presId="urn:microsoft.com/office/officeart/2005/8/layout/hierarchy2"/>
    <dgm:cxn modelId="{BD0AC3CA-1835-4F1F-B395-9086E468DD14}" type="presOf" srcId="{18AB0EDA-2200-4962-AD7B-16ADF30543EB}" destId="{330B0954-4E99-4784-9F85-C747595894E2}" srcOrd="0" destOrd="0" presId="urn:microsoft.com/office/officeart/2005/8/layout/hierarchy2"/>
    <dgm:cxn modelId="{F56710CC-DC0D-40D7-AB3B-29976DCAAA99}" type="presOf" srcId="{0DBBFF52-0716-46B0-AF1D-1B8E36615801}" destId="{F6BA169E-48A5-40C2-94C6-F863B21A7BF1}" srcOrd="0" destOrd="0" presId="urn:microsoft.com/office/officeart/2005/8/layout/hierarchy2"/>
    <dgm:cxn modelId="{18A0A2E3-A8EF-4A8F-821E-D6AE9688BE26}" type="presOf" srcId="{0284C912-F393-427A-8DFC-629C7AEE387E}" destId="{AE55603B-312B-4F3E-9B85-0C01361C1292}" srcOrd="0" destOrd="0" presId="urn:microsoft.com/office/officeart/2005/8/layout/hierarchy2"/>
    <dgm:cxn modelId="{744A4DFB-5664-4572-9B1A-A236CCDD2842}" type="presOf" srcId="{0284C912-F393-427A-8DFC-629C7AEE387E}" destId="{C92D4CF8-C46A-40FA-96E0-3656EB197BF5}" srcOrd="1" destOrd="0" presId="urn:microsoft.com/office/officeart/2005/8/layout/hierarchy2"/>
    <dgm:cxn modelId="{C80076FE-042B-49E1-8CE6-ADF6653EC0AF}" srcId="{C9DD1385-F0F5-4ADC-B7A4-11F6347C063A}" destId="{8C24FAFC-2C90-4143-B7EE-97025CF57997}" srcOrd="3" destOrd="0" parTransId="{9572DD79-C2BA-4366-AFA8-728ABC43C183}" sibTransId="{2104D047-CBBF-4C2B-A2C7-F0498A6EB41D}"/>
    <dgm:cxn modelId="{F85189F2-68E2-4CDB-AB27-EC36C971D8EC}" type="presParOf" srcId="{330B0954-4E99-4784-9F85-C747595894E2}" destId="{E2D85500-5B1A-40EB-BB51-D7ED8E9CB45E}" srcOrd="0" destOrd="0" presId="urn:microsoft.com/office/officeart/2005/8/layout/hierarchy2"/>
    <dgm:cxn modelId="{43911B25-26A7-448C-BF9E-6F5E23737D07}" type="presParOf" srcId="{E2D85500-5B1A-40EB-BB51-D7ED8E9CB45E}" destId="{698FD1CB-1736-41A1-B533-9A41A3EC093A}" srcOrd="0" destOrd="0" presId="urn:microsoft.com/office/officeart/2005/8/layout/hierarchy2"/>
    <dgm:cxn modelId="{9D412481-8B59-454C-9CD4-C95A0E0504B7}" type="presParOf" srcId="{E2D85500-5B1A-40EB-BB51-D7ED8E9CB45E}" destId="{77F6491A-0A61-43BE-88E4-39E2D11AD3C8}" srcOrd="1" destOrd="0" presId="urn:microsoft.com/office/officeart/2005/8/layout/hierarchy2"/>
    <dgm:cxn modelId="{0A7B8049-5EE2-4D25-9760-563DFA528CB0}" type="presParOf" srcId="{330B0954-4E99-4784-9F85-C747595894E2}" destId="{F9C7F3CD-23C3-4067-A274-E2964B2A92D5}" srcOrd="1" destOrd="0" presId="urn:microsoft.com/office/officeart/2005/8/layout/hierarchy2"/>
    <dgm:cxn modelId="{AB1A4DF5-47BD-44D2-8AA7-2D366B72E47B}" type="presParOf" srcId="{F9C7F3CD-23C3-4067-A274-E2964B2A92D5}" destId="{F6BA169E-48A5-40C2-94C6-F863B21A7BF1}" srcOrd="0" destOrd="0" presId="urn:microsoft.com/office/officeart/2005/8/layout/hierarchy2"/>
    <dgm:cxn modelId="{D5429417-EE33-484A-B58A-AC3A4BC8BC9C}" type="presParOf" srcId="{F9C7F3CD-23C3-4067-A274-E2964B2A92D5}" destId="{13D0A102-7E48-456C-A8A3-0667CE701686}" srcOrd="1" destOrd="0" presId="urn:microsoft.com/office/officeart/2005/8/layout/hierarchy2"/>
    <dgm:cxn modelId="{75B79031-A6D1-495C-928C-A027A6763A0C}" type="presParOf" srcId="{330B0954-4E99-4784-9F85-C747595894E2}" destId="{2E426332-E67F-4766-A682-5915CB1916CD}" srcOrd="2" destOrd="0" presId="urn:microsoft.com/office/officeart/2005/8/layout/hierarchy2"/>
    <dgm:cxn modelId="{60719DBB-7607-4E5C-927E-0A59A7713F41}" type="presParOf" srcId="{2E426332-E67F-4766-A682-5915CB1916CD}" destId="{ACEF4146-D30E-41EA-9463-67166339376D}" srcOrd="0" destOrd="0" presId="urn:microsoft.com/office/officeart/2005/8/layout/hierarchy2"/>
    <dgm:cxn modelId="{395AD259-0E74-4297-ABBF-71B62F049E3B}" type="presParOf" srcId="{2E426332-E67F-4766-A682-5915CB1916CD}" destId="{2A35B096-E045-424F-A1EB-0AB22DCDD10A}" srcOrd="1" destOrd="0" presId="urn:microsoft.com/office/officeart/2005/8/layout/hierarchy2"/>
    <dgm:cxn modelId="{77807406-A994-4470-814A-A9A17684FA5C}" type="presParOf" srcId="{2A35B096-E045-424F-A1EB-0AB22DCDD10A}" destId="{164DF971-B2BC-43C1-B7D0-6D4EBD3130B5}" srcOrd="0" destOrd="0" presId="urn:microsoft.com/office/officeart/2005/8/layout/hierarchy2"/>
    <dgm:cxn modelId="{8DC051CA-A43D-4FE0-AAA0-C2ABECA989CA}" type="presParOf" srcId="{164DF971-B2BC-43C1-B7D0-6D4EBD3130B5}" destId="{39073160-23CE-4E3C-8AE5-59FF9F80685D}" srcOrd="0" destOrd="0" presId="urn:microsoft.com/office/officeart/2005/8/layout/hierarchy2"/>
    <dgm:cxn modelId="{82C09D67-F249-46DC-BDF1-E31EA31C65E0}" type="presParOf" srcId="{2A35B096-E045-424F-A1EB-0AB22DCDD10A}" destId="{D2420178-F14D-4C03-8742-A0851B4C6B62}" srcOrd="1" destOrd="0" presId="urn:microsoft.com/office/officeart/2005/8/layout/hierarchy2"/>
    <dgm:cxn modelId="{1D7EEAAD-3433-4E64-895D-75BC86B98A23}" type="presParOf" srcId="{D2420178-F14D-4C03-8742-A0851B4C6B62}" destId="{01D8C340-F10C-4573-A0C8-21EA9DD32291}" srcOrd="0" destOrd="0" presId="urn:microsoft.com/office/officeart/2005/8/layout/hierarchy2"/>
    <dgm:cxn modelId="{DF9DD8C7-0325-4E30-9B64-1EF01117FDEC}" type="presParOf" srcId="{D2420178-F14D-4C03-8742-A0851B4C6B62}" destId="{41893790-1D92-4439-BDBD-E11ABBC28402}" srcOrd="1" destOrd="0" presId="urn:microsoft.com/office/officeart/2005/8/layout/hierarchy2"/>
    <dgm:cxn modelId="{97565DFE-D971-46E0-AAEA-D065047E8B13}" type="presParOf" srcId="{2A35B096-E045-424F-A1EB-0AB22DCDD10A}" destId="{585570F1-51D8-429A-A562-F7D93E6F6D32}" srcOrd="2" destOrd="0" presId="urn:microsoft.com/office/officeart/2005/8/layout/hierarchy2"/>
    <dgm:cxn modelId="{359EC413-C0E1-4480-8E48-3B2646798F9B}" type="presParOf" srcId="{585570F1-51D8-429A-A562-F7D93E6F6D32}" destId="{36D6C880-C0BB-46C5-9B0F-9594AEEA7553}" srcOrd="0" destOrd="0" presId="urn:microsoft.com/office/officeart/2005/8/layout/hierarchy2"/>
    <dgm:cxn modelId="{595A8706-BA06-46FD-9314-AB9F954B4535}" type="presParOf" srcId="{2A35B096-E045-424F-A1EB-0AB22DCDD10A}" destId="{A570D20C-BB3D-489F-AFBD-DB9D67B32AE9}" srcOrd="3" destOrd="0" presId="urn:microsoft.com/office/officeart/2005/8/layout/hierarchy2"/>
    <dgm:cxn modelId="{D1000642-7F05-4629-875A-08C4707003D8}" type="presParOf" srcId="{A570D20C-BB3D-489F-AFBD-DB9D67B32AE9}" destId="{70422BD2-D913-446F-B454-E6FB5011F3E1}" srcOrd="0" destOrd="0" presId="urn:microsoft.com/office/officeart/2005/8/layout/hierarchy2"/>
    <dgm:cxn modelId="{9A8A0FB0-0E5A-4443-BCA8-D51EE283F2EB}" type="presParOf" srcId="{A570D20C-BB3D-489F-AFBD-DB9D67B32AE9}" destId="{F7D69A74-78A9-43DD-A282-39E3974FDDD7}" srcOrd="1" destOrd="0" presId="urn:microsoft.com/office/officeart/2005/8/layout/hierarchy2"/>
    <dgm:cxn modelId="{EA439A8C-3DED-44FD-A665-D1F346300F13}" type="presParOf" srcId="{2A35B096-E045-424F-A1EB-0AB22DCDD10A}" destId="{AE55603B-312B-4F3E-9B85-0C01361C1292}" srcOrd="4" destOrd="0" presId="urn:microsoft.com/office/officeart/2005/8/layout/hierarchy2"/>
    <dgm:cxn modelId="{C0978A15-0D46-46B4-8B70-395E01C83996}" type="presParOf" srcId="{AE55603B-312B-4F3E-9B85-0C01361C1292}" destId="{C92D4CF8-C46A-40FA-96E0-3656EB197BF5}" srcOrd="0" destOrd="0" presId="urn:microsoft.com/office/officeart/2005/8/layout/hierarchy2"/>
    <dgm:cxn modelId="{014090DD-CDC4-4D2B-B0D0-C06A40C3C413}" type="presParOf" srcId="{2A35B096-E045-424F-A1EB-0AB22DCDD10A}" destId="{869A3ACD-8EB7-429A-A911-CA7A0752D7B2}" srcOrd="5" destOrd="0" presId="urn:microsoft.com/office/officeart/2005/8/layout/hierarchy2"/>
    <dgm:cxn modelId="{23480992-E293-466E-9133-FC188D99F8A3}" type="presParOf" srcId="{869A3ACD-8EB7-429A-A911-CA7A0752D7B2}" destId="{6109F89F-99B5-4B2C-9A3A-F3BF25209B3F}" srcOrd="0" destOrd="0" presId="urn:microsoft.com/office/officeart/2005/8/layout/hierarchy2"/>
    <dgm:cxn modelId="{702A4A2A-896E-428A-BC53-8B56B9EEBF5F}" type="presParOf" srcId="{869A3ACD-8EB7-429A-A911-CA7A0752D7B2}" destId="{1D4BABFA-A6EB-47DE-8604-0034F0C6806C}" srcOrd="1" destOrd="0" presId="urn:microsoft.com/office/officeart/2005/8/layout/hierarchy2"/>
    <dgm:cxn modelId="{3881E7A3-CCFB-48C4-917A-441D2D429B29}" type="presParOf" srcId="{2A35B096-E045-424F-A1EB-0AB22DCDD10A}" destId="{6D4177C5-E675-425C-899B-9BB9D0915B19}" srcOrd="6" destOrd="0" presId="urn:microsoft.com/office/officeart/2005/8/layout/hierarchy2"/>
    <dgm:cxn modelId="{985C469C-8408-4CAC-9D0F-F6D89AA7818D}" type="presParOf" srcId="{6D4177C5-E675-425C-899B-9BB9D0915B19}" destId="{9CC5696E-2603-4CA8-AAB5-F0CC57069F73}" srcOrd="0" destOrd="0" presId="urn:microsoft.com/office/officeart/2005/8/layout/hierarchy2"/>
    <dgm:cxn modelId="{866D0FDF-FD59-46AC-B229-55F0D652E22E}" type="presParOf" srcId="{2A35B096-E045-424F-A1EB-0AB22DCDD10A}" destId="{F4A87A4C-764C-414A-95C6-2E421F50C144}" srcOrd="7" destOrd="0" presId="urn:microsoft.com/office/officeart/2005/8/layout/hierarchy2"/>
    <dgm:cxn modelId="{43A4367D-8DA5-49CB-AD0E-4FB4DBF8FAEC}" type="presParOf" srcId="{F4A87A4C-764C-414A-95C6-2E421F50C144}" destId="{FACE2CE7-CE4F-4CFF-A6E5-F2E34622B0E9}" srcOrd="0" destOrd="0" presId="urn:microsoft.com/office/officeart/2005/8/layout/hierarchy2"/>
    <dgm:cxn modelId="{B9D1CBC9-2C9D-42DC-94F8-468E5FDE7E79}" type="presParOf" srcId="{F4A87A4C-764C-414A-95C6-2E421F50C144}" destId="{E75607BE-A6C3-4B4B-8186-C1F2B656F17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995635-C400-4293-AB83-3A65C17C4E6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2358BC5-D4AA-476F-9330-92CD1862F37D}">
      <dgm:prSet/>
      <dgm:spPr/>
      <dgm:t>
        <a:bodyPr/>
        <a:lstStyle/>
        <a:p>
          <a:r>
            <a:rPr lang="tr-TR" dirty="0"/>
            <a:t>Kişiler ve proje hedeflerine göre hareket eder. Bu nedenle testin hedefleri açıkça belirtmek önemlidir.</a:t>
          </a:r>
          <a:endParaRPr lang="en-US" dirty="0"/>
        </a:p>
      </dgm:t>
    </dgm:pt>
    <dgm:pt modelId="{E9976271-85D3-4693-B0D2-FD9786C579A1}" type="parTrans" cxnId="{13033F9F-D4B6-4F0C-AC57-75D3111790BC}">
      <dgm:prSet/>
      <dgm:spPr/>
      <dgm:t>
        <a:bodyPr/>
        <a:lstStyle/>
        <a:p>
          <a:endParaRPr lang="en-US"/>
        </a:p>
      </dgm:t>
    </dgm:pt>
    <dgm:pt modelId="{1E221DE8-62E2-4112-B486-BD5541A588E9}" type="sibTrans" cxnId="{13033F9F-D4B6-4F0C-AC57-75D3111790BC}">
      <dgm:prSet/>
      <dgm:spPr/>
      <dgm:t>
        <a:bodyPr/>
        <a:lstStyle/>
        <a:p>
          <a:endParaRPr lang="en-US"/>
        </a:p>
      </dgm:t>
    </dgm:pt>
    <dgm:pt modelId="{91AB955E-19B7-4CF4-8BB8-E337FBE67444}">
      <dgm:prSet/>
      <dgm:spPr/>
      <dgm:t>
        <a:bodyPr/>
        <a:lstStyle/>
        <a:p>
          <a:r>
            <a:rPr lang="tr-TR" dirty="0"/>
            <a:t>Test esnasında hata bulmak, yazılıma veya yazılım geliştiren ekibe karşı bir eleştiri olarak algılanabilir. Hatalar yapıcı yolla iletilirse test uzmanları ile paydaşlar arasında kötü iletişimlerin yaşanmasına engel olunur.</a:t>
          </a:r>
          <a:endParaRPr lang="en-US" dirty="0"/>
        </a:p>
      </dgm:t>
    </dgm:pt>
    <dgm:pt modelId="{32512A7A-35B0-42EF-AC5F-4BAF18A0B3E8}" type="parTrans" cxnId="{944857A5-7C46-4804-A121-5443F9BA86D6}">
      <dgm:prSet/>
      <dgm:spPr/>
      <dgm:t>
        <a:bodyPr/>
        <a:lstStyle/>
        <a:p>
          <a:endParaRPr lang="en-US"/>
        </a:p>
      </dgm:t>
    </dgm:pt>
    <dgm:pt modelId="{619F95B8-8825-4E43-935F-ED4BCEED8C36}" type="sibTrans" cxnId="{944857A5-7C46-4804-A121-5443F9BA86D6}">
      <dgm:prSet/>
      <dgm:spPr/>
      <dgm:t>
        <a:bodyPr/>
        <a:lstStyle/>
        <a:p>
          <a:endParaRPr lang="en-US"/>
        </a:p>
      </dgm:t>
    </dgm:pt>
    <dgm:pt modelId="{05882DF2-FF1E-4724-8701-95B9ADE6D5A9}">
      <dgm:prSet/>
      <dgm:spPr/>
      <dgm:t>
        <a:bodyPr/>
        <a:lstStyle/>
        <a:p>
          <a:r>
            <a:rPr lang="tr-TR"/>
            <a:t>Bir yazılımda hata aramak; merak, profesyonel kötümserlik, eleştirel bakış, detaylara dikkat etme ve hata tahminlerinin detaylandırılacağı bir yaklaşım gerektirir.</a:t>
          </a:r>
          <a:endParaRPr lang="en-US"/>
        </a:p>
      </dgm:t>
    </dgm:pt>
    <dgm:pt modelId="{55380FC4-72C0-4790-9B01-593971C6D4EB}" type="parTrans" cxnId="{8D9F4578-E06A-44E2-BDCA-3853305E44E7}">
      <dgm:prSet/>
      <dgm:spPr/>
      <dgm:t>
        <a:bodyPr/>
        <a:lstStyle/>
        <a:p>
          <a:endParaRPr lang="en-US"/>
        </a:p>
      </dgm:t>
    </dgm:pt>
    <dgm:pt modelId="{B813F99D-A825-430F-9576-585FA8F72D19}" type="sibTrans" cxnId="{8D9F4578-E06A-44E2-BDCA-3853305E44E7}">
      <dgm:prSet/>
      <dgm:spPr/>
      <dgm:t>
        <a:bodyPr/>
        <a:lstStyle/>
        <a:p>
          <a:endParaRPr lang="en-US"/>
        </a:p>
      </dgm:t>
    </dgm:pt>
    <dgm:pt modelId="{B0DB9072-9469-4106-B30E-0C191EC7ADA0}" type="pres">
      <dgm:prSet presAssocID="{90995635-C400-4293-AB83-3A65C17C4E63}" presName="root" presStyleCnt="0">
        <dgm:presLayoutVars>
          <dgm:dir/>
          <dgm:resizeHandles val="exact"/>
        </dgm:presLayoutVars>
      </dgm:prSet>
      <dgm:spPr/>
    </dgm:pt>
    <dgm:pt modelId="{D25A7A7C-5E7B-49CD-AA55-BCCCCA3EA788}" type="pres">
      <dgm:prSet presAssocID="{52358BC5-D4AA-476F-9330-92CD1862F37D}" presName="compNode" presStyleCnt="0"/>
      <dgm:spPr/>
    </dgm:pt>
    <dgm:pt modelId="{A0893719-7859-4E9B-9560-89F6BB4CA2DD}" type="pres">
      <dgm:prSet presAssocID="{52358BC5-D4AA-476F-9330-92CD1862F37D}" presName="bgRect" presStyleLbl="bgShp" presStyleIdx="0" presStyleCnt="3"/>
      <dgm:spPr/>
    </dgm:pt>
    <dgm:pt modelId="{E6037082-8445-42A9-9CBC-6DA50ACFCB5E}" type="pres">
      <dgm:prSet presAssocID="{52358BC5-D4AA-476F-9330-92CD1862F3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FE576653-0A8C-475F-BBA8-823F6D951E1E}" type="pres">
      <dgm:prSet presAssocID="{52358BC5-D4AA-476F-9330-92CD1862F37D}" presName="spaceRect" presStyleCnt="0"/>
      <dgm:spPr/>
    </dgm:pt>
    <dgm:pt modelId="{A793C8EC-A772-4209-AEEB-39B089D272B5}" type="pres">
      <dgm:prSet presAssocID="{52358BC5-D4AA-476F-9330-92CD1862F37D}" presName="parTx" presStyleLbl="revTx" presStyleIdx="0" presStyleCnt="3">
        <dgm:presLayoutVars>
          <dgm:chMax val="0"/>
          <dgm:chPref val="0"/>
        </dgm:presLayoutVars>
      </dgm:prSet>
      <dgm:spPr/>
    </dgm:pt>
    <dgm:pt modelId="{A28C261A-4568-4917-8C58-1A9E2F3BD0D1}" type="pres">
      <dgm:prSet presAssocID="{1E221DE8-62E2-4112-B486-BD5541A588E9}" presName="sibTrans" presStyleCnt="0"/>
      <dgm:spPr/>
    </dgm:pt>
    <dgm:pt modelId="{072B624B-BA02-4177-B8A0-02EE9A425D91}" type="pres">
      <dgm:prSet presAssocID="{91AB955E-19B7-4CF4-8BB8-E337FBE67444}" presName="compNode" presStyleCnt="0"/>
      <dgm:spPr/>
    </dgm:pt>
    <dgm:pt modelId="{C8706192-7673-494F-AD39-6D509198F6BD}" type="pres">
      <dgm:prSet presAssocID="{91AB955E-19B7-4CF4-8BB8-E337FBE67444}" presName="bgRect" presStyleLbl="bgShp" presStyleIdx="1" presStyleCnt="3"/>
      <dgm:spPr/>
    </dgm:pt>
    <dgm:pt modelId="{3871504B-5658-43BE-8F25-1A3C3F10FD64}" type="pres">
      <dgm:prSet presAssocID="{91AB955E-19B7-4CF4-8BB8-E337FBE674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öcek"/>
        </a:ext>
      </dgm:extLst>
    </dgm:pt>
    <dgm:pt modelId="{350A5ADD-4C07-4242-B6C2-E7A9CBA413AF}" type="pres">
      <dgm:prSet presAssocID="{91AB955E-19B7-4CF4-8BB8-E337FBE67444}" presName="spaceRect" presStyleCnt="0"/>
      <dgm:spPr/>
    </dgm:pt>
    <dgm:pt modelId="{6799983D-7D19-40C7-85B8-097A8DC38371}" type="pres">
      <dgm:prSet presAssocID="{91AB955E-19B7-4CF4-8BB8-E337FBE67444}" presName="parTx" presStyleLbl="revTx" presStyleIdx="1" presStyleCnt="3">
        <dgm:presLayoutVars>
          <dgm:chMax val="0"/>
          <dgm:chPref val="0"/>
        </dgm:presLayoutVars>
      </dgm:prSet>
      <dgm:spPr/>
    </dgm:pt>
    <dgm:pt modelId="{86E2ADC3-123C-4A67-814D-8253AE4C4B31}" type="pres">
      <dgm:prSet presAssocID="{619F95B8-8825-4E43-935F-ED4BCEED8C36}" presName="sibTrans" presStyleCnt="0"/>
      <dgm:spPr/>
    </dgm:pt>
    <dgm:pt modelId="{7FA403BF-35E8-4F25-8C99-D4ECD22FAE46}" type="pres">
      <dgm:prSet presAssocID="{05882DF2-FF1E-4724-8701-95B9ADE6D5A9}" presName="compNode" presStyleCnt="0"/>
      <dgm:spPr/>
    </dgm:pt>
    <dgm:pt modelId="{6249637E-8029-424C-BC7E-2ADC3013AF30}" type="pres">
      <dgm:prSet presAssocID="{05882DF2-FF1E-4724-8701-95B9ADE6D5A9}" presName="bgRect" presStyleLbl="bgShp" presStyleIdx="2" presStyleCnt="3"/>
      <dgm:spPr/>
    </dgm:pt>
    <dgm:pt modelId="{B29FC6D5-3E2E-4E02-AF4E-88D1E3E1225C}" type="pres">
      <dgm:prSet presAssocID="{05882DF2-FF1E-4724-8701-95B9ADE6D5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under Magnifying Glass"/>
        </a:ext>
      </dgm:extLst>
    </dgm:pt>
    <dgm:pt modelId="{8E07E03C-67FB-41C1-B12A-F1B774E8C710}" type="pres">
      <dgm:prSet presAssocID="{05882DF2-FF1E-4724-8701-95B9ADE6D5A9}" presName="spaceRect" presStyleCnt="0"/>
      <dgm:spPr/>
    </dgm:pt>
    <dgm:pt modelId="{D5E2FBAD-DD64-472F-8F8F-B132A768D835}" type="pres">
      <dgm:prSet presAssocID="{05882DF2-FF1E-4724-8701-95B9ADE6D5A9}" presName="parTx" presStyleLbl="revTx" presStyleIdx="2" presStyleCnt="3">
        <dgm:presLayoutVars>
          <dgm:chMax val="0"/>
          <dgm:chPref val="0"/>
        </dgm:presLayoutVars>
      </dgm:prSet>
      <dgm:spPr/>
    </dgm:pt>
  </dgm:ptLst>
  <dgm:cxnLst>
    <dgm:cxn modelId="{FD939566-9DE0-4440-944B-6A7998407F73}" type="presOf" srcId="{90995635-C400-4293-AB83-3A65C17C4E63}" destId="{B0DB9072-9469-4106-B30E-0C191EC7ADA0}" srcOrd="0" destOrd="0" presId="urn:microsoft.com/office/officeart/2018/2/layout/IconVerticalSolidList"/>
    <dgm:cxn modelId="{7BB83A47-7856-461E-A5E0-DD8B00EDCEBF}" type="presOf" srcId="{91AB955E-19B7-4CF4-8BB8-E337FBE67444}" destId="{6799983D-7D19-40C7-85B8-097A8DC38371}" srcOrd="0" destOrd="0" presId="urn:microsoft.com/office/officeart/2018/2/layout/IconVerticalSolidList"/>
    <dgm:cxn modelId="{8E87BF68-6A41-4F20-A442-2F6B85D9A691}" type="presOf" srcId="{52358BC5-D4AA-476F-9330-92CD1862F37D}" destId="{A793C8EC-A772-4209-AEEB-39B089D272B5}" srcOrd="0" destOrd="0" presId="urn:microsoft.com/office/officeart/2018/2/layout/IconVerticalSolidList"/>
    <dgm:cxn modelId="{7E17304D-A330-4271-AB3B-9C0D9EEE0309}" type="presOf" srcId="{05882DF2-FF1E-4724-8701-95B9ADE6D5A9}" destId="{D5E2FBAD-DD64-472F-8F8F-B132A768D835}" srcOrd="0" destOrd="0" presId="urn:microsoft.com/office/officeart/2018/2/layout/IconVerticalSolidList"/>
    <dgm:cxn modelId="{8D9F4578-E06A-44E2-BDCA-3853305E44E7}" srcId="{90995635-C400-4293-AB83-3A65C17C4E63}" destId="{05882DF2-FF1E-4724-8701-95B9ADE6D5A9}" srcOrd="2" destOrd="0" parTransId="{55380FC4-72C0-4790-9B01-593971C6D4EB}" sibTransId="{B813F99D-A825-430F-9576-585FA8F72D19}"/>
    <dgm:cxn modelId="{13033F9F-D4B6-4F0C-AC57-75D3111790BC}" srcId="{90995635-C400-4293-AB83-3A65C17C4E63}" destId="{52358BC5-D4AA-476F-9330-92CD1862F37D}" srcOrd="0" destOrd="0" parTransId="{E9976271-85D3-4693-B0D2-FD9786C579A1}" sibTransId="{1E221DE8-62E2-4112-B486-BD5541A588E9}"/>
    <dgm:cxn modelId="{944857A5-7C46-4804-A121-5443F9BA86D6}" srcId="{90995635-C400-4293-AB83-3A65C17C4E63}" destId="{91AB955E-19B7-4CF4-8BB8-E337FBE67444}" srcOrd="1" destOrd="0" parTransId="{32512A7A-35B0-42EF-AC5F-4BAF18A0B3E8}" sibTransId="{619F95B8-8825-4E43-935F-ED4BCEED8C36}"/>
    <dgm:cxn modelId="{1F6AE0AD-7DA0-4B07-8361-D9EBCA81A555}" type="presParOf" srcId="{B0DB9072-9469-4106-B30E-0C191EC7ADA0}" destId="{D25A7A7C-5E7B-49CD-AA55-BCCCCA3EA788}" srcOrd="0" destOrd="0" presId="urn:microsoft.com/office/officeart/2018/2/layout/IconVerticalSolidList"/>
    <dgm:cxn modelId="{4538A21C-DA6F-44A4-83E6-7F7831A228AD}" type="presParOf" srcId="{D25A7A7C-5E7B-49CD-AA55-BCCCCA3EA788}" destId="{A0893719-7859-4E9B-9560-89F6BB4CA2DD}" srcOrd="0" destOrd="0" presId="urn:microsoft.com/office/officeart/2018/2/layout/IconVerticalSolidList"/>
    <dgm:cxn modelId="{306EFCEB-4764-4F54-B62D-78F2FEF3522F}" type="presParOf" srcId="{D25A7A7C-5E7B-49CD-AA55-BCCCCA3EA788}" destId="{E6037082-8445-42A9-9CBC-6DA50ACFCB5E}" srcOrd="1" destOrd="0" presId="urn:microsoft.com/office/officeart/2018/2/layout/IconVerticalSolidList"/>
    <dgm:cxn modelId="{BFDD766A-839D-4364-B521-F7D587453979}" type="presParOf" srcId="{D25A7A7C-5E7B-49CD-AA55-BCCCCA3EA788}" destId="{FE576653-0A8C-475F-BBA8-823F6D951E1E}" srcOrd="2" destOrd="0" presId="urn:microsoft.com/office/officeart/2018/2/layout/IconVerticalSolidList"/>
    <dgm:cxn modelId="{DDA33DD5-5395-44FB-829D-BF62A9969ED8}" type="presParOf" srcId="{D25A7A7C-5E7B-49CD-AA55-BCCCCA3EA788}" destId="{A793C8EC-A772-4209-AEEB-39B089D272B5}" srcOrd="3" destOrd="0" presId="urn:microsoft.com/office/officeart/2018/2/layout/IconVerticalSolidList"/>
    <dgm:cxn modelId="{22F8DF90-4FA4-4E46-83DB-2B4ACA2D33E4}" type="presParOf" srcId="{B0DB9072-9469-4106-B30E-0C191EC7ADA0}" destId="{A28C261A-4568-4917-8C58-1A9E2F3BD0D1}" srcOrd="1" destOrd="0" presId="urn:microsoft.com/office/officeart/2018/2/layout/IconVerticalSolidList"/>
    <dgm:cxn modelId="{542798FF-25A1-44DB-BBCB-996BC521BB0A}" type="presParOf" srcId="{B0DB9072-9469-4106-B30E-0C191EC7ADA0}" destId="{072B624B-BA02-4177-B8A0-02EE9A425D91}" srcOrd="2" destOrd="0" presId="urn:microsoft.com/office/officeart/2018/2/layout/IconVerticalSolidList"/>
    <dgm:cxn modelId="{0F0E95D1-7AD6-49B2-AA6C-105B6A23E62C}" type="presParOf" srcId="{072B624B-BA02-4177-B8A0-02EE9A425D91}" destId="{C8706192-7673-494F-AD39-6D509198F6BD}" srcOrd="0" destOrd="0" presId="urn:microsoft.com/office/officeart/2018/2/layout/IconVerticalSolidList"/>
    <dgm:cxn modelId="{C350B5BE-31D7-4BC5-B9D8-1A47938DD837}" type="presParOf" srcId="{072B624B-BA02-4177-B8A0-02EE9A425D91}" destId="{3871504B-5658-43BE-8F25-1A3C3F10FD64}" srcOrd="1" destOrd="0" presId="urn:microsoft.com/office/officeart/2018/2/layout/IconVerticalSolidList"/>
    <dgm:cxn modelId="{EF171690-5EE2-4583-B1CA-7706F39B6302}" type="presParOf" srcId="{072B624B-BA02-4177-B8A0-02EE9A425D91}" destId="{350A5ADD-4C07-4242-B6C2-E7A9CBA413AF}" srcOrd="2" destOrd="0" presId="urn:microsoft.com/office/officeart/2018/2/layout/IconVerticalSolidList"/>
    <dgm:cxn modelId="{0501FB40-4868-42E0-B056-001D53B17144}" type="presParOf" srcId="{072B624B-BA02-4177-B8A0-02EE9A425D91}" destId="{6799983D-7D19-40C7-85B8-097A8DC38371}" srcOrd="3" destOrd="0" presId="urn:microsoft.com/office/officeart/2018/2/layout/IconVerticalSolidList"/>
    <dgm:cxn modelId="{F2562BD7-51EC-47C1-A434-977A6C368439}" type="presParOf" srcId="{B0DB9072-9469-4106-B30E-0C191EC7ADA0}" destId="{86E2ADC3-123C-4A67-814D-8253AE4C4B31}" srcOrd="3" destOrd="0" presId="urn:microsoft.com/office/officeart/2018/2/layout/IconVerticalSolidList"/>
    <dgm:cxn modelId="{A5AA298D-800D-4AD4-9811-C6E0A85623F0}" type="presParOf" srcId="{B0DB9072-9469-4106-B30E-0C191EC7ADA0}" destId="{7FA403BF-35E8-4F25-8C99-D4ECD22FAE46}" srcOrd="4" destOrd="0" presId="urn:microsoft.com/office/officeart/2018/2/layout/IconVerticalSolidList"/>
    <dgm:cxn modelId="{699773B9-9F69-46B8-A4CF-405CBABFBA51}" type="presParOf" srcId="{7FA403BF-35E8-4F25-8C99-D4ECD22FAE46}" destId="{6249637E-8029-424C-BC7E-2ADC3013AF30}" srcOrd="0" destOrd="0" presId="urn:microsoft.com/office/officeart/2018/2/layout/IconVerticalSolidList"/>
    <dgm:cxn modelId="{3214D2BA-F5F1-4887-81F7-49961824931F}" type="presParOf" srcId="{7FA403BF-35E8-4F25-8C99-D4ECD22FAE46}" destId="{B29FC6D5-3E2E-4E02-AF4E-88D1E3E1225C}" srcOrd="1" destOrd="0" presId="urn:microsoft.com/office/officeart/2018/2/layout/IconVerticalSolidList"/>
    <dgm:cxn modelId="{AD5F1F85-1F7F-48C5-B4A6-69554688DD7E}" type="presParOf" srcId="{7FA403BF-35E8-4F25-8C99-D4ECD22FAE46}" destId="{8E07E03C-67FB-41C1-B12A-F1B774E8C710}" srcOrd="2" destOrd="0" presId="urn:microsoft.com/office/officeart/2018/2/layout/IconVerticalSolidList"/>
    <dgm:cxn modelId="{C741B2DC-A21B-42B9-B041-E792DA0A1F01}" type="presParOf" srcId="{7FA403BF-35E8-4F25-8C99-D4ECD22FAE46}" destId="{D5E2FBAD-DD64-472F-8F8F-B132A768D8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E14A2C-EFCD-4AB2-B880-41F08F6CE72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2EDF09B-FCD4-4054-8F16-5EBAFF9884C6}">
      <dgm:prSet/>
      <dgm:spPr/>
      <dgm:t>
        <a:bodyPr/>
        <a:lstStyle/>
        <a:p>
          <a:r>
            <a:rPr lang="tr-TR" b="1"/>
            <a:t>Sistem Testi: </a:t>
          </a:r>
          <a:r>
            <a:rPr lang="tr-TR"/>
            <a:t>Tüm sistemin/yazılımın davranışı ile ilgilidir.</a:t>
          </a:r>
          <a:endParaRPr lang="en-US"/>
        </a:p>
      </dgm:t>
    </dgm:pt>
    <dgm:pt modelId="{A79D2CBA-AEC1-4C0D-825D-A1F9DCA01D9B}" type="parTrans" cxnId="{341F2078-EB1D-4828-8994-972F04997540}">
      <dgm:prSet/>
      <dgm:spPr/>
      <dgm:t>
        <a:bodyPr/>
        <a:lstStyle/>
        <a:p>
          <a:endParaRPr lang="en-US"/>
        </a:p>
      </dgm:t>
    </dgm:pt>
    <dgm:pt modelId="{63A0FD2C-4790-40D4-853E-C5B8A9178AAA}" type="sibTrans" cxnId="{341F2078-EB1D-4828-8994-972F04997540}">
      <dgm:prSet/>
      <dgm:spPr/>
      <dgm:t>
        <a:bodyPr/>
        <a:lstStyle/>
        <a:p>
          <a:endParaRPr lang="en-US"/>
        </a:p>
      </dgm:t>
    </dgm:pt>
    <dgm:pt modelId="{19E95DE0-C274-48A1-B4EC-B72034A6636F}">
      <dgm:prSet/>
      <dgm:spPr/>
      <dgm:t>
        <a:bodyPr/>
        <a:lstStyle/>
        <a:p>
          <a:r>
            <a:rPr lang="tr-TR"/>
            <a:t>Master test planında veya ilgili test seviyesinin planında sistem testinin kapsamı açıkça belirtilir.</a:t>
          </a:r>
          <a:endParaRPr lang="en-US"/>
        </a:p>
      </dgm:t>
    </dgm:pt>
    <dgm:pt modelId="{7E41DF64-18EC-4588-8638-DAD884628B53}" type="parTrans" cxnId="{07F9CC91-FFAC-4E42-B11E-2CDCB42DD9D1}">
      <dgm:prSet/>
      <dgm:spPr/>
      <dgm:t>
        <a:bodyPr/>
        <a:lstStyle/>
        <a:p>
          <a:endParaRPr lang="en-US"/>
        </a:p>
      </dgm:t>
    </dgm:pt>
    <dgm:pt modelId="{747061CC-15C2-4B89-A305-1C741A45F50A}" type="sibTrans" cxnId="{07F9CC91-FFAC-4E42-B11E-2CDCB42DD9D1}">
      <dgm:prSet/>
      <dgm:spPr/>
      <dgm:t>
        <a:bodyPr/>
        <a:lstStyle/>
        <a:p>
          <a:endParaRPr lang="en-US"/>
        </a:p>
      </dgm:t>
    </dgm:pt>
    <dgm:pt modelId="{284BD83C-28E6-4E23-8144-09A1B6235810}">
      <dgm:prSet/>
      <dgm:spPr/>
      <dgm:t>
        <a:bodyPr/>
        <a:lstStyle/>
        <a:p>
          <a:r>
            <a:rPr lang="tr-TR"/>
            <a:t>Sistemin çalışacağı ortamla ilgili hata riskini en aza indirmek için sistem testinde test ortamı mümkün olduğunca canlı ortama yakın olmalıdır.</a:t>
          </a:r>
          <a:endParaRPr lang="en-US"/>
        </a:p>
      </dgm:t>
    </dgm:pt>
    <dgm:pt modelId="{94BF0D01-4A76-47AA-8052-C14FB3D1EFDA}" type="parTrans" cxnId="{92DF4B18-883C-4A86-9298-9B4C78AF3D64}">
      <dgm:prSet/>
      <dgm:spPr/>
      <dgm:t>
        <a:bodyPr/>
        <a:lstStyle/>
        <a:p>
          <a:endParaRPr lang="en-US"/>
        </a:p>
      </dgm:t>
    </dgm:pt>
    <dgm:pt modelId="{79759CA5-8AF5-4A2B-A933-969AA457BBDF}" type="sibTrans" cxnId="{92DF4B18-883C-4A86-9298-9B4C78AF3D64}">
      <dgm:prSet/>
      <dgm:spPr/>
      <dgm:t>
        <a:bodyPr/>
        <a:lstStyle/>
        <a:p>
          <a:endParaRPr lang="en-US"/>
        </a:p>
      </dgm:t>
    </dgm:pt>
    <dgm:pt modelId="{3D413E68-D478-4F00-8CF0-614ACC971D11}">
      <dgm:prSet/>
      <dgm:spPr/>
      <dgm:t>
        <a:bodyPr/>
        <a:lstStyle/>
        <a:p>
          <a:r>
            <a:rPr lang="tr-TR"/>
            <a:t>Sistem testi, sistemin fonksiyonel ve fonksiyonel olmayan gereksinimlerini ve veri kalitesini sorgulamalıdır. Bu seviyede test uzmanlarının tamamlanmamış gereksinimlerle de ilgilenmesi gerekir. </a:t>
          </a:r>
          <a:endParaRPr lang="en-US"/>
        </a:p>
      </dgm:t>
    </dgm:pt>
    <dgm:pt modelId="{6D42FAD0-CFBC-459E-8F2E-AD20A217815C}" type="parTrans" cxnId="{F602D9BE-6E7A-4321-A3E8-1B02DCC8C005}">
      <dgm:prSet/>
      <dgm:spPr/>
      <dgm:t>
        <a:bodyPr/>
        <a:lstStyle/>
        <a:p>
          <a:endParaRPr lang="en-US"/>
        </a:p>
      </dgm:t>
    </dgm:pt>
    <dgm:pt modelId="{D7C10780-F886-4FD6-9C1D-10353DE28D9D}" type="sibTrans" cxnId="{F602D9BE-6E7A-4321-A3E8-1B02DCC8C005}">
      <dgm:prSet/>
      <dgm:spPr/>
      <dgm:t>
        <a:bodyPr/>
        <a:lstStyle/>
        <a:p>
          <a:endParaRPr lang="en-US"/>
        </a:p>
      </dgm:t>
    </dgm:pt>
    <dgm:pt modelId="{67AAFC90-B097-4197-9092-028C1374C0C4}" type="pres">
      <dgm:prSet presAssocID="{87E14A2C-EFCD-4AB2-B880-41F08F6CE724}" presName="linear" presStyleCnt="0">
        <dgm:presLayoutVars>
          <dgm:animLvl val="lvl"/>
          <dgm:resizeHandles val="exact"/>
        </dgm:presLayoutVars>
      </dgm:prSet>
      <dgm:spPr/>
    </dgm:pt>
    <dgm:pt modelId="{758632D2-3D61-4895-A7E1-1C7974AFD489}" type="pres">
      <dgm:prSet presAssocID="{F2EDF09B-FCD4-4054-8F16-5EBAFF9884C6}" presName="parentText" presStyleLbl="node1" presStyleIdx="0" presStyleCnt="4">
        <dgm:presLayoutVars>
          <dgm:chMax val="0"/>
          <dgm:bulletEnabled val="1"/>
        </dgm:presLayoutVars>
      </dgm:prSet>
      <dgm:spPr/>
    </dgm:pt>
    <dgm:pt modelId="{8595CA2D-D172-43E8-9DEC-BDF76B4173F6}" type="pres">
      <dgm:prSet presAssocID="{63A0FD2C-4790-40D4-853E-C5B8A9178AAA}" presName="spacer" presStyleCnt="0"/>
      <dgm:spPr/>
    </dgm:pt>
    <dgm:pt modelId="{58475C71-B3D6-4539-8136-C23DC750A3F6}" type="pres">
      <dgm:prSet presAssocID="{19E95DE0-C274-48A1-B4EC-B72034A6636F}" presName="parentText" presStyleLbl="node1" presStyleIdx="1" presStyleCnt="4">
        <dgm:presLayoutVars>
          <dgm:chMax val="0"/>
          <dgm:bulletEnabled val="1"/>
        </dgm:presLayoutVars>
      </dgm:prSet>
      <dgm:spPr/>
    </dgm:pt>
    <dgm:pt modelId="{01DBF7AE-690A-4DE0-AF52-2A550C85BAD2}" type="pres">
      <dgm:prSet presAssocID="{747061CC-15C2-4B89-A305-1C741A45F50A}" presName="spacer" presStyleCnt="0"/>
      <dgm:spPr/>
    </dgm:pt>
    <dgm:pt modelId="{C299A475-9CC0-400A-BA1B-2FED01EEE58C}" type="pres">
      <dgm:prSet presAssocID="{284BD83C-28E6-4E23-8144-09A1B6235810}" presName="parentText" presStyleLbl="node1" presStyleIdx="2" presStyleCnt="4">
        <dgm:presLayoutVars>
          <dgm:chMax val="0"/>
          <dgm:bulletEnabled val="1"/>
        </dgm:presLayoutVars>
      </dgm:prSet>
      <dgm:spPr/>
    </dgm:pt>
    <dgm:pt modelId="{B1AB60BF-DF15-4FE1-A709-66285F576E5A}" type="pres">
      <dgm:prSet presAssocID="{79759CA5-8AF5-4A2B-A933-969AA457BBDF}" presName="spacer" presStyleCnt="0"/>
      <dgm:spPr/>
    </dgm:pt>
    <dgm:pt modelId="{BA5CB223-DA9C-4264-8F6E-6D08B49D7494}" type="pres">
      <dgm:prSet presAssocID="{3D413E68-D478-4F00-8CF0-614ACC971D11}" presName="parentText" presStyleLbl="node1" presStyleIdx="3" presStyleCnt="4">
        <dgm:presLayoutVars>
          <dgm:chMax val="0"/>
          <dgm:bulletEnabled val="1"/>
        </dgm:presLayoutVars>
      </dgm:prSet>
      <dgm:spPr/>
    </dgm:pt>
  </dgm:ptLst>
  <dgm:cxnLst>
    <dgm:cxn modelId="{B991C914-D0CD-48DD-88AE-AC95AA96EE2D}" type="presOf" srcId="{F2EDF09B-FCD4-4054-8F16-5EBAFF9884C6}" destId="{758632D2-3D61-4895-A7E1-1C7974AFD489}" srcOrd="0" destOrd="0" presId="urn:microsoft.com/office/officeart/2005/8/layout/vList2"/>
    <dgm:cxn modelId="{92DF4B18-883C-4A86-9298-9B4C78AF3D64}" srcId="{87E14A2C-EFCD-4AB2-B880-41F08F6CE724}" destId="{284BD83C-28E6-4E23-8144-09A1B6235810}" srcOrd="2" destOrd="0" parTransId="{94BF0D01-4A76-47AA-8052-C14FB3D1EFDA}" sibTransId="{79759CA5-8AF5-4A2B-A933-969AA457BBDF}"/>
    <dgm:cxn modelId="{341F2078-EB1D-4828-8994-972F04997540}" srcId="{87E14A2C-EFCD-4AB2-B880-41F08F6CE724}" destId="{F2EDF09B-FCD4-4054-8F16-5EBAFF9884C6}" srcOrd="0" destOrd="0" parTransId="{A79D2CBA-AEC1-4C0D-825D-A1F9DCA01D9B}" sibTransId="{63A0FD2C-4790-40D4-853E-C5B8A9178AAA}"/>
    <dgm:cxn modelId="{E5E49B7B-F4CC-43F8-BC49-BB03CE903B8F}" type="presOf" srcId="{87E14A2C-EFCD-4AB2-B880-41F08F6CE724}" destId="{67AAFC90-B097-4197-9092-028C1374C0C4}" srcOrd="0" destOrd="0" presId="urn:microsoft.com/office/officeart/2005/8/layout/vList2"/>
    <dgm:cxn modelId="{32AF397C-2E18-4601-8E4D-5C1AE747647E}" type="presOf" srcId="{3D413E68-D478-4F00-8CF0-614ACC971D11}" destId="{BA5CB223-DA9C-4264-8F6E-6D08B49D7494}" srcOrd="0" destOrd="0" presId="urn:microsoft.com/office/officeart/2005/8/layout/vList2"/>
    <dgm:cxn modelId="{07F9CC91-FFAC-4E42-B11E-2CDCB42DD9D1}" srcId="{87E14A2C-EFCD-4AB2-B880-41F08F6CE724}" destId="{19E95DE0-C274-48A1-B4EC-B72034A6636F}" srcOrd="1" destOrd="0" parTransId="{7E41DF64-18EC-4588-8638-DAD884628B53}" sibTransId="{747061CC-15C2-4B89-A305-1C741A45F50A}"/>
    <dgm:cxn modelId="{DF3354A0-9BA2-48E1-842D-AA0EE0A7A20A}" type="presOf" srcId="{19E95DE0-C274-48A1-B4EC-B72034A6636F}" destId="{58475C71-B3D6-4539-8136-C23DC750A3F6}" srcOrd="0" destOrd="0" presId="urn:microsoft.com/office/officeart/2005/8/layout/vList2"/>
    <dgm:cxn modelId="{F602D9BE-6E7A-4321-A3E8-1B02DCC8C005}" srcId="{87E14A2C-EFCD-4AB2-B880-41F08F6CE724}" destId="{3D413E68-D478-4F00-8CF0-614ACC971D11}" srcOrd="3" destOrd="0" parTransId="{6D42FAD0-CFBC-459E-8F2E-AD20A217815C}" sibTransId="{D7C10780-F886-4FD6-9C1D-10353DE28D9D}"/>
    <dgm:cxn modelId="{C63627ED-9A95-447A-8F26-3D8F2AB51F6B}" type="presOf" srcId="{284BD83C-28E6-4E23-8144-09A1B6235810}" destId="{C299A475-9CC0-400A-BA1B-2FED01EEE58C}" srcOrd="0" destOrd="0" presId="urn:microsoft.com/office/officeart/2005/8/layout/vList2"/>
    <dgm:cxn modelId="{8E04DABB-F6FE-4A22-855D-8A7061BC3A98}" type="presParOf" srcId="{67AAFC90-B097-4197-9092-028C1374C0C4}" destId="{758632D2-3D61-4895-A7E1-1C7974AFD489}" srcOrd="0" destOrd="0" presId="urn:microsoft.com/office/officeart/2005/8/layout/vList2"/>
    <dgm:cxn modelId="{2D90A330-67C5-4624-95E4-95B9AE7E43FF}" type="presParOf" srcId="{67AAFC90-B097-4197-9092-028C1374C0C4}" destId="{8595CA2D-D172-43E8-9DEC-BDF76B4173F6}" srcOrd="1" destOrd="0" presId="urn:microsoft.com/office/officeart/2005/8/layout/vList2"/>
    <dgm:cxn modelId="{DD5F7D6B-C548-45CE-9CDA-2DAB421894B6}" type="presParOf" srcId="{67AAFC90-B097-4197-9092-028C1374C0C4}" destId="{58475C71-B3D6-4539-8136-C23DC750A3F6}" srcOrd="2" destOrd="0" presId="urn:microsoft.com/office/officeart/2005/8/layout/vList2"/>
    <dgm:cxn modelId="{3175AA23-0F51-46E1-B55A-89EE3359545B}" type="presParOf" srcId="{67AAFC90-B097-4197-9092-028C1374C0C4}" destId="{01DBF7AE-690A-4DE0-AF52-2A550C85BAD2}" srcOrd="3" destOrd="0" presId="urn:microsoft.com/office/officeart/2005/8/layout/vList2"/>
    <dgm:cxn modelId="{02CA37AF-9CC5-403C-81F3-00CBA66E733C}" type="presParOf" srcId="{67AAFC90-B097-4197-9092-028C1374C0C4}" destId="{C299A475-9CC0-400A-BA1B-2FED01EEE58C}" srcOrd="4" destOrd="0" presId="urn:microsoft.com/office/officeart/2005/8/layout/vList2"/>
    <dgm:cxn modelId="{06EC56DC-4003-4944-9CA9-136229E9E50F}" type="presParOf" srcId="{67AAFC90-B097-4197-9092-028C1374C0C4}" destId="{B1AB60BF-DF15-4FE1-A709-66285F576E5A}" srcOrd="5" destOrd="0" presId="urn:microsoft.com/office/officeart/2005/8/layout/vList2"/>
    <dgm:cxn modelId="{8525F2CC-4653-4984-9CAC-0638AC566B48}" type="presParOf" srcId="{67AAFC90-B097-4197-9092-028C1374C0C4}" destId="{BA5CB223-DA9C-4264-8F6E-6D08B49D749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2F87B9F-14E2-46DE-BD28-849924ED1A0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FBEDE05-7D7B-42D7-9C56-A66167632068}">
      <dgm:prSet/>
      <dgm:spPr/>
      <dgm:t>
        <a:bodyPr/>
        <a:lstStyle/>
        <a:p>
          <a:r>
            <a:rPr lang="tr-TR" b="1"/>
            <a:t>Bileşen (Birim) Testi: </a:t>
          </a:r>
          <a:r>
            <a:rPr lang="tr-TR"/>
            <a:t>Birim testi ayrı ayrı test edilebilen yazılım modülü, nesnesi, sınıfı için hataları arar ve bunların işleyişini yalın olarak doğrular. </a:t>
          </a:r>
          <a:endParaRPr lang="en-US"/>
        </a:p>
      </dgm:t>
    </dgm:pt>
    <dgm:pt modelId="{16EC0B2A-9A20-4D61-B0B8-16E980BDF349}" type="parTrans" cxnId="{B17EB484-ECDF-4E52-8AE4-18F7BB24465C}">
      <dgm:prSet/>
      <dgm:spPr/>
      <dgm:t>
        <a:bodyPr/>
        <a:lstStyle/>
        <a:p>
          <a:endParaRPr lang="en-US"/>
        </a:p>
      </dgm:t>
    </dgm:pt>
    <dgm:pt modelId="{3EB6AE39-C771-454D-BE11-ABDA8B5AE902}" type="sibTrans" cxnId="{B17EB484-ECDF-4E52-8AE4-18F7BB24465C}">
      <dgm:prSet/>
      <dgm:spPr/>
      <dgm:t>
        <a:bodyPr/>
        <a:lstStyle/>
        <a:p>
          <a:endParaRPr lang="en-US"/>
        </a:p>
      </dgm:t>
    </dgm:pt>
    <dgm:pt modelId="{63ED45BB-14E9-4FAC-8084-A4A7FF1417FD}">
      <dgm:prSet/>
      <dgm:spPr/>
      <dgm:t>
        <a:bodyPr/>
        <a:lstStyle/>
        <a:p>
          <a:r>
            <a:rPr lang="tr-TR"/>
            <a:t>Birim testinde genelde koda erişim vardır. Bundan dolayı genellikle kodu yazan programcı tarafından yapılır.</a:t>
          </a:r>
          <a:endParaRPr lang="en-US"/>
        </a:p>
      </dgm:t>
    </dgm:pt>
    <dgm:pt modelId="{B1A0950C-57A1-4492-9875-7F71B05AFD17}" type="parTrans" cxnId="{7692F89D-E3FD-4576-A5E4-9ACD9C569A01}">
      <dgm:prSet/>
      <dgm:spPr/>
      <dgm:t>
        <a:bodyPr/>
        <a:lstStyle/>
        <a:p>
          <a:endParaRPr lang="en-US"/>
        </a:p>
      </dgm:t>
    </dgm:pt>
    <dgm:pt modelId="{AF208BA8-78C0-495B-B2B1-FD9832F78739}" type="sibTrans" cxnId="{7692F89D-E3FD-4576-A5E4-9ACD9C569A01}">
      <dgm:prSet/>
      <dgm:spPr/>
      <dgm:t>
        <a:bodyPr/>
        <a:lstStyle/>
        <a:p>
          <a:endParaRPr lang="en-US"/>
        </a:p>
      </dgm:t>
    </dgm:pt>
    <dgm:pt modelId="{ADB31A1C-F0B2-431D-81E8-A3DD5DB35F78}">
      <dgm:prSet/>
      <dgm:spPr/>
      <dgm:t>
        <a:bodyPr/>
        <a:lstStyle/>
        <a:p>
          <a:r>
            <a:rPr lang="tr-TR"/>
            <a:t>Birim testinde çıkan hatalar genellikle kayıt altına alınmadan hemen yazılımcı tarafından düzeltilir. </a:t>
          </a:r>
          <a:endParaRPr lang="en-US"/>
        </a:p>
      </dgm:t>
    </dgm:pt>
    <dgm:pt modelId="{87CFE079-C266-42A9-9354-0E66AA47BEE1}" type="parTrans" cxnId="{CC3E5167-AD49-44EA-B998-9117DBD24C20}">
      <dgm:prSet/>
      <dgm:spPr/>
      <dgm:t>
        <a:bodyPr/>
        <a:lstStyle/>
        <a:p>
          <a:endParaRPr lang="en-US"/>
        </a:p>
      </dgm:t>
    </dgm:pt>
    <dgm:pt modelId="{C9AC7B8F-9417-430B-9A3C-A5B2A4A47FE7}" type="sibTrans" cxnId="{CC3E5167-AD49-44EA-B998-9117DBD24C20}">
      <dgm:prSet/>
      <dgm:spPr/>
      <dgm:t>
        <a:bodyPr/>
        <a:lstStyle/>
        <a:p>
          <a:endParaRPr lang="en-US"/>
        </a:p>
      </dgm:t>
    </dgm:pt>
    <dgm:pt modelId="{890CB526-92D2-4D81-9241-6ABB000ADB69}" type="pres">
      <dgm:prSet presAssocID="{E2F87B9F-14E2-46DE-BD28-849924ED1A00}" presName="linear" presStyleCnt="0">
        <dgm:presLayoutVars>
          <dgm:animLvl val="lvl"/>
          <dgm:resizeHandles val="exact"/>
        </dgm:presLayoutVars>
      </dgm:prSet>
      <dgm:spPr/>
    </dgm:pt>
    <dgm:pt modelId="{F3E60F58-A4F4-43E4-8A75-21C3B5F583B3}" type="pres">
      <dgm:prSet presAssocID="{5FBEDE05-7D7B-42D7-9C56-A66167632068}" presName="parentText" presStyleLbl="node1" presStyleIdx="0" presStyleCnt="3">
        <dgm:presLayoutVars>
          <dgm:chMax val="0"/>
          <dgm:bulletEnabled val="1"/>
        </dgm:presLayoutVars>
      </dgm:prSet>
      <dgm:spPr/>
    </dgm:pt>
    <dgm:pt modelId="{344A50E4-5582-4BC2-9ABE-EF1AE80BC6BD}" type="pres">
      <dgm:prSet presAssocID="{3EB6AE39-C771-454D-BE11-ABDA8B5AE902}" presName="spacer" presStyleCnt="0"/>
      <dgm:spPr/>
    </dgm:pt>
    <dgm:pt modelId="{96C116CA-1306-4192-8220-FB253CFC0C95}" type="pres">
      <dgm:prSet presAssocID="{63ED45BB-14E9-4FAC-8084-A4A7FF1417FD}" presName="parentText" presStyleLbl="node1" presStyleIdx="1" presStyleCnt="3">
        <dgm:presLayoutVars>
          <dgm:chMax val="0"/>
          <dgm:bulletEnabled val="1"/>
        </dgm:presLayoutVars>
      </dgm:prSet>
      <dgm:spPr/>
    </dgm:pt>
    <dgm:pt modelId="{893F1AB0-AA5A-4719-894E-BC1B91BABA96}" type="pres">
      <dgm:prSet presAssocID="{AF208BA8-78C0-495B-B2B1-FD9832F78739}" presName="spacer" presStyleCnt="0"/>
      <dgm:spPr/>
    </dgm:pt>
    <dgm:pt modelId="{EBEF55AA-AA1C-488E-ACC6-22EB3B5BE410}" type="pres">
      <dgm:prSet presAssocID="{ADB31A1C-F0B2-431D-81E8-A3DD5DB35F78}" presName="parentText" presStyleLbl="node1" presStyleIdx="2" presStyleCnt="3">
        <dgm:presLayoutVars>
          <dgm:chMax val="0"/>
          <dgm:bulletEnabled val="1"/>
        </dgm:presLayoutVars>
      </dgm:prSet>
      <dgm:spPr/>
    </dgm:pt>
  </dgm:ptLst>
  <dgm:cxnLst>
    <dgm:cxn modelId="{CC3E5167-AD49-44EA-B998-9117DBD24C20}" srcId="{E2F87B9F-14E2-46DE-BD28-849924ED1A00}" destId="{ADB31A1C-F0B2-431D-81E8-A3DD5DB35F78}" srcOrd="2" destOrd="0" parTransId="{87CFE079-C266-42A9-9354-0E66AA47BEE1}" sibTransId="{C9AC7B8F-9417-430B-9A3C-A5B2A4A47FE7}"/>
    <dgm:cxn modelId="{576AB454-40CC-4063-ADC6-00B4325E211F}" type="presOf" srcId="{63ED45BB-14E9-4FAC-8084-A4A7FF1417FD}" destId="{96C116CA-1306-4192-8220-FB253CFC0C95}" srcOrd="0" destOrd="0" presId="urn:microsoft.com/office/officeart/2005/8/layout/vList2"/>
    <dgm:cxn modelId="{B17EB484-ECDF-4E52-8AE4-18F7BB24465C}" srcId="{E2F87B9F-14E2-46DE-BD28-849924ED1A00}" destId="{5FBEDE05-7D7B-42D7-9C56-A66167632068}" srcOrd="0" destOrd="0" parTransId="{16EC0B2A-9A20-4D61-B0B8-16E980BDF349}" sibTransId="{3EB6AE39-C771-454D-BE11-ABDA8B5AE902}"/>
    <dgm:cxn modelId="{7692F89D-E3FD-4576-A5E4-9ACD9C569A01}" srcId="{E2F87B9F-14E2-46DE-BD28-849924ED1A00}" destId="{63ED45BB-14E9-4FAC-8084-A4A7FF1417FD}" srcOrd="1" destOrd="0" parTransId="{B1A0950C-57A1-4492-9875-7F71B05AFD17}" sibTransId="{AF208BA8-78C0-495B-B2B1-FD9832F78739}"/>
    <dgm:cxn modelId="{73E853C6-7233-456A-939F-BCB63BC4930E}" type="presOf" srcId="{5FBEDE05-7D7B-42D7-9C56-A66167632068}" destId="{F3E60F58-A4F4-43E4-8A75-21C3B5F583B3}" srcOrd="0" destOrd="0" presId="urn:microsoft.com/office/officeart/2005/8/layout/vList2"/>
    <dgm:cxn modelId="{38FD68D9-DE55-4546-858D-F94D32BF60D1}" type="presOf" srcId="{ADB31A1C-F0B2-431D-81E8-A3DD5DB35F78}" destId="{EBEF55AA-AA1C-488E-ACC6-22EB3B5BE410}" srcOrd="0" destOrd="0" presId="urn:microsoft.com/office/officeart/2005/8/layout/vList2"/>
    <dgm:cxn modelId="{087712DD-FBC4-4C06-A08A-F3BCD4B8BD31}" type="presOf" srcId="{E2F87B9F-14E2-46DE-BD28-849924ED1A00}" destId="{890CB526-92D2-4D81-9241-6ABB000ADB69}" srcOrd="0" destOrd="0" presId="urn:microsoft.com/office/officeart/2005/8/layout/vList2"/>
    <dgm:cxn modelId="{87FAD2D2-3F32-4840-9CEC-9CD98F3AB4F1}" type="presParOf" srcId="{890CB526-92D2-4D81-9241-6ABB000ADB69}" destId="{F3E60F58-A4F4-43E4-8A75-21C3B5F583B3}" srcOrd="0" destOrd="0" presId="urn:microsoft.com/office/officeart/2005/8/layout/vList2"/>
    <dgm:cxn modelId="{A58461AB-D940-4AE1-80BA-AD9CE61E20ED}" type="presParOf" srcId="{890CB526-92D2-4D81-9241-6ABB000ADB69}" destId="{344A50E4-5582-4BC2-9ABE-EF1AE80BC6BD}" srcOrd="1" destOrd="0" presId="urn:microsoft.com/office/officeart/2005/8/layout/vList2"/>
    <dgm:cxn modelId="{5C2A987C-8E5E-4543-A426-B7518C78988F}" type="presParOf" srcId="{890CB526-92D2-4D81-9241-6ABB000ADB69}" destId="{96C116CA-1306-4192-8220-FB253CFC0C95}" srcOrd="2" destOrd="0" presId="urn:microsoft.com/office/officeart/2005/8/layout/vList2"/>
    <dgm:cxn modelId="{49F7EC7A-AB1C-41F5-AA05-AF8E683519E9}" type="presParOf" srcId="{890CB526-92D2-4D81-9241-6ABB000ADB69}" destId="{893F1AB0-AA5A-4719-894E-BC1B91BABA96}" srcOrd="3" destOrd="0" presId="urn:microsoft.com/office/officeart/2005/8/layout/vList2"/>
    <dgm:cxn modelId="{C52E00B7-83D1-4BA5-9F2E-13A65ACF0AB4}" type="presParOf" srcId="{890CB526-92D2-4D81-9241-6ABB000ADB69}" destId="{EBEF55AA-AA1C-488E-ACC6-22EB3B5BE41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B036D-3244-417E-849B-F5C4C09B5798}">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EB7BD-3410-4D19-91D8-C0BA978EBAC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434F83-152C-4FAA-B4C4-D341A4CD619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33450">
            <a:lnSpc>
              <a:spcPct val="100000"/>
            </a:lnSpc>
            <a:spcBef>
              <a:spcPct val="0"/>
            </a:spcBef>
            <a:spcAft>
              <a:spcPct val="35000"/>
            </a:spcAft>
            <a:buNone/>
          </a:pPr>
          <a:r>
            <a:rPr lang="tr-TR" sz="2100" kern="1200"/>
            <a:t>Yazılım sistemleri, kurum içi uygulamalardan(erp, portal) tüketici ürünlerine kadar (elektrik saatleri) yaşamın ayrılmaz bir parçasıdır. </a:t>
          </a:r>
          <a:endParaRPr lang="en-US" sz="2100" kern="1200"/>
        </a:p>
      </dsp:txBody>
      <dsp:txXfrm>
        <a:off x="1057183" y="1805"/>
        <a:ext cx="9458416" cy="915310"/>
      </dsp:txXfrm>
    </dsp:sp>
    <dsp:sp modelId="{7800B684-E1D3-4A4D-9025-310D2B1FCAEB}">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766035-E6F3-490E-B030-2680B9B713F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7684DE-2EB0-4864-A362-3F6126F2D5D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33450">
            <a:lnSpc>
              <a:spcPct val="100000"/>
            </a:lnSpc>
            <a:spcBef>
              <a:spcPct val="0"/>
            </a:spcBef>
            <a:spcAft>
              <a:spcPct val="35000"/>
            </a:spcAft>
            <a:buNone/>
          </a:pPr>
          <a:r>
            <a:rPr lang="tr-TR" sz="2100" kern="1200"/>
            <a:t>İnsanlar tarafından geliştirilen bu sistemlerde hata faktörü her zaman vardır.  </a:t>
          </a:r>
          <a:endParaRPr lang="en-US" sz="2100" kern="1200"/>
        </a:p>
      </dsp:txBody>
      <dsp:txXfrm>
        <a:off x="1057183" y="1145944"/>
        <a:ext cx="9458416" cy="915310"/>
      </dsp:txXfrm>
    </dsp:sp>
    <dsp:sp modelId="{6C0842B0-BAD4-45F0-A6A1-7F5BF59B8B5B}">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F7F69-21FF-440D-971A-D8AA5E373E4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11F8A-B10E-4B14-AAC9-64D75F93C1D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33450">
            <a:lnSpc>
              <a:spcPct val="100000"/>
            </a:lnSpc>
            <a:spcBef>
              <a:spcPct val="0"/>
            </a:spcBef>
            <a:spcAft>
              <a:spcPct val="35000"/>
            </a:spcAft>
            <a:buNone/>
          </a:pPr>
          <a:r>
            <a:rPr lang="tr-TR" sz="2100" kern="1200"/>
            <a:t>Hataların bazıları önemsizdir, ancak bazıları pahalı veya tehlikeli durumlara yol açabilir.</a:t>
          </a:r>
          <a:endParaRPr lang="en-US" sz="2100" kern="1200"/>
        </a:p>
      </dsp:txBody>
      <dsp:txXfrm>
        <a:off x="1057183" y="2290082"/>
        <a:ext cx="9458416" cy="915310"/>
      </dsp:txXfrm>
    </dsp:sp>
    <dsp:sp modelId="{700DA4B7-3EB3-4984-8B46-54AA5DCA7D35}">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229DD-7A98-4948-8DF2-939E3E995BD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B2ED80-2948-486E-92E6-E2A37A66EC0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33450">
            <a:lnSpc>
              <a:spcPct val="100000"/>
            </a:lnSpc>
            <a:spcBef>
              <a:spcPct val="0"/>
            </a:spcBef>
            <a:spcAft>
              <a:spcPct val="35000"/>
            </a:spcAft>
            <a:buNone/>
          </a:pPr>
          <a:r>
            <a:rPr lang="tr-TR" sz="2100" kern="1200"/>
            <a:t>Test sayesinde yazılımın hem fonksiyonel hem de fonksiyonel olmayan gereksinimleri (güvenlik, kullanılabilirlik, verimlilik) açısından kalite seviyesi de belirlenir.  </a:t>
          </a:r>
          <a:endParaRPr lang="en-US" sz="2100" kern="1200"/>
        </a:p>
      </dsp:txBody>
      <dsp:txXfrm>
        <a:off x="1057183" y="3434221"/>
        <a:ext cx="9458416" cy="9153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76002-0D77-44BF-972B-D39279C1030B}">
      <dsp:nvSpPr>
        <dsp:cNvPr id="0" name=""/>
        <dsp:cNvSpPr/>
      </dsp:nvSpPr>
      <dsp:spPr>
        <a:xfrm>
          <a:off x="0" y="0"/>
          <a:ext cx="8742263" cy="9224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b="1" kern="1200" dirty="0"/>
            <a:t>Entegrasyon Testi: </a:t>
          </a:r>
          <a:r>
            <a:rPr lang="tr-TR" sz="1700" kern="1200" dirty="0"/>
            <a:t>Bileşenler arasındaki arayüzleri, dosya sistemi ve donanım gibi sistemin farklı bölümleriyle etkileşimini ve sistemler arasındaki arayüzleri test eder.</a:t>
          </a:r>
          <a:endParaRPr lang="en-US" sz="1700" kern="1200" dirty="0"/>
        </a:p>
      </dsp:txBody>
      <dsp:txXfrm>
        <a:off x="27017" y="27017"/>
        <a:ext cx="7668958" cy="868383"/>
      </dsp:txXfrm>
    </dsp:sp>
    <dsp:sp modelId="{39CA125C-0D48-4F70-8A07-C811CC062239}">
      <dsp:nvSpPr>
        <dsp:cNvPr id="0" name=""/>
        <dsp:cNvSpPr/>
      </dsp:nvSpPr>
      <dsp:spPr>
        <a:xfrm>
          <a:off x="732164" y="1090129"/>
          <a:ext cx="8742263" cy="922417"/>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dirty="0"/>
            <a:t>Test esası; yazılım ve sistem tasarımı, mimari, iş akışları ve kullanım senaryolarına dayanmaktadır. </a:t>
          </a:r>
          <a:endParaRPr lang="en-US" sz="1700" kern="1200" dirty="0"/>
        </a:p>
      </dsp:txBody>
      <dsp:txXfrm>
        <a:off x="759181" y="1117146"/>
        <a:ext cx="7356493" cy="868383"/>
      </dsp:txXfrm>
    </dsp:sp>
    <dsp:sp modelId="{6E0043C3-96A5-4DF1-9E69-F00C2F44121D}">
      <dsp:nvSpPr>
        <dsp:cNvPr id="0" name=""/>
        <dsp:cNvSpPr/>
      </dsp:nvSpPr>
      <dsp:spPr>
        <a:xfrm>
          <a:off x="1453401" y="2180258"/>
          <a:ext cx="8742263" cy="922417"/>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Bileşen entegrasyon testi, yazılımın bileşenleri arasındaki etkileşimleri test eder ve bileşen testinden sonra yapılır. </a:t>
          </a:r>
          <a:endParaRPr lang="en-US" sz="1700" kern="1200"/>
        </a:p>
      </dsp:txBody>
      <dsp:txXfrm>
        <a:off x="1480418" y="2207275"/>
        <a:ext cx="7367421" cy="868383"/>
      </dsp:txXfrm>
    </dsp:sp>
    <dsp:sp modelId="{5C6FD39A-236E-4F7E-A35B-671B6632A85E}">
      <dsp:nvSpPr>
        <dsp:cNvPr id="0" name=""/>
        <dsp:cNvSpPr/>
      </dsp:nvSpPr>
      <dsp:spPr>
        <a:xfrm>
          <a:off x="2185565" y="3270387"/>
          <a:ext cx="8742263" cy="922417"/>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Sistem entegrasyon testi, farklı sistemler veya donanım ve yazılım arasındaki etkileşimleri test eder ve sistem testinden sonra yapılabilir.</a:t>
          </a:r>
          <a:endParaRPr lang="en-US" sz="1700" kern="1200"/>
        </a:p>
      </dsp:txBody>
      <dsp:txXfrm>
        <a:off x="2212582" y="3297404"/>
        <a:ext cx="7356493" cy="868383"/>
      </dsp:txXfrm>
    </dsp:sp>
    <dsp:sp modelId="{F801CB24-7243-4F25-860A-4D42C3CA95D1}">
      <dsp:nvSpPr>
        <dsp:cNvPr id="0" name=""/>
        <dsp:cNvSpPr/>
      </dsp:nvSpPr>
      <dsp:spPr>
        <a:xfrm>
          <a:off x="8142692" y="706487"/>
          <a:ext cx="599571" cy="599571"/>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77595" y="706487"/>
        <a:ext cx="329765" cy="451177"/>
      </dsp:txXfrm>
    </dsp:sp>
    <dsp:sp modelId="{21708392-AD42-4BE4-B095-7D0CB468A400}">
      <dsp:nvSpPr>
        <dsp:cNvPr id="0" name=""/>
        <dsp:cNvSpPr/>
      </dsp:nvSpPr>
      <dsp:spPr>
        <a:xfrm>
          <a:off x="8874856" y="1796616"/>
          <a:ext cx="599571" cy="599571"/>
        </a:xfrm>
        <a:prstGeom prst="downArrow">
          <a:avLst>
            <a:gd name="adj1" fmla="val 55000"/>
            <a:gd name="adj2" fmla="val 45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09759" y="1796616"/>
        <a:ext cx="329765" cy="451177"/>
      </dsp:txXfrm>
    </dsp:sp>
    <dsp:sp modelId="{DCAE1CF2-5DEE-4D60-8639-A383B161B904}">
      <dsp:nvSpPr>
        <dsp:cNvPr id="0" name=""/>
        <dsp:cNvSpPr/>
      </dsp:nvSpPr>
      <dsp:spPr>
        <a:xfrm>
          <a:off x="9596093" y="2886746"/>
          <a:ext cx="599571" cy="599571"/>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30996" y="2886746"/>
        <a:ext cx="329765" cy="4511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9F1FC-38C4-4739-8208-BE1DB8DEED68}">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BB0D1-9C3B-4EB7-9D89-DC2E3D63C715}">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E8A70B-A9EA-4B97-B872-277EE1B04197}">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tr-TR" sz="1700" b="1" kern="1200"/>
            <a:t>Kabul Testi: </a:t>
          </a:r>
          <a:r>
            <a:rPr lang="tr-TR" sz="1700" kern="1200"/>
            <a:t>Kabul testi genellikle bir yazılımın müşterilerinin veya kullanıcılarının sorumluluğundadır; bu seviyedeki testlere diğer paydaşlar da dahil olabilir. </a:t>
          </a:r>
          <a:endParaRPr lang="en-US" sz="1700" kern="1200"/>
        </a:p>
      </dsp:txBody>
      <dsp:txXfrm>
        <a:off x="1058686" y="1808"/>
        <a:ext cx="9456913" cy="916611"/>
      </dsp:txXfrm>
    </dsp:sp>
    <dsp:sp modelId="{E83DF539-A25E-45DA-AAC1-A5AD331D13CC}">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3833F-20AA-492E-B31C-B02E16090272}">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12EE0-ED04-4298-ACE2-47F0F47ACB57}">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tr-TR" sz="1700" kern="1200"/>
            <a:t>Kabul testinin amacı, sisteme, sistemin parçalarına veya sistemin fonksiyonel olmayan gereksinimlerine karşı güven oluşturmaktır. </a:t>
          </a:r>
          <a:endParaRPr lang="en-US" sz="1700" kern="1200"/>
        </a:p>
      </dsp:txBody>
      <dsp:txXfrm>
        <a:off x="1058686" y="1147573"/>
        <a:ext cx="9456913" cy="916611"/>
      </dsp:txXfrm>
    </dsp:sp>
    <dsp:sp modelId="{BE6FC11B-11EA-4818-BC2D-5C6DB0DF4A2B}">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354A7-5271-4BB7-B69E-02B560F3349A}">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8FA9E3-EB07-4C1A-B090-BFDC2ED7D125}">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tr-TR" sz="1700" kern="1200"/>
            <a:t>Kabul testinde ana odak hataları bulmak değildir, sistemin canlıya hazır olduğunu göstermektir.</a:t>
          </a:r>
          <a:endParaRPr lang="en-US" sz="1700" kern="1200"/>
        </a:p>
      </dsp:txBody>
      <dsp:txXfrm>
        <a:off x="1058686" y="2293338"/>
        <a:ext cx="9456913" cy="916611"/>
      </dsp:txXfrm>
    </dsp:sp>
    <dsp:sp modelId="{497BE9C1-402A-446A-BD3D-FFB87FF7DB13}">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D6A969-723D-4A99-8EFB-7FD87ADC825F}">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BED88-F0E2-46B7-9E42-7846B51DE1AA}">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tr-TR" sz="1700" kern="1200"/>
            <a:t>Kabul testinin son test seviyesi olmadığı durumlar olabilir buna rağmen kabul testinde sistemin canlıya alınmaya ve kullanıma hazır olup olmadığı denetlenebilir. Örneğin, geniş ölçekli sistem entegrasyon testi, kabul testinin ardından yapılabilir</a:t>
          </a:r>
          <a:endParaRPr lang="en-US" sz="1700" kern="1200"/>
        </a:p>
      </dsp:txBody>
      <dsp:txXfrm>
        <a:off x="1058686" y="3439103"/>
        <a:ext cx="9456913" cy="9166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65B6F-B404-4112-BDB4-6EB12E02730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CC019-A717-4B0E-BD28-43780665963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9E332-2A71-473A-83E0-DAFEEFBFB57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tr-TR" sz="2100" b="1" kern="1200"/>
            <a:t>Modifikasyonlar</a:t>
          </a:r>
          <a:r>
            <a:rPr lang="tr-TR" sz="2100" kern="1200"/>
            <a:t>; işletim sisteminde yeni keşfedilen güvenlik açıklarını düzeltmek amacıyla veya veri tabanı yükseltmeleri, planlı geliştirme değişikliklerini (örn. sürüm tabanlı), acil durum değişikliklerini ve ortam değişikliklerini içerir. </a:t>
          </a:r>
          <a:endParaRPr lang="en-US" sz="2100" kern="1200"/>
        </a:p>
      </dsp:txBody>
      <dsp:txXfrm>
        <a:off x="1435590" y="531"/>
        <a:ext cx="9080009" cy="1242935"/>
      </dsp:txXfrm>
    </dsp:sp>
    <dsp:sp modelId="{5912B34B-F62C-405E-99A8-75EA2CD0E8F2}">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BE556-D512-4610-926A-EACA801B17E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954817-2E97-430D-B9B8-28D0FB6EF9C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tr-TR" sz="2100" b="1" kern="1200"/>
            <a:t>Taşıma</a:t>
          </a:r>
          <a:r>
            <a:rPr lang="tr-TR" sz="2100" kern="1200"/>
            <a:t> (bir platformdan diğerine) için bakım testi, mevcut sistemdeki işlevselliğin yeni ortamda da gerçekleştirilmesi gereken operasyonel testleri içermelidir. </a:t>
          </a:r>
          <a:endParaRPr lang="en-US" sz="2100" kern="1200"/>
        </a:p>
      </dsp:txBody>
      <dsp:txXfrm>
        <a:off x="1435590" y="1554201"/>
        <a:ext cx="9080009" cy="1242935"/>
      </dsp:txXfrm>
    </dsp:sp>
    <dsp:sp modelId="{611B84A4-9E31-4D01-B41A-261CB419EE76}">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933AB-C982-4303-8309-A42D00C1723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E254CF-075B-4BF2-8785-9A13523B2DA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tr-TR" sz="2100" kern="1200"/>
            <a:t>Bir sistemin </a:t>
          </a:r>
          <a:r>
            <a:rPr lang="tr-TR" sz="2100" b="1" kern="1200"/>
            <a:t>kullanımdan kaldırılmasına </a:t>
          </a:r>
          <a:r>
            <a:rPr lang="tr-TR" sz="2100" kern="1200"/>
            <a:t>yönelik bakım testi, veri taşıma testini ve uzun süreli veri saklama dönemleri gerekmesi durumunda yedeklemeyi içerebilir.</a:t>
          </a:r>
          <a:endParaRPr lang="en-US" sz="2100" kern="1200"/>
        </a:p>
      </dsp:txBody>
      <dsp:txXfrm>
        <a:off x="1435590" y="3107870"/>
        <a:ext cx="9080009" cy="12429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0A860-7210-4A12-86D5-04B6A6A0481F}">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FF009-832C-4408-8D6F-DA41FDF809D5}">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b="1" kern="1200"/>
            <a:t>Dinamik Test </a:t>
          </a:r>
          <a:r>
            <a:rPr lang="tr-TR" sz="1600" kern="1200"/>
            <a:t>altında bir kod yürütülür. Yazılım sisteminin işlevsel davranışını, bellek / işlemci kullanımını ve sistemin genel performansını kontrol eder. </a:t>
          </a:r>
          <a:endParaRPr lang="en-US" sz="1600" kern="1200"/>
        </a:p>
      </dsp:txBody>
      <dsp:txXfrm>
        <a:off x="378614" y="886531"/>
        <a:ext cx="2810360" cy="1744948"/>
      </dsp:txXfrm>
    </dsp:sp>
    <dsp:sp modelId="{E4A745D9-97EF-457E-8D52-57D67979DF32}">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3A58DA-0E2C-4576-B270-397C040CBF8D}">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Bu testin temel amacı, yazılım ürününün iş gereksinimlerine uygun olarak çalıştığını doğrulamaktır. Bu test aynı zamanda Yürütme tekniği veya doğrulama testi olarak da adlandırılır.</a:t>
          </a:r>
          <a:endParaRPr lang="en-US" sz="1600" kern="1200"/>
        </a:p>
      </dsp:txBody>
      <dsp:txXfrm>
        <a:off x="3946203" y="886531"/>
        <a:ext cx="2810360" cy="1744948"/>
      </dsp:txXfrm>
    </dsp:sp>
    <dsp:sp modelId="{E80A4E31-17A2-4F78-84C0-387F1B05423C}">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E2AB4-C801-4C2E-AAC3-5B5A7A6B4BD0}">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dirty="0"/>
            <a:t>Dinamik test, yazılımı çalıştırır ve çıktıyı beklenen sonuçla doğrular. </a:t>
          </a:r>
          <a:r>
            <a:rPr lang="tr-TR" sz="1600" b="0" i="0" kern="1200" dirty="0"/>
            <a:t>Statement </a:t>
          </a:r>
          <a:r>
            <a:rPr lang="tr-TR" sz="1600" b="0" i="0" kern="1200" dirty="0" err="1"/>
            <a:t>Coverage</a:t>
          </a:r>
          <a:r>
            <a:rPr lang="tr-TR" sz="1600" b="0" i="0" kern="1200" dirty="0"/>
            <a:t> (Satır Kapsamı) ile kod satırlarının ne kadar test edildiği yüzdelik hesaplanır. </a:t>
          </a:r>
          <a:endParaRPr lang="en-US" sz="1600" kern="1200" dirty="0"/>
        </a:p>
      </dsp:txBody>
      <dsp:txXfrm>
        <a:off x="7513791" y="886531"/>
        <a:ext cx="2810360" cy="17449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CF0BB-3B79-4807-8B18-465C4EC2A2FB}">
      <dsp:nvSpPr>
        <dsp:cNvPr id="0" name=""/>
        <dsp:cNvSpPr/>
      </dsp:nvSpPr>
      <dsp:spPr>
        <a:xfrm>
          <a:off x="0" y="13315"/>
          <a:ext cx="10378440"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1" kern="1200"/>
            <a:t>Statik Test </a:t>
          </a:r>
          <a:r>
            <a:rPr lang="tr-TR" sz="1900" kern="1200"/>
            <a:t>, yazılım uygulamasının kod yürütmeden test edildiği bir yazılım testi türüdür. </a:t>
          </a:r>
          <a:endParaRPr lang="en-US" sz="1900" kern="1200"/>
        </a:p>
      </dsp:txBody>
      <dsp:txXfrm>
        <a:off x="36845" y="50160"/>
        <a:ext cx="10304750" cy="681087"/>
      </dsp:txXfrm>
    </dsp:sp>
    <dsp:sp modelId="{3BAA6B98-2F1F-46E3-A4A7-A4080C989916}">
      <dsp:nvSpPr>
        <dsp:cNvPr id="0" name=""/>
        <dsp:cNvSpPr/>
      </dsp:nvSpPr>
      <dsp:spPr>
        <a:xfrm>
          <a:off x="0" y="822813"/>
          <a:ext cx="10378440" cy="7547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Statik testin temel amacı, yazılım geliştirme sürecinin erken aşamalarında hataları bularak yazılım uygulamalarının kalitesini artırmaktır.</a:t>
          </a:r>
          <a:endParaRPr lang="en-US" sz="1900" kern="1200"/>
        </a:p>
      </dsp:txBody>
      <dsp:txXfrm>
        <a:off x="36845" y="859658"/>
        <a:ext cx="10304750" cy="681087"/>
      </dsp:txXfrm>
    </dsp:sp>
    <dsp:sp modelId="{9EEB2628-D18F-406C-90FC-18B62DF4E144}">
      <dsp:nvSpPr>
        <dsp:cNvPr id="0" name=""/>
        <dsp:cNvSpPr/>
      </dsp:nvSpPr>
      <dsp:spPr>
        <a:xfrm>
          <a:off x="0" y="1632310"/>
          <a:ext cx="10378440" cy="75477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Hataları bulmak için kodun, gereksinim belgelerinin ve belge tasarımının manuel veya otomatik incelemeleri yapılır. </a:t>
          </a:r>
          <a:endParaRPr lang="en-US" sz="1900" kern="1200"/>
        </a:p>
      </dsp:txBody>
      <dsp:txXfrm>
        <a:off x="36845" y="1669155"/>
        <a:ext cx="10304750" cy="681087"/>
      </dsp:txXfrm>
    </dsp:sp>
    <dsp:sp modelId="{12B1AF75-F970-4355-B95D-710440991F06}">
      <dsp:nvSpPr>
        <dsp:cNvPr id="0" name=""/>
        <dsp:cNvSpPr/>
      </dsp:nvSpPr>
      <dsp:spPr>
        <a:xfrm>
          <a:off x="0" y="2441808"/>
          <a:ext cx="10378440" cy="7547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İş belgeleri; gereksinim özellikleri, tasarım belgesi, test planları olabilir. </a:t>
          </a:r>
          <a:endParaRPr lang="en-US" sz="1900" kern="1200"/>
        </a:p>
      </dsp:txBody>
      <dsp:txXfrm>
        <a:off x="36845" y="2478653"/>
        <a:ext cx="10304750" cy="6810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CE7AE-5495-4A05-9F1E-71A1391D74BF}">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F19543E3-46BC-42E9-9A23-19B4A132F4CF}">
      <dsp:nvSpPr>
        <dsp:cNvPr id="0" name=""/>
        <dsp:cNvSpPr/>
      </dsp:nvSpPr>
      <dsp:spPr>
        <a:xfrm>
          <a:off x="8061" y="5979"/>
          <a:ext cx="3034531" cy="182071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tr-TR" sz="2000" b="1" kern="1200"/>
            <a:t>Gözden Geçirme Çeşitleri: </a:t>
          </a:r>
          <a:r>
            <a:rPr lang="tr-TR" sz="2000" kern="1200"/>
            <a:t>Tek bir yazılım birden fazla gözden geçirmenin konusu olabilir. </a:t>
          </a:r>
          <a:endParaRPr lang="en-US" sz="2000" kern="1200"/>
        </a:p>
      </dsp:txBody>
      <dsp:txXfrm>
        <a:off x="8061" y="5979"/>
        <a:ext cx="3034531" cy="1820718"/>
      </dsp:txXfrm>
    </dsp:sp>
    <dsp:sp modelId="{49A857D4-BD2E-405A-A70E-160D2903026A}">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B69A2497-4881-44F5-804D-76CFD2BB6F80}">
      <dsp:nvSpPr>
        <dsp:cNvPr id="0" name=""/>
        <dsp:cNvSpPr/>
      </dsp:nvSpPr>
      <dsp:spPr>
        <a:xfrm>
          <a:off x="3740534" y="5979"/>
          <a:ext cx="3034531" cy="1820718"/>
        </a:xfrm>
        <a:prstGeom prst="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tr-TR" sz="2000" kern="1200"/>
            <a:t>Birden fazla gözden geçirme çeşidi kullanılırsa, hangisinin önce yapılacağı projenin durumuna göre değişkenlik gösterebilir.</a:t>
          </a:r>
          <a:endParaRPr lang="en-US" sz="2000" kern="1200"/>
        </a:p>
      </dsp:txBody>
      <dsp:txXfrm>
        <a:off x="3740534" y="5979"/>
        <a:ext cx="3034531" cy="1820718"/>
      </dsp:txXfrm>
    </dsp:sp>
    <dsp:sp modelId="{879CBB0B-0A12-4A9A-B7D3-D9C4A954FEA0}">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B2EDDA6D-A5C6-4267-A188-FFE0668F24DA}">
      <dsp:nvSpPr>
        <dsp:cNvPr id="0" name=""/>
        <dsp:cNvSpPr/>
      </dsp:nvSpPr>
      <dsp:spPr>
        <a:xfrm>
          <a:off x="7473007" y="5979"/>
          <a:ext cx="3034531" cy="1820718"/>
        </a:xfrm>
        <a:prstGeom prst="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tr-TR" sz="2000" b="1" kern="1200"/>
            <a:t>Gayri Resmi Gözden Geçirme: </a:t>
          </a:r>
          <a:r>
            <a:rPr lang="tr-TR" sz="2000" kern="1200"/>
            <a:t>Resmi süreç yoktur.</a:t>
          </a:r>
          <a:endParaRPr lang="en-US" sz="2000" kern="1200"/>
        </a:p>
      </dsp:txBody>
      <dsp:txXfrm>
        <a:off x="7473007" y="5979"/>
        <a:ext cx="3034531" cy="1820718"/>
      </dsp:txXfrm>
    </dsp:sp>
    <dsp:sp modelId="{4D321F2C-7FAB-4A55-B458-8941FB027FAD}">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8F852ED5-C9FB-4C29-9738-B94417AE4548}">
      <dsp:nvSpPr>
        <dsp:cNvPr id="0" name=""/>
        <dsp:cNvSpPr/>
      </dsp:nvSpPr>
      <dsp:spPr>
        <a:xfrm>
          <a:off x="8061" y="2524640"/>
          <a:ext cx="3034531" cy="1820718"/>
        </a:xfrm>
        <a:prstGeom prst="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tr-TR" sz="2000" kern="1200"/>
            <a:t>Temel amaç: hızlı ve kolay bir şekilde hataların bulunması</a:t>
          </a:r>
          <a:endParaRPr lang="en-US" sz="2000" kern="1200"/>
        </a:p>
      </dsp:txBody>
      <dsp:txXfrm>
        <a:off x="8061" y="2524640"/>
        <a:ext cx="3034531" cy="1820718"/>
      </dsp:txXfrm>
    </dsp:sp>
    <dsp:sp modelId="{5B767647-0945-45BC-8592-A13562453BEB}">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5A96EAE8-3442-4735-ACDC-81DA5124DDD7}">
      <dsp:nvSpPr>
        <dsp:cNvPr id="0" name=""/>
        <dsp:cNvSpPr/>
      </dsp:nvSpPr>
      <dsp:spPr>
        <a:xfrm>
          <a:off x="3740534" y="2524640"/>
          <a:ext cx="3034531" cy="1820718"/>
        </a:xfrm>
        <a:prstGeom prst="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tr-TR" sz="2000" kern="1200"/>
            <a:t>Tasarımları ve kodu gözden geçiren tecrübeli teknik biri tarafından gerçekleştirilebilir </a:t>
          </a:r>
          <a:endParaRPr lang="en-US" sz="2000" kern="1200"/>
        </a:p>
      </dsp:txBody>
      <dsp:txXfrm>
        <a:off x="3740534" y="2524640"/>
        <a:ext cx="3034531" cy="1820718"/>
      </dsp:txXfrm>
    </dsp:sp>
    <dsp:sp modelId="{E3C47BA0-B33E-4CC6-B4B9-8E0D100C6D60}">
      <dsp:nvSpPr>
        <dsp:cNvPr id="0" name=""/>
        <dsp:cNvSpPr/>
      </dsp:nvSpPr>
      <dsp:spPr>
        <a:xfrm>
          <a:off x="7473007" y="2524640"/>
          <a:ext cx="3034531" cy="1820718"/>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tr-TR" sz="2000" kern="1200"/>
            <a:t>Sonuçlar kayıt altına alınması isteğe bağlıdır. </a:t>
          </a:r>
          <a:endParaRPr lang="en-US" sz="2000" kern="1200"/>
        </a:p>
      </dsp:txBody>
      <dsp:txXfrm>
        <a:off x="7473007" y="2524640"/>
        <a:ext cx="3034531" cy="18207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9AF7E-6259-4D16-9DBC-CAF84C25898F}">
      <dsp:nvSpPr>
        <dsp:cNvPr id="0" name=""/>
        <dsp:cNvSpPr/>
      </dsp:nvSpPr>
      <dsp:spPr>
        <a:xfrm>
          <a:off x="0" y="296640"/>
          <a:ext cx="2923783" cy="175427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a:t>Her bir gözden geçirmenin önceden belirlenmiş net hedefleri olmalıdır.</a:t>
          </a:r>
          <a:endParaRPr lang="en-US" sz="1700" kern="1200"/>
        </a:p>
      </dsp:txBody>
      <dsp:txXfrm>
        <a:off x="0" y="296640"/>
        <a:ext cx="2923783" cy="1754270"/>
      </dsp:txXfrm>
    </dsp:sp>
    <dsp:sp modelId="{D1C401FE-691F-4ED0-B866-CF43057FA3A8}">
      <dsp:nvSpPr>
        <dsp:cNvPr id="0" name=""/>
        <dsp:cNvSpPr/>
      </dsp:nvSpPr>
      <dsp:spPr>
        <a:xfrm>
          <a:off x="3216161" y="296640"/>
          <a:ext cx="2923783" cy="175427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a:t>Bulunan hatalar normal karşılanır ve objektif şekilde ifade edilir</a:t>
          </a:r>
          <a:endParaRPr lang="en-US" sz="1700" kern="1200"/>
        </a:p>
      </dsp:txBody>
      <dsp:txXfrm>
        <a:off x="3216161" y="296640"/>
        <a:ext cx="2923783" cy="1754270"/>
      </dsp:txXfrm>
    </dsp:sp>
    <dsp:sp modelId="{83D10037-5E5A-4FA8-9B93-675E9D0532DF}">
      <dsp:nvSpPr>
        <dsp:cNvPr id="0" name=""/>
        <dsp:cNvSpPr/>
      </dsp:nvSpPr>
      <dsp:spPr>
        <a:xfrm>
          <a:off x="6432323" y="296640"/>
          <a:ext cx="2923783" cy="175427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a:t>Gözden geçirme güven ortamı içinde gerçekleştirilir ve çıktılar katılımcıları değerlendirmek için kullanılmaz.</a:t>
          </a:r>
          <a:endParaRPr lang="en-US" sz="1700" kern="1200"/>
        </a:p>
      </dsp:txBody>
      <dsp:txXfrm>
        <a:off x="6432323" y="296640"/>
        <a:ext cx="2923783" cy="1754270"/>
      </dsp:txXfrm>
    </dsp:sp>
    <dsp:sp modelId="{4C16CF22-F9F0-4F9F-960D-A0CE4C5D25A8}">
      <dsp:nvSpPr>
        <dsp:cNvPr id="0" name=""/>
        <dsp:cNvSpPr/>
      </dsp:nvSpPr>
      <dsp:spPr>
        <a:xfrm>
          <a:off x="0" y="2343289"/>
          <a:ext cx="2923783" cy="175427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a:t>Gözden geçirme teknikleri, hedeflere ulaşmanın uygun olacağı şekilde ve yazılımın çeşidine ve seviyesine ve ayrıca gözden geçiricilere uygun olacak şekilde uygulanır</a:t>
          </a:r>
          <a:endParaRPr lang="en-US" sz="1700" kern="1200"/>
        </a:p>
      </dsp:txBody>
      <dsp:txXfrm>
        <a:off x="0" y="2343289"/>
        <a:ext cx="2923783" cy="1754270"/>
      </dsp:txXfrm>
    </dsp:sp>
    <dsp:sp modelId="{38CA5E59-3DC3-4364-8E66-A1368AFCD061}">
      <dsp:nvSpPr>
        <dsp:cNvPr id="0" name=""/>
        <dsp:cNvSpPr/>
      </dsp:nvSpPr>
      <dsp:spPr>
        <a:xfrm>
          <a:off x="3216161" y="2343289"/>
          <a:ext cx="2923783" cy="175427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a:t>Hata tanımlama konusunda etkinliği artırmak için uygun olan durumlarda kontrol listeleri ve roller kullanılır</a:t>
          </a:r>
          <a:endParaRPr lang="en-US" sz="1700" kern="1200"/>
        </a:p>
      </dsp:txBody>
      <dsp:txXfrm>
        <a:off x="3216161" y="2343289"/>
        <a:ext cx="2923783" cy="1754270"/>
      </dsp:txXfrm>
    </dsp:sp>
    <dsp:sp modelId="{70A16BFF-CCE9-4DAD-B819-75B105FF6995}">
      <dsp:nvSpPr>
        <dsp:cNvPr id="0" name=""/>
        <dsp:cNvSpPr/>
      </dsp:nvSpPr>
      <dsp:spPr>
        <a:xfrm>
          <a:off x="6432323" y="2343289"/>
          <a:ext cx="2923783" cy="175427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a:t>Öğrenme ve süreç iyileştirmesine vurgu yapılmalıdır.</a:t>
          </a:r>
          <a:endParaRPr lang="en-US" sz="1700" kern="1200"/>
        </a:p>
      </dsp:txBody>
      <dsp:txXfrm>
        <a:off x="6432323" y="2343289"/>
        <a:ext cx="2923783" cy="175427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D0893-CE4B-482B-B738-1E38B170CAF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71844-4779-405B-8D25-6C06F8ED865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BF761C-B591-4349-8454-4DCCC299247C}">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tr-TR" sz="1900" b="1" kern="1200"/>
            <a:t>Test Geliştirme Süreci: </a:t>
          </a:r>
          <a:r>
            <a:rPr lang="tr-TR" sz="1900" kern="1200"/>
            <a:t>Test</a:t>
          </a:r>
          <a:r>
            <a:rPr lang="tr-TR" sz="1900" b="1" kern="1200"/>
            <a:t> </a:t>
          </a:r>
          <a:r>
            <a:rPr lang="tr-TR" sz="1900" kern="1200"/>
            <a:t>geliştirme süreci, çok az sayıda dokümantasyon veya hiç doküman olmadan gayri resmi süreçten, çok resmi sürece kadar çeşitli şekillerde gerçekleştirilebilir.</a:t>
          </a:r>
          <a:endParaRPr lang="en-US" sz="1900" kern="1200"/>
        </a:p>
      </dsp:txBody>
      <dsp:txXfrm>
        <a:off x="1057183" y="1805"/>
        <a:ext cx="9458416" cy="915310"/>
      </dsp:txXfrm>
    </dsp:sp>
    <dsp:sp modelId="{73ACAFA7-9028-435A-B3FE-FF9ABDEAA392}">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5AD93-A06F-40CA-AE4E-DC33D59EECE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29ED5D-F780-45A1-9305-F52F5C296AE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tr-TR" sz="1900" kern="1200"/>
            <a:t>Resmiyet seviyesi testin bağlamına göre değişir, bunlar arasında testin ve geliştirme süreçlerinin olgunluğu, zaman kısıtlamaları, emniyet veya mevzuat ve katılan kişiler yer alabilir.</a:t>
          </a:r>
          <a:endParaRPr lang="en-US" sz="1900" kern="1200"/>
        </a:p>
      </dsp:txBody>
      <dsp:txXfrm>
        <a:off x="1057183" y="1145944"/>
        <a:ext cx="9458416" cy="915310"/>
      </dsp:txXfrm>
    </dsp:sp>
    <dsp:sp modelId="{7FB8B45A-658A-4A84-BE7C-7B6217BABE7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D9208-0AB0-417C-9DCD-581652B68F3A}">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94FFF-2B2C-41F5-A969-054A3BFA2384}">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tr-TR" sz="1900" kern="1200"/>
            <a:t>Test tasarımı sırasında test senaryoları ve test verisi oluşturulur ve belirlenir. </a:t>
          </a:r>
          <a:endParaRPr lang="en-US" sz="1900" kern="1200"/>
        </a:p>
      </dsp:txBody>
      <dsp:txXfrm>
        <a:off x="1057183" y="2290082"/>
        <a:ext cx="9458416" cy="915310"/>
      </dsp:txXfrm>
    </dsp:sp>
    <dsp:sp modelId="{9C6858A7-B9CA-46A7-8F0A-AC2A49E0395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4F48B-2EDA-4666-9B57-C1C91D71D9E5}">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E6CC8-6746-47F4-9668-02D972D7775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44550">
            <a:lnSpc>
              <a:spcPct val="100000"/>
            </a:lnSpc>
            <a:spcBef>
              <a:spcPct val="0"/>
            </a:spcBef>
            <a:spcAft>
              <a:spcPct val="35000"/>
            </a:spcAft>
            <a:buNone/>
          </a:pPr>
          <a:r>
            <a:rPr lang="tr-TR" sz="1900" kern="1200"/>
            <a:t>Test senaryosu, belirli test hedeflerini veya test koşullarını kapsayacak şekilde belirlenmiş bir dizi girdi değeri, yürütme önkoşulu, beklenen sonucu içerir. </a:t>
          </a:r>
          <a:endParaRPr lang="en-US" sz="1900" kern="1200"/>
        </a:p>
      </dsp:txBody>
      <dsp:txXfrm>
        <a:off x="1057183" y="3434221"/>
        <a:ext cx="9458416" cy="91531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38D9E-CA91-4983-8174-B2A9701B5999}">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4A6D2-3516-4E41-B40D-AC8D3A88A0F0}">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574F5D-3D2F-4C0C-AD39-909A7A81299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tr-TR" sz="2200" kern="1200"/>
            <a:t>Planlama bir master test planında yer alabileceği gibi sistem testi ve kabul testi gibi test seviyeleri için ayrı test planlarında da yer alabilir.</a:t>
          </a:r>
          <a:endParaRPr lang="en-US" sz="2200" kern="1200"/>
        </a:p>
      </dsp:txBody>
      <dsp:txXfrm>
        <a:off x="1057183" y="1805"/>
        <a:ext cx="9458416" cy="915310"/>
      </dsp:txXfrm>
    </dsp:sp>
    <dsp:sp modelId="{3F356426-0A9D-4155-8FBE-5EB287598A6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457A5-DA49-4F17-BC41-B25EDB1081C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364740-30C0-4FA0-AC92-2B4797D71F9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tr-TR" sz="2200" kern="1200"/>
            <a:t>Organizasyonun test politikası, test kapsamı, hedefler, riskler, sınırlandırmalar, önem, test edilebilirlik ve kaynakların elverişliliği gibi faktörler planlamayı etkiler. </a:t>
          </a:r>
          <a:endParaRPr lang="en-US" sz="2200" kern="1200"/>
        </a:p>
      </dsp:txBody>
      <dsp:txXfrm>
        <a:off x="1057183" y="1145944"/>
        <a:ext cx="9458416" cy="915310"/>
      </dsp:txXfrm>
    </dsp:sp>
    <dsp:sp modelId="{4F923271-2B65-47B0-8046-216D72B28015}">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69F52-B2C8-4F51-8DC9-061F1215BE6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CAB6D-EF8C-4434-B0C2-40259097275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tr-TR" sz="2200" kern="1200"/>
            <a:t>Test planlama sürekli devam eden bir aktivitedir ve tüm yazılım yaşam döngüsü süreçlerinde ve aktivitelerinde ele alınır.</a:t>
          </a:r>
          <a:endParaRPr lang="en-US" sz="2200" kern="1200"/>
        </a:p>
      </dsp:txBody>
      <dsp:txXfrm>
        <a:off x="1057183" y="2290082"/>
        <a:ext cx="9458416" cy="915310"/>
      </dsp:txXfrm>
    </dsp:sp>
    <dsp:sp modelId="{94669C0C-7169-4C9C-8A55-8A49846173D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61A8E9-58E3-4D4C-ADA8-5CE434F3E4A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5F90B-1FE7-4A92-A2D6-97EED00C81F0}">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tr-TR" sz="2200" kern="1200"/>
            <a:t>Planın güncellenmesi için değişen riskleri tanımak adına test aktivitelerinden gelen geri bildirimler kullanılır. </a:t>
          </a:r>
          <a:endParaRPr lang="en-US" sz="2200" kern="1200"/>
        </a:p>
      </dsp:txBody>
      <dsp:txXfrm>
        <a:off x="1057183" y="3434221"/>
        <a:ext cx="9458416" cy="91531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39703-D3C2-41DE-9EE3-54FB903608AF}">
      <dsp:nvSpPr>
        <dsp:cNvPr id="0" name=""/>
        <dsp:cNvSpPr/>
      </dsp:nvSpPr>
      <dsp:spPr>
        <a:xfrm>
          <a:off x="425195" y="0"/>
          <a:ext cx="5513832" cy="5513832"/>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78C35-43B0-4C43-8188-B194E85617A4}">
      <dsp:nvSpPr>
        <dsp:cNvPr id="0" name=""/>
        <dsp:cNvSpPr/>
      </dsp:nvSpPr>
      <dsp:spPr>
        <a:xfrm>
          <a:off x="783595" y="358399"/>
          <a:ext cx="2205532" cy="22055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b="1" kern="1200"/>
            <a:t>Test Tahminleme: </a:t>
          </a:r>
          <a:r>
            <a:rPr lang="tr-TR" sz="1400" kern="1200"/>
            <a:t>Test tahminlemesi için iki yaklaşım bulunmaktadır. </a:t>
          </a:r>
          <a:endParaRPr lang="en-US" sz="1400" kern="1200"/>
        </a:p>
      </dsp:txBody>
      <dsp:txXfrm>
        <a:off x="891260" y="466064"/>
        <a:ext cx="1990202" cy="1990202"/>
      </dsp:txXfrm>
    </dsp:sp>
    <dsp:sp modelId="{EA44FFD1-399B-4E33-A5A2-C88EB1D208A5}">
      <dsp:nvSpPr>
        <dsp:cNvPr id="0" name=""/>
        <dsp:cNvSpPr/>
      </dsp:nvSpPr>
      <dsp:spPr>
        <a:xfrm>
          <a:off x="3375096" y="358399"/>
          <a:ext cx="2205532" cy="220553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Metrik bazlı yaklaşım: Benzer projelere veya geçmiş projelere dayanarak mevcut test çabasını tahmin etme</a:t>
          </a:r>
          <a:endParaRPr lang="en-US" sz="1400" kern="1200"/>
        </a:p>
      </dsp:txBody>
      <dsp:txXfrm>
        <a:off x="3482761" y="466064"/>
        <a:ext cx="1990202" cy="1990202"/>
      </dsp:txXfrm>
    </dsp:sp>
    <dsp:sp modelId="{679FBE62-D865-4AAE-A755-B08E60D68A56}">
      <dsp:nvSpPr>
        <dsp:cNvPr id="0" name=""/>
        <dsp:cNvSpPr/>
      </dsp:nvSpPr>
      <dsp:spPr>
        <a:xfrm>
          <a:off x="783595" y="2949900"/>
          <a:ext cx="2205532" cy="220553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Uzman bazlı yaklaşım: Uzmanlar tarafından yapılan tahminlere dayanarak görevleri tahmin etme</a:t>
          </a:r>
          <a:endParaRPr lang="en-US" sz="1400" kern="1200"/>
        </a:p>
      </dsp:txBody>
      <dsp:txXfrm>
        <a:off x="891260" y="3057565"/>
        <a:ext cx="1990202" cy="1990202"/>
      </dsp:txXfrm>
    </dsp:sp>
    <dsp:sp modelId="{6EA22179-BAF4-48B1-85A6-2D4F37FF4566}">
      <dsp:nvSpPr>
        <dsp:cNvPr id="0" name=""/>
        <dsp:cNvSpPr/>
      </dsp:nvSpPr>
      <dsp:spPr>
        <a:xfrm>
          <a:off x="3375096" y="2949900"/>
          <a:ext cx="2205532" cy="220553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tr-TR" sz="1400" kern="1200"/>
            <a:t>Test eforu birçok faktöre bağlı olabilir. Bunlar;</a:t>
          </a:r>
          <a:endParaRPr lang="en-US" sz="1400" kern="1200"/>
        </a:p>
        <a:p>
          <a:pPr marL="57150" lvl="1" indent="-57150" algn="l" defTabSz="488950">
            <a:lnSpc>
              <a:spcPct val="90000"/>
            </a:lnSpc>
            <a:spcBef>
              <a:spcPct val="0"/>
            </a:spcBef>
            <a:spcAft>
              <a:spcPct val="15000"/>
            </a:spcAft>
            <a:buChar char="•"/>
          </a:pPr>
          <a:r>
            <a:rPr lang="tr-TR" sz="1100" kern="1200"/>
            <a:t>Yazılımın özellikleri: yazılımın boyutu, güvenlik gereksinimleri…</a:t>
          </a:r>
          <a:endParaRPr lang="en-US" sz="1100" kern="1200"/>
        </a:p>
        <a:p>
          <a:pPr marL="57150" lvl="1" indent="-57150" algn="l" defTabSz="488950">
            <a:lnSpc>
              <a:spcPct val="90000"/>
            </a:lnSpc>
            <a:spcBef>
              <a:spcPct val="0"/>
            </a:spcBef>
            <a:spcAft>
              <a:spcPct val="15000"/>
            </a:spcAft>
            <a:buChar char="•"/>
          </a:pPr>
          <a:r>
            <a:rPr lang="tr-TR" sz="1100" kern="1200"/>
            <a:t>Geliştirme sürecinin özellikleri: kuruluşun kararlılığı, çalışan personel isteği</a:t>
          </a:r>
          <a:endParaRPr lang="en-US" sz="1100" kern="1200"/>
        </a:p>
        <a:p>
          <a:pPr marL="57150" lvl="1" indent="-57150" algn="l" defTabSz="488950">
            <a:lnSpc>
              <a:spcPct val="90000"/>
            </a:lnSpc>
            <a:spcBef>
              <a:spcPct val="0"/>
            </a:spcBef>
            <a:spcAft>
              <a:spcPct val="15000"/>
            </a:spcAft>
            <a:buChar char="•"/>
          </a:pPr>
          <a:r>
            <a:rPr lang="tr-TR" sz="1100" kern="1200"/>
            <a:t>Test çıktısı: hataların sayısı</a:t>
          </a:r>
          <a:endParaRPr lang="en-US" sz="1100" kern="1200"/>
        </a:p>
      </dsp:txBody>
      <dsp:txXfrm>
        <a:off x="3482761" y="3057565"/>
        <a:ext cx="1990202" cy="1990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B80C9-A009-4721-844E-585C0D3638A7}">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20E07-66AD-4B5D-9B8C-F4780B6C18F6}">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63008-337A-46F5-9B37-45FAACE2234E}">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tr-TR" sz="1700" kern="1200"/>
            <a:t>Yazılım testi, geliştirilen yazılımın belirtilen gereksinimleri karşılayıp karşılamadığını bulmak amacıyla bir yazılım uygulamasının işlevselliğini değerlendirmek ve kaliteli ürünü hatasız ya da en az hatayla ortaya çıkarmak için yapılan sürecin adıdır.</a:t>
          </a:r>
          <a:endParaRPr lang="en-US" sz="1700" kern="1200"/>
        </a:p>
      </dsp:txBody>
      <dsp:txXfrm>
        <a:off x="1058686" y="1808"/>
        <a:ext cx="9456913" cy="916611"/>
      </dsp:txXfrm>
    </dsp:sp>
    <dsp:sp modelId="{6C300AD8-6D37-4492-B292-6CC3A4B2F0F5}">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D031AF-2D07-4582-A64A-1F0E22DB341E}">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41545-0295-4F02-9120-7EBA6F7D955C}">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tr-TR" sz="1700" kern="1200"/>
            <a:t>Test süreci; </a:t>
          </a:r>
          <a:r>
            <a:rPr lang="tr-TR" sz="1700" b="1" kern="1200"/>
            <a:t>planlama -&gt; test koşullarını seçme –&gt; test senaryoları hazırlama ve çalıştırma –&gt; sonuçları kontrol etme -&gt; raporlama</a:t>
          </a:r>
          <a:endParaRPr lang="en-US" sz="1700" kern="1200"/>
        </a:p>
      </dsp:txBody>
      <dsp:txXfrm>
        <a:off x="1058686" y="1147573"/>
        <a:ext cx="9456913" cy="916611"/>
      </dsp:txXfrm>
    </dsp:sp>
    <dsp:sp modelId="{8D6BC55E-BBE2-47EF-A7E8-D1B00444ECE8}">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DF7C6-08DE-46A5-BB55-2187EC64CD9E}">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0F3992-9537-48DF-86C6-2FEDEB14AD6D}">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tr-TR" sz="1700" kern="1200"/>
            <a:t>Test hedeflerinin farklı olması, farklı test seviyelerini ortaya çıkarmıştır.</a:t>
          </a:r>
          <a:endParaRPr lang="en-US" sz="1700" kern="1200"/>
        </a:p>
      </dsp:txBody>
      <dsp:txXfrm>
        <a:off x="1058686" y="2293338"/>
        <a:ext cx="9456913" cy="916611"/>
      </dsp:txXfrm>
    </dsp:sp>
    <dsp:sp modelId="{BC6B6834-445A-496C-8D5D-9F30CC029CD3}">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AB570-3C6A-41F3-9284-CBCCFACC03CA}">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C31E5C-3955-4210-B590-7CEFC9686957}">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tr-TR" sz="1700" kern="1200"/>
            <a:t>Örneğin entegrasyon testinde amaç en fazla sayıda arızayı ortaya çıkarmakken kullanıcı kabul testinde amaç yazılımın gereksinimleri karşılaması konusunda güven elde etmektir. </a:t>
          </a:r>
          <a:endParaRPr lang="en-US" sz="1700" kern="1200"/>
        </a:p>
      </dsp:txBody>
      <dsp:txXfrm>
        <a:off x="1058686" y="3439103"/>
        <a:ext cx="9456913" cy="91661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85BD5-BAD3-4863-ABFC-67A2983E4316}">
      <dsp:nvSpPr>
        <dsp:cNvPr id="0" name=""/>
        <dsp:cNvSpPr/>
      </dsp:nvSpPr>
      <dsp:spPr>
        <a:xfrm>
          <a:off x="0" y="242315"/>
          <a:ext cx="6364224" cy="1209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b="1" kern="1200"/>
            <a:t>Test Stratejisi, Test Yaklaşımı: </a:t>
          </a:r>
          <a:r>
            <a:rPr lang="tr-TR" sz="2200" kern="1200"/>
            <a:t>Test yaklaşımı, test planlarında ve test tasarımlarında tanımlanır ve düzenlenir.</a:t>
          </a:r>
          <a:endParaRPr lang="en-US" sz="2200" kern="1200"/>
        </a:p>
      </dsp:txBody>
      <dsp:txXfrm>
        <a:off x="59057" y="301372"/>
        <a:ext cx="6246110" cy="1091666"/>
      </dsp:txXfrm>
    </dsp:sp>
    <dsp:sp modelId="{7FD7BA29-CFDC-4069-8348-F0F5C4577754}">
      <dsp:nvSpPr>
        <dsp:cNvPr id="0" name=""/>
        <dsp:cNvSpPr/>
      </dsp:nvSpPr>
      <dsp:spPr>
        <a:xfrm>
          <a:off x="0" y="1515455"/>
          <a:ext cx="6364224" cy="12097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a:t>Genellikle test projesinin amacına ve risk değerlendirmesine dayanarak verilen kararları içerir.</a:t>
          </a:r>
          <a:endParaRPr lang="en-US" sz="2200" kern="1200"/>
        </a:p>
      </dsp:txBody>
      <dsp:txXfrm>
        <a:off x="59057" y="1574512"/>
        <a:ext cx="6246110" cy="1091666"/>
      </dsp:txXfrm>
    </dsp:sp>
    <dsp:sp modelId="{F280044F-4FA4-4E73-91C5-26E572FA1913}">
      <dsp:nvSpPr>
        <dsp:cNvPr id="0" name=""/>
        <dsp:cNvSpPr/>
      </dsp:nvSpPr>
      <dsp:spPr>
        <a:xfrm>
          <a:off x="0" y="2788596"/>
          <a:ext cx="6364224" cy="12097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a:t>Test yaklaşımı test sürecini planlama, uygulanacak test tasarım tekniklerini ve test çeşitlerini seçme, giriş ve çıkış kriterini belirlemek için referans noktasıdır.</a:t>
          </a:r>
          <a:endParaRPr lang="en-US" sz="2200" kern="1200"/>
        </a:p>
      </dsp:txBody>
      <dsp:txXfrm>
        <a:off x="59057" y="2847653"/>
        <a:ext cx="6246110" cy="1091666"/>
      </dsp:txXfrm>
    </dsp:sp>
    <dsp:sp modelId="{C4A3774A-2139-4EB1-A208-CEFE4B161F59}">
      <dsp:nvSpPr>
        <dsp:cNvPr id="0" name=""/>
        <dsp:cNvSpPr/>
      </dsp:nvSpPr>
      <dsp:spPr>
        <a:xfrm>
          <a:off x="0" y="4061736"/>
          <a:ext cx="6364224" cy="1209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a:t>Seçilen yaklaşım bağlama göre değişir bunlar risk, tehlike ve emniyet, elverişli kaynaklar ve beceriler, teknoloji…</a:t>
          </a:r>
          <a:endParaRPr lang="en-US" sz="2200" kern="1200"/>
        </a:p>
      </dsp:txBody>
      <dsp:txXfrm>
        <a:off x="59057" y="4120793"/>
        <a:ext cx="6246110" cy="109166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237DD-C745-4646-82FA-A74E039CA8F9}">
      <dsp:nvSpPr>
        <dsp:cNvPr id="0" name=""/>
        <dsp:cNvSpPr/>
      </dsp:nvSpPr>
      <dsp:spPr>
        <a:xfrm>
          <a:off x="633034" y="0"/>
          <a:ext cx="5541264" cy="554126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A0FCC-FCD3-4605-BC48-5FFB47823356}">
      <dsp:nvSpPr>
        <dsp:cNvPr id="0" name=""/>
        <dsp:cNvSpPr/>
      </dsp:nvSpPr>
      <dsp:spPr>
        <a:xfrm>
          <a:off x="1159454" y="526420"/>
          <a:ext cx="2161092" cy="2161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Test gözetiminin amacı test işlemleri hakkında geri bildirim ve şeffaflık sağlamaktır. </a:t>
          </a:r>
          <a:endParaRPr lang="en-US" sz="1800" kern="1200"/>
        </a:p>
      </dsp:txBody>
      <dsp:txXfrm>
        <a:off x="1264950" y="631916"/>
        <a:ext cx="1950100" cy="1950100"/>
      </dsp:txXfrm>
    </dsp:sp>
    <dsp:sp modelId="{58FCCDC3-B1A2-4B8F-9168-B79A112A24E1}">
      <dsp:nvSpPr>
        <dsp:cNvPr id="0" name=""/>
        <dsp:cNvSpPr/>
      </dsp:nvSpPr>
      <dsp:spPr>
        <a:xfrm>
          <a:off x="3486785" y="526420"/>
          <a:ext cx="2161092" cy="2161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Takip edilecek bilgiler manuel veya otomatik olarak toplanabilir. </a:t>
          </a:r>
          <a:endParaRPr lang="en-US" sz="1800" kern="1200"/>
        </a:p>
      </dsp:txBody>
      <dsp:txXfrm>
        <a:off x="3592281" y="631916"/>
        <a:ext cx="1950100" cy="1950100"/>
      </dsp:txXfrm>
    </dsp:sp>
    <dsp:sp modelId="{21C04F3D-751B-482B-A7E1-75C3CE96A918}">
      <dsp:nvSpPr>
        <dsp:cNvPr id="0" name=""/>
        <dsp:cNvSpPr/>
      </dsp:nvSpPr>
      <dsp:spPr>
        <a:xfrm>
          <a:off x="1159454" y="2853750"/>
          <a:ext cx="2161092" cy="2161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Bu bilgiler çıkış kriterini ölçmek için kullanılabilir.</a:t>
          </a:r>
          <a:endParaRPr lang="en-US" sz="1800" kern="1200"/>
        </a:p>
      </dsp:txBody>
      <dsp:txXfrm>
        <a:off x="1264950" y="2959246"/>
        <a:ext cx="1950100" cy="1950100"/>
      </dsp:txXfrm>
    </dsp:sp>
    <dsp:sp modelId="{830B3AB0-5877-4605-9793-6CB28C4B325A}">
      <dsp:nvSpPr>
        <dsp:cNvPr id="0" name=""/>
        <dsp:cNvSpPr/>
      </dsp:nvSpPr>
      <dsp:spPr>
        <a:xfrm>
          <a:off x="3486785" y="2853750"/>
          <a:ext cx="2161092" cy="21610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Planlanan zaman çizelgesine ve bütçeye göre ilerlemeyi değerlendirmek için de metrikler kullanılır.</a:t>
          </a:r>
          <a:endParaRPr lang="en-US" sz="1800" kern="1200"/>
        </a:p>
      </dsp:txBody>
      <dsp:txXfrm>
        <a:off x="3592281" y="2959246"/>
        <a:ext cx="1950100" cy="1950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9F395-EE37-41F2-A5E3-A2D281BAC54D}">
      <dsp:nvSpPr>
        <dsp:cNvPr id="0" name=""/>
        <dsp:cNvSpPr/>
      </dsp:nvSpPr>
      <dsp:spPr>
        <a:xfrm>
          <a:off x="0" y="170848"/>
          <a:ext cx="7559504" cy="14297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Testin amacı, yazılımda hataların olduğunu göstermektir; yazılımda hata kalmadığını ispatlamak değildir. </a:t>
          </a:r>
          <a:endParaRPr lang="en-US" sz="2600" kern="1200"/>
        </a:p>
      </dsp:txBody>
      <dsp:txXfrm>
        <a:off x="69794" y="240642"/>
        <a:ext cx="7419916" cy="1290152"/>
      </dsp:txXfrm>
    </dsp:sp>
    <dsp:sp modelId="{03A35696-E9E3-4A13-99A8-DF6F78E44A18}">
      <dsp:nvSpPr>
        <dsp:cNvPr id="0" name=""/>
        <dsp:cNvSpPr/>
      </dsp:nvSpPr>
      <dsp:spPr>
        <a:xfrm>
          <a:off x="0" y="1675468"/>
          <a:ext cx="7559504" cy="14297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Yazılımı %100 test etmek zaman, bütçe, kapsam sebebiyle mümkün değildir. Önemli olan risk analizi ile önceliklendirmeyle testlerin yapılması.</a:t>
          </a:r>
          <a:endParaRPr lang="en-US" sz="2600" kern="1200"/>
        </a:p>
      </dsp:txBody>
      <dsp:txXfrm>
        <a:off x="69794" y="1745262"/>
        <a:ext cx="7419916" cy="1290152"/>
      </dsp:txXfrm>
    </dsp:sp>
    <dsp:sp modelId="{8B5E0B6D-40A8-4B63-BC2A-B2EFA8A88226}">
      <dsp:nvSpPr>
        <dsp:cNvPr id="0" name=""/>
        <dsp:cNvSpPr/>
      </dsp:nvSpPr>
      <dsp:spPr>
        <a:xfrm>
          <a:off x="0" y="3180088"/>
          <a:ext cx="7559504" cy="14297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Teste yazılım geliştirme sürecinin başında başlamak gerekir. Hataların erkenden tespiti maliyeti azaltırken, süreç performasının iyileşmesine katkı sağlar.  </a:t>
          </a:r>
          <a:endParaRPr lang="en-US" sz="2600" kern="1200"/>
        </a:p>
      </dsp:txBody>
      <dsp:txXfrm>
        <a:off x="69794" y="3249882"/>
        <a:ext cx="7419916" cy="1290152"/>
      </dsp:txXfrm>
    </dsp:sp>
    <dsp:sp modelId="{FE0186B7-9291-4668-9F20-41C1A0C366C1}">
      <dsp:nvSpPr>
        <dsp:cNvPr id="0" name=""/>
        <dsp:cNvSpPr/>
      </dsp:nvSpPr>
      <dsp:spPr>
        <a:xfrm>
          <a:off x="0" y="4684708"/>
          <a:ext cx="7559504" cy="14297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Hatalar yazılımların belli alanlarında yoğunlaşır. Modüllerde ki birçok hatanın aslında belirli küçük kısımlardan kaynaklanması.</a:t>
          </a:r>
          <a:endParaRPr lang="en-US" sz="2600" kern="1200"/>
        </a:p>
      </dsp:txBody>
      <dsp:txXfrm>
        <a:off x="69794" y="4754502"/>
        <a:ext cx="7419916" cy="1290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B1536-5119-4956-8E72-E68EA7A69A63}">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0376F-F9DA-4028-AD3C-F3FBB0D0C29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266439-3419-4A76-B8A5-E5D36FE5517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tr-TR" sz="2300" kern="1200"/>
            <a:t>Antibiyotik direnci. Test senaryolarının belirli aralıklarla güncellenmesi ve revize edilmesi gerekmektedir. </a:t>
          </a:r>
          <a:endParaRPr lang="en-US" sz="2300" kern="1200"/>
        </a:p>
      </dsp:txBody>
      <dsp:txXfrm>
        <a:off x="1435590" y="531"/>
        <a:ext cx="9080009" cy="1242935"/>
      </dsp:txXfrm>
    </dsp:sp>
    <dsp:sp modelId="{0B5A8BFA-E5A8-4C34-BFCF-9D0EDC5E1AA2}">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7CE15-338A-42E2-B07F-F0158A61606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AE16A8-A214-4CF6-93BB-EB0BC0D25F0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tr-TR" sz="2300" kern="1200"/>
            <a:t>Test yaklaşımı ve aktiviteler yazılım projesinin koşullarına göre değişiklik gösterir. Örneğin e-ticaret sitesi ile nükleer santral için yazılmış uygulama testi için farklı teknikler ve metodolojiler kullanılmalıdır. </a:t>
          </a:r>
          <a:endParaRPr lang="en-US" sz="2300" kern="1200"/>
        </a:p>
      </dsp:txBody>
      <dsp:txXfrm>
        <a:off x="1435590" y="1554201"/>
        <a:ext cx="9080009" cy="1242935"/>
      </dsp:txXfrm>
    </dsp:sp>
    <dsp:sp modelId="{9A8A10A9-4819-4F7C-A4AD-C4D50C6FAD86}">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35C77-0404-4E9A-B9C6-64BC29BC0F1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07C08-0EC1-4985-BF6A-4D097948DFE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tr-TR" sz="2300" kern="1200"/>
            <a:t>Yeni hata bulamıyoruz başarılı bir yazılım elde ettik yanılgısı. Testte tespit edilen hataların düzeltilmiş olması, yazılımın müşteri ihtiyaçlarını eksiksiz karşılıyor anlamı taşımamaktadır.</a:t>
          </a:r>
          <a:endParaRPr lang="en-US" sz="2300" kern="1200"/>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A6005-6B5C-4A4E-BB01-5DC5C16176A6}">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AAD65-2CBB-40CF-A473-066CA488041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ED181E-5F0B-4F11-9D18-75D3C4D3C19B}">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tr-TR" sz="1700" b="1" kern="1200"/>
            <a:t>Test Planlama ve Kontrol: </a:t>
          </a:r>
          <a:r>
            <a:rPr lang="tr-TR" sz="1700" kern="1200"/>
            <a:t>Test planlama, hedefleri ve misyonu karşılamak amacıyla testin amacına ve test aktivitelerinin detaylarının belirlenmesidir.</a:t>
          </a:r>
          <a:endParaRPr lang="en-US" sz="1700" kern="1200"/>
        </a:p>
      </dsp:txBody>
      <dsp:txXfrm>
        <a:off x="1834517" y="469890"/>
        <a:ext cx="3148942" cy="1335915"/>
      </dsp:txXfrm>
    </dsp:sp>
    <dsp:sp modelId="{1254ACE3-AA8D-49AE-A598-0523A190848B}">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DE218-997E-4AA3-8EFC-704ECC1FDC1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A1C44-6676-45B9-89BD-C24ACFF2655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tr-TR" sz="1700" kern="1200"/>
            <a:t>Test kontrol; elde edilen ilerlemeyi planla karşılaştırma ve planlardan sapmalar dahil olmak üzere durumu raporlama aktivitesidir.</a:t>
          </a:r>
          <a:endParaRPr lang="en-US" sz="1700" kern="1200"/>
        </a:p>
      </dsp:txBody>
      <dsp:txXfrm>
        <a:off x="7154322" y="469890"/>
        <a:ext cx="3148942" cy="1335915"/>
      </dsp:txXfrm>
    </dsp:sp>
    <dsp:sp modelId="{2617F264-3CB6-480E-B369-65E3C6F3CF4E}">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63F6A2-7DC6-4B8F-948B-14A198F96AA6}">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ECCBC6-7255-4DF2-9A61-5C7878D8A29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tr-TR" sz="1700" kern="1200"/>
            <a:t>Testin kontrol edilmesi için test aktivitelerinin proje boyunca gözlemlenmesi gerekir.</a:t>
          </a:r>
          <a:endParaRPr lang="en-US" sz="1700" kern="1200"/>
        </a:p>
      </dsp:txBody>
      <dsp:txXfrm>
        <a:off x="1834517" y="2545532"/>
        <a:ext cx="3148942" cy="1335915"/>
      </dsp:txXfrm>
    </dsp:sp>
    <dsp:sp modelId="{9C69C393-8C80-4A3F-9E2F-3AAFC3F6816A}">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A5B56-A27C-42DA-9277-C2DE14E60DF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D3609A-547F-43F1-82BB-5649E8B09FED}">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tr-TR" sz="1700" kern="1200"/>
            <a:t>Test planlama, gözlemleme ve kontrol işlemlerinden gelen geri bildirimleri göz önüne alır. </a:t>
          </a:r>
          <a:endParaRPr lang="en-US" sz="1700" kern="1200"/>
        </a:p>
      </dsp:txBody>
      <dsp:txXfrm>
        <a:off x="7154322" y="2545532"/>
        <a:ext cx="3148942" cy="1335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D1CB-1736-41A1-B533-9A41A3EC093A}">
      <dsp:nvSpPr>
        <dsp:cNvPr id="0" name=""/>
        <dsp:cNvSpPr/>
      </dsp:nvSpPr>
      <dsp:spPr>
        <a:xfrm>
          <a:off x="618746" y="331"/>
          <a:ext cx="1731611" cy="86580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kern="1200"/>
            <a:t>Test ve gözden geçirme sırasında sahip olunması gereken anlayış, yazılımı geliştirirken kullanılandan farklıdır.</a:t>
          </a:r>
          <a:endParaRPr lang="en-US" sz="1100" kern="1200"/>
        </a:p>
      </dsp:txBody>
      <dsp:txXfrm>
        <a:off x="644105" y="25690"/>
        <a:ext cx="1680893" cy="815087"/>
      </dsp:txXfrm>
    </dsp:sp>
    <dsp:sp modelId="{F6BA169E-48A5-40C2-94C6-F863B21A7BF1}">
      <dsp:nvSpPr>
        <dsp:cNvPr id="0" name=""/>
        <dsp:cNvSpPr/>
      </dsp:nvSpPr>
      <dsp:spPr>
        <a:xfrm>
          <a:off x="618746" y="996008"/>
          <a:ext cx="1731611" cy="86580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kern="1200"/>
            <a:t>Test edecek kişilerin yazılımcılar haricinde özelleşmesi daha profesyonel ve bağımsız görüş ortaya koyacaktır. </a:t>
          </a:r>
          <a:endParaRPr lang="en-US" sz="1100" kern="1200"/>
        </a:p>
      </dsp:txBody>
      <dsp:txXfrm>
        <a:off x="644105" y="1021367"/>
        <a:ext cx="1680893" cy="815087"/>
      </dsp:txXfrm>
    </dsp:sp>
    <dsp:sp modelId="{ACEF4146-D30E-41EA-9463-67166339376D}">
      <dsp:nvSpPr>
        <dsp:cNvPr id="0" name=""/>
        <dsp:cNvSpPr/>
      </dsp:nvSpPr>
      <dsp:spPr>
        <a:xfrm>
          <a:off x="618746" y="1991685"/>
          <a:ext cx="1731611" cy="86580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kern="1200"/>
            <a:t>Yazılım bağımsızlık seviyeleri;</a:t>
          </a:r>
          <a:endParaRPr lang="en-US" sz="1100" kern="1200"/>
        </a:p>
      </dsp:txBody>
      <dsp:txXfrm>
        <a:off x="644105" y="2017044"/>
        <a:ext cx="1680893" cy="815087"/>
      </dsp:txXfrm>
    </dsp:sp>
    <dsp:sp modelId="{164DF971-B2BC-43C1-B7D0-6D4EBD3130B5}">
      <dsp:nvSpPr>
        <dsp:cNvPr id="0" name=""/>
        <dsp:cNvSpPr/>
      </dsp:nvSpPr>
      <dsp:spPr>
        <a:xfrm rot="17692822">
          <a:off x="1873524" y="1659922"/>
          <a:ext cx="1646312" cy="35815"/>
        </a:xfrm>
        <a:custGeom>
          <a:avLst/>
          <a:gdLst/>
          <a:ahLst/>
          <a:cxnLst/>
          <a:rect l="0" t="0" r="0" b="0"/>
          <a:pathLst>
            <a:path>
              <a:moveTo>
                <a:pt x="0" y="17907"/>
              </a:moveTo>
              <a:lnTo>
                <a:pt x="1646312" y="17907"/>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5522" y="1636672"/>
        <a:ext cx="82315" cy="82315"/>
      </dsp:txXfrm>
    </dsp:sp>
    <dsp:sp modelId="{01D8C340-F10C-4573-A0C8-21EA9DD32291}">
      <dsp:nvSpPr>
        <dsp:cNvPr id="0" name=""/>
        <dsp:cNvSpPr/>
      </dsp:nvSpPr>
      <dsp:spPr>
        <a:xfrm>
          <a:off x="3043002" y="498170"/>
          <a:ext cx="1731611" cy="86580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kern="1200"/>
            <a:t>Yazılımın kodunu yazan yazılımcı(en düşük bağımsızlık seviyesi)</a:t>
          </a:r>
          <a:endParaRPr lang="en-US" sz="1100" kern="1200"/>
        </a:p>
      </dsp:txBody>
      <dsp:txXfrm>
        <a:off x="3068361" y="523529"/>
        <a:ext cx="1680893" cy="815087"/>
      </dsp:txXfrm>
    </dsp:sp>
    <dsp:sp modelId="{585570F1-51D8-429A-A562-F7D93E6F6D32}">
      <dsp:nvSpPr>
        <dsp:cNvPr id="0" name=""/>
        <dsp:cNvSpPr/>
      </dsp:nvSpPr>
      <dsp:spPr>
        <a:xfrm rot="19457599">
          <a:off x="2270183" y="2157761"/>
          <a:ext cx="852994" cy="35815"/>
        </a:xfrm>
        <a:custGeom>
          <a:avLst/>
          <a:gdLst/>
          <a:ahLst/>
          <a:cxnLst/>
          <a:rect l="0" t="0" r="0" b="0"/>
          <a:pathLst>
            <a:path>
              <a:moveTo>
                <a:pt x="0" y="17907"/>
              </a:moveTo>
              <a:lnTo>
                <a:pt x="852994" y="17907"/>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5355" y="2154344"/>
        <a:ext cx="42649" cy="42649"/>
      </dsp:txXfrm>
    </dsp:sp>
    <dsp:sp modelId="{70422BD2-D913-446F-B454-E6FB5011F3E1}">
      <dsp:nvSpPr>
        <dsp:cNvPr id="0" name=""/>
        <dsp:cNvSpPr/>
      </dsp:nvSpPr>
      <dsp:spPr>
        <a:xfrm>
          <a:off x="3043002" y="1493846"/>
          <a:ext cx="1731611" cy="86580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kern="1200"/>
            <a:t>Yazılım ekibinden başka bir yazılımcı tarafından test edilmesi</a:t>
          </a:r>
          <a:endParaRPr lang="en-US" sz="1100" kern="1200"/>
        </a:p>
      </dsp:txBody>
      <dsp:txXfrm>
        <a:off x="3068361" y="1519205"/>
        <a:ext cx="1680893" cy="815087"/>
      </dsp:txXfrm>
    </dsp:sp>
    <dsp:sp modelId="{AE55603B-312B-4F3E-9B85-0C01361C1292}">
      <dsp:nvSpPr>
        <dsp:cNvPr id="0" name=""/>
        <dsp:cNvSpPr/>
      </dsp:nvSpPr>
      <dsp:spPr>
        <a:xfrm rot="2142401">
          <a:off x="2270183" y="2655599"/>
          <a:ext cx="852994" cy="35815"/>
        </a:xfrm>
        <a:custGeom>
          <a:avLst/>
          <a:gdLst/>
          <a:ahLst/>
          <a:cxnLst/>
          <a:rect l="0" t="0" r="0" b="0"/>
          <a:pathLst>
            <a:path>
              <a:moveTo>
                <a:pt x="0" y="17907"/>
              </a:moveTo>
              <a:lnTo>
                <a:pt x="852994" y="17907"/>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5355" y="2652182"/>
        <a:ext cx="42649" cy="42649"/>
      </dsp:txXfrm>
    </dsp:sp>
    <dsp:sp modelId="{6109F89F-99B5-4B2C-9A3A-F3BF25209B3F}">
      <dsp:nvSpPr>
        <dsp:cNvPr id="0" name=""/>
        <dsp:cNvSpPr/>
      </dsp:nvSpPr>
      <dsp:spPr>
        <a:xfrm>
          <a:off x="3043002" y="2489523"/>
          <a:ext cx="1731611" cy="86580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kern="1200"/>
            <a:t>Yazılımın yazılım ekibinden farklı bir ekip tarafından test edilmesi(test ekibi)</a:t>
          </a:r>
          <a:endParaRPr lang="en-US" sz="1100" kern="1200"/>
        </a:p>
      </dsp:txBody>
      <dsp:txXfrm>
        <a:off x="3068361" y="2514882"/>
        <a:ext cx="1680893" cy="815087"/>
      </dsp:txXfrm>
    </dsp:sp>
    <dsp:sp modelId="{6D4177C5-E675-425C-899B-9BB9D0915B19}">
      <dsp:nvSpPr>
        <dsp:cNvPr id="0" name=""/>
        <dsp:cNvSpPr/>
      </dsp:nvSpPr>
      <dsp:spPr>
        <a:xfrm rot="3907178">
          <a:off x="1873524" y="3153437"/>
          <a:ext cx="1646312" cy="35815"/>
        </a:xfrm>
        <a:custGeom>
          <a:avLst/>
          <a:gdLst/>
          <a:ahLst/>
          <a:cxnLst/>
          <a:rect l="0" t="0" r="0" b="0"/>
          <a:pathLst>
            <a:path>
              <a:moveTo>
                <a:pt x="0" y="17907"/>
              </a:moveTo>
              <a:lnTo>
                <a:pt x="1646312" y="17907"/>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5522" y="3130187"/>
        <a:ext cx="82315" cy="82315"/>
      </dsp:txXfrm>
    </dsp:sp>
    <dsp:sp modelId="{FACE2CE7-CE4F-4CFF-A6E5-F2E34622B0E9}">
      <dsp:nvSpPr>
        <dsp:cNvPr id="0" name=""/>
        <dsp:cNvSpPr/>
      </dsp:nvSpPr>
      <dsp:spPr>
        <a:xfrm>
          <a:off x="3043002" y="3485200"/>
          <a:ext cx="1731611" cy="86580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kern="1200"/>
            <a:t>Yazılımın şirket dışındaki bir ekip veya başka bir şirket tarafından test edilmesi(en yüksek bağımsızlık seviyesi) </a:t>
          </a:r>
          <a:endParaRPr lang="en-US" sz="1100" kern="1200"/>
        </a:p>
      </dsp:txBody>
      <dsp:txXfrm>
        <a:off x="3068361" y="3510559"/>
        <a:ext cx="1680893" cy="8150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93719-7859-4E9B-9560-89F6BB4CA2DD}">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37082-8445-42A9-9CBC-6DA50ACFCB5E}">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93C8EC-A772-4209-AEEB-39B089D272B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tr-TR" sz="2300" kern="1200" dirty="0"/>
            <a:t>Kişiler ve proje hedeflerine göre hareket eder. Bu nedenle testin hedefleri açıkça belirtmek önemlidir.</a:t>
          </a:r>
          <a:endParaRPr lang="en-US" sz="2300" kern="1200" dirty="0"/>
        </a:p>
      </dsp:txBody>
      <dsp:txXfrm>
        <a:off x="1435590" y="531"/>
        <a:ext cx="9080009" cy="1242935"/>
      </dsp:txXfrm>
    </dsp:sp>
    <dsp:sp modelId="{C8706192-7673-494F-AD39-6D509198F6BD}">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1504B-5658-43BE-8F25-1A3C3F10FD6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99983D-7D19-40C7-85B8-097A8DC3837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tr-TR" sz="2300" kern="1200" dirty="0"/>
            <a:t>Test esnasında hata bulmak, yazılıma veya yazılım geliştiren ekibe karşı bir eleştiri olarak algılanabilir. Hatalar yapıcı yolla iletilirse test uzmanları ile paydaşlar arasında kötü iletişimlerin yaşanmasına engel olunur.</a:t>
          </a:r>
          <a:endParaRPr lang="en-US" sz="2300" kern="1200" dirty="0"/>
        </a:p>
      </dsp:txBody>
      <dsp:txXfrm>
        <a:off x="1435590" y="1554201"/>
        <a:ext cx="9080009" cy="1242935"/>
      </dsp:txXfrm>
    </dsp:sp>
    <dsp:sp modelId="{6249637E-8029-424C-BC7E-2ADC3013AF30}">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9FC6D5-3E2E-4E02-AF4E-88D1E3E1225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E2FBAD-DD64-472F-8F8F-B132A768D83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tr-TR" sz="2300" kern="1200"/>
            <a:t>Bir yazılımda hata aramak; merak, profesyonel kötümserlik, eleştirel bakış, detaylara dikkat etme ve hata tahminlerinin detaylandırılacağı bir yaklaşım gerektirir.</a:t>
          </a:r>
          <a:endParaRPr lang="en-US" sz="2300" kern="1200"/>
        </a:p>
      </dsp:txBody>
      <dsp:txXfrm>
        <a:off x="1435590" y="3107870"/>
        <a:ext cx="9080009" cy="12429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632D2-3D61-4895-A7E1-1C7974AFD489}">
      <dsp:nvSpPr>
        <dsp:cNvPr id="0" name=""/>
        <dsp:cNvSpPr/>
      </dsp:nvSpPr>
      <dsp:spPr>
        <a:xfrm>
          <a:off x="0" y="97880"/>
          <a:ext cx="6263640" cy="128835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b="1" kern="1200"/>
            <a:t>Sistem Testi: </a:t>
          </a:r>
          <a:r>
            <a:rPr lang="tr-TR" sz="1800" kern="1200"/>
            <a:t>Tüm sistemin/yazılımın davranışı ile ilgilidir.</a:t>
          </a:r>
          <a:endParaRPr lang="en-US" sz="1800" kern="1200"/>
        </a:p>
      </dsp:txBody>
      <dsp:txXfrm>
        <a:off x="62892" y="160772"/>
        <a:ext cx="6137856" cy="1162567"/>
      </dsp:txXfrm>
    </dsp:sp>
    <dsp:sp modelId="{58475C71-B3D6-4539-8136-C23DC750A3F6}">
      <dsp:nvSpPr>
        <dsp:cNvPr id="0" name=""/>
        <dsp:cNvSpPr/>
      </dsp:nvSpPr>
      <dsp:spPr>
        <a:xfrm>
          <a:off x="0" y="1438072"/>
          <a:ext cx="6263640" cy="1288351"/>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a:t>Master test planında veya ilgili test seviyesinin planında sistem testinin kapsamı açıkça belirtilir.</a:t>
          </a:r>
          <a:endParaRPr lang="en-US" sz="1800" kern="1200"/>
        </a:p>
      </dsp:txBody>
      <dsp:txXfrm>
        <a:off x="62892" y="1500964"/>
        <a:ext cx="6137856" cy="1162567"/>
      </dsp:txXfrm>
    </dsp:sp>
    <dsp:sp modelId="{C299A475-9CC0-400A-BA1B-2FED01EEE58C}">
      <dsp:nvSpPr>
        <dsp:cNvPr id="0" name=""/>
        <dsp:cNvSpPr/>
      </dsp:nvSpPr>
      <dsp:spPr>
        <a:xfrm>
          <a:off x="0" y="2778263"/>
          <a:ext cx="6263640" cy="1288351"/>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a:t>Sistemin çalışacağı ortamla ilgili hata riskini en aza indirmek için sistem testinde test ortamı mümkün olduğunca canlı ortama yakın olmalıdır.</a:t>
          </a:r>
          <a:endParaRPr lang="en-US" sz="1800" kern="1200"/>
        </a:p>
      </dsp:txBody>
      <dsp:txXfrm>
        <a:off x="62892" y="2841155"/>
        <a:ext cx="6137856" cy="1162567"/>
      </dsp:txXfrm>
    </dsp:sp>
    <dsp:sp modelId="{BA5CB223-DA9C-4264-8F6E-6D08B49D7494}">
      <dsp:nvSpPr>
        <dsp:cNvPr id="0" name=""/>
        <dsp:cNvSpPr/>
      </dsp:nvSpPr>
      <dsp:spPr>
        <a:xfrm>
          <a:off x="0" y="4118455"/>
          <a:ext cx="6263640" cy="128835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a:t>Sistem testi, sistemin fonksiyonel ve fonksiyonel olmayan gereksinimlerini ve veri kalitesini sorgulamalıdır. Bu seviyede test uzmanlarının tamamlanmamış gereksinimlerle de ilgilenmesi gerekir. </a:t>
          </a:r>
          <a:endParaRPr lang="en-US" sz="1800" kern="1200"/>
        </a:p>
      </dsp:txBody>
      <dsp:txXfrm>
        <a:off x="62892" y="4181347"/>
        <a:ext cx="6137856" cy="11625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60F58-A4F4-43E4-8A75-21C3B5F583B3}">
      <dsp:nvSpPr>
        <dsp:cNvPr id="0" name=""/>
        <dsp:cNvSpPr/>
      </dsp:nvSpPr>
      <dsp:spPr>
        <a:xfrm>
          <a:off x="0" y="3968"/>
          <a:ext cx="6263640" cy="178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b="1" kern="1200"/>
            <a:t>Bileşen (Birim) Testi: </a:t>
          </a:r>
          <a:r>
            <a:rPr lang="tr-TR" sz="2500" kern="1200"/>
            <a:t>Birim testi ayrı ayrı test edilebilen yazılım modülü, nesnesi, sınıfı için hataları arar ve bunların işleyişini yalın olarak doğrular. </a:t>
          </a:r>
          <a:endParaRPr lang="en-US" sz="2500" kern="1200"/>
        </a:p>
      </dsp:txBody>
      <dsp:txXfrm>
        <a:off x="87100" y="91068"/>
        <a:ext cx="6089440" cy="1610050"/>
      </dsp:txXfrm>
    </dsp:sp>
    <dsp:sp modelId="{96C116CA-1306-4192-8220-FB253CFC0C95}">
      <dsp:nvSpPr>
        <dsp:cNvPr id="0" name=""/>
        <dsp:cNvSpPr/>
      </dsp:nvSpPr>
      <dsp:spPr>
        <a:xfrm>
          <a:off x="0" y="1860218"/>
          <a:ext cx="6263640" cy="17842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Birim testinde genelde koda erişim vardır. Bundan dolayı genellikle kodu yazan programcı tarafından yapılır.</a:t>
          </a:r>
          <a:endParaRPr lang="en-US" sz="2500" kern="1200"/>
        </a:p>
      </dsp:txBody>
      <dsp:txXfrm>
        <a:off x="87100" y="1947318"/>
        <a:ext cx="6089440" cy="1610050"/>
      </dsp:txXfrm>
    </dsp:sp>
    <dsp:sp modelId="{EBEF55AA-AA1C-488E-ACC6-22EB3B5BE410}">
      <dsp:nvSpPr>
        <dsp:cNvPr id="0" name=""/>
        <dsp:cNvSpPr/>
      </dsp:nvSpPr>
      <dsp:spPr>
        <a:xfrm>
          <a:off x="0" y="3716469"/>
          <a:ext cx="6263640" cy="1784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Birim testinde çıkan hatalar genellikle kayıt altına alınmadan hemen yazılımcı tarafından düzeltilir. </a:t>
          </a:r>
          <a:endParaRPr lang="en-US" sz="2500" kern="1200"/>
        </a:p>
      </dsp:txBody>
      <dsp:txXfrm>
        <a:off x="87100" y="3803569"/>
        <a:ext cx="6089440" cy="16100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6CAC7-97BB-4A71-8A18-D1F59FAC8322}" type="datetimeFigureOut">
              <a:rPr lang="tr-TR" smtClean="0"/>
              <a:t>26.01.2024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6C650-91A4-4AB8-A848-E551ED13AB1C}" type="slidenum">
              <a:rPr lang="tr-TR" smtClean="0"/>
              <a:t>‹#›</a:t>
            </a:fld>
            <a:endParaRPr lang="tr-TR"/>
          </a:p>
        </p:txBody>
      </p:sp>
    </p:spTree>
    <p:extLst>
      <p:ext uri="{BB962C8B-B14F-4D97-AF65-F5344CB8AC3E}">
        <p14:creationId xmlns:p14="http://schemas.microsoft.com/office/powerpoint/2010/main" val="73290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9D6C650-91A4-4AB8-A848-E551ED13AB1C}" type="slidenum">
              <a:rPr lang="tr-TR" smtClean="0"/>
              <a:t>12</a:t>
            </a:fld>
            <a:endParaRPr lang="tr-TR"/>
          </a:p>
        </p:txBody>
      </p:sp>
    </p:spTree>
    <p:extLst>
      <p:ext uri="{BB962C8B-B14F-4D97-AF65-F5344CB8AC3E}">
        <p14:creationId xmlns:p14="http://schemas.microsoft.com/office/powerpoint/2010/main" val="3811672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D387BFC-22AE-4B12-B68A-92AE08F435FC}" type="slidenum">
              <a:rPr lang="tr-TR" smtClean="0"/>
              <a:t>26</a:t>
            </a:fld>
            <a:endParaRPr lang="tr-TR"/>
          </a:p>
        </p:txBody>
      </p:sp>
    </p:spTree>
    <p:extLst>
      <p:ext uri="{BB962C8B-B14F-4D97-AF65-F5344CB8AC3E}">
        <p14:creationId xmlns:p14="http://schemas.microsoft.com/office/powerpoint/2010/main" val="271254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9D6C650-91A4-4AB8-A848-E551ED13AB1C}" type="slidenum">
              <a:rPr lang="tr-TR" smtClean="0"/>
              <a:t>35</a:t>
            </a:fld>
            <a:endParaRPr lang="tr-TR"/>
          </a:p>
        </p:txBody>
      </p:sp>
    </p:spTree>
    <p:extLst>
      <p:ext uri="{BB962C8B-B14F-4D97-AF65-F5344CB8AC3E}">
        <p14:creationId xmlns:p14="http://schemas.microsoft.com/office/powerpoint/2010/main" val="352900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9D6C650-91A4-4AB8-A848-E551ED13AB1C}" type="slidenum">
              <a:rPr lang="tr-TR" smtClean="0"/>
              <a:t>36</a:t>
            </a:fld>
            <a:endParaRPr lang="tr-TR"/>
          </a:p>
        </p:txBody>
      </p:sp>
    </p:spTree>
    <p:extLst>
      <p:ext uri="{BB962C8B-B14F-4D97-AF65-F5344CB8AC3E}">
        <p14:creationId xmlns:p14="http://schemas.microsoft.com/office/powerpoint/2010/main" val="230440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9D6C650-91A4-4AB8-A848-E551ED13AB1C}" type="slidenum">
              <a:rPr lang="tr-TR" smtClean="0"/>
              <a:t>75</a:t>
            </a:fld>
            <a:endParaRPr lang="tr-TR"/>
          </a:p>
        </p:txBody>
      </p:sp>
    </p:spTree>
    <p:extLst>
      <p:ext uri="{BB962C8B-B14F-4D97-AF65-F5344CB8AC3E}">
        <p14:creationId xmlns:p14="http://schemas.microsoft.com/office/powerpoint/2010/main" val="363950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8D49AC-2F55-5D6F-0789-DA7D19364B5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E0D743F-B9EB-A684-1E88-29CAFC83E8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6568C65-28CF-7638-F837-777433466952}"/>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5" name="Alt Bilgi Yer Tutucusu 4">
            <a:extLst>
              <a:ext uri="{FF2B5EF4-FFF2-40B4-BE49-F238E27FC236}">
                <a16:creationId xmlns:a16="http://schemas.microsoft.com/office/drawing/2014/main" id="{69D96081-8AAA-A5BB-EC53-72497B914B0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C63436-1AD4-B309-AFDD-1C5A48025BA3}"/>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21321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53D5AC-2F69-EFE8-7CCC-0AFDB6AF1B3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3FA5641-05D4-61A4-FACB-C7734C3DFA8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2B7B49A-EBCF-7471-B9C7-9D01859EF763}"/>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5" name="Alt Bilgi Yer Tutucusu 4">
            <a:extLst>
              <a:ext uri="{FF2B5EF4-FFF2-40B4-BE49-F238E27FC236}">
                <a16:creationId xmlns:a16="http://schemas.microsoft.com/office/drawing/2014/main" id="{1A995A7F-1712-750B-3240-DFE5A1C1C42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57EA41A-45FE-654B-7F06-531C1658E68C}"/>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250482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0B4B29C-0984-DC2F-9E65-91017AD5594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EF4CF21-6C75-143E-F426-EBF9E1CC368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631E5F2-7BD0-F01A-AB21-5D4C2FD04DD1}"/>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5" name="Alt Bilgi Yer Tutucusu 4">
            <a:extLst>
              <a:ext uri="{FF2B5EF4-FFF2-40B4-BE49-F238E27FC236}">
                <a16:creationId xmlns:a16="http://schemas.microsoft.com/office/drawing/2014/main" id="{AE252076-5699-4E4E-A949-E394C4C33C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3F32120-3B30-BE4F-1F65-EDFE0B44A8E6}"/>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424217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B2FD25-AA7D-5646-A5C7-7FBACE79F58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8DF8263-7D34-3F98-8465-201C637C04E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26A9D44-E852-CB9F-33B1-0E42C898220D}"/>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5" name="Alt Bilgi Yer Tutucusu 4">
            <a:extLst>
              <a:ext uri="{FF2B5EF4-FFF2-40B4-BE49-F238E27FC236}">
                <a16:creationId xmlns:a16="http://schemas.microsoft.com/office/drawing/2014/main" id="{7AB4559E-E54B-3D00-5DE0-28515A09CD5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4E5EDF4-E7AD-E247-EE88-D1CE1586D64A}"/>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42729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121CF5-9ED5-E7A2-0978-3CDB1EF85FE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11917AE-2552-5A24-D999-43E6DE1CC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D72D2F4-9AB6-F237-B6E7-3256E8D930C8}"/>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5" name="Alt Bilgi Yer Tutucusu 4">
            <a:extLst>
              <a:ext uri="{FF2B5EF4-FFF2-40B4-BE49-F238E27FC236}">
                <a16:creationId xmlns:a16="http://schemas.microsoft.com/office/drawing/2014/main" id="{4FBFD902-3A7F-5F41-5907-3D4E66548A1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693F73-F775-B99D-C745-EA7F7CE750D2}"/>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202877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8995C2-867A-B056-B448-AD3A87AC5F2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9D3EE60-D2FA-9043-730A-EB22EE433B2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94DB87D-5F9A-AFD7-DDEA-E61BBAF774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06F0A7B-8CAE-D299-E682-89B34A251782}"/>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6" name="Alt Bilgi Yer Tutucusu 5">
            <a:extLst>
              <a:ext uri="{FF2B5EF4-FFF2-40B4-BE49-F238E27FC236}">
                <a16:creationId xmlns:a16="http://schemas.microsoft.com/office/drawing/2014/main" id="{5FFE1883-2D84-A63C-1304-A645A25081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4A88F85-C1A0-D3F5-ABA1-6F6C906A8D91}"/>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64569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B87316-1DA8-7570-939C-DDF8EE6CAAF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D69FD44-3D04-B937-6994-47D374B9B2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DEA408B-9D65-4E5B-16C9-229DC7A5626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29B75A4-CD05-6663-9700-1A5FD00A0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6405A3D-F2A0-2A42-DFA4-2B993D7CBA4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70A9258-F3F8-0138-494E-B7411C2C982F}"/>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8" name="Alt Bilgi Yer Tutucusu 7">
            <a:extLst>
              <a:ext uri="{FF2B5EF4-FFF2-40B4-BE49-F238E27FC236}">
                <a16:creationId xmlns:a16="http://schemas.microsoft.com/office/drawing/2014/main" id="{CA67D357-EC79-52CA-D887-72058CB71BE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DE10A02-8F51-3FF1-CB5E-94D408347962}"/>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374278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C787A6-2DC1-11DC-7F0F-91FC8082A9B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233026D-9260-A7C6-9696-AC87BFBD3A5E}"/>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4" name="Alt Bilgi Yer Tutucusu 3">
            <a:extLst>
              <a:ext uri="{FF2B5EF4-FFF2-40B4-BE49-F238E27FC236}">
                <a16:creationId xmlns:a16="http://schemas.microsoft.com/office/drawing/2014/main" id="{E8E5B139-7A18-F502-AB5C-6715EEF79CA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45FD56E-C8B4-177A-0307-E017E71CFBF8}"/>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123171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EDED9E7-3E10-5F85-3099-882D8C763E7D}"/>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3" name="Alt Bilgi Yer Tutucusu 2">
            <a:extLst>
              <a:ext uri="{FF2B5EF4-FFF2-40B4-BE49-F238E27FC236}">
                <a16:creationId xmlns:a16="http://schemas.microsoft.com/office/drawing/2014/main" id="{8A9E3724-96F8-02AD-1DDE-6DE3AB45326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4A930B0-FC61-7DB5-56A1-5BEF67A124E3}"/>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343914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8F5B3-35A5-4547-406E-20FF75E2895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866BD53-C069-B02B-D5AE-8E15EB127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25AC51D-46A6-EA17-6B86-8C5661F73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8901CEB-ED32-D1F0-6FC3-71A04780FE3B}"/>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6" name="Alt Bilgi Yer Tutucusu 5">
            <a:extLst>
              <a:ext uri="{FF2B5EF4-FFF2-40B4-BE49-F238E27FC236}">
                <a16:creationId xmlns:a16="http://schemas.microsoft.com/office/drawing/2014/main" id="{1988771F-AB25-23F8-CF20-4097683824D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0371608-02A3-BD24-48D5-3E8633511DA4}"/>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57200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A0B4F3-B6C6-8566-0EE4-FF87F7675EB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63655C1-DF2A-CF75-5C5D-183B7B2CD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35E5F2F-775E-A595-7478-A611100E9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58F14C3-BD3F-093E-F0E4-1451DE193837}"/>
              </a:ext>
            </a:extLst>
          </p:cNvPr>
          <p:cNvSpPr>
            <a:spLocks noGrp="1"/>
          </p:cNvSpPr>
          <p:nvPr>
            <p:ph type="dt" sz="half" idx="10"/>
          </p:nvPr>
        </p:nvSpPr>
        <p:spPr/>
        <p:txBody>
          <a:bodyPr/>
          <a:lstStyle/>
          <a:p>
            <a:fld id="{0317B479-7EF7-43EC-86EC-84400485EAA7}" type="datetimeFigureOut">
              <a:rPr lang="tr-TR" smtClean="0"/>
              <a:t>26.01.2024</a:t>
            </a:fld>
            <a:endParaRPr lang="tr-TR"/>
          </a:p>
        </p:txBody>
      </p:sp>
      <p:sp>
        <p:nvSpPr>
          <p:cNvPr id="6" name="Alt Bilgi Yer Tutucusu 5">
            <a:extLst>
              <a:ext uri="{FF2B5EF4-FFF2-40B4-BE49-F238E27FC236}">
                <a16:creationId xmlns:a16="http://schemas.microsoft.com/office/drawing/2014/main" id="{B2DB9BF0-2A10-C8B0-4D1A-BFB2C64002A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176260A-DF97-7B81-833B-1363C9D3A57F}"/>
              </a:ext>
            </a:extLst>
          </p:cNvPr>
          <p:cNvSpPr>
            <a:spLocks noGrp="1"/>
          </p:cNvSpPr>
          <p:nvPr>
            <p:ph type="sldNum" sz="quarter" idx="12"/>
          </p:nvPr>
        </p:nvSpPr>
        <p:spPr/>
        <p:txBody>
          <a:bodyPr/>
          <a:lstStyle/>
          <a:p>
            <a:fld id="{41EEF88B-6F12-4D02-BF3A-49EF28A969E8}" type="slidenum">
              <a:rPr lang="tr-TR" smtClean="0"/>
              <a:t>‹#›</a:t>
            </a:fld>
            <a:endParaRPr lang="tr-TR"/>
          </a:p>
        </p:txBody>
      </p:sp>
    </p:spTree>
    <p:extLst>
      <p:ext uri="{BB962C8B-B14F-4D97-AF65-F5344CB8AC3E}">
        <p14:creationId xmlns:p14="http://schemas.microsoft.com/office/powerpoint/2010/main" val="54954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6FF3A4B-E13C-C39F-B00B-B05A242AC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06B4801-A114-A580-9948-9EBFD54980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125B0AA-DCC9-EDE2-C675-0D9DBEE25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7B479-7EF7-43EC-86EC-84400485EAA7}" type="datetimeFigureOut">
              <a:rPr lang="tr-TR" smtClean="0"/>
              <a:t>26.01.2024</a:t>
            </a:fld>
            <a:endParaRPr lang="tr-TR"/>
          </a:p>
        </p:txBody>
      </p:sp>
      <p:sp>
        <p:nvSpPr>
          <p:cNvPr id="5" name="Alt Bilgi Yer Tutucusu 4">
            <a:extLst>
              <a:ext uri="{FF2B5EF4-FFF2-40B4-BE49-F238E27FC236}">
                <a16:creationId xmlns:a16="http://schemas.microsoft.com/office/drawing/2014/main" id="{AE72DA3B-06C5-8E52-B050-1DBB515E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DFFB3D4-A1F4-2DE1-BFAA-2C070D5F72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EF88B-6F12-4D02-BF3A-49EF28A969E8}" type="slidenum">
              <a:rPr lang="tr-TR" smtClean="0"/>
              <a:t>‹#›</a:t>
            </a:fld>
            <a:endParaRPr lang="tr-TR"/>
          </a:p>
        </p:txBody>
      </p:sp>
    </p:spTree>
    <p:extLst>
      <p:ext uri="{BB962C8B-B14F-4D97-AF65-F5344CB8AC3E}">
        <p14:creationId xmlns:p14="http://schemas.microsoft.com/office/powerpoint/2010/main" val="168500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63.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1.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A489DA-92B8-D681-7ED2-7C4F4A2093FB}"/>
              </a:ext>
            </a:extLst>
          </p:cNvPr>
          <p:cNvSpPr>
            <a:spLocks noGrp="1"/>
          </p:cNvSpPr>
          <p:nvPr>
            <p:ph type="ctrTitle"/>
          </p:nvPr>
        </p:nvSpPr>
        <p:spPr/>
        <p:txBody>
          <a:bodyPr>
            <a:noAutofit/>
          </a:bodyPr>
          <a:lstStyle/>
          <a:p>
            <a:r>
              <a:rPr lang="tr-TR" b="1" dirty="0"/>
              <a:t>ISTQB Temel Düzey Yazılım Test Uzmanlığı Eğitimi</a:t>
            </a:r>
          </a:p>
        </p:txBody>
      </p:sp>
      <p:sp>
        <p:nvSpPr>
          <p:cNvPr id="3" name="Alt Başlık 2">
            <a:extLst>
              <a:ext uri="{FF2B5EF4-FFF2-40B4-BE49-F238E27FC236}">
                <a16:creationId xmlns:a16="http://schemas.microsoft.com/office/drawing/2014/main" id="{4587FFD9-6715-0A75-713A-FBB3059222B6}"/>
              </a:ext>
            </a:extLst>
          </p:cNvPr>
          <p:cNvSpPr>
            <a:spLocks noGrp="1"/>
          </p:cNvSpPr>
          <p:nvPr>
            <p:ph type="subTitle" idx="1"/>
          </p:nvPr>
        </p:nvSpPr>
        <p:spPr/>
        <p:txBody>
          <a:bodyPr/>
          <a:lstStyle/>
          <a:p>
            <a:r>
              <a:rPr lang="tr-TR" b="1" dirty="0"/>
              <a:t>Enes AYDIN</a:t>
            </a:r>
          </a:p>
          <a:p>
            <a:r>
              <a:rPr lang="tr-TR" b="1" dirty="0"/>
              <a:t> Developer</a:t>
            </a:r>
          </a:p>
        </p:txBody>
      </p:sp>
      <p:pic>
        <p:nvPicPr>
          <p:cNvPr id="5" name="Resim 4">
            <a:extLst>
              <a:ext uri="{FF2B5EF4-FFF2-40B4-BE49-F238E27FC236}">
                <a16:creationId xmlns:a16="http://schemas.microsoft.com/office/drawing/2014/main" id="{6647FD16-6D07-CC23-76A5-6B80F0D8A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010" y="5507067"/>
            <a:ext cx="3654616" cy="1131922"/>
          </a:xfrm>
          <a:prstGeom prst="rect">
            <a:avLst/>
          </a:prstGeom>
        </p:spPr>
      </p:pic>
    </p:spTree>
    <p:extLst>
      <p:ext uri="{BB962C8B-B14F-4D97-AF65-F5344CB8AC3E}">
        <p14:creationId xmlns:p14="http://schemas.microsoft.com/office/powerpoint/2010/main" val="281895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Başlık 1">
            <a:extLst>
              <a:ext uri="{FF2B5EF4-FFF2-40B4-BE49-F238E27FC236}">
                <a16:creationId xmlns:a16="http://schemas.microsoft.com/office/drawing/2014/main" id="{9127C430-0B34-CDA6-F82B-50A4A90CE0BA}"/>
              </a:ext>
            </a:extLst>
          </p:cNvPr>
          <p:cNvSpPr>
            <a:spLocks noGrp="1"/>
          </p:cNvSpPr>
          <p:nvPr>
            <p:ph type="title"/>
          </p:nvPr>
        </p:nvSpPr>
        <p:spPr>
          <a:xfrm rot="16200000">
            <a:off x="-1325880" y="1947672"/>
            <a:ext cx="5961888" cy="2788920"/>
          </a:xfrm>
        </p:spPr>
        <p:txBody>
          <a:bodyPr anchor="ctr">
            <a:normAutofit/>
          </a:bodyPr>
          <a:lstStyle/>
          <a:p>
            <a:r>
              <a:rPr lang="tr-TR" sz="4800" b="1">
                <a:solidFill>
                  <a:schemeClr val="bg1"/>
                </a:solidFill>
              </a:rPr>
              <a:t>Yedi Test Prensibi</a:t>
            </a:r>
          </a:p>
        </p:txBody>
      </p:sp>
      <p:graphicFrame>
        <p:nvGraphicFramePr>
          <p:cNvPr id="5" name="İçerik Yer Tutucusu 2">
            <a:extLst>
              <a:ext uri="{FF2B5EF4-FFF2-40B4-BE49-F238E27FC236}">
                <a16:creationId xmlns:a16="http://schemas.microsoft.com/office/drawing/2014/main" id="{31D586E5-8616-3B8B-46CC-A08FA2F2B49E}"/>
              </a:ext>
            </a:extLst>
          </p:cNvPr>
          <p:cNvGraphicFramePr>
            <a:graphicFrameLocks noGrp="1"/>
          </p:cNvGraphicFramePr>
          <p:nvPr>
            <p:ph idx="1"/>
            <p:extLst>
              <p:ext uri="{D42A27DB-BD31-4B8C-83A1-F6EECF244321}">
                <p14:modId xmlns:p14="http://schemas.microsoft.com/office/powerpoint/2010/main" val="4281851774"/>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descr="metin içeren bir resim&#10;&#10;Açıklama otomatik olarak oluşturuldu">
            <a:extLst>
              <a:ext uri="{FF2B5EF4-FFF2-40B4-BE49-F238E27FC236}">
                <a16:creationId xmlns:a16="http://schemas.microsoft.com/office/drawing/2014/main" id="{61273F33-DD45-5635-6389-D5435A390B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8413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5CD21077-9BC6-3478-1FE1-6E5066804BCC}"/>
              </a:ext>
            </a:extLst>
          </p:cNvPr>
          <p:cNvSpPr>
            <a:spLocks noGrp="1"/>
          </p:cNvSpPr>
          <p:nvPr>
            <p:ph type="title"/>
          </p:nvPr>
        </p:nvSpPr>
        <p:spPr>
          <a:xfrm>
            <a:off x="838200" y="365125"/>
            <a:ext cx="10515600" cy="1325563"/>
          </a:xfrm>
        </p:spPr>
        <p:txBody>
          <a:bodyPr>
            <a:normAutofit/>
          </a:bodyPr>
          <a:lstStyle/>
          <a:p>
            <a:pPr algn="ctr"/>
            <a:r>
              <a:rPr lang="tr-TR" b="1"/>
              <a:t>Yedi Test Prensibi</a:t>
            </a:r>
            <a:endParaRPr lang="tr-TR"/>
          </a:p>
        </p:txBody>
      </p:sp>
      <p:graphicFrame>
        <p:nvGraphicFramePr>
          <p:cNvPr id="5" name="İçerik Yer Tutucusu 2">
            <a:extLst>
              <a:ext uri="{FF2B5EF4-FFF2-40B4-BE49-F238E27FC236}">
                <a16:creationId xmlns:a16="http://schemas.microsoft.com/office/drawing/2014/main" id="{24F9C5A6-69B2-620D-CFAA-4620F9F42C9E}"/>
              </a:ext>
            </a:extLst>
          </p:cNvPr>
          <p:cNvGraphicFramePr>
            <a:graphicFrameLocks noGrp="1"/>
          </p:cNvGraphicFramePr>
          <p:nvPr>
            <p:ph idx="1"/>
            <p:extLst>
              <p:ext uri="{D42A27DB-BD31-4B8C-83A1-F6EECF244321}">
                <p14:modId xmlns:p14="http://schemas.microsoft.com/office/powerpoint/2010/main" val="1958889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descr="metin içeren bir resim&#10;&#10;Açıklama otomatik olarak oluşturuldu">
            <a:extLst>
              <a:ext uri="{FF2B5EF4-FFF2-40B4-BE49-F238E27FC236}">
                <a16:creationId xmlns:a16="http://schemas.microsoft.com/office/drawing/2014/main" id="{90E1F77B-25D1-C984-04C9-8750B8867D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59801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51DB9C-C386-FF79-1406-1F8225C61245}"/>
              </a:ext>
            </a:extLst>
          </p:cNvPr>
          <p:cNvSpPr>
            <a:spLocks noGrp="1"/>
          </p:cNvSpPr>
          <p:nvPr>
            <p:ph type="title"/>
          </p:nvPr>
        </p:nvSpPr>
        <p:spPr/>
        <p:txBody>
          <a:bodyPr/>
          <a:lstStyle/>
          <a:p>
            <a:r>
              <a:rPr lang="tr-TR" b="1" dirty="0"/>
              <a:t>Temel Test Süreci</a:t>
            </a:r>
          </a:p>
        </p:txBody>
      </p:sp>
      <p:sp>
        <p:nvSpPr>
          <p:cNvPr id="3" name="İçerik Yer Tutucusu 2">
            <a:extLst>
              <a:ext uri="{FF2B5EF4-FFF2-40B4-BE49-F238E27FC236}">
                <a16:creationId xmlns:a16="http://schemas.microsoft.com/office/drawing/2014/main" id="{B065DA52-9D83-1538-947F-81DCC8E68FBC}"/>
              </a:ext>
            </a:extLst>
          </p:cNvPr>
          <p:cNvSpPr>
            <a:spLocks noGrp="1"/>
          </p:cNvSpPr>
          <p:nvPr>
            <p:ph idx="1"/>
          </p:nvPr>
        </p:nvSpPr>
        <p:spPr/>
        <p:txBody>
          <a:bodyPr/>
          <a:lstStyle/>
          <a:p>
            <a:r>
              <a:rPr lang="tr-TR" dirty="0"/>
              <a:t>Test süreci ana aktiviteleri; </a:t>
            </a:r>
          </a:p>
          <a:p>
            <a:pPr lvl="1"/>
            <a:r>
              <a:rPr lang="tr-TR" dirty="0"/>
              <a:t>Test planlama ve kontrol</a:t>
            </a:r>
          </a:p>
          <a:p>
            <a:pPr lvl="1"/>
            <a:r>
              <a:rPr lang="tr-TR" dirty="0"/>
              <a:t>Test analizi ve tasarım</a:t>
            </a:r>
          </a:p>
          <a:p>
            <a:pPr lvl="1"/>
            <a:r>
              <a:rPr lang="tr-TR" dirty="0"/>
              <a:t>Test uyarlama ve yürütme </a:t>
            </a:r>
          </a:p>
          <a:p>
            <a:pPr lvl="1"/>
            <a:r>
              <a:rPr lang="tr-TR" dirty="0"/>
              <a:t>Çıkış kriterlerini değerlendirme ve raporlama</a:t>
            </a:r>
          </a:p>
          <a:p>
            <a:pPr lvl="1"/>
            <a:r>
              <a:rPr lang="tr-TR" dirty="0"/>
              <a:t>Test kapanış işlemleri</a:t>
            </a:r>
          </a:p>
          <a:p>
            <a:pPr marL="457200" lvl="1" indent="0">
              <a:buNone/>
            </a:pPr>
            <a:endParaRPr lang="tr-TR" dirty="0"/>
          </a:p>
        </p:txBody>
      </p:sp>
      <p:sp>
        <p:nvSpPr>
          <p:cNvPr id="4" name="Metin kutusu 3">
            <a:extLst>
              <a:ext uri="{FF2B5EF4-FFF2-40B4-BE49-F238E27FC236}">
                <a16:creationId xmlns:a16="http://schemas.microsoft.com/office/drawing/2014/main" id="{AEAE2593-2435-2547-72BB-D02F3DB27ADD}"/>
              </a:ext>
            </a:extLst>
          </p:cNvPr>
          <p:cNvSpPr txBox="1"/>
          <p:nvPr/>
        </p:nvSpPr>
        <p:spPr>
          <a:xfrm>
            <a:off x="483093" y="4394446"/>
            <a:ext cx="10870707" cy="2246769"/>
          </a:xfrm>
          <a:prstGeom prst="rect">
            <a:avLst/>
          </a:prstGeom>
          <a:noFill/>
        </p:spPr>
        <p:txBody>
          <a:bodyPr wrap="square" rtlCol="0">
            <a:spAutoFit/>
          </a:bodyPr>
          <a:lstStyle/>
          <a:p>
            <a:pPr marL="742950" lvl="1" indent="-285750">
              <a:buFont typeface="Arial" panose="020B0604020202020204" pitchFamily="34" charset="0"/>
              <a:buChar char="•"/>
            </a:pPr>
            <a:r>
              <a:rPr lang="tr-TR" sz="2800" dirty="0"/>
              <a:t>Süreçteki işlemler mantıksal sıradadır ancak birbiriyle kesişebilir veya birbirinin yerini alabilir. </a:t>
            </a:r>
          </a:p>
          <a:p>
            <a:pPr marL="742950" lvl="1" indent="-285750">
              <a:buFont typeface="Arial" panose="020B0604020202020204" pitchFamily="34" charset="0"/>
              <a:buChar char="•"/>
            </a:pPr>
            <a:r>
              <a:rPr lang="tr-TR" sz="2800" dirty="0"/>
              <a:t>Temel aktiviteler sistem ve proje bağlamına göre uyarlanması gerekmektedir. </a:t>
            </a:r>
          </a:p>
          <a:p>
            <a:endParaRPr lang="tr-TR" sz="2800" dirty="0"/>
          </a:p>
        </p:txBody>
      </p:sp>
      <p:pic>
        <p:nvPicPr>
          <p:cNvPr id="6" name="Resim 5" descr="metin içeren bir resim&#10;&#10;Açıklama otomatik olarak oluşturuldu">
            <a:extLst>
              <a:ext uri="{FF2B5EF4-FFF2-40B4-BE49-F238E27FC236}">
                <a16:creationId xmlns:a16="http://schemas.microsoft.com/office/drawing/2014/main" id="{C6D1D818-FB2C-7180-7713-BCA6D12F3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64355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B61CB4-7C84-8322-AE48-A04FF9B2A899}"/>
              </a:ext>
            </a:extLst>
          </p:cNvPr>
          <p:cNvSpPr>
            <a:spLocks noGrp="1"/>
          </p:cNvSpPr>
          <p:nvPr>
            <p:ph type="title"/>
          </p:nvPr>
        </p:nvSpPr>
        <p:spPr/>
        <p:txBody>
          <a:bodyPr/>
          <a:lstStyle/>
          <a:p>
            <a:r>
              <a:rPr lang="tr-TR" b="1"/>
              <a:t>Temel Test Süreci</a:t>
            </a:r>
            <a:endParaRPr lang="tr-TR" dirty="0"/>
          </a:p>
        </p:txBody>
      </p:sp>
      <p:graphicFrame>
        <p:nvGraphicFramePr>
          <p:cNvPr id="5" name="İçerik Yer Tutucusu 2">
            <a:extLst>
              <a:ext uri="{FF2B5EF4-FFF2-40B4-BE49-F238E27FC236}">
                <a16:creationId xmlns:a16="http://schemas.microsoft.com/office/drawing/2014/main" id="{86CD1CB4-71A4-47A1-BDAD-861DDDAF193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descr="metin içeren bir resim&#10;&#10;Açıklama otomatik olarak oluşturuldu">
            <a:extLst>
              <a:ext uri="{FF2B5EF4-FFF2-40B4-BE49-F238E27FC236}">
                <a16:creationId xmlns:a16="http://schemas.microsoft.com/office/drawing/2014/main" id="{2ED2E916-CB0B-E54D-B5FB-306E7686E0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78084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151B3A2-46F3-C4D3-1FD7-ADEC4981B612}"/>
              </a:ext>
            </a:extLst>
          </p:cNvPr>
          <p:cNvSpPr>
            <a:spLocks noGrp="1"/>
          </p:cNvSpPr>
          <p:nvPr>
            <p:ph type="title"/>
          </p:nvPr>
        </p:nvSpPr>
        <p:spPr>
          <a:xfrm>
            <a:off x="1043631" y="809898"/>
            <a:ext cx="9942716" cy="1554480"/>
          </a:xfrm>
        </p:spPr>
        <p:txBody>
          <a:bodyPr anchor="ctr">
            <a:normAutofit/>
          </a:bodyPr>
          <a:lstStyle/>
          <a:p>
            <a:r>
              <a:rPr lang="tr-TR" sz="4800" b="1" dirty="0"/>
              <a:t>Temel Test Süreci</a:t>
            </a:r>
            <a:endParaRPr lang="tr-TR" sz="4800" dirty="0"/>
          </a:p>
        </p:txBody>
      </p:sp>
      <p:sp>
        <p:nvSpPr>
          <p:cNvPr id="3" name="İçerik Yer Tutucusu 2">
            <a:extLst>
              <a:ext uri="{FF2B5EF4-FFF2-40B4-BE49-F238E27FC236}">
                <a16:creationId xmlns:a16="http://schemas.microsoft.com/office/drawing/2014/main" id="{B689A328-A80F-4BBD-AA7A-17078B65B043}"/>
              </a:ext>
            </a:extLst>
          </p:cNvPr>
          <p:cNvSpPr>
            <a:spLocks noGrp="1"/>
          </p:cNvSpPr>
          <p:nvPr>
            <p:ph idx="1"/>
          </p:nvPr>
        </p:nvSpPr>
        <p:spPr>
          <a:xfrm>
            <a:off x="1045028" y="3017522"/>
            <a:ext cx="9941319" cy="3124658"/>
          </a:xfrm>
        </p:spPr>
        <p:txBody>
          <a:bodyPr anchor="ctr">
            <a:normAutofit/>
          </a:bodyPr>
          <a:lstStyle/>
          <a:p>
            <a:r>
              <a:rPr lang="tr-TR" sz="2000" b="1" dirty="0"/>
              <a:t>Test Planlama ve Kontrol: </a:t>
            </a:r>
            <a:r>
              <a:rPr lang="tr-TR" sz="2000" dirty="0"/>
              <a:t>Hedefleri karşılamak amacıyla testin amacının ve test sürecinin belirlendiği aşamadır.</a:t>
            </a:r>
          </a:p>
          <a:p>
            <a:r>
              <a:rPr lang="tr-TR" sz="2000" dirty="0"/>
              <a:t>Test kontrol ise;</a:t>
            </a:r>
          </a:p>
          <a:p>
            <a:pPr lvl="1"/>
            <a:r>
              <a:rPr lang="tr-TR" sz="2000" dirty="0"/>
              <a:t>Test ilerlemesi kontrol edilir </a:t>
            </a:r>
          </a:p>
          <a:p>
            <a:pPr lvl="1"/>
            <a:r>
              <a:rPr lang="tr-TR" sz="2000" dirty="0"/>
              <a:t>Test planında sapma olup olmadığı değerlendirilir</a:t>
            </a:r>
          </a:p>
          <a:p>
            <a:pPr lvl="1"/>
            <a:r>
              <a:rPr lang="tr-TR" sz="2000" dirty="0"/>
              <a:t>Test sürecinin kontrol edilmesi için proje boyunca yapılan işlerin gözlemlenmesi gerekmektedir. </a:t>
            </a:r>
          </a:p>
          <a:p>
            <a:pPr marL="457200" lvl="1" indent="0">
              <a:buNone/>
            </a:pPr>
            <a:endParaRPr lang="tr-TR"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Resim 4" descr="metin içeren bir resim&#10;&#10;Açıklama otomatik olarak oluşturuldu">
            <a:extLst>
              <a:ext uri="{FF2B5EF4-FFF2-40B4-BE49-F238E27FC236}">
                <a16:creationId xmlns:a16="http://schemas.microsoft.com/office/drawing/2014/main" id="{29763C81-4FD1-FEA8-9233-5C112B9B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3317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151B3A2-46F3-C4D3-1FD7-ADEC4981B612}"/>
              </a:ext>
            </a:extLst>
          </p:cNvPr>
          <p:cNvSpPr>
            <a:spLocks noGrp="1"/>
          </p:cNvSpPr>
          <p:nvPr>
            <p:ph type="title"/>
          </p:nvPr>
        </p:nvSpPr>
        <p:spPr>
          <a:xfrm>
            <a:off x="1043631" y="809898"/>
            <a:ext cx="9942716" cy="1554480"/>
          </a:xfrm>
        </p:spPr>
        <p:txBody>
          <a:bodyPr anchor="ctr">
            <a:normAutofit/>
          </a:bodyPr>
          <a:lstStyle/>
          <a:p>
            <a:r>
              <a:rPr lang="tr-TR" sz="4800" b="1" dirty="0"/>
              <a:t>Temel Test Süreci</a:t>
            </a:r>
            <a:endParaRPr lang="tr-TR" sz="4800" dirty="0"/>
          </a:p>
        </p:txBody>
      </p:sp>
      <p:sp>
        <p:nvSpPr>
          <p:cNvPr id="3" name="İçerik Yer Tutucusu 2">
            <a:extLst>
              <a:ext uri="{FF2B5EF4-FFF2-40B4-BE49-F238E27FC236}">
                <a16:creationId xmlns:a16="http://schemas.microsoft.com/office/drawing/2014/main" id="{B689A328-A80F-4BBD-AA7A-17078B65B043}"/>
              </a:ext>
            </a:extLst>
          </p:cNvPr>
          <p:cNvSpPr>
            <a:spLocks noGrp="1"/>
          </p:cNvSpPr>
          <p:nvPr>
            <p:ph idx="1"/>
          </p:nvPr>
        </p:nvSpPr>
        <p:spPr>
          <a:xfrm>
            <a:off x="1045028" y="3017522"/>
            <a:ext cx="9941319" cy="3124658"/>
          </a:xfrm>
        </p:spPr>
        <p:txBody>
          <a:bodyPr anchor="ctr">
            <a:normAutofit/>
          </a:bodyPr>
          <a:lstStyle/>
          <a:p>
            <a:r>
              <a:rPr lang="tr-TR" sz="2500" b="1" dirty="0"/>
              <a:t>Test Planlama ve Kontrol: </a:t>
            </a:r>
            <a:r>
              <a:rPr lang="tr-TR" sz="2500" dirty="0"/>
              <a:t>Test planlaması yapılırken şu adımlar izlenir;</a:t>
            </a:r>
          </a:p>
          <a:p>
            <a:pPr marL="457200" lvl="1" indent="0">
              <a:buNone/>
            </a:pPr>
            <a:r>
              <a:rPr lang="tr-TR" dirty="0"/>
              <a:t> Test amaçları, test hedefleri belirlenir.</a:t>
            </a:r>
            <a:br>
              <a:rPr lang="tr-TR" dirty="0"/>
            </a:br>
            <a:r>
              <a:rPr lang="tr-TR" dirty="0"/>
              <a:t> Test stratejisi (yaklaşımı), test politikası belirlenir.</a:t>
            </a:r>
            <a:br>
              <a:rPr lang="tr-TR" dirty="0"/>
            </a:br>
            <a:r>
              <a:rPr lang="tr-TR" dirty="0"/>
              <a:t> Test ortamı test seviyelerine göre tanımlanır.</a:t>
            </a:r>
            <a:br>
              <a:rPr lang="tr-TR" dirty="0"/>
            </a:br>
            <a:r>
              <a:rPr lang="tr-TR" dirty="0"/>
              <a:t> Test takvimi, eforu, maliyeti belirlenir.</a:t>
            </a:r>
            <a:br>
              <a:rPr lang="tr-TR" dirty="0"/>
            </a:br>
            <a:r>
              <a:rPr lang="tr-TR" dirty="0"/>
              <a:t> Test planı gözden geçirilmeli, paydaşlar ile paylaşılmalı ve onaylanır.</a:t>
            </a:r>
          </a:p>
          <a:p>
            <a:pPr marL="457200" lvl="1" indent="0">
              <a:buNone/>
            </a:pPr>
            <a:endParaRPr lang="tr-TR"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Resim 4" descr="metin içeren bir resim&#10;&#10;Açıklama otomatik olarak oluşturuldu">
            <a:extLst>
              <a:ext uri="{FF2B5EF4-FFF2-40B4-BE49-F238E27FC236}">
                <a16:creationId xmlns:a16="http://schemas.microsoft.com/office/drawing/2014/main" id="{29763C81-4FD1-FEA8-9233-5C112B9B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78497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151B3A2-46F3-C4D3-1FD7-ADEC4981B612}"/>
              </a:ext>
            </a:extLst>
          </p:cNvPr>
          <p:cNvSpPr>
            <a:spLocks noGrp="1"/>
          </p:cNvSpPr>
          <p:nvPr>
            <p:ph type="title"/>
          </p:nvPr>
        </p:nvSpPr>
        <p:spPr>
          <a:xfrm>
            <a:off x="1043631" y="809898"/>
            <a:ext cx="9942716" cy="1554480"/>
          </a:xfrm>
        </p:spPr>
        <p:txBody>
          <a:bodyPr anchor="ctr">
            <a:normAutofit/>
          </a:bodyPr>
          <a:lstStyle/>
          <a:p>
            <a:r>
              <a:rPr lang="tr-TR" sz="4800" b="1"/>
              <a:t>Temel Test Süreci</a:t>
            </a:r>
            <a:endParaRPr lang="tr-TR" sz="4800"/>
          </a:p>
        </p:txBody>
      </p:sp>
      <p:sp>
        <p:nvSpPr>
          <p:cNvPr id="3" name="İçerik Yer Tutucusu 2">
            <a:extLst>
              <a:ext uri="{FF2B5EF4-FFF2-40B4-BE49-F238E27FC236}">
                <a16:creationId xmlns:a16="http://schemas.microsoft.com/office/drawing/2014/main" id="{B689A328-A80F-4BBD-AA7A-17078B65B043}"/>
              </a:ext>
            </a:extLst>
          </p:cNvPr>
          <p:cNvSpPr>
            <a:spLocks noGrp="1"/>
          </p:cNvSpPr>
          <p:nvPr>
            <p:ph idx="1"/>
          </p:nvPr>
        </p:nvSpPr>
        <p:spPr>
          <a:xfrm>
            <a:off x="1045028" y="3017522"/>
            <a:ext cx="9941319" cy="3124658"/>
          </a:xfrm>
        </p:spPr>
        <p:txBody>
          <a:bodyPr anchor="ctr">
            <a:normAutofit/>
          </a:bodyPr>
          <a:lstStyle/>
          <a:p>
            <a:r>
              <a:rPr lang="tr-TR" sz="2000" b="1"/>
              <a:t>Test Analizi ve Tasarımı: </a:t>
            </a:r>
            <a:r>
              <a:rPr lang="tr-TR" sz="2000"/>
              <a:t>Genel test  hedeflerinin somut test koşullarına ve test senaryolarına dönüştürüldüğü işlemdir.</a:t>
            </a:r>
          </a:p>
          <a:p>
            <a:r>
              <a:rPr lang="tr-TR" sz="2000"/>
              <a:t>Test analizi ve tasarımında;</a:t>
            </a:r>
          </a:p>
          <a:p>
            <a:pPr lvl="1"/>
            <a:r>
              <a:rPr lang="tr-TR" sz="2000"/>
              <a:t>Test esasını gözden geçirme(gereksinimlerini, risk analizi, mimari, tasarım, arayüz gibi özellikleri) </a:t>
            </a:r>
          </a:p>
          <a:p>
            <a:pPr lvl="1"/>
            <a:r>
              <a:rPr lang="tr-TR" sz="2000"/>
              <a:t>Test ögelerinin özelliklerini, davranışlarını ve yazılımın yapısına dayanan test koşullarını tanımlama ve önceliklendirme</a:t>
            </a:r>
          </a:p>
          <a:p>
            <a:pPr lvl="1"/>
            <a:r>
              <a:rPr lang="tr-TR" sz="2000"/>
              <a:t>Test koşullarını ve test senaryolarını desteklemek için gerekli test verisi belirleme</a:t>
            </a:r>
          </a:p>
          <a:p>
            <a:pPr lvl="1"/>
            <a:r>
              <a:rPr lang="tr-TR" sz="2000"/>
              <a:t>Test ortamının kurulumunu tasarlama ve gerekli altyapı ve araçları tanımlama</a:t>
            </a:r>
          </a:p>
          <a:p>
            <a:pPr marL="457200" lvl="1" indent="0">
              <a:buNone/>
            </a:pPr>
            <a:endParaRPr lang="tr-TR"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Resim 4" descr="metin içeren bir resim&#10;&#10;Açıklama otomatik olarak oluşturuldu">
            <a:extLst>
              <a:ext uri="{FF2B5EF4-FFF2-40B4-BE49-F238E27FC236}">
                <a16:creationId xmlns:a16="http://schemas.microsoft.com/office/drawing/2014/main" id="{29763C81-4FD1-FEA8-9233-5C112B9B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23704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6574C32-8CB5-59D8-6AF5-0E45F79A1DB9}"/>
              </a:ext>
            </a:extLst>
          </p:cNvPr>
          <p:cNvSpPr>
            <a:spLocks noGrp="1"/>
          </p:cNvSpPr>
          <p:nvPr>
            <p:ph type="title"/>
          </p:nvPr>
        </p:nvSpPr>
        <p:spPr>
          <a:xfrm>
            <a:off x="808638" y="386930"/>
            <a:ext cx="9236700" cy="1188950"/>
          </a:xfrm>
        </p:spPr>
        <p:txBody>
          <a:bodyPr anchor="b">
            <a:normAutofit/>
          </a:bodyPr>
          <a:lstStyle/>
          <a:p>
            <a:r>
              <a:rPr lang="tr-TR" sz="5400" b="1"/>
              <a:t>Temel Test Süreci</a:t>
            </a:r>
            <a:endParaRPr lang="tr-T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0D79028-E04A-2DCE-379D-785BCB1C0ED7}"/>
              </a:ext>
            </a:extLst>
          </p:cNvPr>
          <p:cNvSpPr>
            <a:spLocks noGrp="1"/>
          </p:cNvSpPr>
          <p:nvPr>
            <p:ph idx="1"/>
          </p:nvPr>
        </p:nvSpPr>
        <p:spPr>
          <a:xfrm>
            <a:off x="793660" y="2599509"/>
            <a:ext cx="10143668" cy="3435531"/>
          </a:xfrm>
        </p:spPr>
        <p:txBody>
          <a:bodyPr anchor="ctr">
            <a:normAutofit/>
          </a:bodyPr>
          <a:lstStyle/>
          <a:p>
            <a:r>
              <a:rPr lang="tr-TR" sz="1700" b="1"/>
              <a:t>Test Uyarlama ve Yürütme: </a:t>
            </a:r>
            <a:r>
              <a:rPr lang="tr-TR" sz="1700"/>
              <a:t>Test senaryoları ve test verileri gibi gerekli tüm bilgilerin birleştirilerek test prosedürlerin belirlendiği, test ortamının kurulduğu ve testlerin çalıştırıldığı aşamadır.</a:t>
            </a:r>
          </a:p>
          <a:p>
            <a:r>
              <a:rPr lang="tr-TR" sz="1700"/>
              <a:t>Test uyarlama ve yürütme aşamaları;</a:t>
            </a:r>
          </a:p>
          <a:p>
            <a:pPr lvl="1"/>
            <a:r>
              <a:rPr lang="tr-TR" sz="1700"/>
              <a:t>Test senaryolarını yazma, uyarlama ve önceliklendirme</a:t>
            </a:r>
          </a:p>
          <a:p>
            <a:pPr lvl="1"/>
            <a:r>
              <a:rPr lang="tr-TR" sz="1700"/>
              <a:t>Test prosedürlerini yazma ve test verisi oluşturma</a:t>
            </a:r>
          </a:p>
          <a:p>
            <a:pPr lvl="1"/>
            <a:r>
              <a:rPr lang="tr-TR" sz="1700"/>
              <a:t>Test ortamının doğru kurulduğunu doğrulama</a:t>
            </a:r>
          </a:p>
          <a:p>
            <a:pPr lvl="1"/>
            <a:r>
              <a:rPr lang="tr-TR" sz="1700"/>
              <a:t>Planlanan sıraya göre testleri gerçekleştirme(manuel veya otomasyonla)</a:t>
            </a:r>
          </a:p>
          <a:p>
            <a:pPr lvl="1"/>
            <a:r>
              <a:rPr lang="tr-TR" sz="1700"/>
              <a:t>Test çıktısını alma ve test edilen yazılımın özelliklerini, versiyonunu tutma</a:t>
            </a:r>
          </a:p>
          <a:p>
            <a:pPr lvl="1"/>
            <a:r>
              <a:rPr lang="tr-TR" sz="1700"/>
              <a:t>Gerçekleşen sonuçla beklenen sonuçları karşılaştırma</a:t>
            </a:r>
          </a:p>
          <a:p>
            <a:pPr lvl="1"/>
            <a:r>
              <a:rPr lang="tr-TR" sz="1700"/>
              <a:t>Uyumsuzları raporlama ve uyumsuzlukları bulacak şekilde analiz etme</a:t>
            </a:r>
          </a:p>
          <a:p>
            <a:pPr lvl="1"/>
            <a:r>
              <a:rPr lang="tr-TR" sz="1700"/>
              <a:t>Her bir uyumsuzluk için gerçekleştirilen düzeltmenin testini tekrarlama</a:t>
            </a:r>
          </a:p>
          <a:p>
            <a:endParaRPr lang="tr-TR" sz="1700"/>
          </a:p>
          <a:p>
            <a:endParaRPr lang="tr-TR" sz="1700"/>
          </a:p>
        </p:txBody>
      </p:sp>
      <p:pic>
        <p:nvPicPr>
          <p:cNvPr id="5" name="Resim 4" descr="metin içeren bir resim&#10;&#10;Açıklama otomatik olarak oluşturuldu">
            <a:extLst>
              <a:ext uri="{FF2B5EF4-FFF2-40B4-BE49-F238E27FC236}">
                <a16:creationId xmlns:a16="http://schemas.microsoft.com/office/drawing/2014/main" id="{AFBE0E96-6607-DF82-17EC-469F85740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89246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DCC8DA8-3492-3B6B-EF88-FF49AC039DE5}"/>
              </a:ext>
            </a:extLst>
          </p:cNvPr>
          <p:cNvSpPr>
            <a:spLocks noGrp="1"/>
          </p:cNvSpPr>
          <p:nvPr>
            <p:ph type="title"/>
          </p:nvPr>
        </p:nvSpPr>
        <p:spPr>
          <a:xfrm>
            <a:off x="645065" y="1165014"/>
            <a:ext cx="3796306" cy="4666206"/>
          </a:xfrm>
        </p:spPr>
        <p:txBody>
          <a:bodyPr anchor="ctr">
            <a:normAutofit/>
          </a:bodyPr>
          <a:lstStyle/>
          <a:p>
            <a:r>
              <a:rPr lang="tr-TR" sz="4800" b="1"/>
              <a:t>Temel Test Süreci</a:t>
            </a:r>
            <a:endParaRPr lang="tr-TR" sz="4800"/>
          </a:p>
        </p:txBody>
      </p:sp>
      <p:grpSp>
        <p:nvGrpSpPr>
          <p:cNvPr id="19" name="Group 9">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20" name="Rectangle 10">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EEB3624-FBF2-2C3F-5131-16D7B53B7409}"/>
              </a:ext>
            </a:extLst>
          </p:cNvPr>
          <p:cNvSpPr>
            <a:spLocks noGrp="1"/>
          </p:cNvSpPr>
          <p:nvPr>
            <p:ph idx="1"/>
          </p:nvPr>
        </p:nvSpPr>
        <p:spPr>
          <a:xfrm>
            <a:off x="5577840" y="1165014"/>
            <a:ext cx="5625253" cy="4666206"/>
          </a:xfrm>
        </p:spPr>
        <p:txBody>
          <a:bodyPr anchor="ctr">
            <a:normAutofit/>
          </a:bodyPr>
          <a:lstStyle/>
          <a:p>
            <a:r>
              <a:rPr lang="tr-TR" sz="2000" b="1"/>
              <a:t>Çıkış Kriterlerini Değerlendirme ve Raporlama: </a:t>
            </a:r>
            <a:r>
              <a:rPr lang="tr-TR" sz="2000"/>
              <a:t>Test hedeflerine ulaşıp ulaşmadığı değerlendirilir. </a:t>
            </a:r>
          </a:p>
          <a:p>
            <a:r>
              <a:rPr lang="tr-TR" sz="2000"/>
              <a:t>Çıkış kriterlerinin değerlendirilmesi;</a:t>
            </a:r>
          </a:p>
          <a:p>
            <a:pPr lvl="1"/>
            <a:r>
              <a:rPr lang="tr-TR" sz="2000"/>
              <a:t>Test kayıtlarını, test planlamada belirtilen çıkış kriterine göre kontrol etme</a:t>
            </a:r>
          </a:p>
          <a:p>
            <a:pPr lvl="1"/>
            <a:r>
              <a:rPr lang="tr-TR" sz="2000"/>
              <a:t>Daha fazla testin gerekip gerekmediği veya belirtilen çıkış kriterinin değiştirilmesi gerekip gerekmediğini değerlendirme</a:t>
            </a:r>
          </a:p>
          <a:p>
            <a:pPr lvl="1"/>
            <a:r>
              <a:rPr lang="tr-TR" sz="2000"/>
              <a:t>Paydaşlar için test özet raporu yazma</a:t>
            </a:r>
          </a:p>
          <a:p>
            <a:pPr lvl="1"/>
            <a:endParaRPr lang="tr-TR" sz="2000"/>
          </a:p>
        </p:txBody>
      </p:sp>
      <p:pic>
        <p:nvPicPr>
          <p:cNvPr id="4" name="Resim 3" descr="metin içeren bir resim&#10;&#10;Açıklama otomatik olarak oluşturuldu">
            <a:extLst>
              <a:ext uri="{FF2B5EF4-FFF2-40B4-BE49-F238E27FC236}">
                <a16:creationId xmlns:a16="http://schemas.microsoft.com/office/drawing/2014/main" id="{FD6BBBFA-56C5-BF40-6DB4-EB704C2DA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27405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A4618C9-2395-4FAE-8B09-23759949759A}"/>
              </a:ext>
            </a:extLst>
          </p:cNvPr>
          <p:cNvSpPr>
            <a:spLocks noGrp="1"/>
          </p:cNvSpPr>
          <p:nvPr>
            <p:ph type="title"/>
          </p:nvPr>
        </p:nvSpPr>
        <p:spPr>
          <a:xfrm>
            <a:off x="1043631" y="809898"/>
            <a:ext cx="9942716" cy="1554480"/>
          </a:xfrm>
        </p:spPr>
        <p:txBody>
          <a:bodyPr anchor="ctr">
            <a:normAutofit/>
          </a:bodyPr>
          <a:lstStyle/>
          <a:p>
            <a:r>
              <a:rPr lang="tr-TR" sz="4800" b="1"/>
              <a:t>Temel Test Süreci</a:t>
            </a:r>
            <a:endParaRPr lang="tr-TR" sz="4800"/>
          </a:p>
        </p:txBody>
      </p:sp>
      <p:sp>
        <p:nvSpPr>
          <p:cNvPr id="3" name="İçerik Yer Tutucusu 2">
            <a:extLst>
              <a:ext uri="{FF2B5EF4-FFF2-40B4-BE49-F238E27FC236}">
                <a16:creationId xmlns:a16="http://schemas.microsoft.com/office/drawing/2014/main" id="{B70F9650-A7C4-A570-92C5-763CAD5327A9}"/>
              </a:ext>
            </a:extLst>
          </p:cNvPr>
          <p:cNvSpPr>
            <a:spLocks noGrp="1"/>
          </p:cNvSpPr>
          <p:nvPr>
            <p:ph idx="1"/>
          </p:nvPr>
        </p:nvSpPr>
        <p:spPr>
          <a:xfrm>
            <a:off x="1045028" y="3017522"/>
            <a:ext cx="9941319" cy="3124658"/>
          </a:xfrm>
        </p:spPr>
        <p:txBody>
          <a:bodyPr anchor="ctr">
            <a:normAutofit/>
          </a:bodyPr>
          <a:lstStyle/>
          <a:p>
            <a:r>
              <a:rPr lang="tr-TR" sz="1500" b="1"/>
              <a:t>Test Kapanış Aşaması: </a:t>
            </a:r>
            <a:r>
              <a:rPr lang="tr-TR" sz="1500"/>
              <a:t>Test kapanışı aşamasında test projesinde elde edilen tecrübe, geliştirilen test yazılımları ve metrikler sonraki projelerde kullanılmak üzere toplanır.</a:t>
            </a:r>
          </a:p>
          <a:p>
            <a:r>
              <a:rPr lang="tr-TR" sz="1500"/>
              <a:t>Test kapanış adımları, yazılımın piyasaya sürülmesi, test projenin tamamlanması veya iptal edilmesi, sürümün tamamlanması gibi karar verme aşamalarında hayata geçirilir.</a:t>
            </a:r>
          </a:p>
          <a:p>
            <a:r>
              <a:rPr lang="tr-TR" sz="1500"/>
              <a:t>Test kapanış işlemleri;</a:t>
            </a:r>
          </a:p>
          <a:p>
            <a:pPr lvl="1"/>
            <a:r>
              <a:rPr lang="tr-TR" sz="1500"/>
              <a:t>Test projesinde elde edilmesi planlanan çıktıların hangisine ulaşıldığının kotrol edilmesi</a:t>
            </a:r>
          </a:p>
          <a:p>
            <a:pPr lvl="1"/>
            <a:r>
              <a:rPr lang="tr-TR" sz="1500"/>
              <a:t>Açık olay raporlarını kapatma, kapatılmayanlar için değişiklik kayıtları oluşturma</a:t>
            </a:r>
          </a:p>
          <a:p>
            <a:pPr lvl="1"/>
            <a:r>
              <a:rPr lang="tr-TR" sz="1500"/>
              <a:t>Yazılımın kabulünü belgeleme</a:t>
            </a:r>
          </a:p>
          <a:p>
            <a:pPr lvl="1"/>
            <a:r>
              <a:rPr lang="tr-TR" sz="1500"/>
              <a:t>Daha sonra kullanılmak üzere test yazılımını, ortamını, altyapısını arşivleme</a:t>
            </a:r>
          </a:p>
          <a:p>
            <a:pPr lvl="1"/>
            <a:r>
              <a:rPr lang="tr-TR" sz="1500"/>
              <a:t>Test yazılımını bakım ekiplerine devretme</a:t>
            </a:r>
          </a:p>
          <a:p>
            <a:pPr lvl="1"/>
            <a:r>
              <a:rPr lang="tr-TR" sz="1500"/>
              <a:t>Gelecek sürüm veya projeler için elde edilen tecrübeleri analiz etme </a:t>
            </a:r>
          </a:p>
          <a:p>
            <a:pPr lvl="1"/>
            <a:endParaRPr lang="tr-TR" sz="1500"/>
          </a:p>
          <a:p>
            <a:endParaRPr lang="tr-TR" sz="1500"/>
          </a:p>
        </p:txBody>
      </p:sp>
      <p:cxnSp>
        <p:nvCxnSpPr>
          <p:cNvPr id="25"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Resim 4" descr="metin içeren bir resim&#10;&#10;Açıklama otomatik olarak oluşturuldu">
            <a:extLst>
              <a:ext uri="{FF2B5EF4-FFF2-40B4-BE49-F238E27FC236}">
                <a16:creationId xmlns:a16="http://schemas.microsoft.com/office/drawing/2014/main" id="{6A2EAABE-0547-8CB3-E923-F5918C0D6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53531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a:extLst>
              <a:ext uri="{FF2B5EF4-FFF2-40B4-BE49-F238E27FC236}">
                <a16:creationId xmlns:a16="http://schemas.microsoft.com/office/drawing/2014/main" id="{C9E57178-6450-3AA4-CC47-6AC93B166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053" y="2602151"/>
            <a:ext cx="4777381" cy="148098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FF9D00F8-7A50-8BEE-2E47-DBD0F72C72F4}"/>
              </a:ext>
            </a:extLst>
          </p:cNvPr>
          <p:cNvSpPr>
            <a:spLocks noGrp="1"/>
          </p:cNvSpPr>
          <p:nvPr>
            <p:ph type="title"/>
          </p:nvPr>
        </p:nvSpPr>
        <p:spPr>
          <a:xfrm>
            <a:off x="838201" y="479493"/>
            <a:ext cx="5257800" cy="1325563"/>
          </a:xfrm>
        </p:spPr>
        <p:txBody>
          <a:bodyPr>
            <a:normAutofit/>
          </a:bodyPr>
          <a:lstStyle/>
          <a:p>
            <a:r>
              <a:rPr lang="tr-TR" b="1" dirty="0"/>
              <a:t>Eğitim İçeriği</a:t>
            </a:r>
          </a:p>
        </p:txBody>
      </p:sp>
      <p:sp>
        <p:nvSpPr>
          <p:cNvPr id="3" name="İçerik Yer Tutucusu 2">
            <a:extLst>
              <a:ext uri="{FF2B5EF4-FFF2-40B4-BE49-F238E27FC236}">
                <a16:creationId xmlns:a16="http://schemas.microsoft.com/office/drawing/2014/main" id="{56545403-3461-475D-7216-54A018D68E12}"/>
              </a:ext>
            </a:extLst>
          </p:cNvPr>
          <p:cNvSpPr>
            <a:spLocks noGrp="1"/>
          </p:cNvSpPr>
          <p:nvPr>
            <p:ph idx="1"/>
          </p:nvPr>
        </p:nvSpPr>
        <p:spPr>
          <a:xfrm>
            <a:off x="838201" y="1984443"/>
            <a:ext cx="5257800" cy="4192520"/>
          </a:xfrm>
        </p:spPr>
        <p:txBody>
          <a:bodyPr>
            <a:normAutofit/>
          </a:bodyPr>
          <a:lstStyle/>
          <a:p>
            <a:r>
              <a:rPr lang="tr-TR" sz="2000"/>
              <a:t>Test neden gereklidir?</a:t>
            </a:r>
          </a:p>
          <a:p>
            <a:r>
              <a:rPr lang="tr-TR" sz="2000"/>
              <a:t>Test nedir?</a:t>
            </a:r>
          </a:p>
          <a:p>
            <a:r>
              <a:rPr lang="tr-TR" sz="2000"/>
              <a:t>Yedi test ilkesi?</a:t>
            </a:r>
          </a:p>
          <a:p>
            <a:r>
              <a:rPr lang="tr-TR" sz="2000"/>
              <a:t>Temel test süreci?</a:t>
            </a:r>
          </a:p>
          <a:p>
            <a:r>
              <a:rPr lang="tr-TR" sz="2000"/>
              <a:t>Test psikolojisi?</a:t>
            </a:r>
          </a:p>
          <a:p>
            <a:r>
              <a:rPr lang="tr-TR" sz="2000"/>
              <a:t>Etik kurallar</a:t>
            </a:r>
          </a:p>
          <a:p>
            <a:r>
              <a:rPr lang="tr-TR" sz="2000"/>
              <a:t>Yazılım geliştirme modelleri</a:t>
            </a:r>
          </a:p>
          <a:p>
            <a:r>
              <a:rPr lang="tr-TR" sz="2000"/>
              <a:t>Test seviyeleri</a:t>
            </a:r>
          </a:p>
          <a:p>
            <a:r>
              <a:rPr lang="tr-TR" sz="2000"/>
              <a:t>Test tipleri</a:t>
            </a:r>
          </a:p>
          <a:p>
            <a:r>
              <a:rPr lang="tr-TR" sz="2000"/>
              <a:t>Bakım testleri</a:t>
            </a:r>
          </a:p>
        </p:txBody>
      </p:sp>
    </p:spTree>
    <p:extLst>
      <p:ext uri="{BB962C8B-B14F-4D97-AF65-F5344CB8AC3E}">
        <p14:creationId xmlns:p14="http://schemas.microsoft.com/office/powerpoint/2010/main" val="2113138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A4618C9-2395-4FAE-8B09-23759949759A}"/>
              </a:ext>
            </a:extLst>
          </p:cNvPr>
          <p:cNvSpPr>
            <a:spLocks noGrp="1"/>
          </p:cNvSpPr>
          <p:nvPr>
            <p:ph type="title"/>
          </p:nvPr>
        </p:nvSpPr>
        <p:spPr>
          <a:xfrm>
            <a:off x="1043631" y="809898"/>
            <a:ext cx="9942716" cy="1554480"/>
          </a:xfrm>
        </p:spPr>
        <p:txBody>
          <a:bodyPr anchor="ctr">
            <a:normAutofit/>
          </a:bodyPr>
          <a:lstStyle/>
          <a:p>
            <a:r>
              <a:rPr lang="tr-TR" sz="4800" b="1" dirty="0"/>
              <a:t>Temel Test Süreci</a:t>
            </a:r>
            <a:endParaRPr lang="tr-TR" sz="4800" dirty="0"/>
          </a:p>
        </p:txBody>
      </p:sp>
      <p:cxnSp>
        <p:nvCxnSpPr>
          <p:cNvPr id="25"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Resim 4" descr="metin içeren bir resim&#10;&#10;Açıklama otomatik olarak oluşturuldu">
            <a:extLst>
              <a:ext uri="{FF2B5EF4-FFF2-40B4-BE49-F238E27FC236}">
                <a16:creationId xmlns:a16="http://schemas.microsoft.com/office/drawing/2014/main" id="{6A2EAABE-0547-8CB3-E923-F5918C0D6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pic>
        <p:nvPicPr>
          <p:cNvPr id="1026" name="Picture 2">
            <a:extLst>
              <a:ext uri="{FF2B5EF4-FFF2-40B4-BE49-F238E27FC236}">
                <a16:creationId xmlns:a16="http://schemas.microsoft.com/office/drawing/2014/main" id="{6CA4EA0D-5267-09DA-CF78-C7C87F0D4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311" y="2508070"/>
            <a:ext cx="7910004" cy="383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671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Resim 4" descr="metin içeren bir resim&#10;&#10;Açıklama otomatik olarak oluşturuldu">
            <a:extLst>
              <a:ext uri="{FF2B5EF4-FFF2-40B4-BE49-F238E27FC236}">
                <a16:creationId xmlns:a16="http://schemas.microsoft.com/office/drawing/2014/main" id="{6A2EAABE-0547-8CB3-E923-F5918C0D6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pic>
        <p:nvPicPr>
          <p:cNvPr id="4" name="Resim 3">
            <a:extLst>
              <a:ext uri="{FF2B5EF4-FFF2-40B4-BE49-F238E27FC236}">
                <a16:creationId xmlns:a16="http://schemas.microsoft.com/office/drawing/2014/main" id="{016A09AA-5CB0-321E-221C-44AB7573A431}"/>
              </a:ext>
            </a:extLst>
          </p:cNvPr>
          <p:cNvPicPr>
            <a:picLocks noChangeAspect="1"/>
          </p:cNvPicPr>
          <p:nvPr/>
        </p:nvPicPr>
        <p:blipFill>
          <a:blip r:embed="rId3"/>
          <a:stretch>
            <a:fillRect/>
          </a:stretch>
        </p:blipFill>
        <p:spPr>
          <a:xfrm>
            <a:off x="1034059" y="0"/>
            <a:ext cx="6609615" cy="6414466"/>
          </a:xfrm>
          <a:prstGeom prst="rect">
            <a:avLst/>
          </a:prstGeom>
        </p:spPr>
      </p:pic>
      <p:sp>
        <p:nvSpPr>
          <p:cNvPr id="8" name="Metin kutusu 7">
            <a:extLst>
              <a:ext uri="{FF2B5EF4-FFF2-40B4-BE49-F238E27FC236}">
                <a16:creationId xmlns:a16="http://schemas.microsoft.com/office/drawing/2014/main" id="{8FE87216-20FD-E0FF-4A4F-3351EDFE01E4}"/>
              </a:ext>
            </a:extLst>
          </p:cNvPr>
          <p:cNvSpPr txBox="1"/>
          <p:nvPr/>
        </p:nvSpPr>
        <p:spPr>
          <a:xfrm>
            <a:off x="2120497" y="5849502"/>
            <a:ext cx="7475123" cy="923330"/>
          </a:xfrm>
          <a:prstGeom prst="rect">
            <a:avLst/>
          </a:prstGeom>
          <a:noFill/>
        </p:spPr>
        <p:txBody>
          <a:bodyPr wrap="none" rtlCol="0">
            <a:spAutoFit/>
          </a:bodyPr>
          <a:lstStyle/>
          <a:p>
            <a:r>
              <a:rPr lang="tr-TR" b="0" i="0" dirty="0">
                <a:effectLst/>
                <a:latin typeface="-apple-system"/>
              </a:rPr>
              <a:t>Loginin başarılı bitmiş sayabilmek için; başarılı server gönderimi yeterli midir? </a:t>
            </a:r>
          </a:p>
          <a:p>
            <a:r>
              <a:rPr lang="tr-TR" b="0" i="0" dirty="0">
                <a:effectLst/>
                <a:latin typeface="-apple-system"/>
              </a:rPr>
              <a:t>Yoksa bu gönderimden sonra özellikle görmesi gereken bir sayfa var mıdır?</a:t>
            </a:r>
          </a:p>
          <a:p>
            <a:endParaRPr lang="tr-TR" dirty="0"/>
          </a:p>
        </p:txBody>
      </p:sp>
    </p:spTree>
    <p:extLst>
      <p:ext uri="{BB962C8B-B14F-4D97-AF65-F5344CB8AC3E}">
        <p14:creationId xmlns:p14="http://schemas.microsoft.com/office/powerpoint/2010/main" val="65786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597A94EC-6024-9C3D-23A1-91757EFBE014}"/>
              </a:ext>
            </a:extLst>
          </p:cNvPr>
          <p:cNvSpPr>
            <a:spLocks noGrp="1"/>
          </p:cNvSpPr>
          <p:nvPr>
            <p:ph type="title"/>
          </p:nvPr>
        </p:nvSpPr>
        <p:spPr>
          <a:xfrm>
            <a:off x="838200" y="365125"/>
            <a:ext cx="10515599" cy="1325563"/>
          </a:xfrm>
        </p:spPr>
        <p:txBody>
          <a:bodyPr>
            <a:normAutofit/>
          </a:bodyPr>
          <a:lstStyle/>
          <a:p>
            <a:r>
              <a:rPr lang="tr-TR" b="1"/>
              <a:t>Test Etme Psikolojisi</a:t>
            </a:r>
            <a:endParaRPr lang="tr-TR" b="1" dirty="0"/>
          </a:p>
        </p:txBody>
      </p:sp>
      <p:pic>
        <p:nvPicPr>
          <p:cNvPr id="6" name="Picture 5">
            <a:extLst>
              <a:ext uri="{FF2B5EF4-FFF2-40B4-BE49-F238E27FC236}">
                <a16:creationId xmlns:a16="http://schemas.microsoft.com/office/drawing/2014/main" id="{CF52501F-161E-DB34-F629-52331B5772B1}"/>
              </a:ext>
            </a:extLst>
          </p:cNvPr>
          <p:cNvPicPr>
            <a:picLocks noChangeAspect="1"/>
          </p:cNvPicPr>
          <p:nvPr/>
        </p:nvPicPr>
        <p:blipFill rotWithShape="1">
          <a:blip r:embed="rId2"/>
          <a:srcRect l="3701" r="29548" b="-1"/>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İçerik Yer Tutucusu 2">
            <a:extLst>
              <a:ext uri="{FF2B5EF4-FFF2-40B4-BE49-F238E27FC236}">
                <a16:creationId xmlns:a16="http://schemas.microsoft.com/office/drawing/2014/main" id="{E49611B9-514A-29C8-F325-2712771D88AA}"/>
              </a:ext>
            </a:extLst>
          </p:cNvPr>
          <p:cNvGraphicFramePr>
            <a:graphicFrameLocks noGrp="1"/>
          </p:cNvGraphicFramePr>
          <p:nvPr>
            <p:ph idx="1"/>
            <p:extLst>
              <p:ext uri="{D42A27DB-BD31-4B8C-83A1-F6EECF244321}">
                <p14:modId xmlns:p14="http://schemas.microsoft.com/office/powerpoint/2010/main" val="2079892793"/>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Resim 6" descr="metin içeren bir resim&#10;&#10;Açıklama otomatik olarak oluşturuldu">
            <a:extLst>
              <a:ext uri="{FF2B5EF4-FFF2-40B4-BE49-F238E27FC236}">
                <a16:creationId xmlns:a16="http://schemas.microsoft.com/office/drawing/2014/main" id="{2A31C9B2-CCAB-6E70-3DAA-803DDFF0CC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103663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80E852C-BDEA-47FA-92BD-C29032FD9D68}"/>
              </a:ext>
            </a:extLst>
          </p:cNvPr>
          <p:cNvSpPr>
            <a:spLocks noGrp="1"/>
          </p:cNvSpPr>
          <p:nvPr>
            <p:ph type="title"/>
          </p:nvPr>
        </p:nvSpPr>
        <p:spPr>
          <a:xfrm>
            <a:off x="838200" y="365125"/>
            <a:ext cx="10515600" cy="1325563"/>
          </a:xfrm>
        </p:spPr>
        <p:txBody>
          <a:bodyPr>
            <a:normAutofit/>
          </a:bodyPr>
          <a:lstStyle/>
          <a:p>
            <a:pPr algn="ctr"/>
            <a:r>
              <a:rPr lang="tr-TR" b="1"/>
              <a:t>Test Etme Psikolojisi</a:t>
            </a:r>
            <a:endParaRPr lang="tr-TR"/>
          </a:p>
        </p:txBody>
      </p:sp>
      <p:graphicFrame>
        <p:nvGraphicFramePr>
          <p:cNvPr id="20" name="İçerik Yer Tutucusu 2">
            <a:extLst>
              <a:ext uri="{FF2B5EF4-FFF2-40B4-BE49-F238E27FC236}">
                <a16:creationId xmlns:a16="http://schemas.microsoft.com/office/drawing/2014/main" id="{FDFB2A13-E309-95A3-60BA-F74A65D7F56B}"/>
              </a:ext>
            </a:extLst>
          </p:cNvPr>
          <p:cNvGraphicFramePr>
            <a:graphicFrameLocks noGrp="1"/>
          </p:cNvGraphicFramePr>
          <p:nvPr>
            <p:ph idx="1"/>
            <p:extLst>
              <p:ext uri="{D42A27DB-BD31-4B8C-83A1-F6EECF244321}">
                <p14:modId xmlns:p14="http://schemas.microsoft.com/office/powerpoint/2010/main" val="29422615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Resim 6" descr="metin içeren bir resim&#10;&#10;Açıklama otomatik olarak oluşturuldu">
            <a:extLst>
              <a:ext uri="{FF2B5EF4-FFF2-40B4-BE49-F238E27FC236}">
                <a16:creationId xmlns:a16="http://schemas.microsoft.com/office/drawing/2014/main" id="{6BEBA0FB-7C90-9B96-78D4-BF468C997F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365933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D21824E-5FC1-4862-9E66-6FC59744325D}"/>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YAZILIM YAŞAM DÖNGÜSÜ BOYUNCA TEST</a:t>
            </a:r>
          </a:p>
        </p:txBody>
      </p:sp>
      <p:pic>
        <p:nvPicPr>
          <p:cNvPr id="3" name="Resim 2" descr="metin içeren bir resim&#10;&#10;Açıklama otomatik olarak oluşturuldu">
            <a:extLst>
              <a:ext uri="{FF2B5EF4-FFF2-40B4-BE49-F238E27FC236}">
                <a16:creationId xmlns:a16="http://schemas.microsoft.com/office/drawing/2014/main" id="{5811CBD0-3332-9402-1F1C-65C4CD745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89135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D521424D-EDF9-853D-816B-FE732D8EC301}"/>
              </a:ext>
            </a:extLst>
          </p:cNvPr>
          <p:cNvSpPr>
            <a:spLocks noGrp="1"/>
          </p:cNvSpPr>
          <p:nvPr>
            <p:ph type="title"/>
          </p:nvPr>
        </p:nvSpPr>
        <p:spPr>
          <a:xfrm>
            <a:off x="5894962" y="479493"/>
            <a:ext cx="5458838" cy="1325563"/>
          </a:xfrm>
        </p:spPr>
        <p:txBody>
          <a:bodyPr>
            <a:normAutofit/>
          </a:bodyPr>
          <a:lstStyle/>
          <a:p>
            <a:r>
              <a:rPr lang="tr-TR" sz="2800" b="1" i="0">
                <a:effectLst/>
                <a:latin typeface="sohne"/>
              </a:rPr>
              <a:t>Yazılım Yaşam Döngüsü (SDLC) ve Metodolojiler</a:t>
            </a:r>
            <a:br>
              <a:rPr lang="tr-TR" sz="2800" b="1" i="0">
                <a:effectLst/>
                <a:latin typeface="sohne"/>
              </a:rPr>
            </a:br>
            <a:endParaRPr lang="tr-TR" sz="280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Resim 6">
            <a:extLst>
              <a:ext uri="{FF2B5EF4-FFF2-40B4-BE49-F238E27FC236}">
                <a16:creationId xmlns:a16="http://schemas.microsoft.com/office/drawing/2014/main" id="{1E8A24E9-5AF5-9FF7-86EA-07A8871499CF}"/>
              </a:ext>
            </a:extLst>
          </p:cNvPr>
          <p:cNvPicPr>
            <a:picLocks noChangeAspect="1"/>
          </p:cNvPicPr>
          <p:nvPr/>
        </p:nvPicPr>
        <p:blipFill>
          <a:blip r:embed="rId2"/>
          <a:stretch>
            <a:fillRect/>
          </a:stretch>
        </p:blipFill>
        <p:spPr>
          <a:xfrm>
            <a:off x="182196" y="1455015"/>
            <a:ext cx="5839543" cy="394169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8709EC2E-89D7-079B-1201-CC96882C014E}"/>
              </a:ext>
            </a:extLst>
          </p:cNvPr>
          <p:cNvSpPr>
            <a:spLocks noGrp="1"/>
          </p:cNvSpPr>
          <p:nvPr>
            <p:ph idx="1"/>
          </p:nvPr>
        </p:nvSpPr>
        <p:spPr>
          <a:xfrm>
            <a:off x="5894962" y="1984443"/>
            <a:ext cx="5458838" cy="4192520"/>
          </a:xfrm>
        </p:spPr>
        <p:txBody>
          <a:bodyPr>
            <a:normAutofit/>
          </a:bodyPr>
          <a:lstStyle/>
          <a:p>
            <a:r>
              <a:rPr lang="tr-TR" sz="1300" b="0" i="0" dirty="0">
                <a:effectLst/>
                <a:latin typeface="source-serif-pro"/>
              </a:rPr>
              <a:t>Software Development Life </a:t>
            </a:r>
            <a:r>
              <a:rPr lang="tr-TR" sz="1300" b="0" i="0" dirty="0" err="1">
                <a:effectLst/>
                <a:latin typeface="source-serif-pro"/>
              </a:rPr>
              <a:t>Cycle</a:t>
            </a:r>
            <a:r>
              <a:rPr lang="tr-TR" sz="1300" b="0" i="0" dirty="0">
                <a:effectLst/>
                <a:latin typeface="source-serif-pro"/>
              </a:rPr>
              <a:t> (SDLC) veya Yazılım Geliştirme Yaşam Döngüsü, mümkün olan en kısa sürede en yüksek kalitede ve en düşük maliyetle yazılım üreten bir süreçtir. </a:t>
            </a:r>
          </a:p>
          <a:p>
            <a:r>
              <a:rPr lang="tr-TR" sz="1300" b="1" i="0" dirty="0">
                <a:effectLst/>
                <a:latin typeface="source-serif-pro"/>
              </a:rPr>
              <a:t>Planlama</a:t>
            </a:r>
            <a:r>
              <a:rPr lang="tr-TR" sz="1300" b="0" i="0" dirty="0">
                <a:effectLst/>
                <a:latin typeface="source-serif-pro"/>
              </a:rPr>
              <a:t>: Ekibin, projenin fizibilitesini ve en düşük riski göz önünde bulundurularak projeyi nasıl başarılı bir şekilde uygulayabileceğini belirlediği aşamadır.</a:t>
            </a:r>
          </a:p>
          <a:p>
            <a:r>
              <a:rPr lang="tr-TR" sz="1300" b="1" i="0" dirty="0">
                <a:effectLst/>
                <a:latin typeface="source-serif-pro"/>
              </a:rPr>
              <a:t>Analiz</a:t>
            </a:r>
            <a:r>
              <a:rPr lang="tr-TR" sz="1300" b="0" i="0" dirty="0">
                <a:effectLst/>
                <a:latin typeface="source-serif-pro"/>
              </a:rPr>
              <a:t>: Geliştirilecek sistemin tüm olası gereksinimleri bu aşamada ele alınır. Modeller, şemalar, iş kuralları vb.</a:t>
            </a:r>
          </a:p>
          <a:p>
            <a:r>
              <a:rPr lang="tr-TR" sz="1300" b="1" i="0" dirty="0">
                <a:effectLst/>
                <a:latin typeface="source-serif-pro"/>
              </a:rPr>
              <a:t>Tasarım</a:t>
            </a:r>
            <a:r>
              <a:rPr lang="tr-TR" sz="1300" b="0" i="0" dirty="0">
                <a:effectLst/>
                <a:latin typeface="source-serif-pro"/>
              </a:rPr>
              <a:t>: Analizde belirtilen gereksinimler göz önünde bulundurularak, yazılım mimarisi, ara yüz, veriler, sistem gereksinimleri vb. oluşturulduğu aşamadır.</a:t>
            </a:r>
          </a:p>
          <a:p>
            <a:r>
              <a:rPr lang="tr-TR" sz="1300" b="1" i="0" dirty="0">
                <a:effectLst/>
                <a:latin typeface="source-serif-pro"/>
              </a:rPr>
              <a:t>Geliştirme</a:t>
            </a:r>
            <a:r>
              <a:rPr lang="tr-TR" sz="1300" b="0" i="0" dirty="0">
                <a:effectLst/>
                <a:latin typeface="source-serif-pro"/>
              </a:rPr>
              <a:t>: Yazılımın geliştirildiği, entegrasyonların yapıldığı aşamadır.</a:t>
            </a:r>
          </a:p>
          <a:p>
            <a:r>
              <a:rPr lang="tr-TR" sz="1300" b="1" i="0" dirty="0">
                <a:effectLst/>
                <a:latin typeface="source-serif-pro"/>
              </a:rPr>
              <a:t>Test</a:t>
            </a:r>
            <a:r>
              <a:rPr lang="tr-TR" sz="1300" b="0" i="0" dirty="0">
                <a:effectLst/>
                <a:latin typeface="source-serif-pro"/>
              </a:rPr>
              <a:t>: Fonksiyonel ve fonksiyonel olmayan sistemin, sistematik keşfinin yapıldığı ve hataların ayıklandığı aşamadır.</a:t>
            </a:r>
          </a:p>
          <a:p>
            <a:r>
              <a:rPr lang="tr-TR" sz="1300" b="1" i="0" dirty="0">
                <a:effectLst/>
                <a:latin typeface="source-serif-pro"/>
              </a:rPr>
              <a:t>Bakım ve Destek</a:t>
            </a:r>
            <a:r>
              <a:rPr lang="tr-TR" sz="1300" b="0" i="0" dirty="0">
                <a:effectLst/>
                <a:latin typeface="source-serif-pro"/>
              </a:rPr>
              <a:t>: Sistemlerin kurulumunun, taşınmasının, desteklenmesinin ve bakımının yapıldığı aşamadır.</a:t>
            </a:r>
          </a:p>
          <a:p>
            <a:endParaRPr lang="tr-TR" sz="1300" dirty="0"/>
          </a:p>
        </p:txBody>
      </p:sp>
    </p:spTree>
    <p:extLst>
      <p:ext uri="{BB962C8B-B14F-4D97-AF65-F5344CB8AC3E}">
        <p14:creationId xmlns:p14="http://schemas.microsoft.com/office/powerpoint/2010/main" val="4208610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4C9564D-B14A-C5E6-F159-62EB6C8B57F7}"/>
              </a:ext>
            </a:extLst>
          </p:cNvPr>
          <p:cNvSpPr>
            <a:spLocks noGrp="1"/>
          </p:cNvSpPr>
          <p:nvPr>
            <p:ph type="title"/>
          </p:nvPr>
        </p:nvSpPr>
        <p:spPr>
          <a:xfrm>
            <a:off x="5894962" y="479493"/>
            <a:ext cx="5458838" cy="1325563"/>
          </a:xfrm>
        </p:spPr>
        <p:txBody>
          <a:bodyPr>
            <a:normAutofit/>
          </a:bodyPr>
          <a:lstStyle/>
          <a:p>
            <a:r>
              <a:rPr lang="tr-TR" sz="3100" b="1" i="0">
                <a:effectLst/>
                <a:latin typeface="sohne"/>
              </a:rPr>
              <a:t>Şelale Metodolojisi (Waterfall)</a:t>
            </a:r>
            <a:br>
              <a:rPr lang="tr-TR" sz="3100" b="1" i="0">
                <a:effectLst/>
                <a:latin typeface="sohne"/>
              </a:rPr>
            </a:br>
            <a:endParaRPr lang="tr-TR" sz="310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Resim 6">
            <a:extLst>
              <a:ext uri="{FF2B5EF4-FFF2-40B4-BE49-F238E27FC236}">
                <a16:creationId xmlns:a16="http://schemas.microsoft.com/office/drawing/2014/main" id="{E4879800-188E-B9CF-0CCB-34B08E6A5B86}"/>
              </a:ext>
            </a:extLst>
          </p:cNvPr>
          <p:cNvPicPr>
            <a:picLocks noChangeAspect="1"/>
          </p:cNvPicPr>
          <p:nvPr/>
        </p:nvPicPr>
        <p:blipFill>
          <a:blip r:embed="rId3"/>
          <a:stretch>
            <a:fillRect/>
          </a:stretch>
        </p:blipFill>
        <p:spPr>
          <a:xfrm>
            <a:off x="0" y="1435405"/>
            <a:ext cx="6337140" cy="329531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7D854F91-818F-3FA7-5FA4-222B0205C335}"/>
              </a:ext>
            </a:extLst>
          </p:cNvPr>
          <p:cNvSpPr>
            <a:spLocks noGrp="1"/>
          </p:cNvSpPr>
          <p:nvPr>
            <p:ph idx="1"/>
          </p:nvPr>
        </p:nvSpPr>
        <p:spPr>
          <a:xfrm>
            <a:off x="5894962" y="1984443"/>
            <a:ext cx="5458838" cy="4192520"/>
          </a:xfrm>
        </p:spPr>
        <p:txBody>
          <a:bodyPr>
            <a:normAutofit/>
          </a:bodyPr>
          <a:lstStyle/>
          <a:p>
            <a:r>
              <a:rPr lang="tr-TR" sz="1800" b="0" i="0">
                <a:effectLst/>
                <a:latin typeface="source-serif-pro"/>
              </a:rPr>
              <a:t>Proje faaliyetlerinin doğrusal ve ardışık aşamalarda yapıldığı yöntemdir. Şelale yönteminde her faz bir önceki adımın çıktılarına bağlıdır. Tüm projenin planlaması yapılarak başlanır. Tüm plan yapılmadan analiz aşamasına geçilmez çünkü analize başlandığında planlama aşamasına geri dönülmez.</a:t>
            </a:r>
          </a:p>
          <a:p>
            <a:r>
              <a:rPr lang="tr-TR" sz="1800" b="0" i="0">
                <a:effectLst/>
                <a:latin typeface="source-serif-pro"/>
              </a:rPr>
              <a:t>Bant üzerinde yapılan araba üretimi gibi düşünebilirsiniz. Siz tekerleklerini takıyorsunuz, yanınızdaki de jantları takıyor. O yüzden siz tekerlekleri takmadan (analizi yapmadan) yanınızdaki jantları takamaz (tasarımı yapamaz). Bant sürekli ileriye doğru gittiği için tasarım yapıldıktan sonra analiz aşamasına geri dönülemez.</a:t>
            </a:r>
            <a:endParaRPr lang="tr-TR" sz="1800"/>
          </a:p>
        </p:txBody>
      </p:sp>
    </p:spTree>
    <p:extLst>
      <p:ext uri="{BB962C8B-B14F-4D97-AF65-F5344CB8AC3E}">
        <p14:creationId xmlns:p14="http://schemas.microsoft.com/office/powerpoint/2010/main" val="147677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BD37EB18-5BCD-BC02-B7D1-B055403AC442}"/>
              </a:ext>
            </a:extLst>
          </p:cNvPr>
          <p:cNvSpPr>
            <a:spLocks noGrp="1"/>
          </p:cNvSpPr>
          <p:nvPr>
            <p:ph type="title"/>
          </p:nvPr>
        </p:nvSpPr>
        <p:spPr>
          <a:xfrm>
            <a:off x="5894962" y="479493"/>
            <a:ext cx="5458838" cy="1325563"/>
          </a:xfrm>
        </p:spPr>
        <p:txBody>
          <a:bodyPr>
            <a:normAutofit/>
          </a:bodyPr>
          <a:lstStyle/>
          <a:p>
            <a:r>
              <a:rPr lang="tr-TR" b="1" i="0">
                <a:effectLst/>
                <a:latin typeface="sohne"/>
              </a:rPr>
              <a:t>Scrum Metodolojisi</a:t>
            </a:r>
            <a:br>
              <a:rPr lang="tr-TR" b="1" i="0">
                <a:effectLst/>
                <a:latin typeface="sohne"/>
              </a:rPr>
            </a:br>
            <a:endParaRPr lang="tr-T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F08FAD53-985A-144B-D592-C4C9D7C6E567}"/>
              </a:ext>
            </a:extLst>
          </p:cNvPr>
          <p:cNvPicPr>
            <a:picLocks noChangeAspect="1"/>
          </p:cNvPicPr>
          <p:nvPr/>
        </p:nvPicPr>
        <p:blipFill>
          <a:blip r:embed="rId2"/>
          <a:stretch>
            <a:fillRect/>
          </a:stretch>
        </p:blipFill>
        <p:spPr>
          <a:xfrm>
            <a:off x="0" y="1855876"/>
            <a:ext cx="5698523" cy="264981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DFCAA6D0-4633-2FB4-9C81-E3BA6B821185}"/>
              </a:ext>
            </a:extLst>
          </p:cNvPr>
          <p:cNvSpPr>
            <a:spLocks noGrp="1"/>
          </p:cNvSpPr>
          <p:nvPr>
            <p:ph idx="1"/>
          </p:nvPr>
        </p:nvSpPr>
        <p:spPr>
          <a:xfrm>
            <a:off x="5894962" y="1984443"/>
            <a:ext cx="5458838" cy="4192520"/>
          </a:xfrm>
        </p:spPr>
        <p:txBody>
          <a:bodyPr>
            <a:normAutofit/>
          </a:bodyPr>
          <a:lstStyle/>
          <a:p>
            <a:r>
              <a:rPr lang="tr-TR" sz="1500" b="0" i="0">
                <a:effectLst/>
                <a:latin typeface="source-serif-pro"/>
              </a:rPr>
              <a:t>Scrum metodolojisi, yazılım geliştirme sürecinde sürekli gelişim ve test yinelemesine yardımcı olan bir uygulamadır. Bu modelde, şelale modelinden farklı olarak geliştirme ve test faaliyetleri eş zamanlıdır.</a:t>
            </a:r>
          </a:p>
          <a:p>
            <a:r>
              <a:rPr lang="tr-TR" sz="1500" b="0" i="0">
                <a:effectLst/>
                <a:latin typeface="source-serif-pro"/>
              </a:rPr>
              <a:t>Araba üretirken, aracı araç kaldırma liftinin üzerine koyduğunuzu ve ekibinizdeki kişilerin aynı anda birden fazla tekerleğin üzerinde çalışma yapabildiğini düşünebilirsiniz. İlk lastiği yapıp, taktıktan sonra paydaşlarınıza gösterir ya da bir sistem üzerinde test ettirip, paydaşlarınızın yorumlarına göre elinizdeki lastik üzerinde değişiklik yapabilirsiniz. Diğer lastikleri henüz yapmadığınız için paydaşlarınızın ilk lastik üzerinde vardıkları son karara göre diğer üç lastiği de üretebilirsiniz. Waterfall metodolojisinde olduğu gibi dört lastiği ürettikten sonra müşteriye sunmayacağınızdan, değişiklikleri sadece bir lastiğe uygulamanız gerekecektir.</a:t>
            </a:r>
            <a:endParaRPr lang="tr-TR" sz="1500"/>
          </a:p>
        </p:txBody>
      </p:sp>
    </p:spTree>
    <p:extLst>
      <p:ext uri="{BB962C8B-B14F-4D97-AF65-F5344CB8AC3E}">
        <p14:creationId xmlns:p14="http://schemas.microsoft.com/office/powerpoint/2010/main" val="2432698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30DDBCB-D132-A214-EEF3-B835FEE83013}"/>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Waterfall vs SCRUM</a:t>
            </a:r>
          </a:p>
        </p:txBody>
      </p:sp>
      <p:pic>
        <p:nvPicPr>
          <p:cNvPr id="7" name="Resim 6" descr="metin, ekran görüntüsü, yazı tipi, doküman, belge içeren bir resim&#10;&#10;Açıklama otomatik olarak oluşturuldu">
            <a:extLst>
              <a:ext uri="{FF2B5EF4-FFF2-40B4-BE49-F238E27FC236}">
                <a16:creationId xmlns:a16="http://schemas.microsoft.com/office/drawing/2014/main" id="{7D2C2FC0-A7D4-8892-6FFE-35BB356C0264}"/>
              </a:ext>
            </a:extLst>
          </p:cNvPr>
          <p:cNvPicPr>
            <a:picLocks noChangeAspect="1"/>
          </p:cNvPicPr>
          <p:nvPr/>
        </p:nvPicPr>
        <p:blipFill>
          <a:blip r:embed="rId2"/>
          <a:stretch>
            <a:fillRect/>
          </a:stretch>
        </p:blipFill>
        <p:spPr>
          <a:xfrm>
            <a:off x="1794663" y="1845426"/>
            <a:ext cx="8599620" cy="4450303"/>
          </a:xfrm>
          <a:prstGeom prst="rect">
            <a:avLst/>
          </a:prstGeom>
        </p:spPr>
      </p:pic>
    </p:spTree>
    <p:extLst>
      <p:ext uri="{BB962C8B-B14F-4D97-AF65-F5344CB8AC3E}">
        <p14:creationId xmlns:p14="http://schemas.microsoft.com/office/powerpoint/2010/main" val="648560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52BA63C-F4EA-5BB2-3158-081552552879}"/>
              </a:ext>
            </a:extLst>
          </p:cNvPr>
          <p:cNvSpPr>
            <a:spLocks noGrp="1"/>
          </p:cNvSpPr>
          <p:nvPr>
            <p:ph type="title"/>
          </p:nvPr>
        </p:nvSpPr>
        <p:spPr>
          <a:xfrm>
            <a:off x="643467" y="321734"/>
            <a:ext cx="10905066" cy="1135737"/>
          </a:xfrm>
        </p:spPr>
        <p:txBody>
          <a:bodyPr>
            <a:normAutofit/>
          </a:bodyPr>
          <a:lstStyle/>
          <a:p>
            <a:r>
              <a:rPr lang="tr-TR" sz="3600" b="1" dirty="0"/>
              <a:t>Yazılım Geliştirme Modelleri</a:t>
            </a:r>
          </a:p>
        </p:txBody>
      </p:sp>
      <p:sp>
        <p:nvSpPr>
          <p:cNvPr id="3" name="İçerik Yer Tutucusu 2">
            <a:extLst>
              <a:ext uri="{FF2B5EF4-FFF2-40B4-BE49-F238E27FC236}">
                <a16:creationId xmlns:a16="http://schemas.microsoft.com/office/drawing/2014/main" id="{A3422577-487D-6940-B765-00503ACD4AAB}"/>
              </a:ext>
            </a:extLst>
          </p:cNvPr>
          <p:cNvSpPr>
            <a:spLocks noGrp="1"/>
          </p:cNvSpPr>
          <p:nvPr>
            <p:ph idx="1"/>
          </p:nvPr>
        </p:nvSpPr>
        <p:spPr>
          <a:xfrm>
            <a:off x="643469" y="1782981"/>
            <a:ext cx="4008384" cy="4393982"/>
          </a:xfrm>
        </p:spPr>
        <p:txBody>
          <a:bodyPr>
            <a:normAutofit/>
          </a:bodyPr>
          <a:lstStyle/>
          <a:p>
            <a:r>
              <a:rPr lang="tr-TR" sz="2000" dirty="0"/>
              <a:t>Test yazılım geliştirme ile birlikte ilerleyen bir süreçtir.</a:t>
            </a:r>
          </a:p>
          <a:p>
            <a:r>
              <a:rPr lang="tr-TR" sz="2000" dirty="0"/>
              <a:t>Farklı yazılım geliştirme modelleriyle birlikte farklı test yöntemleri gelişmiştir.</a:t>
            </a:r>
          </a:p>
          <a:p>
            <a:r>
              <a:rPr lang="tr-TR" sz="2000" b="1" dirty="0"/>
              <a:t>V Modeli (Sıralı Geliştirme Modeli)  </a:t>
            </a:r>
          </a:p>
          <a:p>
            <a:r>
              <a:rPr lang="tr-TR" sz="2000" b="1" dirty="0"/>
              <a:t>Agile (Çevik) Modeli</a:t>
            </a:r>
          </a:p>
          <a:p>
            <a:r>
              <a:rPr lang="tr-TR" sz="2000" b="1" dirty="0" err="1"/>
              <a:t>Waterfall</a:t>
            </a:r>
            <a:endParaRPr lang="tr-TR" sz="2000" b="1"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a:extLst>
              <a:ext uri="{FF2B5EF4-FFF2-40B4-BE49-F238E27FC236}">
                <a16:creationId xmlns:a16="http://schemas.microsoft.com/office/drawing/2014/main" id="{1425261D-C460-9228-BAB7-0B9A03F36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209" y="1779204"/>
            <a:ext cx="6781323" cy="469492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Resim 3" descr="metin içeren bir resim&#10;&#10;Açıklama otomatik olarak oluşturuldu">
            <a:extLst>
              <a:ext uri="{FF2B5EF4-FFF2-40B4-BE49-F238E27FC236}">
                <a16:creationId xmlns:a16="http://schemas.microsoft.com/office/drawing/2014/main" id="{59BD5550-9481-E8FC-E6D9-0FD3F15AF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7056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a:extLst>
              <a:ext uri="{FF2B5EF4-FFF2-40B4-BE49-F238E27FC236}">
                <a16:creationId xmlns:a16="http://schemas.microsoft.com/office/drawing/2014/main" id="{D89505E0-C73C-C7CC-762C-641463A8D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053" y="2602151"/>
            <a:ext cx="4777381" cy="148098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B8D94F5-D991-48E8-345F-C1D92EE7A867}"/>
              </a:ext>
            </a:extLst>
          </p:cNvPr>
          <p:cNvSpPr>
            <a:spLocks noGrp="1"/>
          </p:cNvSpPr>
          <p:nvPr>
            <p:ph type="title"/>
          </p:nvPr>
        </p:nvSpPr>
        <p:spPr>
          <a:xfrm>
            <a:off x="838201" y="479493"/>
            <a:ext cx="5257800" cy="1325563"/>
          </a:xfrm>
        </p:spPr>
        <p:txBody>
          <a:bodyPr>
            <a:normAutofit/>
          </a:bodyPr>
          <a:lstStyle/>
          <a:p>
            <a:r>
              <a:rPr lang="tr-TR" b="1" dirty="0"/>
              <a:t>Eğitim İçeriği</a:t>
            </a:r>
            <a:endParaRPr lang="tr-TR" dirty="0"/>
          </a:p>
        </p:txBody>
      </p:sp>
      <p:sp>
        <p:nvSpPr>
          <p:cNvPr id="3" name="İçerik Yer Tutucusu 2">
            <a:extLst>
              <a:ext uri="{FF2B5EF4-FFF2-40B4-BE49-F238E27FC236}">
                <a16:creationId xmlns:a16="http://schemas.microsoft.com/office/drawing/2014/main" id="{E63B12E2-36AB-14E6-CFEE-3EC2E6A3A6BD}"/>
              </a:ext>
            </a:extLst>
          </p:cNvPr>
          <p:cNvSpPr>
            <a:spLocks noGrp="1"/>
          </p:cNvSpPr>
          <p:nvPr>
            <p:ph idx="1"/>
          </p:nvPr>
        </p:nvSpPr>
        <p:spPr>
          <a:xfrm>
            <a:off x="838201" y="1984443"/>
            <a:ext cx="5257800" cy="4192520"/>
          </a:xfrm>
        </p:spPr>
        <p:txBody>
          <a:bodyPr>
            <a:normAutofit/>
          </a:bodyPr>
          <a:lstStyle/>
          <a:p>
            <a:r>
              <a:rPr lang="tr-TR" sz="2600"/>
              <a:t>Statik test teknikleri ve test süreçleri</a:t>
            </a:r>
          </a:p>
          <a:p>
            <a:r>
              <a:rPr lang="tr-TR" sz="2600"/>
              <a:t>Test tasarım süreci</a:t>
            </a:r>
          </a:p>
          <a:p>
            <a:r>
              <a:rPr lang="tr-TR" sz="2600"/>
              <a:t>Test tasarım tekniği</a:t>
            </a:r>
          </a:p>
          <a:p>
            <a:r>
              <a:rPr lang="tr-TR" sz="2600"/>
              <a:t>Black-</a:t>
            </a:r>
            <a:r>
              <a:rPr lang="tr-TR" sz="2600" err="1"/>
              <a:t>box</a:t>
            </a:r>
            <a:r>
              <a:rPr lang="tr-TR" sz="2600"/>
              <a:t> test</a:t>
            </a:r>
          </a:p>
          <a:p>
            <a:r>
              <a:rPr lang="tr-TR" sz="2600"/>
              <a:t>White-</a:t>
            </a:r>
            <a:r>
              <a:rPr lang="tr-TR" sz="2600" err="1"/>
              <a:t>box</a:t>
            </a:r>
            <a:r>
              <a:rPr lang="tr-TR" sz="2600"/>
              <a:t> test</a:t>
            </a:r>
          </a:p>
          <a:p>
            <a:r>
              <a:rPr lang="tr-TR" sz="2600"/>
              <a:t>Test organizasyonu</a:t>
            </a:r>
          </a:p>
          <a:p>
            <a:r>
              <a:rPr lang="tr-TR" sz="2600"/>
              <a:t>Testlerin planlanması </a:t>
            </a:r>
          </a:p>
          <a:p>
            <a:r>
              <a:rPr lang="tr-TR" sz="2600"/>
              <a:t>Test ilerlemelerin izlenmesi</a:t>
            </a:r>
          </a:p>
        </p:txBody>
      </p:sp>
    </p:spTree>
    <p:extLst>
      <p:ext uri="{BB962C8B-B14F-4D97-AF65-F5344CB8AC3E}">
        <p14:creationId xmlns:p14="http://schemas.microsoft.com/office/powerpoint/2010/main" val="701974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Resim 3" descr="metin içeren bir resim&#10;&#10;Açıklama otomatik olarak oluşturuldu">
            <a:extLst>
              <a:ext uri="{FF2B5EF4-FFF2-40B4-BE49-F238E27FC236}">
                <a16:creationId xmlns:a16="http://schemas.microsoft.com/office/drawing/2014/main" id="{3164BBCC-69AD-2CCE-3899-94C4C561C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pic>
        <p:nvPicPr>
          <p:cNvPr id="6" name="Resim 5">
            <a:extLst>
              <a:ext uri="{FF2B5EF4-FFF2-40B4-BE49-F238E27FC236}">
                <a16:creationId xmlns:a16="http://schemas.microsoft.com/office/drawing/2014/main" id="{D0528CEA-FB40-A294-D774-77E061279AB5}"/>
              </a:ext>
            </a:extLst>
          </p:cNvPr>
          <p:cNvPicPr>
            <a:picLocks noChangeAspect="1"/>
          </p:cNvPicPr>
          <p:nvPr/>
        </p:nvPicPr>
        <p:blipFill>
          <a:blip r:embed="rId3"/>
          <a:stretch>
            <a:fillRect/>
          </a:stretch>
        </p:blipFill>
        <p:spPr>
          <a:xfrm>
            <a:off x="1996741" y="542522"/>
            <a:ext cx="6963747" cy="5772956"/>
          </a:xfrm>
          <a:prstGeom prst="rect">
            <a:avLst/>
          </a:prstGeom>
        </p:spPr>
      </p:pic>
    </p:spTree>
    <p:extLst>
      <p:ext uri="{BB962C8B-B14F-4D97-AF65-F5344CB8AC3E}">
        <p14:creationId xmlns:p14="http://schemas.microsoft.com/office/powerpoint/2010/main" val="137335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782C56B-5723-B1F6-8AEE-F62D080635B3}"/>
              </a:ext>
            </a:extLst>
          </p:cNvPr>
          <p:cNvSpPr>
            <a:spLocks noGrp="1"/>
          </p:cNvSpPr>
          <p:nvPr>
            <p:ph type="title"/>
          </p:nvPr>
        </p:nvSpPr>
        <p:spPr>
          <a:xfrm>
            <a:off x="524741" y="620392"/>
            <a:ext cx="3808268" cy="5504688"/>
          </a:xfrm>
        </p:spPr>
        <p:txBody>
          <a:bodyPr>
            <a:normAutofit/>
          </a:bodyPr>
          <a:lstStyle/>
          <a:p>
            <a:r>
              <a:rPr lang="tr-TR" sz="6000" b="1">
                <a:solidFill>
                  <a:schemeClr val="bg1"/>
                </a:solidFill>
              </a:rPr>
              <a:t>Test Seviyeleri</a:t>
            </a:r>
            <a:endParaRPr lang="tr-TR" sz="6000">
              <a:solidFill>
                <a:schemeClr val="bg1"/>
              </a:solidFill>
            </a:endParaRPr>
          </a:p>
        </p:txBody>
      </p:sp>
      <p:graphicFrame>
        <p:nvGraphicFramePr>
          <p:cNvPr id="12" name="İçerik Yer Tutucusu 2">
            <a:extLst>
              <a:ext uri="{FF2B5EF4-FFF2-40B4-BE49-F238E27FC236}">
                <a16:creationId xmlns:a16="http://schemas.microsoft.com/office/drawing/2014/main" id="{84573704-9497-732F-8C27-2D6823A01E9A}"/>
              </a:ext>
            </a:extLst>
          </p:cNvPr>
          <p:cNvGraphicFramePr>
            <a:graphicFrameLocks noGrp="1"/>
          </p:cNvGraphicFramePr>
          <p:nvPr>
            <p:ph idx="1"/>
            <p:extLst>
              <p:ext uri="{D42A27DB-BD31-4B8C-83A1-F6EECF244321}">
                <p14:modId xmlns:p14="http://schemas.microsoft.com/office/powerpoint/2010/main" val="7929870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80F26A1A-9E0D-6329-EA9B-598E4A183D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668977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CFDD53D2-251E-D631-7403-8017D203A332}"/>
              </a:ext>
            </a:extLst>
          </p:cNvPr>
          <p:cNvSpPr>
            <a:spLocks noGrp="1"/>
          </p:cNvSpPr>
          <p:nvPr>
            <p:ph type="title"/>
          </p:nvPr>
        </p:nvSpPr>
        <p:spPr>
          <a:xfrm>
            <a:off x="524741" y="620392"/>
            <a:ext cx="3808268" cy="5504688"/>
          </a:xfrm>
        </p:spPr>
        <p:txBody>
          <a:bodyPr>
            <a:normAutofit/>
          </a:bodyPr>
          <a:lstStyle/>
          <a:p>
            <a:r>
              <a:rPr lang="tr-TR" sz="6000" b="1">
                <a:solidFill>
                  <a:schemeClr val="bg1"/>
                </a:solidFill>
              </a:rPr>
              <a:t>Test Seviyeleri</a:t>
            </a:r>
          </a:p>
        </p:txBody>
      </p:sp>
      <p:graphicFrame>
        <p:nvGraphicFramePr>
          <p:cNvPr id="5" name="İçerik Yer Tutucusu 2">
            <a:extLst>
              <a:ext uri="{FF2B5EF4-FFF2-40B4-BE49-F238E27FC236}">
                <a16:creationId xmlns:a16="http://schemas.microsoft.com/office/drawing/2014/main" id="{8A627717-70F7-392B-2903-C11AC104BA12}"/>
              </a:ext>
            </a:extLst>
          </p:cNvPr>
          <p:cNvGraphicFramePr>
            <a:graphicFrameLocks noGrp="1"/>
          </p:cNvGraphicFramePr>
          <p:nvPr>
            <p:ph idx="1"/>
            <p:extLst>
              <p:ext uri="{D42A27DB-BD31-4B8C-83A1-F6EECF244321}">
                <p14:modId xmlns:p14="http://schemas.microsoft.com/office/powerpoint/2010/main" val="161259546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33216CBB-FCD1-278B-C310-CBEE24A977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435519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22B94E7-9FFA-5265-D00B-C5BB2A25F59F}"/>
              </a:ext>
            </a:extLst>
          </p:cNvPr>
          <p:cNvSpPr>
            <a:spLocks noGrp="1"/>
          </p:cNvSpPr>
          <p:nvPr>
            <p:ph type="title"/>
          </p:nvPr>
        </p:nvSpPr>
        <p:spPr>
          <a:xfrm>
            <a:off x="1371597" y="348865"/>
            <a:ext cx="10044023" cy="877729"/>
          </a:xfrm>
        </p:spPr>
        <p:txBody>
          <a:bodyPr anchor="ctr">
            <a:normAutofit/>
          </a:bodyPr>
          <a:lstStyle/>
          <a:p>
            <a:r>
              <a:rPr lang="tr-TR" sz="4000" b="1">
                <a:solidFill>
                  <a:srgbClr val="FFFFFF"/>
                </a:solidFill>
              </a:rPr>
              <a:t>Test Seviyeleri</a:t>
            </a:r>
            <a:endParaRPr lang="tr-TR" sz="4000">
              <a:solidFill>
                <a:srgbClr val="FFFFFF"/>
              </a:solidFill>
            </a:endParaRPr>
          </a:p>
        </p:txBody>
      </p:sp>
      <p:graphicFrame>
        <p:nvGraphicFramePr>
          <p:cNvPr id="5" name="İçerik Yer Tutucusu 2">
            <a:extLst>
              <a:ext uri="{FF2B5EF4-FFF2-40B4-BE49-F238E27FC236}">
                <a16:creationId xmlns:a16="http://schemas.microsoft.com/office/drawing/2014/main" id="{B5873065-6C3B-449E-3A19-42C0F6D04FF3}"/>
              </a:ext>
            </a:extLst>
          </p:cNvPr>
          <p:cNvGraphicFramePr>
            <a:graphicFrameLocks noGrp="1"/>
          </p:cNvGraphicFramePr>
          <p:nvPr>
            <p:ph idx="1"/>
            <p:extLst>
              <p:ext uri="{D42A27DB-BD31-4B8C-83A1-F6EECF244321}">
                <p14:modId xmlns:p14="http://schemas.microsoft.com/office/powerpoint/2010/main" val="388595960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4A1E1665-2D6E-A512-0D7D-5C38599606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844189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44E4CA7-4631-E2DF-A063-2E78404A44EC}"/>
              </a:ext>
            </a:extLst>
          </p:cNvPr>
          <p:cNvSpPr>
            <a:spLocks noGrp="1"/>
          </p:cNvSpPr>
          <p:nvPr>
            <p:ph type="title"/>
          </p:nvPr>
        </p:nvSpPr>
        <p:spPr>
          <a:xfrm>
            <a:off x="841248" y="256032"/>
            <a:ext cx="10506456" cy="1014984"/>
          </a:xfrm>
        </p:spPr>
        <p:txBody>
          <a:bodyPr anchor="b">
            <a:normAutofit/>
          </a:bodyPr>
          <a:lstStyle/>
          <a:p>
            <a:r>
              <a:rPr lang="tr-TR" b="1"/>
              <a:t>Test Seviyeleri</a:t>
            </a:r>
            <a:endParaRPr lang="tr-TR"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İçerik Yer Tutucusu 2">
            <a:extLst>
              <a:ext uri="{FF2B5EF4-FFF2-40B4-BE49-F238E27FC236}">
                <a16:creationId xmlns:a16="http://schemas.microsoft.com/office/drawing/2014/main" id="{48358024-75D8-8421-6E7C-639B3015225E}"/>
              </a:ext>
            </a:extLst>
          </p:cNvPr>
          <p:cNvGraphicFramePr>
            <a:graphicFrameLocks noGrp="1"/>
          </p:cNvGraphicFramePr>
          <p:nvPr>
            <p:ph idx="1"/>
            <p:extLst>
              <p:ext uri="{D42A27DB-BD31-4B8C-83A1-F6EECF244321}">
                <p14:modId xmlns:p14="http://schemas.microsoft.com/office/powerpoint/2010/main" val="291536564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9030874A-921A-85F1-3A9D-AE7BE07B9F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883700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B19244-CB1B-7224-156A-8E07DB3006D9}"/>
              </a:ext>
            </a:extLst>
          </p:cNvPr>
          <p:cNvSpPr>
            <a:spLocks noGrp="1"/>
          </p:cNvSpPr>
          <p:nvPr>
            <p:ph type="title"/>
          </p:nvPr>
        </p:nvSpPr>
        <p:spPr/>
        <p:txBody>
          <a:bodyPr/>
          <a:lstStyle/>
          <a:p>
            <a:r>
              <a:rPr lang="tr-TR" b="1" dirty="0"/>
              <a:t>Test Seviyeleri</a:t>
            </a:r>
            <a:endParaRPr lang="tr-TR" dirty="0"/>
          </a:p>
        </p:txBody>
      </p:sp>
      <p:sp>
        <p:nvSpPr>
          <p:cNvPr id="3" name="İçerik Yer Tutucusu 2">
            <a:extLst>
              <a:ext uri="{FF2B5EF4-FFF2-40B4-BE49-F238E27FC236}">
                <a16:creationId xmlns:a16="http://schemas.microsoft.com/office/drawing/2014/main" id="{8433290A-F292-CDE6-7D68-F08C4986364B}"/>
              </a:ext>
            </a:extLst>
          </p:cNvPr>
          <p:cNvSpPr>
            <a:spLocks noGrp="1"/>
          </p:cNvSpPr>
          <p:nvPr>
            <p:ph idx="1"/>
          </p:nvPr>
        </p:nvSpPr>
        <p:spPr/>
        <p:txBody>
          <a:bodyPr/>
          <a:lstStyle/>
          <a:p>
            <a:r>
              <a:rPr lang="tr-TR" dirty="0"/>
              <a:t>Kabul testi yazılım geliştirme yaşam döngüsünde birçok kez yapılabilir,</a:t>
            </a:r>
          </a:p>
          <a:p>
            <a:pPr lvl="1"/>
            <a:r>
              <a:rPr lang="tr-TR" dirty="0"/>
              <a:t>Bir paket yazılım kurulduğunda veya entegre edildiğinde kabul testinden geçebilir </a:t>
            </a:r>
          </a:p>
          <a:p>
            <a:pPr lvl="1"/>
            <a:r>
              <a:rPr lang="tr-TR" dirty="0"/>
              <a:t>Bir bileşenin kullanılabilirliği ile ilgili kabul testi, bileşen testi sırasında yapılabilir </a:t>
            </a:r>
          </a:p>
          <a:p>
            <a:pPr lvl="1"/>
            <a:r>
              <a:rPr lang="tr-TR" dirty="0"/>
              <a:t> Yeni bir fonksiyonel geliştirme ile ilgili kabul testi, sistem testinden önce yapılabilir.</a:t>
            </a:r>
          </a:p>
          <a:p>
            <a:pPr marL="457200" lvl="1" indent="0">
              <a:buNone/>
            </a:pPr>
            <a:endParaRPr lang="tr-TR" dirty="0"/>
          </a:p>
        </p:txBody>
      </p:sp>
      <p:sp>
        <p:nvSpPr>
          <p:cNvPr id="4" name="Metin kutusu 3">
            <a:extLst>
              <a:ext uri="{FF2B5EF4-FFF2-40B4-BE49-F238E27FC236}">
                <a16:creationId xmlns:a16="http://schemas.microsoft.com/office/drawing/2014/main" id="{A09D60E7-5D03-DCF6-BE73-849ADD6AFC7B}"/>
              </a:ext>
            </a:extLst>
          </p:cNvPr>
          <p:cNvSpPr txBox="1"/>
          <p:nvPr/>
        </p:nvSpPr>
        <p:spPr>
          <a:xfrm>
            <a:off x="838200" y="4417887"/>
            <a:ext cx="9446231" cy="2246769"/>
          </a:xfrm>
          <a:prstGeom prst="rect">
            <a:avLst/>
          </a:prstGeom>
          <a:noFill/>
        </p:spPr>
        <p:txBody>
          <a:bodyPr wrap="square" rtlCol="0">
            <a:spAutoFit/>
          </a:bodyPr>
          <a:lstStyle/>
          <a:p>
            <a:pPr marL="457200" indent="-457200">
              <a:buFont typeface="Arial" panose="020B0604020202020204" pitchFamily="34" charset="0"/>
              <a:buChar char="•"/>
            </a:pPr>
            <a:r>
              <a:rPr lang="tr-TR" sz="2800" dirty="0"/>
              <a:t>Genel kabul test biçimleri vardır. Bunlar;</a:t>
            </a:r>
          </a:p>
          <a:p>
            <a:r>
              <a:rPr lang="tr-TR" sz="2800" dirty="0"/>
              <a:t>	Kullanıcı Kabul Testi</a:t>
            </a:r>
          </a:p>
          <a:p>
            <a:r>
              <a:rPr lang="tr-TR" sz="2800" dirty="0"/>
              <a:t>	Operasyonel Kabul Testi</a:t>
            </a:r>
          </a:p>
          <a:p>
            <a:r>
              <a:rPr lang="tr-TR" sz="2800" dirty="0"/>
              <a:t>	Sözleşme – Yasa Kabul Testleri</a:t>
            </a:r>
          </a:p>
          <a:p>
            <a:r>
              <a:rPr lang="tr-TR" sz="2800" dirty="0"/>
              <a:t>	Alfa – Beta Kabul Testleri</a:t>
            </a:r>
          </a:p>
        </p:txBody>
      </p:sp>
      <p:pic>
        <p:nvPicPr>
          <p:cNvPr id="5" name="Resim 4" descr="metin içeren bir resim&#10;&#10;Açıklama otomatik olarak oluşturuldu">
            <a:extLst>
              <a:ext uri="{FF2B5EF4-FFF2-40B4-BE49-F238E27FC236}">
                <a16:creationId xmlns:a16="http://schemas.microsoft.com/office/drawing/2014/main" id="{6E74B70C-CACE-13A7-393F-89A20B51B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859487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0428E96-CB42-1024-2D1D-B8858B13A109}"/>
              </a:ext>
            </a:extLst>
          </p:cNvPr>
          <p:cNvSpPr>
            <a:spLocks noGrp="1"/>
          </p:cNvSpPr>
          <p:nvPr>
            <p:ph type="title"/>
          </p:nvPr>
        </p:nvSpPr>
        <p:spPr>
          <a:xfrm>
            <a:off x="1371599" y="294538"/>
            <a:ext cx="9895951" cy="1033669"/>
          </a:xfrm>
        </p:spPr>
        <p:txBody>
          <a:bodyPr>
            <a:normAutofit/>
          </a:bodyPr>
          <a:lstStyle/>
          <a:p>
            <a:r>
              <a:rPr lang="tr-TR" sz="4000" b="1">
                <a:solidFill>
                  <a:srgbClr val="FFFFFF"/>
                </a:solidFill>
              </a:rPr>
              <a:t>Test Seviyeleri</a:t>
            </a:r>
            <a:endParaRPr lang="tr-TR" sz="4000">
              <a:solidFill>
                <a:srgbClr val="FFFFFF"/>
              </a:solidFill>
            </a:endParaRPr>
          </a:p>
        </p:txBody>
      </p:sp>
      <p:sp>
        <p:nvSpPr>
          <p:cNvPr id="3" name="İçerik Yer Tutucusu 2">
            <a:extLst>
              <a:ext uri="{FF2B5EF4-FFF2-40B4-BE49-F238E27FC236}">
                <a16:creationId xmlns:a16="http://schemas.microsoft.com/office/drawing/2014/main" id="{2C0BCFE4-E726-2581-5A00-2F1BFFD3919F}"/>
              </a:ext>
            </a:extLst>
          </p:cNvPr>
          <p:cNvSpPr>
            <a:spLocks noGrp="1"/>
          </p:cNvSpPr>
          <p:nvPr>
            <p:ph idx="1"/>
          </p:nvPr>
        </p:nvSpPr>
        <p:spPr>
          <a:xfrm>
            <a:off x="1233982" y="2628915"/>
            <a:ext cx="9724031" cy="3683358"/>
          </a:xfrm>
        </p:spPr>
        <p:txBody>
          <a:bodyPr anchor="ctr">
            <a:noAutofit/>
          </a:bodyPr>
          <a:lstStyle/>
          <a:p>
            <a:r>
              <a:rPr lang="tr-TR" sz="2000" b="1" dirty="0"/>
              <a:t>Kullanıcı Kabul Testi: </a:t>
            </a:r>
            <a:r>
              <a:rPr lang="tr-TR" sz="2000" dirty="0"/>
              <a:t>Sistemin son kullanıcılar tarafından kullanımının uygun olduğunu doğrular. </a:t>
            </a:r>
          </a:p>
          <a:p>
            <a:r>
              <a:rPr lang="tr-TR" sz="2000" b="1" dirty="0"/>
              <a:t>Sözleşme – Yasa Testi: </a:t>
            </a:r>
            <a:r>
              <a:rPr lang="tr-TR" sz="2000" dirty="0"/>
              <a:t>Müşteriye özel geliştirilen yazılımın sözleşmenin şartlarına göre gerçekleştirilir. Mevzuata göre kabul testi devlet yasalarına göre uygunluğu denetlenir. </a:t>
            </a:r>
          </a:p>
          <a:p>
            <a:r>
              <a:rPr lang="tr-TR" sz="2000" b="1" dirty="0"/>
              <a:t>Alfa – Beta Testi: </a:t>
            </a:r>
            <a:r>
              <a:rPr lang="tr-TR" sz="2000" dirty="0"/>
              <a:t>Paket yazılım geliştiren şirketler geliştirdikleri yazılımı satış için pazara sunmadan önce potansiyel veya var olan müşterilerinden geri bildirim almak isterler. </a:t>
            </a:r>
          </a:p>
          <a:p>
            <a:r>
              <a:rPr lang="tr-TR" sz="2000" dirty="0"/>
              <a:t>Alfa testi, yazılımı geliştiren şirketin kendi bünyesinde kontrollü bir şekilde yapılırken beta testi veya saha testi, müşterilerin veya potansiyel müşterilerin kendi ortamlarında kontrolsüz bir şekilde gerçekleştirilir. </a:t>
            </a:r>
          </a:p>
          <a:p>
            <a:r>
              <a:rPr lang="tr-TR" sz="2000" b="1" dirty="0"/>
              <a:t>Operasyonel Kabul Testi: </a:t>
            </a:r>
            <a:r>
              <a:rPr lang="tr-TR" sz="2000" dirty="0"/>
              <a:t>Sistemin sistem yöneticileri tarafından kabulüdür,</a:t>
            </a:r>
          </a:p>
          <a:p>
            <a:pPr lvl="1"/>
            <a:r>
              <a:rPr lang="tr-TR" sz="2000" dirty="0"/>
              <a:t>Yedekleme / Geri yükleme testi</a:t>
            </a:r>
          </a:p>
          <a:p>
            <a:pPr lvl="1"/>
            <a:r>
              <a:rPr lang="tr-TR" sz="2000" dirty="0"/>
              <a:t>Güvenlik açıkları kontrolü</a:t>
            </a:r>
          </a:p>
          <a:p>
            <a:pPr lvl="1"/>
            <a:r>
              <a:rPr lang="tr-TR" sz="2000" dirty="0"/>
              <a:t>Kullanıcı yönetimi</a:t>
            </a:r>
          </a:p>
          <a:p>
            <a:pPr lvl="1"/>
            <a:r>
              <a:rPr lang="tr-TR" sz="2000" dirty="0"/>
              <a:t>Bakım görevleri</a:t>
            </a:r>
          </a:p>
          <a:p>
            <a:pPr lvl="1"/>
            <a:endParaRPr lang="tr-TR" sz="2000" dirty="0"/>
          </a:p>
          <a:p>
            <a:endParaRPr lang="tr-TR" sz="2000" b="1" dirty="0"/>
          </a:p>
        </p:txBody>
      </p:sp>
      <p:pic>
        <p:nvPicPr>
          <p:cNvPr id="4" name="Resim 3" descr="metin içeren bir resim&#10;&#10;Açıklama otomatik olarak oluşturuldu">
            <a:extLst>
              <a:ext uri="{FF2B5EF4-FFF2-40B4-BE49-F238E27FC236}">
                <a16:creationId xmlns:a16="http://schemas.microsoft.com/office/drawing/2014/main" id="{A29F515F-ACA1-AC04-708D-CA45FE5AA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812596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6FC39E-4202-D62D-814E-56B189F43BFE}"/>
              </a:ext>
            </a:extLst>
          </p:cNvPr>
          <p:cNvSpPr>
            <a:spLocks noGrp="1"/>
          </p:cNvSpPr>
          <p:nvPr>
            <p:ph type="title"/>
          </p:nvPr>
        </p:nvSpPr>
        <p:spPr/>
        <p:txBody>
          <a:bodyPr/>
          <a:lstStyle/>
          <a:p>
            <a:r>
              <a:rPr lang="tr-TR" b="1" dirty="0"/>
              <a:t>Test Çeşitleri</a:t>
            </a:r>
            <a:endParaRPr lang="tr-TR" dirty="0"/>
          </a:p>
        </p:txBody>
      </p:sp>
      <p:pic>
        <p:nvPicPr>
          <p:cNvPr id="7" name="Resim 6">
            <a:extLst>
              <a:ext uri="{FF2B5EF4-FFF2-40B4-BE49-F238E27FC236}">
                <a16:creationId xmlns:a16="http://schemas.microsoft.com/office/drawing/2014/main" id="{7AF18AE8-3ADB-2984-582F-BBE82F201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82" y="1690688"/>
            <a:ext cx="4953691" cy="3353268"/>
          </a:xfrm>
          <a:prstGeom prst="rect">
            <a:avLst/>
          </a:prstGeom>
        </p:spPr>
      </p:pic>
      <p:pic>
        <p:nvPicPr>
          <p:cNvPr id="11" name="İçerik Yer Tutucusu 10">
            <a:extLst>
              <a:ext uri="{FF2B5EF4-FFF2-40B4-BE49-F238E27FC236}">
                <a16:creationId xmlns:a16="http://schemas.microsoft.com/office/drawing/2014/main" id="{CA9438C8-ABDD-2695-9347-FA5BACB5D5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7075" y="1426130"/>
            <a:ext cx="5117023" cy="4351338"/>
          </a:xfrm>
        </p:spPr>
      </p:pic>
      <p:pic>
        <p:nvPicPr>
          <p:cNvPr id="3" name="Resim 2" descr="metin içeren bir resim&#10;&#10;Açıklama otomatik olarak oluşturuldu">
            <a:extLst>
              <a:ext uri="{FF2B5EF4-FFF2-40B4-BE49-F238E27FC236}">
                <a16:creationId xmlns:a16="http://schemas.microsoft.com/office/drawing/2014/main" id="{02CA40B7-2131-92F6-D10B-6BA4B93202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150270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2DB49D1-9922-30E4-88A5-2001087C87F0}"/>
              </a:ext>
            </a:extLst>
          </p:cNvPr>
          <p:cNvSpPr>
            <a:spLocks noGrp="1"/>
          </p:cNvSpPr>
          <p:nvPr>
            <p:ph type="title"/>
          </p:nvPr>
        </p:nvSpPr>
        <p:spPr>
          <a:xfrm>
            <a:off x="808638" y="386930"/>
            <a:ext cx="9236700" cy="1188950"/>
          </a:xfrm>
        </p:spPr>
        <p:txBody>
          <a:bodyPr anchor="b">
            <a:normAutofit/>
          </a:bodyPr>
          <a:lstStyle/>
          <a:p>
            <a:r>
              <a:rPr lang="tr-TR" sz="5400" b="1"/>
              <a:t>White Box -  Black Box Testleri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4AC6749-4803-C457-F3E4-AD121A947903}"/>
              </a:ext>
            </a:extLst>
          </p:cNvPr>
          <p:cNvSpPr>
            <a:spLocks noGrp="1"/>
          </p:cNvSpPr>
          <p:nvPr>
            <p:ph idx="1"/>
          </p:nvPr>
        </p:nvSpPr>
        <p:spPr>
          <a:xfrm>
            <a:off x="550070" y="2513448"/>
            <a:ext cx="10660933" cy="3624009"/>
          </a:xfrm>
        </p:spPr>
        <p:txBody>
          <a:bodyPr anchor="ctr">
            <a:noAutofit/>
          </a:bodyPr>
          <a:lstStyle/>
          <a:p>
            <a:r>
              <a:rPr lang="tr-TR" sz="2000" b="1" dirty="0"/>
              <a:t>Kara Kutu Testi</a:t>
            </a:r>
            <a:r>
              <a:rPr lang="tr-TR" sz="2000" dirty="0"/>
              <a:t>; sistemin, yazılımın iç yapısı hakkında bilgi sahibi olunmadan yani koda bakılmadan sistemin işlevselliğini ölçmeye yarayan test tekniğidir. </a:t>
            </a:r>
          </a:p>
          <a:p>
            <a:r>
              <a:rPr lang="tr-TR" sz="2000" dirty="0"/>
              <a:t>İlgili sistemi bir kara kutu gibi görüp aslında içerisindeki mimari yapı veya kaynak kod hakkında bilgi sahibi olmadan uygulanabilir. Kara kutu testlerindeki amaç, gereksinimleri karşılayan çıktıların alınıp alınmadığını ölçümlemektir. </a:t>
            </a:r>
          </a:p>
          <a:p>
            <a:r>
              <a:rPr lang="tr-TR" sz="2000" dirty="0"/>
              <a:t>Sistemden almayı beklediğimiz çıktılar kadar beklemediğimiz çıktılar da test edilmelidir.</a:t>
            </a:r>
          </a:p>
          <a:p>
            <a:r>
              <a:rPr lang="tr-TR" sz="2000" b="1" dirty="0"/>
              <a:t>Beyaz Kutu Testi</a:t>
            </a:r>
            <a:r>
              <a:rPr lang="tr-TR" sz="2000" dirty="0"/>
              <a:t>, ismi gibi beyaz bir kutu içerisinden bakılarak yazılımın kodunun iç yapısının bilinerek, ölçümlenerek test senaryolarının tasarlandığı tekniktir. </a:t>
            </a:r>
          </a:p>
          <a:p>
            <a:r>
              <a:rPr lang="tr-TR" sz="2000" dirty="0"/>
              <a:t>Bu yöntemdeki amaç kod parçacıklarının tek tek test edilerek aslında en küçük parçacık halinde bile sağlıklı bir şekilde çalıştırılabildiğinin görülmesidir. </a:t>
            </a:r>
          </a:p>
          <a:p>
            <a:r>
              <a:rPr lang="tr-TR" sz="2000" dirty="0"/>
              <a:t>Gereksinimler sonucu belirlenen girdilerin kodun bir parçasındaki çıktıları karşılayıp karşılamadığı test edilir. Yazılımın işlevselliği test edilmez.</a:t>
            </a:r>
          </a:p>
        </p:txBody>
      </p:sp>
      <p:pic>
        <p:nvPicPr>
          <p:cNvPr id="4" name="Resim 3" descr="metin içeren bir resim&#10;&#10;Açıklama otomatik olarak oluşturuldu">
            <a:extLst>
              <a:ext uri="{FF2B5EF4-FFF2-40B4-BE49-F238E27FC236}">
                <a16:creationId xmlns:a16="http://schemas.microsoft.com/office/drawing/2014/main" id="{2B4FE0AD-8DFE-6390-8E15-9DE431064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003604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29" name="Straight Connector 28">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ectangle 31">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B1DCF7A-0241-04C6-1D52-95D6DB08D469}"/>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b="1" dirty="0"/>
              <a:t>White Box -  Black Box </a:t>
            </a:r>
            <a:r>
              <a:rPr lang="en-US" sz="5200" b="1" dirty="0" err="1"/>
              <a:t>Testleri</a:t>
            </a:r>
            <a:r>
              <a:rPr lang="en-US" sz="5200" b="1" dirty="0"/>
              <a:t> </a:t>
            </a:r>
            <a:endParaRPr lang="en-US" sz="5200" dirty="0"/>
          </a:p>
        </p:txBody>
      </p:sp>
      <p:pic>
        <p:nvPicPr>
          <p:cNvPr id="7" name="Resim 6">
            <a:extLst>
              <a:ext uri="{FF2B5EF4-FFF2-40B4-BE49-F238E27FC236}">
                <a16:creationId xmlns:a16="http://schemas.microsoft.com/office/drawing/2014/main" id="{3F38CC4B-EC0A-0673-A10D-0FEC0E08B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863" y="1325882"/>
            <a:ext cx="5069590" cy="1982095"/>
          </a:xfrm>
          <a:prstGeom prst="rect">
            <a:avLst/>
          </a:prstGeom>
        </p:spPr>
      </p:pic>
      <p:pic>
        <p:nvPicPr>
          <p:cNvPr id="5" name="İçerik Yer Tutucusu 4">
            <a:extLst>
              <a:ext uri="{FF2B5EF4-FFF2-40B4-BE49-F238E27FC236}">
                <a16:creationId xmlns:a16="http://schemas.microsoft.com/office/drawing/2014/main" id="{7A95137D-0826-4EB4-F14C-E3080A42C2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1428" y="702688"/>
            <a:ext cx="5256435" cy="3238515"/>
          </a:xfrm>
          <a:prstGeom prst="rect">
            <a:avLst/>
          </a:prstGeom>
        </p:spPr>
      </p:pic>
      <p:pic>
        <p:nvPicPr>
          <p:cNvPr id="3" name="Resim 2" descr="metin içeren bir resim&#10;&#10;Açıklama otomatik olarak oluşturuldu">
            <a:extLst>
              <a:ext uri="{FF2B5EF4-FFF2-40B4-BE49-F238E27FC236}">
                <a16:creationId xmlns:a16="http://schemas.microsoft.com/office/drawing/2014/main" id="{6D04BC53-DFCE-4090-42DF-CC639B8F2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83373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a:extLst>
              <a:ext uri="{FF2B5EF4-FFF2-40B4-BE49-F238E27FC236}">
                <a16:creationId xmlns:a16="http://schemas.microsoft.com/office/drawing/2014/main" id="{9FC0A036-9098-DC87-FEF2-158EA35CA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053" y="2602151"/>
            <a:ext cx="4777381" cy="148098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3F23F2AF-9A49-8887-E7D4-2174BE8EAA72}"/>
              </a:ext>
            </a:extLst>
          </p:cNvPr>
          <p:cNvSpPr>
            <a:spLocks noGrp="1"/>
          </p:cNvSpPr>
          <p:nvPr>
            <p:ph type="title"/>
          </p:nvPr>
        </p:nvSpPr>
        <p:spPr>
          <a:xfrm>
            <a:off x="838201" y="479493"/>
            <a:ext cx="5257800" cy="1325563"/>
          </a:xfrm>
        </p:spPr>
        <p:txBody>
          <a:bodyPr>
            <a:normAutofit/>
          </a:bodyPr>
          <a:lstStyle/>
          <a:p>
            <a:r>
              <a:rPr lang="tr-TR" b="1" dirty="0"/>
              <a:t>Eğitim İçeriği</a:t>
            </a:r>
            <a:endParaRPr lang="tr-TR" dirty="0"/>
          </a:p>
        </p:txBody>
      </p:sp>
      <p:sp>
        <p:nvSpPr>
          <p:cNvPr id="3" name="İçerik Yer Tutucusu 2">
            <a:extLst>
              <a:ext uri="{FF2B5EF4-FFF2-40B4-BE49-F238E27FC236}">
                <a16:creationId xmlns:a16="http://schemas.microsoft.com/office/drawing/2014/main" id="{A2685F31-B713-19A0-9917-7025EA0432D1}"/>
              </a:ext>
            </a:extLst>
          </p:cNvPr>
          <p:cNvSpPr>
            <a:spLocks noGrp="1"/>
          </p:cNvSpPr>
          <p:nvPr>
            <p:ph idx="1"/>
          </p:nvPr>
        </p:nvSpPr>
        <p:spPr>
          <a:xfrm>
            <a:off x="838201" y="1984443"/>
            <a:ext cx="5257800" cy="4192520"/>
          </a:xfrm>
        </p:spPr>
        <p:txBody>
          <a:bodyPr>
            <a:normAutofit/>
          </a:bodyPr>
          <a:lstStyle/>
          <a:p>
            <a:r>
              <a:rPr lang="tr-TR" dirty="0"/>
              <a:t>Konfigürasyon yönetimi</a:t>
            </a:r>
          </a:p>
          <a:p>
            <a:r>
              <a:rPr lang="tr-TR" dirty="0"/>
              <a:t>Risk ve test ilişkisi</a:t>
            </a:r>
          </a:p>
          <a:p>
            <a:r>
              <a:rPr lang="tr-TR" dirty="0"/>
              <a:t>Hata yönetimi</a:t>
            </a:r>
          </a:p>
          <a:p>
            <a:r>
              <a:rPr lang="tr-TR" dirty="0"/>
              <a:t>Test araçların tipleri</a:t>
            </a:r>
          </a:p>
          <a:p>
            <a:endParaRPr lang="tr-TR" dirty="0"/>
          </a:p>
        </p:txBody>
      </p:sp>
    </p:spTree>
    <p:extLst>
      <p:ext uri="{BB962C8B-B14F-4D97-AF65-F5344CB8AC3E}">
        <p14:creationId xmlns:p14="http://schemas.microsoft.com/office/powerpoint/2010/main" val="1392950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43AFE8C-962D-51A3-FCE9-59EC183B3938}"/>
              </a:ext>
            </a:extLst>
          </p:cNvPr>
          <p:cNvSpPr>
            <a:spLocks noGrp="1"/>
          </p:cNvSpPr>
          <p:nvPr>
            <p:ph type="title"/>
          </p:nvPr>
        </p:nvSpPr>
        <p:spPr>
          <a:xfrm>
            <a:off x="1043631" y="809898"/>
            <a:ext cx="9942716" cy="1554480"/>
          </a:xfrm>
        </p:spPr>
        <p:txBody>
          <a:bodyPr anchor="ctr">
            <a:normAutofit/>
          </a:bodyPr>
          <a:lstStyle/>
          <a:p>
            <a:r>
              <a:rPr lang="tr-TR" sz="4800" b="1"/>
              <a:t>Test Çeşitleri</a:t>
            </a:r>
          </a:p>
        </p:txBody>
      </p:sp>
      <p:sp>
        <p:nvSpPr>
          <p:cNvPr id="3" name="İçerik Yer Tutucusu 2">
            <a:extLst>
              <a:ext uri="{FF2B5EF4-FFF2-40B4-BE49-F238E27FC236}">
                <a16:creationId xmlns:a16="http://schemas.microsoft.com/office/drawing/2014/main" id="{39FEF08E-CBB5-F62C-653B-0F2DA20756CA}"/>
              </a:ext>
            </a:extLst>
          </p:cNvPr>
          <p:cNvSpPr>
            <a:spLocks noGrp="1"/>
          </p:cNvSpPr>
          <p:nvPr>
            <p:ph idx="1"/>
          </p:nvPr>
        </p:nvSpPr>
        <p:spPr>
          <a:xfrm>
            <a:off x="1045028" y="3017522"/>
            <a:ext cx="9941319" cy="3124658"/>
          </a:xfrm>
        </p:spPr>
        <p:txBody>
          <a:bodyPr anchor="ctr">
            <a:normAutofit/>
          </a:bodyPr>
          <a:lstStyle/>
          <a:p>
            <a:r>
              <a:rPr lang="tr-TR" sz="2400" dirty="0"/>
              <a:t>Test gerçekleştirmek için bir motivasyon olmalıdır.</a:t>
            </a:r>
          </a:p>
          <a:p>
            <a:r>
              <a:rPr lang="tr-TR" sz="2400" dirty="0"/>
              <a:t>Test çeşitleri belli bir test hedefine odaklanır. Onlardan bazıları;</a:t>
            </a:r>
          </a:p>
          <a:p>
            <a:pPr lvl="1"/>
            <a:r>
              <a:rPr lang="tr-TR" dirty="0"/>
              <a:t>Yazılımın gerçekleştireceği bir fonksiyon </a:t>
            </a:r>
          </a:p>
          <a:p>
            <a:pPr lvl="1"/>
            <a:r>
              <a:rPr lang="tr-TR" dirty="0"/>
              <a:t>Güvenilirlik veya kullanılabilirlik gibi fonksiyonel olmayan gereksinimler</a:t>
            </a:r>
          </a:p>
          <a:p>
            <a:pPr lvl="1"/>
            <a:r>
              <a:rPr lang="tr-TR" dirty="0"/>
              <a:t>Yazılımın veya sistemin yapısı ya da mimarisi </a:t>
            </a:r>
          </a:p>
          <a:p>
            <a:pPr lvl="1"/>
            <a:r>
              <a:rPr lang="tr-TR" dirty="0"/>
              <a:t>Değişiklik ile ilgili. </a:t>
            </a:r>
            <a:r>
              <a:rPr lang="tr-TR" dirty="0" err="1"/>
              <a:t>Örn</a:t>
            </a:r>
            <a:r>
              <a:rPr lang="tr-TR" dirty="0"/>
              <a:t>. hataların düzeltildiğini onaylama (onaylama testi) ve istenmeyen değişiklikleri arama (regresyon)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Resim 3" descr="metin içeren bir resim&#10;&#10;Açıklama otomatik olarak oluşturuldu">
            <a:extLst>
              <a:ext uri="{FF2B5EF4-FFF2-40B4-BE49-F238E27FC236}">
                <a16:creationId xmlns:a16="http://schemas.microsoft.com/office/drawing/2014/main" id="{EAA7BFD9-58CC-5EA8-5B25-CA247BE1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932112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955483C-238E-E4D5-6C1A-A6F19E6D4E0B}"/>
              </a:ext>
            </a:extLst>
          </p:cNvPr>
          <p:cNvSpPr>
            <a:spLocks noGrp="1"/>
          </p:cNvSpPr>
          <p:nvPr>
            <p:ph type="title"/>
          </p:nvPr>
        </p:nvSpPr>
        <p:spPr>
          <a:xfrm>
            <a:off x="808638" y="386930"/>
            <a:ext cx="9236700" cy="1188950"/>
          </a:xfrm>
        </p:spPr>
        <p:txBody>
          <a:bodyPr anchor="b">
            <a:normAutofit/>
          </a:bodyPr>
          <a:lstStyle/>
          <a:p>
            <a:r>
              <a:rPr lang="tr-TR" sz="5400" b="1"/>
              <a:t>Test Çeşitleri</a:t>
            </a:r>
            <a:endParaRPr lang="tr-T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949E1B5-121A-83B2-7FAD-DC5B9A8CF6B3}"/>
              </a:ext>
            </a:extLst>
          </p:cNvPr>
          <p:cNvSpPr>
            <a:spLocks noGrp="1"/>
          </p:cNvSpPr>
          <p:nvPr>
            <p:ph idx="1"/>
          </p:nvPr>
        </p:nvSpPr>
        <p:spPr>
          <a:xfrm>
            <a:off x="793660" y="2599509"/>
            <a:ext cx="10589702" cy="3435531"/>
          </a:xfrm>
        </p:spPr>
        <p:txBody>
          <a:bodyPr anchor="ctr">
            <a:noAutofit/>
          </a:bodyPr>
          <a:lstStyle/>
          <a:p>
            <a:r>
              <a:rPr lang="tr-TR" sz="1900" b="1" dirty="0"/>
              <a:t>Fonksiyonel Test: </a:t>
            </a:r>
            <a:r>
              <a:rPr lang="tr-TR" sz="1900" dirty="0"/>
              <a:t>Fonksiyon sistemin yaptıkları, gerçekleştirdikleridir.</a:t>
            </a:r>
          </a:p>
          <a:p>
            <a:r>
              <a:rPr lang="tr-TR" sz="1900" dirty="0"/>
              <a:t>Fonksiyonel testler, fonksiyonlara ve özelliklere ve bunların belirli sistemlerle birlikte çalışabilirliğine dayanır.</a:t>
            </a:r>
          </a:p>
          <a:p>
            <a:r>
              <a:rPr lang="tr-TR" sz="1900" dirty="0"/>
              <a:t>Yazılım işlevselliğinin öngörülen gereksinimlere göre doğrulanmasını içerir.</a:t>
            </a:r>
          </a:p>
          <a:p>
            <a:r>
              <a:rPr lang="tr-TR" sz="1900" dirty="0"/>
              <a:t>Test verileri girdi olarak kullanılır. Verilen çıktının beklendiği gibi olup olmadığını kontrol edilir.</a:t>
            </a:r>
          </a:p>
          <a:p>
            <a:r>
              <a:rPr lang="tr-TR" sz="1900" dirty="0"/>
              <a:t>Fonksiyonel testlerde genellikle yazılımın harici davranışları, girdi ve çıktılar dikkate alınır. (kara kutu testi).</a:t>
            </a:r>
          </a:p>
          <a:p>
            <a:r>
              <a:rPr lang="tr-TR" sz="1900" dirty="0"/>
              <a:t>Bir çeşit fonksiyonel test olan güvenlik testi, kötü amaçlı dış kaynaklardan gelen tehditlerin algılanması ile ilgili fonksiyonları ele alır (</a:t>
            </a:r>
            <a:r>
              <a:rPr lang="tr-TR" sz="1900" dirty="0" err="1"/>
              <a:t>örn</a:t>
            </a:r>
            <a:r>
              <a:rPr lang="tr-TR" sz="1900" dirty="0"/>
              <a:t>. güvenlik duvarı). </a:t>
            </a:r>
          </a:p>
          <a:p>
            <a:r>
              <a:rPr lang="tr-TR" sz="1900" dirty="0"/>
              <a:t>Fonksiyonel testin diğer bir çeşidi olan birlikte çalışabilirlik testi, yazılımın belirtilen bir veya daha fazla bileşenle veya sistemle etkileşim kurma yeteneğini değerlendirir.</a:t>
            </a:r>
          </a:p>
        </p:txBody>
      </p:sp>
      <p:pic>
        <p:nvPicPr>
          <p:cNvPr id="4" name="Resim 3" descr="metin içeren bir resim&#10;&#10;Açıklama otomatik olarak oluşturuldu">
            <a:extLst>
              <a:ext uri="{FF2B5EF4-FFF2-40B4-BE49-F238E27FC236}">
                <a16:creationId xmlns:a16="http://schemas.microsoft.com/office/drawing/2014/main" id="{06F7ADAE-CFE0-BAC7-6B1D-1CF7F8117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207926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AC9336F-BB56-76AB-3CB9-47E80D48EB2E}"/>
              </a:ext>
            </a:extLst>
          </p:cNvPr>
          <p:cNvSpPr>
            <a:spLocks noGrp="1"/>
          </p:cNvSpPr>
          <p:nvPr>
            <p:ph type="title"/>
          </p:nvPr>
        </p:nvSpPr>
        <p:spPr>
          <a:xfrm>
            <a:off x="1043631" y="809898"/>
            <a:ext cx="9942716" cy="1554480"/>
          </a:xfrm>
        </p:spPr>
        <p:txBody>
          <a:bodyPr anchor="ctr">
            <a:normAutofit/>
          </a:bodyPr>
          <a:lstStyle/>
          <a:p>
            <a:r>
              <a:rPr lang="tr-TR" sz="4800" b="1"/>
              <a:t>Test Çeşitleri</a:t>
            </a:r>
            <a:endParaRPr lang="tr-TR" sz="4800"/>
          </a:p>
        </p:txBody>
      </p:sp>
      <p:sp>
        <p:nvSpPr>
          <p:cNvPr id="3" name="İçerik Yer Tutucusu 2">
            <a:extLst>
              <a:ext uri="{FF2B5EF4-FFF2-40B4-BE49-F238E27FC236}">
                <a16:creationId xmlns:a16="http://schemas.microsoft.com/office/drawing/2014/main" id="{6613D085-0EA7-521D-1683-B54A38FD053D}"/>
              </a:ext>
            </a:extLst>
          </p:cNvPr>
          <p:cNvSpPr>
            <a:spLocks noGrp="1"/>
          </p:cNvSpPr>
          <p:nvPr>
            <p:ph idx="1"/>
          </p:nvPr>
        </p:nvSpPr>
        <p:spPr>
          <a:xfrm>
            <a:off x="1045028" y="3017522"/>
            <a:ext cx="9941319" cy="3124658"/>
          </a:xfrm>
        </p:spPr>
        <p:txBody>
          <a:bodyPr anchor="ctr">
            <a:normAutofit/>
          </a:bodyPr>
          <a:lstStyle/>
          <a:p>
            <a:r>
              <a:rPr lang="tr-TR" sz="2000" b="1" dirty="0"/>
              <a:t>Fonksiyonel Olmayan Test: </a:t>
            </a:r>
            <a:r>
              <a:rPr lang="tr-TR" sz="2000" dirty="0"/>
              <a:t>Fonksiyonel olmayan test, performans, yükleme, stres, kullanılabilirlik, sürdürülebilirlik, güvenilirlik ve taşınabilirlik gibi testleri içerir.</a:t>
            </a:r>
          </a:p>
          <a:p>
            <a:r>
              <a:rPr lang="tr-TR" sz="2000" dirty="0"/>
              <a:t>Bu test , yazılımın "</a:t>
            </a:r>
            <a:r>
              <a:rPr lang="tr-TR" sz="2000" b="1" dirty="0"/>
              <a:t>nasıl</a:t>
            </a:r>
            <a:r>
              <a:rPr lang="tr-TR" sz="2000" dirty="0"/>
              <a:t>" çalıştığını gösteren bir testtir. </a:t>
            </a:r>
          </a:p>
          <a:p>
            <a:r>
              <a:rPr lang="tr-TR" sz="2000" dirty="0"/>
              <a:t>Örneğin, aynı anda idare edebileceği kullanıcı sayısı.</a:t>
            </a:r>
          </a:p>
          <a:p>
            <a:r>
              <a:rPr lang="tr-TR" sz="2000" dirty="0"/>
              <a:t>Fonksiyonel olmayan test, yazılımın performans testindeki yanıt süreleri gibi değişiklik gösterebilen değerlerini ölçmek için gereken testleri tanımlar.</a:t>
            </a:r>
          </a:p>
          <a:p>
            <a:r>
              <a:rPr lang="tr-TR" sz="2000" dirty="0"/>
              <a:t>Genellikle yazılımın harici davranışını göz önünde bulundurur ve bunu gerçekleştirmek için çoğu test senaryosunda kara kutu test tasarım tekniklerini kullanır.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Resim 3" descr="metin içeren bir resim&#10;&#10;Açıklama otomatik olarak oluşturuldu">
            <a:extLst>
              <a:ext uri="{FF2B5EF4-FFF2-40B4-BE49-F238E27FC236}">
                <a16:creationId xmlns:a16="http://schemas.microsoft.com/office/drawing/2014/main" id="{C4158A63-40C4-AB25-61C6-5CFE23A55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799810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FD5DCA-1974-E381-129B-A816D1DC8915}"/>
              </a:ext>
            </a:extLst>
          </p:cNvPr>
          <p:cNvSpPr>
            <a:spLocks noGrp="1"/>
          </p:cNvSpPr>
          <p:nvPr>
            <p:ph type="title"/>
          </p:nvPr>
        </p:nvSpPr>
        <p:spPr>
          <a:xfrm>
            <a:off x="1043631" y="809898"/>
            <a:ext cx="9942716" cy="1554480"/>
          </a:xfrm>
        </p:spPr>
        <p:txBody>
          <a:bodyPr anchor="ctr">
            <a:normAutofit/>
          </a:bodyPr>
          <a:lstStyle/>
          <a:p>
            <a:r>
              <a:rPr lang="tr-TR" sz="4800" b="1"/>
              <a:t>Test Çeşitleri</a:t>
            </a:r>
            <a:endParaRPr lang="tr-TR" sz="4800"/>
          </a:p>
        </p:txBody>
      </p:sp>
      <p:sp>
        <p:nvSpPr>
          <p:cNvPr id="3" name="İçerik Yer Tutucusu 2">
            <a:extLst>
              <a:ext uri="{FF2B5EF4-FFF2-40B4-BE49-F238E27FC236}">
                <a16:creationId xmlns:a16="http://schemas.microsoft.com/office/drawing/2014/main" id="{125A4325-361C-B2AA-3987-3DA18A11FBA9}"/>
              </a:ext>
            </a:extLst>
          </p:cNvPr>
          <p:cNvSpPr>
            <a:spLocks noGrp="1"/>
          </p:cNvSpPr>
          <p:nvPr>
            <p:ph idx="1"/>
          </p:nvPr>
        </p:nvSpPr>
        <p:spPr>
          <a:xfrm>
            <a:off x="1045028" y="3017522"/>
            <a:ext cx="9941319" cy="3124658"/>
          </a:xfrm>
        </p:spPr>
        <p:txBody>
          <a:bodyPr anchor="ctr">
            <a:normAutofit/>
          </a:bodyPr>
          <a:lstStyle/>
          <a:p>
            <a:r>
              <a:rPr lang="tr-TR" sz="2200" b="1"/>
              <a:t>Yapısal Test (Yazılımın Mimarisini Test Etme): </a:t>
            </a:r>
            <a:r>
              <a:rPr lang="tr-TR" sz="2200"/>
              <a:t>Kodun yapısını inceler.</a:t>
            </a:r>
          </a:p>
          <a:p>
            <a:r>
              <a:rPr lang="tr-TR" sz="2200"/>
              <a:t>Örneğin, bir kodun bir dizideki çift sayıların ortalamasını hesaplaması amaçlanıyorsa, yapısal test, son çıktının doğru bir sayısal değer olup olmadığından ziyade, 'ortalamanın hesaplanmasına yol açan adımlar' ile ilgilenecektir.</a:t>
            </a:r>
          </a:p>
          <a:p>
            <a:r>
              <a:rPr lang="tr-TR" sz="2200"/>
              <a:t>Yapısal testler, kodu en iyi anladıkları şekliyle yazan kişiler tarafından gerçekleştirilir.</a:t>
            </a:r>
          </a:p>
          <a:p>
            <a:r>
              <a:rPr lang="tr-TR" sz="2200"/>
              <a:t>Yapısal (beyaz kutu) testler, tüm test seviyelerinde gerçekleştirilebilir.</a:t>
            </a:r>
          </a:p>
          <a:p>
            <a:r>
              <a:rPr lang="tr-TR" sz="2200"/>
              <a:t>Örneğin sistem, sistem entegrasyonu veya kabul testi seviyelerinde uygulanabilir (örn. menü yapıları).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Resim 3" descr="metin içeren bir resim&#10;&#10;Açıklama otomatik olarak oluşturuldu">
            <a:extLst>
              <a:ext uri="{FF2B5EF4-FFF2-40B4-BE49-F238E27FC236}">
                <a16:creationId xmlns:a16="http://schemas.microsoft.com/office/drawing/2014/main" id="{F44705F5-760D-9F83-6E8F-2306A9D47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367720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E9DA733-DA00-CBE9-D147-FB49BD22B885}"/>
              </a:ext>
            </a:extLst>
          </p:cNvPr>
          <p:cNvSpPr>
            <a:spLocks noGrp="1"/>
          </p:cNvSpPr>
          <p:nvPr>
            <p:ph type="title"/>
          </p:nvPr>
        </p:nvSpPr>
        <p:spPr>
          <a:xfrm>
            <a:off x="808638" y="386930"/>
            <a:ext cx="9236700" cy="1188950"/>
          </a:xfrm>
        </p:spPr>
        <p:txBody>
          <a:bodyPr anchor="b">
            <a:normAutofit/>
          </a:bodyPr>
          <a:lstStyle/>
          <a:p>
            <a:r>
              <a:rPr lang="tr-TR" sz="5400" b="1"/>
              <a:t>Test Çeşitleri</a:t>
            </a:r>
            <a:endParaRPr lang="tr-T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6456D24-D146-D04A-F92E-88C4A57E357E}"/>
              </a:ext>
            </a:extLst>
          </p:cNvPr>
          <p:cNvSpPr>
            <a:spLocks noGrp="1"/>
          </p:cNvSpPr>
          <p:nvPr>
            <p:ph idx="1"/>
          </p:nvPr>
        </p:nvSpPr>
        <p:spPr>
          <a:xfrm>
            <a:off x="793660" y="2599509"/>
            <a:ext cx="10143668" cy="3435531"/>
          </a:xfrm>
        </p:spPr>
        <p:txBody>
          <a:bodyPr anchor="ctr">
            <a:normAutofit/>
          </a:bodyPr>
          <a:lstStyle/>
          <a:p>
            <a:r>
              <a:rPr lang="tr-TR" sz="2000" b="1"/>
              <a:t>Değişiklikleri Test Etme (Tekrar Testi ve Regresyon): </a:t>
            </a:r>
            <a:r>
              <a:rPr lang="tr-TR" sz="2000"/>
              <a:t>Bir hata tespit edildikten ve düzeltildikten sonra bulunan hatanın başarılı şekilde ortadan kaldırıldığını onaylamak için yazılım yeniden test edilmelidir. Bu işleme onay adı verilir.</a:t>
            </a:r>
          </a:p>
          <a:p>
            <a:r>
              <a:rPr lang="tr-TR" sz="2000"/>
              <a:t>Hata ayıklama (bir hatayı bulma ve düzeltme) bir geliştirme işlemidir, test işlemi değildir.</a:t>
            </a:r>
          </a:p>
          <a:p>
            <a:r>
              <a:rPr lang="tr-TR" sz="2000"/>
              <a:t>Regresyon, yapılan değişiklikler sonucunda oluşan yeni hataları keşfetmek amacıyla zaten test edilmiş olan bir programı yeniden test etme işlemidir.</a:t>
            </a:r>
          </a:p>
          <a:p>
            <a:r>
              <a:rPr lang="tr-TR" sz="2000"/>
              <a:t>Regresyonun kapsamı, daha önceden çalışan yazılımdaki hataları bulamama riskine dayanır.</a:t>
            </a:r>
          </a:p>
          <a:p>
            <a:r>
              <a:rPr lang="tr-TR" sz="2000"/>
              <a:t>Kodda değişiklik yapmanın etkilerinin test edilmesini ve ardından yapılan değişikliklerin uygulandığından emin olmayı içerir.</a:t>
            </a:r>
          </a:p>
          <a:p>
            <a:pPr marL="0" indent="0">
              <a:buNone/>
            </a:pPr>
            <a:endParaRPr lang="tr-TR" sz="2000"/>
          </a:p>
        </p:txBody>
      </p:sp>
      <p:pic>
        <p:nvPicPr>
          <p:cNvPr id="4" name="Resim 3" descr="metin içeren bir resim&#10;&#10;Açıklama otomatik olarak oluşturuldu">
            <a:extLst>
              <a:ext uri="{FF2B5EF4-FFF2-40B4-BE49-F238E27FC236}">
                <a16:creationId xmlns:a16="http://schemas.microsoft.com/office/drawing/2014/main" id="{D651DC5A-69AF-4141-5A6A-8B685CFD3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980596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E21F17A-FCD6-3A01-71C3-F3A7FB8C7178}"/>
              </a:ext>
            </a:extLst>
          </p:cNvPr>
          <p:cNvSpPr>
            <a:spLocks noGrp="1"/>
          </p:cNvSpPr>
          <p:nvPr>
            <p:ph type="title"/>
          </p:nvPr>
        </p:nvSpPr>
        <p:spPr>
          <a:xfrm>
            <a:off x="808638" y="386930"/>
            <a:ext cx="9236700" cy="1188950"/>
          </a:xfrm>
        </p:spPr>
        <p:txBody>
          <a:bodyPr anchor="b">
            <a:normAutofit/>
          </a:bodyPr>
          <a:lstStyle/>
          <a:p>
            <a:r>
              <a:rPr lang="tr-TR" sz="5400" b="1"/>
              <a:t>Bakım Testi</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53E9E9B-5152-7464-D723-7FFAD8975DBD}"/>
              </a:ext>
            </a:extLst>
          </p:cNvPr>
          <p:cNvSpPr>
            <a:spLocks noGrp="1"/>
          </p:cNvSpPr>
          <p:nvPr>
            <p:ph idx="1"/>
          </p:nvPr>
        </p:nvSpPr>
        <p:spPr>
          <a:xfrm>
            <a:off x="793660" y="2599509"/>
            <a:ext cx="10143668" cy="3435531"/>
          </a:xfrm>
        </p:spPr>
        <p:txBody>
          <a:bodyPr anchor="ctr">
            <a:normAutofit/>
          </a:bodyPr>
          <a:lstStyle/>
          <a:p>
            <a:r>
              <a:rPr lang="tr-TR" sz="2400"/>
              <a:t>Bir yazılım piyasaya sürüldükten veya canlıya alındıktan sonra genellikle yıllarca veya on yıllarca kullanılır. </a:t>
            </a:r>
          </a:p>
          <a:p>
            <a:r>
              <a:rPr lang="tr-TR" sz="2400"/>
              <a:t>Bir yazılım piyasaya sürüldükten veya canlıya alındıktan sonra genellikle yıllarca veya on yıllarca kullanılır. </a:t>
            </a:r>
          </a:p>
          <a:p>
            <a:r>
              <a:rPr lang="tr-TR" sz="2400"/>
              <a:t>Başarılı bir bakım testi için sürümlerin önceden planlanması çok önemlidir. Planlanan sürümler ve düzeltmeler arasındaki farkın belirgin olması gerekmektedir. </a:t>
            </a:r>
          </a:p>
          <a:p>
            <a:r>
              <a:rPr lang="tr-TR" sz="2400"/>
              <a:t>Bakım testi, mevcut yazılım ürünü üzerinde gerçekleştirilir ve modifikasyon, taşıma veya yazılımın kullanımdan kalkması ile gerçekleşir.</a:t>
            </a:r>
          </a:p>
          <a:p>
            <a:endParaRPr lang="tr-TR" sz="2400"/>
          </a:p>
        </p:txBody>
      </p:sp>
      <p:pic>
        <p:nvPicPr>
          <p:cNvPr id="4" name="Resim 3" descr="metin içeren bir resim&#10;&#10;Açıklama otomatik olarak oluşturuldu">
            <a:extLst>
              <a:ext uri="{FF2B5EF4-FFF2-40B4-BE49-F238E27FC236}">
                <a16:creationId xmlns:a16="http://schemas.microsoft.com/office/drawing/2014/main" id="{ED45E33B-0277-88D0-0CF3-05D7399CB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161990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6DA81C-7B01-FC84-6F3B-4A6E4EE084AC}"/>
              </a:ext>
            </a:extLst>
          </p:cNvPr>
          <p:cNvSpPr>
            <a:spLocks noGrp="1"/>
          </p:cNvSpPr>
          <p:nvPr>
            <p:ph type="title"/>
          </p:nvPr>
        </p:nvSpPr>
        <p:spPr/>
        <p:txBody>
          <a:bodyPr/>
          <a:lstStyle/>
          <a:p>
            <a:r>
              <a:rPr lang="tr-TR" b="1"/>
              <a:t>Bakım Testi</a:t>
            </a:r>
            <a:endParaRPr lang="tr-TR" dirty="0"/>
          </a:p>
        </p:txBody>
      </p:sp>
      <p:graphicFrame>
        <p:nvGraphicFramePr>
          <p:cNvPr id="5" name="İçerik Yer Tutucusu 2">
            <a:extLst>
              <a:ext uri="{FF2B5EF4-FFF2-40B4-BE49-F238E27FC236}">
                <a16:creationId xmlns:a16="http://schemas.microsoft.com/office/drawing/2014/main" id="{56077635-E188-FCC0-94C8-3231B5C619F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F8E1504E-13C6-B867-2474-DE915596B1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555039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2842268-CD00-F136-E634-D7F7220CF252}"/>
              </a:ext>
            </a:extLst>
          </p:cNvPr>
          <p:cNvSpPr>
            <a:spLocks noGrp="1"/>
          </p:cNvSpPr>
          <p:nvPr>
            <p:ph type="title"/>
          </p:nvPr>
        </p:nvSpPr>
        <p:spPr>
          <a:xfrm>
            <a:off x="1043631" y="809898"/>
            <a:ext cx="10173010" cy="1554480"/>
          </a:xfrm>
        </p:spPr>
        <p:txBody>
          <a:bodyPr anchor="ctr">
            <a:normAutofit/>
          </a:bodyPr>
          <a:lstStyle/>
          <a:p>
            <a:r>
              <a:rPr lang="tr-TR" sz="4800" b="1"/>
              <a:t>Dinamik Test &amp; Statik Test</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1B20DC55-C6D0-1EB2-B0F7-83D83C375625}"/>
              </a:ext>
            </a:extLst>
          </p:cNvPr>
          <p:cNvGraphicFramePr>
            <a:graphicFrameLocks noGrp="1"/>
          </p:cNvGraphicFramePr>
          <p:nvPr>
            <p:ph idx="1"/>
            <p:extLst>
              <p:ext uri="{D42A27DB-BD31-4B8C-83A1-F6EECF244321}">
                <p14:modId xmlns:p14="http://schemas.microsoft.com/office/powerpoint/2010/main" val="277743811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7E4F4782-CE26-08B0-EB37-251D609B57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053063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B3B82E3-EE9E-707D-8E99-0715AFB7CF3D}"/>
              </a:ext>
            </a:extLst>
          </p:cNvPr>
          <p:cNvSpPr>
            <a:spLocks noGrp="1"/>
          </p:cNvSpPr>
          <p:nvPr>
            <p:ph type="title"/>
          </p:nvPr>
        </p:nvSpPr>
        <p:spPr>
          <a:xfrm>
            <a:off x="1043631" y="809898"/>
            <a:ext cx="10173010" cy="1554480"/>
          </a:xfrm>
        </p:spPr>
        <p:txBody>
          <a:bodyPr anchor="ctr">
            <a:normAutofit/>
          </a:bodyPr>
          <a:lstStyle/>
          <a:p>
            <a:r>
              <a:rPr lang="tr-TR" sz="4800" b="1"/>
              <a:t>Dinamik Test &amp; Statik Test</a:t>
            </a:r>
            <a:endParaRPr lang="tr-TR" sz="4800"/>
          </a:p>
        </p:txBody>
      </p:sp>
      <p:cxnSp>
        <p:nvCxnSpPr>
          <p:cNvPr id="26"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7" name="İçerik Yer Tutucusu 2">
            <a:extLst>
              <a:ext uri="{FF2B5EF4-FFF2-40B4-BE49-F238E27FC236}">
                <a16:creationId xmlns:a16="http://schemas.microsoft.com/office/drawing/2014/main" id="{2FB6BD2B-9A4F-CB5D-EAE1-CEC6182A9C94}"/>
              </a:ext>
            </a:extLst>
          </p:cNvPr>
          <p:cNvGraphicFramePr>
            <a:graphicFrameLocks noGrp="1"/>
          </p:cNvGraphicFramePr>
          <p:nvPr>
            <p:ph idx="1"/>
            <p:extLst>
              <p:ext uri="{D42A27DB-BD31-4B8C-83A1-F6EECF244321}">
                <p14:modId xmlns:p14="http://schemas.microsoft.com/office/powerpoint/2010/main" val="172524291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38FA5058-5B0E-8D13-B586-1E3812572D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690863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E0FD905-53EF-C1FE-CB5C-7C108163AAF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a:t>Dinamik Test &amp; Statik Test</a:t>
            </a:r>
            <a:endParaRPr lang="en-US" sz="3700"/>
          </a:p>
        </p:txBody>
      </p:sp>
      <p:sp>
        <p:nvSpPr>
          <p:cNvPr id="19"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FC99EB2E-B7CD-AE71-9E6B-0ACD34C8BC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098" b="-1"/>
          <a:stretch/>
        </p:blipFill>
        <p:spPr>
          <a:xfrm>
            <a:off x="545238" y="858525"/>
            <a:ext cx="7608304" cy="5211906"/>
          </a:xfrm>
          <a:prstGeom prst="rect">
            <a:avLst/>
          </a:prstGeom>
        </p:spPr>
      </p:pic>
      <p:sp>
        <p:nvSpPr>
          <p:cNvPr id="21"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metin içeren bir resim&#10;&#10;Açıklama otomatik olarak oluşturuldu">
            <a:extLst>
              <a:ext uri="{FF2B5EF4-FFF2-40B4-BE49-F238E27FC236}">
                <a16:creationId xmlns:a16="http://schemas.microsoft.com/office/drawing/2014/main" id="{492BEA3F-7AB0-2866-35B5-69EFF8EF7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59184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4A2320A-880F-93B1-5F8C-C3AAEAF1E5CC}"/>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TEST İLE İLGİLİ TEMEL BİLGİLER</a:t>
            </a:r>
          </a:p>
        </p:txBody>
      </p:sp>
      <p:pic>
        <p:nvPicPr>
          <p:cNvPr id="5" name="Resim 4" descr="metin içeren bir resim&#10;&#10;Açıklama otomatik olarak oluşturuldu">
            <a:extLst>
              <a:ext uri="{FF2B5EF4-FFF2-40B4-BE49-F238E27FC236}">
                <a16:creationId xmlns:a16="http://schemas.microsoft.com/office/drawing/2014/main" id="{3DF87902-D660-7A98-034B-4A9ACBC4B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605675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E72FDC-04C4-7840-BDBA-491F079C0041}"/>
              </a:ext>
            </a:extLst>
          </p:cNvPr>
          <p:cNvSpPr>
            <a:spLocks noGrp="1"/>
          </p:cNvSpPr>
          <p:nvPr>
            <p:ph type="title"/>
          </p:nvPr>
        </p:nvSpPr>
        <p:spPr>
          <a:xfrm>
            <a:off x="808638" y="386930"/>
            <a:ext cx="9236700" cy="1188950"/>
          </a:xfrm>
        </p:spPr>
        <p:txBody>
          <a:bodyPr anchor="b">
            <a:normAutofit/>
          </a:bodyPr>
          <a:lstStyle/>
          <a:p>
            <a:r>
              <a:rPr lang="tr-TR" sz="5400" b="1"/>
              <a:t>Statik Teknikler ve Test Süreci</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41E61D2-6138-57C1-9BCF-588E69C8ACB8}"/>
              </a:ext>
            </a:extLst>
          </p:cNvPr>
          <p:cNvSpPr>
            <a:spLocks noGrp="1"/>
          </p:cNvSpPr>
          <p:nvPr>
            <p:ph idx="1"/>
          </p:nvPr>
        </p:nvSpPr>
        <p:spPr>
          <a:xfrm>
            <a:off x="793660" y="2599509"/>
            <a:ext cx="10143668" cy="3435531"/>
          </a:xfrm>
        </p:spPr>
        <p:txBody>
          <a:bodyPr anchor="ctr">
            <a:normAutofit/>
          </a:bodyPr>
          <a:lstStyle/>
          <a:p>
            <a:r>
              <a:rPr lang="tr-TR" sz="2400" dirty="0"/>
              <a:t>Statik test teknikleri, kod yürütülmeden kodun veya diğer proje dokümanlarının manuel olarak incelenmesine (gözden geçirme) ve otomatik şekilde analiz edilmesine (statik analiz) dayanır. </a:t>
            </a:r>
          </a:p>
          <a:p>
            <a:r>
              <a:rPr lang="tr-TR" sz="2400" dirty="0"/>
              <a:t>Gözden geçirme, yazılımı (kod dahil) test etmenin bir yoludur ve dinamik testler yapılmadan önce gerçekleştirilebilir. </a:t>
            </a:r>
          </a:p>
          <a:p>
            <a:r>
              <a:rPr lang="tr-TR" sz="2400" dirty="0"/>
              <a:t>Yazılım geliştirme yaşam döngüsünün başlarında gözden geçirmeler sırasında tespit edilen hataları ortadan kaldırmak genellikle yürütülen kod üzerinde çalıştırılan testlerle tespit edilen hataları ortadan kaldırmaktan daha ucuzdur.</a:t>
            </a:r>
          </a:p>
        </p:txBody>
      </p:sp>
      <p:pic>
        <p:nvPicPr>
          <p:cNvPr id="4" name="Resim 3" descr="metin içeren bir resim&#10;&#10;Açıklama otomatik olarak oluşturuldu">
            <a:extLst>
              <a:ext uri="{FF2B5EF4-FFF2-40B4-BE49-F238E27FC236}">
                <a16:creationId xmlns:a16="http://schemas.microsoft.com/office/drawing/2014/main" id="{211EA413-6321-8A0E-90F3-CEDC466AC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858523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B9C6F7-6036-CFE3-8B3C-490E6965CC54}"/>
              </a:ext>
            </a:extLst>
          </p:cNvPr>
          <p:cNvSpPr>
            <a:spLocks noGrp="1"/>
          </p:cNvSpPr>
          <p:nvPr>
            <p:ph type="title"/>
          </p:nvPr>
        </p:nvSpPr>
        <p:spPr/>
        <p:txBody>
          <a:bodyPr/>
          <a:lstStyle/>
          <a:p>
            <a:r>
              <a:rPr lang="tr-TR" b="1"/>
              <a:t>Statik Teknikler ve Test Süreci</a:t>
            </a:r>
            <a:endParaRPr lang="tr-TR" dirty="0"/>
          </a:p>
        </p:txBody>
      </p:sp>
      <p:sp>
        <p:nvSpPr>
          <p:cNvPr id="3" name="İçerik Yer Tutucusu 2">
            <a:extLst>
              <a:ext uri="{FF2B5EF4-FFF2-40B4-BE49-F238E27FC236}">
                <a16:creationId xmlns:a16="http://schemas.microsoft.com/office/drawing/2014/main" id="{14426533-AD6D-E104-7962-5C9CF060533E}"/>
              </a:ext>
            </a:extLst>
          </p:cNvPr>
          <p:cNvSpPr>
            <a:spLocks noGrp="1"/>
          </p:cNvSpPr>
          <p:nvPr>
            <p:ph idx="1"/>
          </p:nvPr>
        </p:nvSpPr>
        <p:spPr/>
        <p:txBody>
          <a:bodyPr/>
          <a:lstStyle/>
          <a:p>
            <a:r>
              <a:rPr lang="tr-TR" b="1"/>
              <a:t>Resmi Gözden Geçirme Süreci: </a:t>
            </a:r>
            <a:r>
              <a:rPr lang="tr-TR"/>
              <a:t>Sürecin temel işlemleri;</a:t>
            </a:r>
          </a:p>
          <a:p>
            <a:pPr lvl="1"/>
            <a:endParaRPr lang="tr-TR" b="1" dirty="0"/>
          </a:p>
        </p:txBody>
      </p:sp>
      <p:pic>
        <p:nvPicPr>
          <p:cNvPr id="5" name="Resim 4">
            <a:extLst>
              <a:ext uri="{FF2B5EF4-FFF2-40B4-BE49-F238E27FC236}">
                <a16:creationId xmlns:a16="http://schemas.microsoft.com/office/drawing/2014/main" id="{DB835F44-BEB4-4B59-D259-0D6F78A37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794" y="2721593"/>
            <a:ext cx="9222449" cy="3551016"/>
          </a:xfrm>
          <a:prstGeom prst="rect">
            <a:avLst/>
          </a:prstGeom>
        </p:spPr>
      </p:pic>
      <p:pic>
        <p:nvPicPr>
          <p:cNvPr id="4" name="Resim 3" descr="metin içeren bir resim&#10;&#10;Açıklama otomatik olarak oluşturuldu">
            <a:extLst>
              <a:ext uri="{FF2B5EF4-FFF2-40B4-BE49-F238E27FC236}">
                <a16:creationId xmlns:a16="http://schemas.microsoft.com/office/drawing/2014/main" id="{4B70EEDB-54EF-53A2-6598-F0BF2F315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4155846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7EF32E-C169-127B-0542-6C45ACA0162E}"/>
              </a:ext>
            </a:extLst>
          </p:cNvPr>
          <p:cNvPicPr>
            <a:picLocks noChangeAspect="1"/>
          </p:cNvPicPr>
          <p:nvPr/>
        </p:nvPicPr>
        <p:blipFill rotWithShape="1">
          <a:blip r:embed="rId2">
            <a:duotone>
              <a:schemeClr val="bg2">
                <a:shade val="45000"/>
                <a:satMod val="135000"/>
              </a:schemeClr>
              <a:prstClr val="white"/>
            </a:duotone>
          </a:blip>
          <a:srcRect t="8706" b="1006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FB43710-4A1E-F2E9-3FFF-53DE126DF816}"/>
              </a:ext>
            </a:extLst>
          </p:cNvPr>
          <p:cNvSpPr>
            <a:spLocks noGrp="1"/>
          </p:cNvSpPr>
          <p:nvPr>
            <p:ph type="title"/>
          </p:nvPr>
        </p:nvSpPr>
        <p:spPr>
          <a:xfrm>
            <a:off x="838200" y="365125"/>
            <a:ext cx="10515600" cy="1325563"/>
          </a:xfrm>
        </p:spPr>
        <p:txBody>
          <a:bodyPr>
            <a:normAutofit/>
          </a:bodyPr>
          <a:lstStyle/>
          <a:p>
            <a:r>
              <a:rPr lang="tr-TR" b="1" dirty="0"/>
              <a:t>Statik Teknikler ve Test Süreci</a:t>
            </a:r>
            <a:endParaRPr lang="tr-TR" dirty="0"/>
          </a:p>
        </p:txBody>
      </p:sp>
      <p:graphicFrame>
        <p:nvGraphicFramePr>
          <p:cNvPr id="5" name="İçerik Yer Tutucusu 2">
            <a:extLst>
              <a:ext uri="{FF2B5EF4-FFF2-40B4-BE49-F238E27FC236}">
                <a16:creationId xmlns:a16="http://schemas.microsoft.com/office/drawing/2014/main" id="{57E21B4D-0B72-59ED-7388-D4DCEB5B4992}"/>
              </a:ext>
            </a:extLst>
          </p:cNvPr>
          <p:cNvGraphicFramePr>
            <a:graphicFrameLocks noGrp="1"/>
          </p:cNvGraphicFramePr>
          <p:nvPr>
            <p:ph idx="1"/>
            <p:extLst>
              <p:ext uri="{D42A27DB-BD31-4B8C-83A1-F6EECF244321}">
                <p14:modId xmlns:p14="http://schemas.microsoft.com/office/powerpoint/2010/main" val="6194814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Resim 3" descr="metin içeren bir resim&#10;&#10;Açıklama otomatik olarak oluşturuldu">
            <a:extLst>
              <a:ext uri="{FF2B5EF4-FFF2-40B4-BE49-F238E27FC236}">
                <a16:creationId xmlns:a16="http://schemas.microsoft.com/office/drawing/2014/main" id="{87E9D099-877C-C434-B931-C5718094A1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361095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FF166FE-27EF-8C1F-2128-8E4A50D72F0B}"/>
              </a:ext>
            </a:extLst>
          </p:cNvPr>
          <p:cNvSpPr>
            <a:spLocks noGrp="1"/>
          </p:cNvSpPr>
          <p:nvPr>
            <p:ph type="title"/>
          </p:nvPr>
        </p:nvSpPr>
        <p:spPr>
          <a:xfrm>
            <a:off x="808638" y="386930"/>
            <a:ext cx="9236700" cy="1188950"/>
          </a:xfrm>
        </p:spPr>
        <p:txBody>
          <a:bodyPr anchor="b">
            <a:normAutofit/>
          </a:bodyPr>
          <a:lstStyle/>
          <a:p>
            <a:r>
              <a:rPr lang="tr-TR" sz="5400" b="1"/>
              <a:t>Statik Teknikler ve Test Süreci</a:t>
            </a:r>
            <a:endParaRPr lang="tr-T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94999F5-0215-AA62-762F-0C8B1278298A}"/>
              </a:ext>
            </a:extLst>
          </p:cNvPr>
          <p:cNvSpPr>
            <a:spLocks noGrp="1"/>
          </p:cNvSpPr>
          <p:nvPr>
            <p:ph idx="1"/>
          </p:nvPr>
        </p:nvSpPr>
        <p:spPr>
          <a:xfrm>
            <a:off x="793660" y="2599509"/>
            <a:ext cx="10143668" cy="3435531"/>
          </a:xfrm>
        </p:spPr>
        <p:txBody>
          <a:bodyPr anchor="ctr">
            <a:normAutofit/>
          </a:bodyPr>
          <a:lstStyle/>
          <a:p>
            <a:r>
              <a:rPr lang="tr-TR" sz="2000" b="1"/>
              <a:t>Teknik Gözden Geçirme: </a:t>
            </a:r>
            <a:r>
              <a:rPr lang="tr-TR" sz="2000"/>
              <a:t>Teknik kişilerin sürece katılmasıyla olur.</a:t>
            </a:r>
          </a:p>
          <a:p>
            <a:r>
              <a:rPr lang="tr-TR" sz="2000"/>
              <a:t>Temel amaçlar: tartışma, karar verme, alternatifleri değerlendirme, hataları bulma, teknik problemleri çözme ve gereksinimlere, planlara, düzenlemelere ve standartlara uyumu kontrol etmedir. </a:t>
            </a:r>
          </a:p>
          <a:p>
            <a:r>
              <a:rPr lang="tr-TR" sz="2000"/>
              <a:t>Bulgular listesini, yazılımın gereksinimleri karşılayıp karşılamadığı ile ilgili kararı ve uygun olan durumlarda bulgularla ilgili önerileri içeren gözden geçirme raporunun hazırlanması </a:t>
            </a:r>
          </a:p>
          <a:p>
            <a:r>
              <a:rPr lang="tr-TR" sz="2000"/>
              <a:t>Uygulamada, oldukça gayri resmi olabileceği gibi çok resmi de olabilir.</a:t>
            </a:r>
          </a:p>
          <a:p>
            <a:r>
              <a:rPr lang="tr-TR" sz="2000"/>
              <a:t>İdeal olarak eğitimli moderatör tarafından yönetilir.</a:t>
            </a:r>
          </a:p>
          <a:p>
            <a:r>
              <a:rPr lang="tr-TR" sz="2000"/>
              <a:t>Gözden geçiriciler tarafından toplantı öncesi hazırlığı yapılır.</a:t>
            </a:r>
          </a:p>
          <a:p>
            <a:endParaRPr lang="tr-TR" sz="2000"/>
          </a:p>
        </p:txBody>
      </p:sp>
      <p:pic>
        <p:nvPicPr>
          <p:cNvPr id="4" name="Resim 3" descr="metin içeren bir resim&#10;&#10;Açıklama otomatik olarak oluşturuldu">
            <a:extLst>
              <a:ext uri="{FF2B5EF4-FFF2-40B4-BE49-F238E27FC236}">
                <a16:creationId xmlns:a16="http://schemas.microsoft.com/office/drawing/2014/main" id="{178E70B2-C6E6-BE3B-7025-5606D3A8D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797523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54B5B73-6CE8-A3B6-F9C4-6B245056A5F9}"/>
              </a:ext>
            </a:extLst>
          </p:cNvPr>
          <p:cNvSpPr>
            <a:spLocks noGrp="1"/>
          </p:cNvSpPr>
          <p:nvPr>
            <p:ph type="title"/>
          </p:nvPr>
        </p:nvSpPr>
        <p:spPr>
          <a:xfrm>
            <a:off x="1188069" y="381935"/>
            <a:ext cx="9356106" cy="1200329"/>
          </a:xfrm>
        </p:spPr>
        <p:txBody>
          <a:bodyPr anchor="t">
            <a:normAutofit/>
          </a:bodyPr>
          <a:lstStyle/>
          <a:p>
            <a:r>
              <a:rPr lang="tr-TR" sz="5000" b="1"/>
              <a:t>Gözden Geçirme İçin Başarı Faktörü</a:t>
            </a:r>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DFA6187F-08CB-03B6-5020-3D3975110156}"/>
              </a:ext>
            </a:extLst>
          </p:cNvPr>
          <p:cNvGraphicFramePr>
            <a:graphicFrameLocks noGrp="1"/>
          </p:cNvGraphicFramePr>
          <p:nvPr>
            <p:ph idx="1"/>
            <p:extLst>
              <p:ext uri="{D42A27DB-BD31-4B8C-83A1-F6EECF244321}">
                <p14:modId xmlns:p14="http://schemas.microsoft.com/office/powerpoint/2010/main" val="2413550916"/>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3164BBCC-69AD-2CCE-3899-94C4C561C9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9977569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8205E2D-1E6A-8FFE-804E-AA267BA51567}"/>
              </a:ext>
            </a:extLst>
          </p:cNvPr>
          <p:cNvSpPr>
            <a:spLocks noGrp="1"/>
          </p:cNvSpPr>
          <p:nvPr>
            <p:ph type="title"/>
          </p:nvPr>
        </p:nvSpPr>
        <p:spPr>
          <a:xfrm>
            <a:off x="808638" y="386930"/>
            <a:ext cx="9236700" cy="1188950"/>
          </a:xfrm>
        </p:spPr>
        <p:txBody>
          <a:bodyPr anchor="b">
            <a:normAutofit/>
          </a:bodyPr>
          <a:lstStyle/>
          <a:p>
            <a:r>
              <a:rPr lang="tr-TR" sz="4600" b="1"/>
              <a:t>Araçlarla Gerçekleştirilen Statik Analiz</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AEC4814-0D64-1E07-5B5A-82073E6678FF}"/>
              </a:ext>
            </a:extLst>
          </p:cNvPr>
          <p:cNvSpPr>
            <a:spLocks noGrp="1"/>
          </p:cNvSpPr>
          <p:nvPr>
            <p:ph idx="1"/>
          </p:nvPr>
        </p:nvSpPr>
        <p:spPr>
          <a:xfrm>
            <a:off x="793660" y="2599509"/>
            <a:ext cx="10449728" cy="3435531"/>
          </a:xfrm>
        </p:spPr>
        <p:txBody>
          <a:bodyPr anchor="ctr">
            <a:noAutofit/>
          </a:bodyPr>
          <a:lstStyle/>
          <a:p>
            <a:r>
              <a:rPr lang="tr-TR" sz="1500" dirty="0"/>
              <a:t>Statik analizin hedefi, yazılımın kaynak kodundaki ve yazılım modellerindeki hataları bulmaktır. </a:t>
            </a:r>
          </a:p>
          <a:p>
            <a:r>
              <a:rPr lang="tr-TR" sz="1500" dirty="0"/>
              <a:t>Statik analiz, incelenen yazılım yürütülmeden gerçekleştirilir; dinamik test ise yazılım kodunu yürütür. </a:t>
            </a:r>
          </a:p>
          <a:p>
            <a:r>
              <a:rPr lang="tr-TR" sz="1500" dirty="0"/>
              <a:t>Statik analiz, dinamik testte bulunması zor olan hataları bulabilir.</a:t>
            </a:r>
          </a:p>
          <a:p>
            <a:r>
              <a:rPr lang="tr-TR" sz="1500" dirty="0"/>
              <a:t>Statik analiz araçları, program kodunu (</a:t>
            </a:r>
            <a:r>
              <a:rPr lang="tr-TR" sz="1500" dirty="0" err="1"/>
              <a:t>örn</a:t>
            </a:r>
            <a:r>
              <a:rPr lang="tr-TR" sz="1500" dirty="0"/>
              <a:t>. kontrol akışı ve veri akışı) ve HTML ile XML gibi oluşturulan çıktıyı analiz eder.</a:t>
            </a:r>
          </a:p>
          <a:p>
            <a:r>
              <a:rPr lang="tr-TR" sz="1500" dirty="0"/>
              <a:t>Statik analiz araçları tarafından bulunan genel hatalar;</a:t>
            </a:r>
          </a:p>
          <a:p>
            <a:pPr lvl="1"/>
            <a:r>
              <a:rPr lang="tr-TR" sz="1500" dirty="0"/>
              <a:t>Değer atanmamış değişkenin yanlışlıkla referans gösterildiği durumlar </a:t>
            </a:r>
          </a:p>
          <a:p>
            <a:pPr lvl="1"/>
            <a:r>
              <a:rPr lang="tr-TR" sz="1500" dirty="0"/>
              <a:t>Modüller ve bileşenler arasında tutarsız arayüzler</a:t>
            </a:r>
          </a:p>
          <a:p>
            <a:pPr lvl="1"/>
            <a:r>
              <a:rPr lang="tr-TR" sz="1500" dirty="0"/>
              <a:t>Kullanılmayan veya yanlış şekilde tanımlanmış değişkenler</a:t>
            </a:r>
          </a:p>
          <a:p>
            <a:pPr lvl="1"/>
            <a:r>
              <a:rPr lang="tr-TR" sz="1500" dirty="0"/>
              <a:t>Mantık hataları (sonsuz döngüler)</a:t>
            </a:r>
          </a:p>
          <a:p>
            <a:pPr lvl="1"/>
            <a:r>
              <a:rPr lang="tr-TR" sz="1500" dirty="0"/>
              <a:t>Çok karmaşık yapılar</a:t>
            </a:r>
          </a:p>
          <a:p>
            <a:pPr lvl="1"/>
            <a:r>
              <a:rPr lang="tr-TR" sz="1500" dirty="0"/>
              <a:t>Programlama standardı ihlalleri</a:t>
            </a:r>
          </a:p>
          <a:p>
            <a:pPr lvl="1"/>
            <a:r>
              <a:rPr lang="tr-TR" sz="1500" dirty="0"/>
              <a:t>Güvenlik açıkları </a:t>
            </a:r>
          </a:p>
          <a:p>
            <a:pPr lvl="1"/>
            <a:r>
              <a:rPr lang="tr-TR" sz="1500" dirty="0"/>
              <a:t>Kod ve yazılım modellerinde söz dizimi ihlalleri</a:t>
            </a:r>
          </a:p>
          <a:p>
            <a:pPr lvl="1"/>
            <a:r>
              <a:rPr lang="tr-TR" sz="1500" dirty="0"/>
              <a:t>Bu araçlardan bazıları </a:t>
            </a:r>
            <a:r>
              <a:rPr lang="tr-TR" sz="1500" dirty="0" err="1"/>
              <a:t>Raxis</a:t>
            </a:r>
            <a:r>
              <a:rPr lang="tr-TR" sz="1500" dirty="0"/>
              <a:t>, </a:t>
            </a:r>
            <a:r>
              <a:rPr lang="tr-TR" sz="1500" dirty="0" err="1"/>
              <a:t>Rips</a:t>
            </a:r>
            <a:r>
              <a:rPr lang="tr-TR" sz="1500" dirty="0"/>
              <a:t>, </a:t>
            </a:r>
            <a:r>
              <a:rPr lang="tr-TR" sz="1500" dirty="0" err="1"/>
              <a:t>Kiuwan</a:t>
            </a:r>
            <a:r>
              <a:rPr lang="tr-TR" sz="1500" dirty="0"/>
              <a:t>…</a:t>
            </a:r>
          </a:p>
        </p:txBody>
      </p:sp>
      <p:pic>
        <p:nvPicPr>
          <p:cNvPr id="4" name="Resim 3" descr="metin içeren bir resim&#10;&#10;Açıklama otomatik olarak oluşturuldu">
            <a:extLst>
              <a:ext uri="{FF2B5EF4-FFF2-40B4-BE49-F238E27FC236}">
                <a16:creationId xmlns:a16="http://schemas.microsoft.com/office/drawing/2014/main" id="{069D62C0-114E-5B85-4053-4D844DF99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54812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006C6-31F2-EEC8-1861-3C82F0AC8B2D}"/>
              </a:ext>
            </a:extLst>
          </p:cNvPr>
          <p:cNvSpPr>
            <a:spLocks noGrp="1"/>
          </p:cNvSpPr>
          <p:nvPr>
            <p:ph type="title"/>
          </p:nvPr>
        </p:nvSpPr>
        <p:spPr/>
        <p:txBody>
          <a:bodyPr/>
          <a:lstStyle/>
          <a:p>
            <a:r>
              <a:rPr lang="tr-TR" b="1"/>
              <a:t>Test Tasarım Teknikleri </a:t>
            </a:r>
            <a:endParaRPr lang="tr-TR" b="1" dirty="0"/>
          </a:p>
        </p:txBody>
      </p:sp>
      <p:graphicFrame>
        <p:nvGraphicFramePr>
          <p:cNvPr id="18" name="İçerik Yer Tutucusu 2">
            <a:extLst>
              <a:ext uri="{FF2B5EF4-FFF2-40B4-BE49-F238E27FC236}">
                <a16:creationId xmlns:a16="http://schemas.microsoft.com/office/drawing/2014/main" id="{BBE51237-0194-DB1A-4216-C297444AD67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82FFD733-F39B-62C8-9457-B169EA8F0A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44803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932196-4375-BF34-09E5-FFA2F8052917}"/>
              </a:ext>
            </a:extLst>
          </p:cNvPr>
          <p:cNvSpPr>
            <a:spLocks noGrp="1"/>
          </p:cNvSpPr>
          <p:nvPr>
            <p:ph type="title"/>
          </p:nvPr>
        </p:nvSpPr>
        <p:spPr>
          <a:xfrm>
            <a:off x="808638" y="386930"/>
            <a:ext cx="9236700" cy="1188950"/>
          </a:xfrm>
        </p:spPr>
        <p:txBody>
          <a:bodyPr anchor="b">
            <a:normAutofit/>
          </a:bodyPr>
          <a:lstStyle/>
          <a:p>
            <a:r>
              <a:rPr lang="tr-TR" sz="5400" b="1"/>
              <a:t>Test Organizasyonu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D88BA16-F841-581B-41A5-FA09185FD61C}"/>
              </a:ext>
            </a:extLst>
          </p:cNvPr>
          <p:cNvSpPr>
            <a:spLocks noGrp="1"/>
          </p:cNvSpPr>
          <p:nvPr>
            <p:ph idx="1"/>
          </p:nvPr>
        </p:nvSpPr>
        <p:spPr>
          <a:xfrm>
            <a:off x="793660" y="2599509"/>
            <a:ext cx="10143668" cy="3435531"/>
          </a:xfrm>
        </p:spPr>
        <p:txBody>
          <a:bodyPr anchor="ctr">
            <a:normAutofit/>
          </a:bodyPr>
          <a:lstStyle/>
          <a:p>
            <a:r>
              <a:rPr lang="tr-TR" sz="2400"/>
              <a:t>Testte ve gözden geçirmelerde daha verimli hata bulmanın yolu bağımsız test uzmanlarından geçer. Bağımsızlık seviyeleri aşağıdaki şekilde listelenebilir:</a:t>
            </a:r>
          </a:p>
          <a:p>
            <a:pPr lvl="1"/>
            <a:r>
              <a:rPr lang="tr-TR" dirty="0"/>
              <a:t>Bağımsız test uzmanı yoktur; yazılımcılar kendi kodlarını test eder</a:t>
            </a:r>
          </a:p>
          <a:p>
            <a:pPr lvl="1"/>
            <a:r>
              <a:rPr lang="tr-TR" dirty="0"/>
              <a:t>Yazılım geliştirme ekiplerinin içindeki bağımsız test uzmanları </a:t>
            </a:r>
          </a:p>
          <a:p>
            <a:pPr lvl="1"/>
            <a:r>
              <a:rPr lang="tr-TR" dirty="0"/>
              <a:t>Proje yönetimine veya yönetici kadroya rapor veren, organizasyon içindeki bağımsız test ekibi </a:t>
            </a:r>
          </a:p>
          <a:p>
            <a:pPr lvl="1"/>
            <a:r>
              <a:rPr lang="tr-TR" dirty="0"/>
              <a:t>Şirket dışından bağımsız test uzmanları </a:t>
            </a:r>
          </a:p>
          <a:p>
            <a:pPr lvl="1"/>
            <a:r>
              <a:rPr lang="tr-TR" dirty="0"/>
              <a:t>Dış kaynak kullanımı hizmeti veren şirketlerden gelen bağımsız test uzmanlar</a:t>
            </a:r>
          </a:p>
        </p:txBody>
      </p:sp>
      <p:pic>
        <p:nvPicPr>
          <p:cNvPr id="4" name="Resim 3" descr="metin içeren bir resim&#10;&#10;Açıklama otomatik olarak oluşturuldu">
            <a:extLst>
              <a:ext uri="{FF2B5EF4-FFF2-40B4-BE49-F238E27FC236}">
                <a16:creationId xmlns:a16="http://schemas.microsoft.com/office/drawing/2014/main" id="{DA92AB4B-BA85-0342-8D1B-CCC2C7CA5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7960109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5494007-5CD5-EE3E-A439-6085A727FC11}"/>
              </a:ext>
            </a:extLst>
          </p:cNvPr>
          <p:cNvSpPr>
            <a:spLocks noGrp="1"/>
          </p:cNvSpPr>
          <p:nvPr>
            <p:ph type="title"/>
          </p:nvPr>
        </p:nvSpPr>
        <p:spPr>
          <a:xfrm>
            <a:off x="1043631" y="809898"/>
            <a:ext cx="9942716" cy="1554480"/>
          </a:xfrm>
        </p:spPr>
        <p:txBody>
          <a:bodyPr anchor="ctr">
            <a:normAutofit/>
          </a:bodyPr>
          <a:lstStyle/>
          <a:p>
            <a:r>
              <a:rPr lang="tr-TR" sz="4800" b="1" dirty="0"/>
              <a:t>Test Organizasyonu </a:t>
            </a:r>
            <a:endParaRPr lang="tr-TR" sz="4800" dirty="0"/>
          </a:p>
        </p:txBody>
      </p:sp>
      <p:sp>
        <p:nvSpPr>
          <p:cNvPr id="3" name="İçerik Yer Tutucusu 2">
            <a:extLst>
              <a:ext uri="{FF2B5EF4-FFF2-40B4-BE49-F238E27FC236}">
                <a16:creationId xmlns:a16="http://schemas.microsoft.com/office/drawing/2014/main" id="{758C10DD-8634-3D81-F1BB-7A0BDFB3A27D}"/>
              </a:ext>
            </a:extLst>
          </p:cNvPr>
          <p:cNvSpPr>
            <a:spLocks noGrp="1"/>
          </p:cNvSpPr>
          <p:nvPr>
            <p:ph idx="1"/>
          </p:nvPr>
        </p:nvSpPr>
        <p:spPr>
          <a:xfrm>
            <a:off x="1045028" y="3017522"/>
            <a:ext cx="9941319" cy="3124658"/>
          </a:xfrm>
        </p:spPr>
        <p:txBody>
          <a:bodyPr anchor="ctr">
            <a:noAutofit/>
          </a:bodyPr>
          <a:lstStyle/>
          <a:p>
            <a:r>
              <a:rPr lang="tr-TR" sz="1700" dirty="0"/>
              <a:t>Büyük, karmaşık ve riskli olan projelerde, birkaç seviyenin veya tüm seviyelerin bağımsız test uzmanları tarafından gerçekleştirilmesi genellikle en iyi uygulamadır.</a:t>
            </a:r>
          </a:p>
          <a:p>
            <a:r>
              <a:rPr lang="tr-TR" sz="1700" dirty="0"/>
              <a:t>Bağımsızlığın </a:t>
            </a:r>
            <a:r>
              <a:rPr lang="tr-TR" sz="1700" b="1" dirty="0"/>
              <a:t>avantajları</a:t>
            </a:r>
            <a:r>
              <a:rPr lang="tr-TR" sz="1700" dirty="0"/>
              <a:t> arasında şunlar yer alır: </a:t>
            </a:r>
          </a:p>
          <a:p>
            <a:r>
              <a:rPr lang="tr-TR" sz="1700" dirty="0"/>
              <a:t>Bağımsız test uzmanları farklı bakış açılarıyla farklı hataları görür ve önyargısızdır </a:t>
            </a:r>
          </a:p>
          <a:p>
            <a:r>
              <a:rPr lang="tr-TR" sz="1700" dirty="0"/>
              <a:t>Bağımsız bir test uzmanı, yazılımın analizi ve uyarlanması sırasında yapılmış olan varsayımları doğrulayabilir </a:t>
            </a:r>
          </a:p>
          <a:p>
            <a:r>
              <a:rPr lang="tr-TR" sz="1700" dirty="0"/>
              <a:t>Bağımsızlığın </a:t>
            </a:r>
            <a:r>
              <a:rPr lang="tr-TR" sz="1700" b="1" dirty="0"/>
              <a:t>dezavantajları</a:t>
            </a:r>
            <a:r>
              <a:rPr lang="tr-TR" sz="1700" dirty="0"/>
              <a:t> arasında şunlar yer alır: </a:t>
            </a:r>
          </a:p>
          <a:p>
            <a:r>
              <a:rPr lang="tr-TR" sz="1700" dirty="0"/>
              <a:t>Yazılım geliştirme ekibinden soyutlanma</a:t>
            </a:r>
          </a:p>
          <a:p>
            <a:r>
              <a:rPr lang="tr-TR" sz="1700" dirty="0"/>
              <a:t>Yazılım geliştiricilerin kalite konusundaki sorumluluk hissini kaybetmesi</a:t>
            </a:r>
          </a:p>
          <a:p>
            <a:r>
              <a:rPr lang="tr-TR" sz="1700" dirty="0"/>
              <a:t>Bağımsız test uzmanları şirket bünyesinde bir darboğaz olarak görülebilir veya yazılımın piyasaya çıkmasının gecikmesi konusunda suçlanabilir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Resim 3" descr="metin içeren bir resim&#10;&#10;Açıklama otomatik olarak oluşturuldu">
            <a:extLst>
              <a:ext uri="{FF2B5EF4-FFF2-40B4-BE49-F238E27FC236}">
                <a16:creationId xmlns:a16="http://schemas.microsoft.com/office/drawing/2014/main" id="{F05E7D53-4987-599D-C1CA-77287ED90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987114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0C854EF-CF4D-C8BC-18AE-9EE3B1A63E78}"/>
              </a:ext>
            </a:extLst>
          </p:cNvPr>
          <p:cNvSpPr>
            <a:spLocks noGrp="1"/>
          </p:cNvSpPr>
          <p:nvPr>
            <p:ph type="title"/>
          </p:nvPr>
        </p:nvSpPr>
        <p:spPr>
          <a:xfrm>
            <a:off x="808638" y="386930"/>
            <a:ext cx="9236700" cy="1188950"/>
          </a:xfrm>
        </p:spPr>
        <p:txBody>
          <a:bodyPr anchor="b">
            <a:normAutofit/>
          </a:bodyPr>
          <a:lstStyle/>
          <a:p>
            <a:r>
              <a:rPr lang="tr-TR" sz="4200" b="1"/>
              <a:t>Test Liderinin ve Test Uzmanının Görevleri</a:t>
            </a:r>
          </a:p>
        </p:txBody>
      </p:sp>
      <p:grpSp>
        <p:nvGrpSpPr>
          <p:cNvPr id="2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14DA526-DC04-6B73-5E8A-A047A3212095}"/>
              </a:ext>
            </a:extLst>
          </p:cNvPr>
          <p:cNvSpPr>
            <a:spLocks noGrp="1"/>
          </p:cNvSpPr>
          <p:nvPr>
            <p:ph idx="1"/>
          </p:nvPr>
        </p:nvSpPr>
        <p:spPr>
          <a:xfrm>
            <a:off x="808638" y="2780068"/>
            <a:ext cx="10143668" cy="3435531"/>
          </a:xfrm>
        </p:spPr>
        <p:txBody>
          <a:bodyPr anchor="ctr">
            <a:noAutofit/>
          </a:bodyPr>
          <a:lstStyle/>
          <a:p>
            <a:r>
              <a:rPr lang="tr-TR" sz="1900" dirty="0"/>
              <a:t>Genel </a:t>
            </a:r>
            <a:r>
              <a:rPr lang="tr-TR" sz="1900" b="1" dirty="0"/>
              <a:t>test lideri </a:t>
            </a:r>
            <a:r>
              <a:rPr lang="tr-TR" sz="1900" dirty="0"/>
              <a:t>görevleri şunları içerebilir:</a:t>
            </a:r>
          </a:p>
          <a:p>
            <a:pPr lvl="1"/>
            <a:r>
              <a:rPr lang="tr-TR" sz="1900" dirty="0"/>
              <a:t>Test stratejisini koordine etme, proje yöneticileri ve diğer paydaşlarla planlama</a:t>
            </a:r>
          </a:p>
          <a:p>
            <a:pPr lvl="1"/>
            <a:r>
              <a:rPr lang="tr-TR" sz="1900" dirty="0"/>
              <a:t>Test hedeflerini ve riskleri göz önünde bulundurarak testleri planlama</a:t>
            </a:r>
          </a:p>
          <a:p>
            <a:pPr lvl="1"/>
            <a:r>
              <a:rPr lang="tr-TR" sz="1900" dirty="0"/>
              <a:t>Testlerin analizini, hazırlığını, uyarlanmasını ve yürütülmesini başlatma</a:t>
            </a:r>
          </a:p>
          <a:p>
            <a:pPr lvl="1"/>
            <a:r>
              <a:rPr lang="tr-TR" sz="1900" dirty="0"/>
              <a:t>Test sonuçlarına ve ilerlemeye dayanarak planlama üzerinde değişikliklere gitme</a:t>
            </a:r>
          </a:p>
          <a:p>
            <a:r>
              <a:rPr lang="tr-TR" sz="1900" dirty="0"/>
              <a:t>Genel </a:t>
            </a:r>
            <a:r>
              <a:rPr lang="tr-TR" sz="1900" b="1" dirty="0"/>
              <a:t>test uzmanının </a:t>
            </a:r>
            <a:r>
              <a:rPr lang="tr-TR" sz="1900" dirty="0"/>
              <a:t>görevleri şunları içerebilir:</a:t>
            </a:r>
          </a:p>
          <a:p>
            <a:pPr lvl="1"/>
            <a:r>
              <a:rPr lang="tr-TR" sz="1900" dirty="0"/>
              <a:t>Test planlarını gözden geçirme ve bunlara katkı sağlama </a:t>
            </a:r>
          </a:p>
          <a:p>
            <a:pPr lvl="1"/>
            <a:r>
              <a:rPr lang="tr-TR" sz="1900" dirty="0"/>
              <a:t>Test gereksinimlerini oluşturma </a:t>
            </a:r>
          </a:p>
          <a:p>
            <a:pPr lvl="1"/>
            <a:r>
              <a:rPr lang="tr-TR" sz="1900" dirty="0"/>
              <a:t>Test ortamını hazırlama</a:t>
            </a:r>
          </a:p>
          <a:p>
            <a:pPr lvl="1"/>
            <a:r>
              <a:rPr lang="tr-TR" sz="1900" dirty="0"/>
              <a:t>Test verisini hazırlama ve alma </a:t>
            </a:r>
          </a:p>
          <a:p>
            <a:pPr lvl="1"/>
            <a:r>
              <a:rPr lang="tr-TR" sz="1900" dirty="0"/>
              <a:t>Bileşenlerin ve sistemlerin performansını ölçme</a:t>
            </a:r>
          </a:p>
          <a:p>
            <a:pPr lvl="1"/>
            <a:endParaRPr lang="tr-TR" sz="1900" dirty="0"/>
          </a:p>
          <a:p>
            <a:pPr lvl="1"/>
            <a:endParaRPr lang="tr-TR" sz="1900" dirty="0"/>
          </a:p>
        </p:txBody>
      </p:sp>
      <p:pic>
        <p:nvPicPr>
          <p:cNvPr id="4" name="Resim 3" descr="metin içeren bir resim&#10;&#10;Açıklama otomatik olarak oluşturuldu">
            <a:extLst>
              <a:ext uri="{FF2B5EF4-FFF2-40B4-BE49-F238E27FC236}">
                <a16:creationId xmlns:a16="http://schemas.microsoft.com/office/drawing/2014/main" id="{3AC27373-E63E-5EA8-4B78-36DDB5C5D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61150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070CC-EBE2-A410-BF34-F729768B7278}"/>
              </a:ext>
            </a:extLst>
          </p:cNvPr>
          <p:cNvSpPr>
            <a:spLocks noGrp="1"/>
          </p:cNvSpPr>
          <p:nvPr>
            <p:ph type="title"/>
          </p:nvPr>
        </p:nvSpPr>
        <p:spPr/>
        <p:txBody>
          <a:bodyPr/>
          <a:lstStyle/>
          <a:p>
            <a:r>
              <a:rPr lang="tr-TR" b="1" dirty="0"/>
              <a:t>Test Neden Gereklidir?</a:t>
            </a:r>
          </a:p>
        </p:txBody>
      </p:sp>
      <p:graphicFrame>
        <p:nvGraphicFramePr>
          <p:cNvPr id="6" name="İçerik Yer Tutucusu 2">
            <a:extLst>
              <a:ext uri="{FF2B5EF4-FFF2-40B4-BE49-F238E27FC236}">
                <a16:creationId xmlns:a16="http://schemas.microsoft.com/office/drawing/2014/main" id="{FB3E2276-18FE-BB99-9EBC-3ED38DA02F1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Resim 4" descr="metin içeren bir resim&#10;&#10;Açıklama otomatik olarak oluşturuldu">
            <a:extLst>
              <a:ext uri="{FF2B5EF4-FFF2-40B4-BE49-F238E27FC236}">
                <a16:creationId xmlns:a16="http://schemas.microsoft.com/office/drawing/2014/main" id="{7559F42D-F16F-67A0-9FCD-D07F24C3B9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2444048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04B56-418C-EA7D-04F7-CE96F68A44C4}"/>
              </a:ext>
            </a:extLst>
          </p:cNvPr>
          <p:cNvSpPr>
            <a:spLocks noGrp="1"/>
          </p:cNvSpPr>
          <p:nvPr>
            <p:ph type="title"/>
          </p:nvPr>
        </p:nvSpPr>
        <p:spPr/>
        <p:txBody>
          <a:bodyPr/>
          <a:lstStyle/>
          <a:p>
            <a:r>
              <a:rPr lang="tr-TR" b="1" dirty="0"/>
              <a:t>Test Planlama ve Tahminleme</a:t>
            </a:r>
          </a:p>
        </p:txBody>
      </p:sp>
      <p:graphicFrame>
        <p:nvGraphicFramePr>
          <p:cNvPr id="7" name="İçerik Yer Tutucusu 2">
            <a:extLst>
              <a:ext uri="{FF2B5EF4-FFF2-40B4-BE49-F238E27FC236}">
                <a16:creationId xmlns:a16="http://schemas.microsoft.com/office/drawing/2014/main" id="{33FF945A-D0B4-B20A-3C69-03472537E33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5321C15D-C36F-9715-4166-026661C9F7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903471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26710C8-6370-FE61-5905-9CC01EEAAD08}"/>
              </a:ext>
            </a:extLst>
          </p:cNvPr>
          <p:cNvSpPr>
            <a:spLocks noGrp="1"/>
          </p:cNvSpPr>
          <p:nvPr>
            <p:ph type="title"/>
          </p:nvPr>
        </p:nvSpPr>
        <p:spPr>
          <a:xfrm>
            <a:off x="808638" y="386930"/>
            <a:ext cx="9236700" cy="1188950"/>
          </a:xfrm>
        </p:spPr>
        <p:txBody>
          <a:bodyPr anchor="b">
            <a:normAutofit/>
          </a:bodyPr>
          <a:lstStyle/>
          <a:p>
            <a:r>
              <a:rPr lang="tr-TR" sz="5400" b="1"/>
              <a:t>Test Planlama ve Tahminleme</a:t>
            </a:r>
            <a:endParaRPr lang="tr-T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7DE23C0-D5A3-E368-6DF9-4634B57FF01C}"/>
              </a:ext>
            </a:extLst>
          </p:cNvPr>
          <p:cNvSpPr>
            <a:spLocks noGrp="1"/>
          </p:cNvSpPr>
          <p:nvPr>
            <p:ph idx="1"/>
          </p:nvPr>
        </p:nvSpPr>
        <p:spPr>
          <a:xfrm>
            <a:off x="793660" y="2599509"/>
            <a:ext cx="10143668" cy="3435531"/>
          </a:xfrm>
        </p:spPr>
        <p:txBody>
          <a:bodyPr anchor="ctr">
            <a:noAutofit/>
          </a:bodyPr>
          <a:lstStyle/>
          <a:p>
            <a:r>
              <a:rPr lang="tr-TR" sz="2200" dirty="0"/>
              <a:t>Test planlama adımları;</a:t>
            </a:r>
          </a:p>
          <a:p>
            <a:pPr lvl="1"/>
            <a:r>
              <a:rPr lang="tr-TR" sz="2200" dirty="0"/>
              <a:t>Kapsamı ve riskleri tanımlama ve testin hedeflerini belirleme</a:t>
            </a:r>
          </a:p>
          <a:p>
            <a:pPr lvl="1"/>
            <a:r>
              <a:rPr lang="tr-TR" sz="2200" dirty="0"/>
              <a:t>Test seviyelerinin, giriş ve çıkış kriterinin tanımı da dahil testin genel yaklaşımını tanımlama</a:t>
            </a:r>
          </a:p>
          <a:p>
            <a:pPr lvl="1"/>
            <a:r>
              <a:rPr lang="tr-TR" sz="2200" dirty="0"/>
              <a:t>Test aktivitelerini yazılım yaşam döngüsü adımlarıyla (alma, sağlama, geliştirme, operasyon ve bakım) entegre etme ve koordine etme</a:t>
            </a:r>
          </a:p>
          <a:p>
            <a:pPr lvl="1"/>
            <a:r>
              <a:rPr lang="tr-TR" sz="2200" dirty="0"/>
              <a:t>Test analizi ve tasarım aktivitelerinin zaman planlamasını yapma</a:t>
            </a:r>
          </a:p>
          <a:p>
            <a:pPr lvl="1"/>
            <a:r>
              <a:rPr lang="tr-TR" sz="2200" dirty="0"/>
              <a:t>Test uyarlama, yürütme ve değerlendirmenin zaman planlamasını yapma</a:t>
            </a:r>
          </a:p>
          <a:p>
            <a:pPr lvl="1"/>
            <a:r>
              <a:rPr lang="tr-TR" sz="2200" dirty="0"/>
              <a:t>Tanımlanan aktiviteler için kaynakları atama</a:t>
            </a:r>
          </a:p>
          <a:p>
            <a:pPr lvl="1"/>
            <a:r>
              <a:rPr lang="tr-TR" sz="2200" dirty="0"/>
              <a:t>Test dokümantasyonu için miktarı, ayrıntı seviyesini, yapıyı ve şablonları tanımlama </a:t>
            </a:r>
          </a:p>
        </p:txBody>
      </p:sp>
      <p:pic>
        <p:nvPicPr>
          <p:cNvPr id="4" name="Resim 3" descr="metin içeren bir resim&#10;&#10;Açıklama otomatik olarak oluşturuldu">
            <a:extLst>
              <a:ext uri="{FF2B5EF4-FFF2-40B4-BE49-F238E27FC236}">
                <a16:creationId xmlns:a16="http://schemas.microsoft.com/office/drawing/2014/main" id="{8BFCD63D-BE4A-C4E2-18CA-EE18627C1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069090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4DE910B-8E93-4E7F-E075-320A6B58D37B}"/>
              </a:ext>
            </a:extLst>
          </p:cNvPr>
          <p:cNvSpPr>
            <a:spLocks noGrp="1"/>
          </p:cNvSpPr>
          <p:nvPr>
            <p:ph type="title"/>
          </p:nvPr>
        </p:nvSpPr>
        <p:spPr>
          <a:xfrm>
            <a:off x="808638" y="386930"/>
            <a:ext cx="9236700" cy="1188950"/>
          </a:xfrm>
        </p:spPr>
        <p:txBody>
          <a:bodyPr anchor="b">
            <a:normAutofit/>
          </a:bodyPr>
          <a:lstStyle/>
          <a:p>
            <a:r>
              <a:rPr lang="tr-TR" sz="5400" b="1"/>
              <a:t>Test Planlama ve Tahminleme</a:t>
            </a:r>
            <a:endParaRPr lang="tr-TR" sz="5400"/>
          </a:p>
        </p:txBody>
      </p:sp>
      <p:grpSp>
        <p:nvGrpSpPr>
          <p:cNvPr id="17"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46F316D-6939-DD7C-9366-5E5AF13A9BB1}"/>
              </a:ext>
            </a:extLst>
          </p:cNvPr>
          <p:cNvSpPr>
            <a:spLocks noGrp="1"/>
          </p:cNvSpPr>
          <p:nvPr>
            <p:ph idx="1"/>
          </p:nvPr>
        </p:nvSpPr>
        <p:spPr>
          <a:xfrm>
            <a:off x="808638" y="2702145"/>
            <a:ext cx="10143668" cy="3435531"/>
          </a:xfrm>
        </p:spPr>
        <p:txBody>
          <a:bodyPr anchor="ctr">
            <a:noAutofit/>
          </a:bodyPr>
          <a:lstStyle/>
          <a:p>
            <a:r>
              <a:rPr lang="tr-TR" sz="2000" b="1" dirty="0"/>
              <a:t>Giriş Kriteri: </a:t>
            </a:r>
            <a:r>
              <a:rPr lang="tr-TR" sz="2000" dirty="0"/>
              <a:t>Giriş kriteri teste ne zaman başlanacağını belirler. </a:t>
            </a:r>
          </a:p>
          <a:p>
            <a:r>
              <a:rPr lang="tr-TR" sz="2000" dirty="0"/>
              <a:t>Giriş kriterleri genellikle;</a:t>
            </a:r>
          </a:p>
          <a:p>
            <a:pPr lvl="1"/>
            <a:r>
              <a:rPr lang="tr-TR" sz="2000" dirty="0"/>
              <a:t>Test ortamı elverişliliği ve hazırlık </a:t>
            </a:r>
          </a:p>
          <a:p>
            <a:pPr lvl="1"/>
            <a:r>
              <a:rPr lang="tr-TR" sz="2000" dirty="0"/>
              <a:t>Test ortamında test aracı hazırlığı</a:t>
            </a:r>
          </a:p>
          <a:p>
            <a:pPr lvl="1"/>
            <a:r>
              <a:rPr lang="tr-TR" sz="2000" dirty="0"/>
              <a:t>Test edilebilir kod elverişliliği</a:t>
            </a:r>
          </a:p>
          <a:p>
            <a:pPr lvl="1"/>
            <a:r>
              <a:rPr lang="tr-TR" sz="2000" dirty="0"/>
              <a:t>Test verisi elverişliliği kontrolüyle sağlanır.</a:t>
            </a:r>
          </a:p>
          <a:p>
            <a:r>
              <a:rPr lang="tr-TR" sz="2000" b="1" dirty="0"/>
              <a:t>Çıkış Kriteri:</a:t>
            </a:r>
            <a:r>
              <a:rPr lang="tr-TR" sz="2000" dirty="0"/>
              <a:t> Testin ne zaman bitirileceğini belirler. Bunlar;</a:t>
            </a:r>
          </a:p>
          <a:p>
            <a:pPr lvl="1"/>
            <a:r>
              <a:rPr lang="tr-TR" sz="2000" dirty="0"/>
              <a:t>Kodun kapsamı ve ilgili fonksiyonalite sağlanıyorsa</a:t>
            </a:r>
          </a:p>
          <a:p>
            <a:pPr lvl="1"/>
            <a:r>
              <a:rPr lang="tr-TR" sz="2000" dirty="0"/>
              <a:t>Güvenirlik ölçümleri istenilen değerdeyse</a:t>
            </a:r>
          </a:p>
          <a:p>
            <a:pPr lvl="1"/>
            <a:r>
              <a:rPr lang="tr-TR" sz="2000" dirty="0"/>
              <a:t>Piyasaya sunma tarihi gibi zaman planlamaları</a:t>
            </a:r>
          </a:p>
          <a:p>
            <a:pPr lvl="1"/>
            <a:r>
              <a:rPr lang="tr-TR" sz="2000" dirty="0"/>
              <a:t>Maliyet</a:t>
            </a:r>
          </a:p>
          <a:p>
            <a:pPr lvl="1"/>
            <a:endParaRPr lang="tr-TR" sz="2000" dirty="0"/>
          </a:p>
        </p:txBody>
      </p:sp>
      <p:pic>
        <p:nvPicPr>
          <p:cNvPr id="4" name="Resim 3" descr="metin içeren bir resim&#10;&#10;Açıklama otomatik olarak oluşturuldu">
            <a:extLst>
              <a:ext uri="{FF2B5EF4-FFF2-40B4-BE49-F238E27FC236}">
                <a16:creationId xmlns:a16="http://schemas.microsoft.com/office/drawing/2014/main" id="{AA0565A7-5897-F71F-25C8-86996364C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606336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77149BD0-A1E7-FB85-7810-232CE7C94935}"/>
              </a:ext>
            </a:extLst>
          </p:cNvPr>
          <p:cNvSpPr>
            <a:spLocks noGrp="1"/>
          </p:cNvSpPr>
          <p:nvPr>
            <p:ph type="title"/>
          </p:nvPr>
        </p:nvSpPr>
        <p:spPr>
          <a:xfrm>
            <a:off x="621792" y="1161288"/>
            <a:ext cx="3602736" cy="4526280"/>
          </a:xfrm>
        </p:spPr>
        <p:txBody>
          <a:bodyPr>
            <a:normAutofit/>
          </a:bodyPr>
          <a:lstStyle/>
          <a:p>
            <a:r>
              <a:rPr lang="tr-TR" sz="4000" b="1"/>
              <a:t>Test Planlama ve Tahminleme</a:t>
            </a:r>
            <a:endParaRPr lang="tr-TR" sz="400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CEA3FE29-2087-3233-BA56-6676FCA1D3C7}"/>
              </a:ext>
            </a:extLst>
          </p:cNvPr>
          <p:cNvGraphicFramePr>
            <a:graphicFrameLocks noGrp="1"/>
          </p:cNvGraphicFramePr>
          <p:nvPr>
            <p:ph idx="1"/>
            <p:extLst>
              <p:ext uri="{D42A27DB-BD31-4B8C-83A1-F6EECF244321}">
                <p14:modId xmlns:p14="http://schemas.microsoft.com/office/powerpoint/2010/main" val="371416191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054D6662-189A-1007-9E54-315A3FB4A8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930600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939C727-C5A1-0AB3-2639-E40A08DAABFA}"/>
              </a:ext>
            </a:extLst>
          </p:cNvPr>
          <p:cNvSpPr>
            <a:spLocks noGrp="1"/>
          </p:cNvSpPr>
          <p:nvPr>
            <p:ph type="title"/>
          </p:nvPr>
        </p:nvSpPr>
        <p:spPr>
          <a:xfrm>
            <a:off x="621792" y="1161288"/>
            <a:ext cx="3602736" cy="4526280"/>
          </a:xfrm>
        </p:spPr>
        <p:txBody>
          <a:bodyPr>
            <a:normAutofit/>
          </a:bodyPr>
          <a:lstStyle/>
          <a:p>
            <a:r>
              <a:rPr lang="tr-TR" sz="4000" b="1"/>
              <a:t>Test Planlama ve Tahminleme</a:t>
            </a:r>
            <a:endParaRPr lang="tr-TR" sz="4000"/>
          </a:p>
        </p:txBody>
      </p:sp>
      <p:sp>
        <p:nvSpPr>
          <p:cNvPr id="20"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 name="İçerik Yer Tutucusu 2">
            <a:extLst>
              <a:ext uri="{FF2B5EF4-FFF2-40B4-BE49-F238E27FC236}">
                <a16:creationId xmlns:a16="http://schemas.microsoft.com/office/drawing/2014/main" id="{710F8367-E1E6-9617-F8C0-3918F70D8586}"/>
              </a:ext>
            </a:extLst>
          </p:cNvPr>
          <p:cNvGraphicFramePr>
            <a:graphicFrameLocks noGrp="1"/>
          </p:cNvGraphicFramePr>
          <p:nvPr>
            <p:ph idx="1"/>
            <p:extLst>
              <p:ext uri="{D42A27DB-BD31-4B8C-83A1-F6EECF244321}">
                <p14:modId xmlns:p14="http://schemas.microsoft.com/office/powerpoint/2010/main" val="138181881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58DA69C4-E4F7-F857-371D-DE1C8EED76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171469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F99B34-B52E-8FBF-AE30-AEFB259B974D}"/>
              </a:ext>
            </a:extLst>
          </p:cNvPr>
          <p:cNvSpPr>
            <a:spLocks noGrp="1"/>
          </p:cNvSpPr>
          <p:nvPr>
            <p:ph type="title"/>
          </p:nvPr>
        </p:nvSpPr>
        <p:spPr>
          <a:xfrm>
            <a:off x="1043631" y="809898"/>
            <a:ext cx="9942716" cy="1554480"/>
          </a:xfrm>
        </p:spPr>
        <p:txBody>
          <a:bodyPr anchor="ctr">
            <a:normAutofit/>
          </a:bodyPr>
          <a:lstStyle/>
          <a:p>
            <a:r>
              <a:rPr lang="tr-TR" sz="4800" b="1"/>
              <a:t>Test Planlama ve Tahminleme</a:t>
            </a:r>
            <a:endParaRPr lang="tr-TR" sz="4800"/>
          </a:p>
        </p:txBody>
      </p:sp>
      <p:sp>
        <p:nvSpPr>
          <p:cNvPr id="3" name="İçerik Yer Tutucusu 2">
            <a:extLst>
              <a:ext uri="{FF2B5EF4-FFF2-40B4-BE49-F238E27FC236}">
                <a16:creationId xmlns:a16="http://schemas.microsoft.com/office/drawing/2014/main" id="{A12E990A-623F-610C-6047-556584140277}"/>
              </a:ext>
            </a:extLst>
          </p:cNvPr>
          <p:cNvSpPr>
            <a:spLocks noGrp="1"/>
          </p:cNvSpPr>
          <p:nvPr>
            <p:ph idx="1"/>
          </p:nvPr>
        </p:nvSpPr>
        <p:spPr>
          <a:xfrm>
            <a:off x="1045028" y="3017522"/>
            <a:ext cx="10308772" cy="3124658"/>
          </a:xfrm>
        </p:spPr>
        <p:txBody>
          <a:bodyPr anchor="ctr">
            <a:noAutofit/>
          </a:bodyPr>
          <a:lstStyle/>
          <a:p>
            <a:r>
              <a:rPr lang="tr-TR" sz="2500" dirty="0"/>
              <a:t>Test yaklaşımı örnekleri;</a:t>
            </a:r>
          </a:p>
          <a:p>
            <a:r>
              <a:rPr lang="tr-TR" sz="2500" b="1" dirty="0"/>
              <a:t>Analitik yaklaşımlar: </a:t>
            </a:r>
            <a:r>
              <a:rPr lang="tr-TR" sz="2500" dirty="0"/>
              <a:t>Testin en riskli alanlara yönlendirildiği risk bazlı test gibidir.</a:t>
            </a:r>
          </a:p>
          <a:p>
            <a:r>
              <a:rPr lang="tr-TR" sz="2500" b="1" dirty="0"/>
              <a:t>Model bazlı yaklaşımlar: </a:t>
            </a:r>
            <a:r>
              <a:rPr lang="tr-TR" sz="2500" dirty="0"/>
              <a:t>Arıza veya kullanım oranları gibi istatistiksel bilgileri kullanan stokastik testler </a:t>
            </a:r>
          </a:p>
          <a:p>
            <a:r>
              <a:rPr lang="tr-TR" sz="2500" b="1" dirty="0"/>
              <a:t>Süreç veya standartlara uyumlu yaklaşımlar: </a:t>
            </a:r>
            <a:r>
              <a:rPr lang="tr-TR" sz="2500" dirty="0"/>
              <a:t>Endüstriye özel standartlar tarafından belirlenenler veya mevzuatlara uygunluk</a:t>
            </a:r>
          </a:p>
          <a:p>
            <a:r>
              <a:rPr lang="tr-TR" sz="2500" b="1" dirty="0"/>
              <a:t>İstişari yaklaşımlar: </a:t>
            </a:r>
            <a:r>
              <a:rPr lang="tr-TR" sz="2500" dirty="0"/>
              <a:t>Test kapsamının teknoloji ve/veya test ekibi dışındaki alan uzmanlarının önerileri ve rehberlikleri ile belirlendiği yaklaşımlar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Resim 3" descr="metin içeren bir resim&#10;&#10;Açıklama otomatik olarak oluşturuldu">
            <a:extLst>
              <a:ext uri="{FF2B5EF4-FFF2-40B4-BE49-F238E27FC236}">
                <a16:creationId xmlns:a16="http://schemas.microsoft.com/office/drawing/2014/main" id="{57B4C0C3-806C-678C-74AB-DA62C160A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302261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D84E95A-8AC0-8DE7-EE38-300BC256E232}"/>
              </a:ext>
            </a:extLst>
          </p:cNvPr>
          <p:cNvSpPr>
            <a:spLocks noGrp="1"/>
          </p:cNvSpPr>
          <p:nvPr>
            <p:ph type="title"/>
          </p:nvPr>
        </p:nvSpPr>
        <p:spPr>
          <a:xfrm>
            <a:off x="659234" y="957447"/>
            <a:ext cx="3383280" cy="4943105"/>
          </a:xfrm>
        </p:spPr>
        <p:txBody>
          <a:bodyPr anchor="ctr">
            <a:normAutofit/>
          </a:bodyPr>
          <a:lstStyle/>
          <a:p>
            <a:r>
              <a:rPr lang="tr-TR" sz="4000" b="1"/>
              <a:t>Test İlerleme Gözetimi ve Kontrolü</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662B13BF-BE37-2058-9E69-2C54EA33BBA1}"/>
              </a:ext>
            </a:extLst>
          </p:cNvPr>
          <p:cNvGraphicFramePr>
            <a:graphicFrameLocks noGrp="1"/>
          </p:cNvGraphicFramePr>
          <p:nvPr>
            <p:ph idx="1"/>
            <p:extLst>
              <p:ext uri="{D42A27DB-BD31-4B8C-83A1-F6EECF244321}">
                <p14:modId xmlns:p14="http://schemas.microsoft.com/office/powerpoint/2010/main" val="2561097779"/>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Resim 3" descr="metin içeren bir resim&#10;&#10;Açıklama otomatik olarak oluşturuldu">
            <a:extLst>
              <a:ext uri="{FF2B5EF4-FFF2-40B4-BE49-F238E27FC236}">
                <a16:creationId xmlns:a16="http://schemas.microsoft.com/office/drawing/2014/main" id="{BDF30EC1-BD16-4200-B657-63CC75311B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804874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446068-3EB3-8282-F657-038E18C29B9F}"/>
              </a:ext>
            </a:extLst>
          </p:cNvPr>
          <p:cNvSpPr>
            <a:spLocks noGrp="1"/>
          </p:cNvSpPr>
          <p:nvPr>
            <p:ph type="title"/>
          </p:nvPr>
        </p:nvSpPr>
        <p:spPr/>
        <p:txBody>
          <a:bodyPr/>
          <a:lstStyle/>
          <a:p>
            <a:r>
              <a:rPr lang="tr-TR" b="1" dirty="0"/>
              <a:t>Test Raporlama</a:t>
            </a:r>
          </a:p>
        </p:txBody>
      </p:sp>
      <p:sp>
        <p:nvSpPr>
          <p:cNvPr id="3" name="İçerik Yer Tutucusu 2">
            <a:extLst>
              <a:ext uri="{FF2B5EF4-FFF2-40B4-BE49-F238E27FC236}">
                <a16:creationId xmlns:a16="http://schemas.microsoft.com/office/drawing/2014/main" id="{115BBD29-A306-496A-0441-4485734A23CB}"/>
              </a:ext>
            </a:extLst>
          </p:cNvPr>
          <p:cNvSpPr>
            <a:spLocks noGrp="1"/>
          </p:cNvSpPr>
          <p:nvPr>
            <p:ph idx="1"/>
          </p:nvPr>
        </p:nvSpPr>
        <p:spPr/>
        <p:txBody>
          <a:bodyPr/>
          <a:lstStyle/>
          <a:p>
            <a:r>
              <a:rPr lang="tr-TR" dirty="0"/>
              <a:t>Test raporlama, test aktiviteleri ile ilgili bilgileri özetler ve bu bilgiler aşağıdakileri içerir: </a:t>
            </a:r>
          </a:p>
          <a:p>
            <a:pPr lvl="1"/>
            <a:r>
              <a:rPr lang="tr-TR" dirty="0"/>
              <a:t>Bir test projesi boyunca nelerin meydana geldiği (</a:t>
            </a:r>
            <a:r>
              <a:rPr lang="tr-TR" dirty="0" err="1"/>
              <a:t>örn</a:t>
            </a:r>
            <a:r>
              <a:rPr lang="tr-TR" dirty="0"/>
              <a:t>. çıkış kriterinin karşılandığı tarihler gibi) </a:t>
            </a:r>
          </a:p>
          <a:p>
            <a:pPr lvl="1"/>
            <a:r>
              <a:rPr lang="tr-TR" dirty="0"/>
              <a:t>Gelecekteki eylemlere yönelik önerileri ve kararları destekleyecek analiz edilmiş bilgiler ve metrikler</a:t>
            </a:r>
          </a:p>
          <a:p>
            <a:pPr lvl="1"/>
            <a:endParaRPr lang="tr-TR" dirty="0"/>
          </a:p>
        </p:txBody>
      </p:sp>
      <p:sp>
        <p:nvSpPr>
          <p:cNvPr id="4" name="Metin kutusu 3">
            <a:extLst>
              <a:ext uri="{FF2B5EF4-FFF2-40B4-BE49-F238E27FC236}">
                <a16:creationId xmlns:a16="http://schemas.microsoft.com/office/drawing/2014/main" id="{B7FA1FB5-D223-40D0-3F03-AF7C3ED389DF}"/>
              </a:ext>
            </a:extLst>
          </p:cNvPr>
          <p:cNvSpPr txBox="1"/>
          <p:nvPr/>
        </p:nvSpPr>
        <p:spPr>
          <a:xfrm>
            <a:off x="838200" y="4225770"/>
            <a:ext cx="10515600" cy="1569660"/>
          </a:xfrm>
          <a:prstGeom prst="rect">
            <a:avLst/>
          </a:prstGeom>
          <a:noFill/>
        </p:spPr>
        <p:txBody>
          <a:bodyPr wrap="square" rtlCol="0">
            <a:spAutoFit/>
          </a:bodyPr>
          <a:lstStyle/>
          <a:p>
            <a:pPr marL="285750" indent="-285750">
              <a:buFont typeface="Arial" panose="020B0604020202020204" pitchFamily="34" charset="0"/>
              <a:buChar char="•"/>
            </a:pPr>
            <a:r>
              <a:rPr lang="tr-TR" sz="2400" dirty="0"/>
              <a:t>Test sırasında ve test seviyesinin sonunda şu metrikler toplanmalıdır;</a:t>
            </a:r>
          </a:p>
          <a:p>
            <a:pPr marL="742950" lvl="1" indent="-285750">
              <a:buFont typeface="Arial" panose="020B0604020202020204" pitchFamily="34" charset="0"/>
              <a:buChar char="•"/>
            </a:pPr>
            <a:r>
              <a:rPr lang="tr-TR" sz="2400" dirty="0"/>
              <a:t>Test seviyesi için test hedeflerinin yeterliliği</a:t>
            </a:r>
          </a:p>
          <a:p>
            <a:pPr marL="742950" lvl="1" indent="-285750">
              <a:buFont typeface="Arial" panose="020B0604020202020204" pitchFamily="34" charset="0"/>
              <a:buChar char="•"/>
            </a:pPr>
            <a:r>
              <a:rPr lang="tr-TR" sz="2400" dirty="0"/>
              <a:t>Benimsenen test yaklaşımlarının yeterliliği</a:t>
            </a:r>
          </a:p>
          <a:p>
            <a:pPr marL="742950" lvl="1" indent="-285750">
              <a:buFont typeface="Arial" panose="020B0604020202020204" pitchFamily="34" charset="0"/>
              <a:buChar char="•"/>
            </a:pPr>
            <a:r>
              <a:rPr lang="tr-TR" sz="2400" dirty="0"/>
              <a:t>Hedeflere göre testin etkinliği</a:t>
            </a:r>
          </a:p>
        </p:txBody>
      </p:sp>
      <p:pic>
        <p:nvPicPr>
          <p:cNvPr id="5" name="Resim 4" descr="metin içeren bir resim&#10;&#10;Açıklama otomatik olarak oluşturuldu">
            <a:extLst>
              <a:ext uri="{FF2B5EF4-FFF2-40B4-BE49-F238E27FC236}">
                <a16:creationId xmlns:a16="http://schemas.microsoft.com/office/drawing/2014/main" id="{8B6DE41C-B982-1E0D-CD83-B17AFC65B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559924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790061C-A887-2FA0-6B64-134B0B6F1E07}"/>
              </a:ext>
            </a:extLst>
          </p:cNvPr>
          <p:cNvSpPr>
            <a:spLocks noGrp="1"/>
          </p:cNvSpPr>
          <p:nvPr>
            <p:ph type="title"/>
          </p:nvPr>
        </p:nvSpPr>
        <p:spPr>
          <a:xfrm>
            <a:off x="808638" y="386930"/>
            <a:ext cx="9236700" cy="1188950"/>
          </a:xfrm>
        </p:spPr>
        <p:txBody>
          <a:bodyPr anchor="b">
            <a:normAutofit/>
          </a:bodyPr>
          <a:lstStyle/>
          <a:p>
            <a:r>
              <a:rPr lang="tr-TR" sz="5400" b="1"/>
              <a:t>Test Kontrol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B60D091-6062-88D4-FC1E-92537F425708}"/>
              </a:ext>
            </a:extLst>
          </p:cNvPr>
          <p:cNvSpPr>
            <a:spLocks noGrp="1"/>
          </p:cNvSpPr>
          <p:nvPr>
            <p:ph idx="1"/>
          </p:nvPr>
        </p:nvSpPr>
        <p:spPr>
          <a:xfrm>
            <a:off x="793660" y="2599509"/>
            <a:ext cx="10143668" cy="3435531"/>
          </a:xfrm>
        </p:spPr>
        <p:txBody>
          <a:bodyPr anchor="ctr">
            <a:normAutofit/>
          </a:bodyPr>
          <a:lstStyle/>
          <a:p>
            <a:r>
              <a:rPr lang="tr-TR" sz="2400"/>
              <a:t>Test kontrol, toplanan ve raporlanan bilgilerin bir sonucu olarak ortaya çıkan yönlendirmeleri ve gerçekleştirilen düzeltici eylemleri tanımlar. </a:t>
            </a:r>
          </a:p>
          <a:p>
            <a:r>
              <a:rPr lang="tr-TR" sz="2400"/>
              <a:t>Test kontrol eylemlerinin örnekleri şöyledir: </a:t>
            </a:r>
          </a:p>
          <a:p>
            <a:pPr lvl="1"/>
            <a:r>
              <a:rPr lang="tr-TR" dirty="0"/>
              <a:t>Tahmin edilen bir risk oluştuğunda (</a:t>
            </a:r>
            <a:r>
              <a:rPr lang="tr-TR"/>
              <a:t>örn</a:t>
            </a:r>
            <a:r>
              <a:rPr lang="tr-TR" dirty="0"/>
              <a:t>. yazılımın geç teslimi) testleri yeniden önceliklendirme </a:t>
            </a:r>
          </a:p>
          <a:p>
            <a:pPr lvl="1"/>
            <a:r>
              <a:rPr lang="tr-TR" dirty="0"/>
              <a:t>Test ortamının elverişli olması veya olmaması nedeniyle test zaman çizelgesini değiştirme</a:t>
            </a:r>
          </a:p>
          <a:p>
            <a:pPr lvl="1"/>
            <a:r>
              <a:rPr lang="tr-TR" dirty="0"/>
              <a:t>Sürüme kabul edilmeden önce yazılımcı tarafından düzeltmelerin yeniden test edilmesini gerektiren (onaylama testi) giriş kriterini </a:t>
            </a:r>
            <a:r>
              <a:rPr lang="tr-TR"/>
              <a:t>belirlemE</a:t>
            </a:r>
            <a:endParaRPr lang="tr-TR" dirty="0"/>
          </a:p>
        </p:txBody>
      </p:sp>
      <p:pic>
        <p:nvPicPr>
          <p:cNvPr id="4" name="Resim 3" descr="metin içeren bir resim&#10;&#10;Açıklama otomatik olarak oluşturuldu">
            <a:extLst>
              <a:ext uri="{FF2B5EF4-FFF2-40B4-BE49-F238E27FC236}">
                <a16:creationId xmlns:a16="http://schemas.microsoft.com/office/drawing/2014/main" id="{EB9E34F7-F266-2A2E-6A23-E5B15C9BB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2905608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5C926A5-1DE2-05BD-9A79-C2BA98A66F80}"/>
              </a:ext>
            </a:extLst>
          </p:cNvPr>
          <p:cNvSpPr>
            <a:spLocks noGrp="1"/>
          </p:cNvSpPr>
          <p:nvPr>
            <p:ph type="title"/>
          </p:nvPr>
        </p:nvSpPr>
        <p:spPr>
          <a:xfrm>
            <a:off x="803499" y="1336329"/>
            <a:ext cx="5050972" cy="4382588"/>
          </a:xfrm>
        </p:spPr>
        <p:txBody>
          <a:bodyPr anchor="ctr">
            <a:normAutofit/>
          </a:bodyPr>
          <a:lstStyle/>
          <a:p>
            <a:r>
              <a:rPr lang="tr-TR" sz="5400" b="1" dirty="0"/>
              <a:t>Risk ve Test Etme</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D031954-77B3-06DD-142F-16FFE7831CD8}"/>
              </a:ext>
            </a:extLst>
          </p:cNvPr>
          <p:cNvSpPr>
            <a:spLocks noGrp="1"/>
          </p:cNvSpPr>
          <p:nvPr>
            <p:ph idx="1"/>
          </p:nvPr>
        </p:nvSpPr>
        <p:spPr>
          <a:xfrm>
            <a:off x="6096001" y="1336329"/>
            <a:ext cx="5260848" cy="4382588"/>
          </a:xfrm>
        </p:spPr>
        <p:txBody>
          <a:bodyPr anchor="ctr">
            <a:noAutofit/>
          </a:bodyPr>
          <a:lstStyle/>
          <a:p>
            <a:r>
              <a:rPr lang="tr-TR" sz="1700" dirty="0"/>
              <a:t>Risk, meydana geldiğinde istenmeyen sonuçlara ya da potansiyel bir probleme yol açabilecek bir olay, tehlike, tehdit veya durumun olasılığı olarak tanımlanabilir.</a:t>
            </a:r>
          </a:p>
          <a:p>
            <a:r>
              <a:rPr lang="tr-TR" sz="1700" dirty="0"/>
              <a:t>Risk seviyesi, istenmeyen olayın olma ihtimali ve etkisi (bu olayın neden olacağı zarar) ile belirlenebilir.</a:t>
            </a:r>
          </a:p>
          <a:p>
            <a:r>
              <a:rPr lang="tr-TR" sz="1700" b="1" dirty="0"/>
              <a:t>Proje Riskleri: </a:t>
            </a:r>
            <a:r>
              <a:rPr lang="tr-TR" sz="1700" dirty="0"/>
              <a:t>Beceri, eğitim ve personel kısıtlaması  </a:t>
            </a:r>
          </a:p>
          <a:p>
            <a:r>
              <a:rPr lang="tr-TR" sz="1700" dirty="0"/>
              <a:t>Personel sorunları </a:t>
            </a:r>
          </a:p>
          <a:p>
            <a:r>
              <a:rPr lang="tr-TR" sz="1700" dirty="0"/>
              <a:t>Doğru gereksinimleri belirleme ile ilgili problemler </a:t>
            </a:r>
          </a:p>
          <a:p>
            <a:r>
              <a:rPr lang="tr-TR" sz="1700" dirty="0"/>
              <a:t>Gereksinimlerin kısıtları karşılayamaması </a:t>
            </a:r>
          </a:p>
          <a:p>
            <a:r>
              <a:rPr lang="tr-TR" sz="1700" dirty="0"/>
              <a:t>Test ortamının zamanında hazır olmaması </a:t>
            </a:r>
          </a:p>
          <a:p>
            <a:r>
              <a:rPr lang="tr-TR" sz="1700" dirty="0"/>
              <a:t>Geç kalınmış geçiş planlaması</a:t>
            </a:r>
          </a:p>
          <a:p>
            <a:r>
              <a:rPr lang="tr-TR" sz="1700" dirty="0"/>
              <a:t>Geç kalınmış yazılım geliştirme</a:t>
            </a:r>
          </a:p>
          <a:p>
            <a:r>
              <a:rPr lang="tr-TR" sz="1700" dirty="0"/>
              <a:t>Tasarım ve kod kalitesinin düşük olması</a:t>
            </a:r>
          </a:p>
          <a:p>
            <a:r>
              <a:rPr lang="tr-TR" sz="1700" dirty="0"/>
              <a:t>Tedarikçilerin kalitesiz iş üretmesi </a:t>
            </a:r>
          </a:p>
          <a:p>
            <a:r>
              <a:rPr lang="tr-TR" sz="1700" dirty="0"/>
              <a:t>Sözleşme sorunları</a:t>
            </a:r>
            <a:endParaRPr lang="tr-TR" sz="1700" b="1" dirty="0"/>
          </a:p>
        </p:txBody>
      </p:sp>
      <p:pic>
        <p:nvPicPr>
          <p:cNvPr id="4" name="Resim 3" descr="metin içeren bir resim&#10;&#10;Açıklama otomatik olarak oluşturuldu">
            <a:extLst>
              <a:ext uri="{FF2B5EF4-FFF2-40B4-BE49-F238E27FC236}">
                <a16:creationId xmlns:a16="http://schemas.microsoft.com/office/drawing/2014/main" id="{69756C3B-412A-07DA-A0AD-CBDFF3C92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13250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F51E718-A170-C029-4A2A-2476D0FC61C9}"/>
              </a:ext>
            </a:extLst>
          </p:cNvPr>
          <p:cNvSpPr>
            <a:spLocks noGrp="1"/>
          </p:cNvSpPr>
          <p:nvPr>
            <p:ph type="title"/>
          </p:nvPr>
        </p:nvSpPr>
        <p:spPr>
          <a:xfrm>
            <a:off x="589560" y="856180"/>
            <a:ext cx="4560584" cy="1128068"/>
          </a:xfrm>
        </p:spPr>
        <p:txBody>
          <a:bodyPr anchor="ctr">
            <a:normAutofit/>
          </a:bodyPr>
          <a:lstStyle/>
          <a:p>
            <a:r>
              <a:rPr lang="tr-TR" sz="3700" b="1"/>
              <a:t>Test Neden Gereklidir?</a:t>
            </a:r>
            <a:endParaRPr lang="tr-TR" sz="370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97BF7D4-D7BA-A63B-FB81-B43F6D95339B}"/>
              </a:ext>
            </a:extLst>
          </p:cNvPr>
          <p:cNvSpPr>
            <a:spLocks noGrp="1"/>
          </p:cNvSpPr>
          <p:nvPr>
            <p:ph idx="1"/>
          </p:nvPr>
        </p:nvSpPr>
        <p:spPr>
          <a:xfrm>
            <a:off x="590719" y="2330505"/>
            <a:ext cx="4559425" cy="3979585"/>
          </a:xfrm>
        </p:spPr>
        <p:txBody>
          <a:bodyPr anchor="ctr">
            <a:normAutofit/>
          </a:bodyPr>
          <a:lstStyle/>
          <a:p>
            <a:r>
              <a:rPr lang="tr-TR" sz="1400"/>
              <a:t>Yazılım testinin önemli kılan değerler ;</a:t>
            </a:r>
          </a:p>
          <a:p>
            <a:pPr lvl="1"/>
            <a:r>
              <a:rPr lang="tr-TR" sz="1400" b="1"/>
              <a:t>Para tasarrufuna yardımcı olur: </a:t>
            </a:r>
            <a:r>
              <a:rPr lang="tr-TR" sz="1400"/>
              <a:t>Erken aşamada fark edilen hatayı düzeltmek daha az maliyetlidir. </a:t>
            </a:r>
          </a:p>
          <a:p>
            <a:pPr lvl="1"/>
            <a:r>
              <a:rPr lang="tr-TR" sz="1400" b="1"/>
              <a:t>Güvenlik: </a:t>
            </a:r>
            <a:r>
              <a:rPr lang="tr-TR" sz="1400"/>
              <a:t>Siber saldırılara karşı verilerin güvende olduğunu teyit etmeliyiz.</a:t>
            </a:r>
          </a:p>
          <a:p>
            <a:pPr lvl="1"/>
            <a:r>
              <a:rPr lang="tr-TR" sz="1400" b="1"/>
              <a:t>Ürünün Kalitesi: </a:t>
            </a:r>
            <a:r>
              <a:rPr lang="tr-TR" sz="1400"/>
              <a:t>Ürün fonksiyonel özelliklerini eksiksiz yerine getirmelidir.</a:t>
            </a:r>
          </a:p>
          <a:p>
            <a:pPr lvl="1"/>
            <a:r>
              <a:rPr lang="tr-TR" sz="1400" b="1"/>
              <a:t>Müşterinin Memnuniyeti: </a:t>
            </a:r>
            <a:r>
              <a:rPr lang="tr-TR" sz="1400"/>
              <a:t>Etkin bir müşteri deneyimi için özellikler karşılamalıdır. </a:t>
            </a:r>
          </a:p>
          <a:p>
            <a:pPr lvl="1"/>
            <a:r>
              <a:rPr lang="tr-TR" sz="1400" b="1"/>
              <a:t>Geliştirme Sürecini Geliştirmek: </a:t>
            </a:r>
            <a:r>
              <a:rPr lang="tr-TR" sz="1400"/>
              <a:t>Test sürecinde elde edilen bilgi yazılımcılarla paylaşılarak süreç kalitesi optimize edilmelidir.</a:t>
            </a:r>
          </a:p>
          <a:p>
            <a:pPr lvl="1"/>
            <a:r>
              <a:rPr lang="tr-TR" sz="1400" b="1"/>
              <a:t>Yeni Özellik Eklemek: </a:t>
            </a:r>
            <a:r>
              <a:rPr lang="tr-TR" sz="1400"/>
              <a:t>Yeni eklenecek özellikleri eski kod fonksiyonelliğine olumsuz etkileri fark edilir ve gerekli aksiyon alınmasına yardımcı olur. </a:t>
            </a:r>
          </a:p>
          <a:p>
            <a:pPr lvl="1"/>
            <a:r>
              <a:rPr lang="tr-TR" sz="1400" b="1"/>
              <a:t>Yazılım Performansını Belirleme: </a:t>
            </a:r>
            <a:r>
              <a:rPr lang="tr-TR" sz="1400"/>
              <a:t>Sistem kullanıcı dostu olarak performans kriterlerini sağlamalıdır. </a:t>
            </a:r>
          </a:p>
          <a:p>
            <a:pPr lvl="1"/>
            <a:endParaRPr lang="tr-TR" sz="1400" b="1"/>
          </a:p>
        </p:txBody>
      </p:sp>
      <p:sp>
        <p:nvSpPr>
          <p:cNvPr id="30"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F0D1EDAA-572D-29BC-C807-AAD3C318C82B}"/>
              </a:ext>
            </a:extLst>
          </p:cNvPr>
          <p:cNvPicPr>
            <a:picLocks noChangeAspect="1"/>
          </p:cNvPicPr>
          <p:nvPr/>
        </p:nvPicPr>
        <p:blipFill rotWithShape="1">
          <a:blip r:embed="rId2">
            <a:extLst>
              <a:ext uri="{28A0092B-C50C-407E-A947-70E740481C1C}">
                <a14:useLocalDpi xmlns:a14="http://schemas.microsoft.com/office/drawing/2010/main" val="0"/>
              </a:ext>
            </a:extLst>
          </a:blip>
          <a:srcRect l="7764" r="3522" b="2"/>
          <a:stretch/>
        </p:blipFill>
        <p:spPr>
          <a:xfrm>
            <a:off x="5977788" y="799352"/>
            <a:ext cx="5425410" cy="5259296"/>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A21A9038-7398-4115-1902-8729746EB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4545000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5FD88F2-1D0C-ACEE-E184-646F48101FA4}"/>
              </a:ext>
            </a:extLst>
          </p:cNvPr>
          <p:cNvSpPr>
            <a:spLocks noGrp="1"/>
          </p:cNvSpPr>
          <p:nvPr>
            <p:ph type="title"/>
          </p:nvPr>
        </p:nvSpPr>
        <p:spPr>
          <a:xfrm>
            <a:off x="808638" y="386930"/>
            <a:ext cx="9236700" cy="1188950"/>
          </a:xfrm>
        </p:spPr>
        <p:txBody>
          <a:bodyPr anchor="b">
            <a:normAutofit/>
          </a:bodyPr>
          <a:lstStyle/>
          <a:p>
            <a:r>
              <a:rPr lang="tr-TR" sz="5400" b="1"/>
              <a:t>Ürün Riskleri</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3CFF787-3EE4-5B0D-3C25-7D3E9771D81A}"/>
              </a:ext>
            </a:extLst>
          </p:cNvPr>
          <p:cNvSpPr>
            <a:spLocks noGrp="1"/>
          </p:cNvSpPr>
          <p:nvPr>
            <p:ph idx="1"/>
          </p:nvPr>
        </p:nvSpPr>
        <p:spPr>
          <a:xfrm>
            <a:off x="808638" y="2559235"/>
            <a:ext cx="10143668" cy="3477671"/>
          </a:xfrm>
        </p:spPr>
        <p:txBody>
          <a:bodyPr anchor="ctr">
            <a:noAutofit/>
          </a:bodyPr>
          <a:lstStyle/>
          <a:p>
            <a:r>
              <a:rPr lang="tr-TR" sz="2300" dirty="0"/>
              <a:t>Yazılımdaki potansiyel arıza alanları (gelecekteki ters gidebilecek işler veya tehlikeler) ürünün kalitesini riske attığı için ürün riskleri olarak bilinir. </a:t>
            </a:r>
          </a:p>
          <a:p>
            <a:r>
              <a:rPr lang="tr-TR" sz="2300" dirty="0"/>
              <a:t>Bu riskler arasında şunlar bulunur:</a:t>
            </a:r>
          </a:p>
          <a:p>
            <a:pPr lvl="1"/>
            <a:r>
              <a:rPr lang="tr-TR" sz="2300" dirty="0"/>
              <a:t>Arızaya eğilimli yazılımın teslim edilmesi </a:t>
            </a:r>
          </a:p>
          <a:p>
            <a:pPr lvl="1"/>
            <a:r>
              <a:rPr lang="tr-TR" sz="2300" dirty="0"/>
              <a:t>Yazılımın/donanımın bir kişiye veya şirkete zarar verebilme potansiyeli </a:t>
            </a:r>
          </a:p>
          <a:p>
            <a:pPr lvl="1"/>
            <a:r>
              <a:rPr lang="tr-TR" sz="2300" dirty="0"/>
              <a:t>Yazılım özelliklerinin zayıf olması (</a:t>
            </a:r>
            <a:r>
              <a:rPr lang="tr-TR" sz="2300" dirty="0" err="1"/>
              <a:t>örn</a:t>
            </a:r>
            <a:r>
              <a:rPr lang="tr-TR" sz="2300" dirty="0"/>
              <a:t>. fonksiyonalite, güvenilirlik, kullanılabilirlik ve performans) </a:t>
            </a:r>
          </a:p>
          <a:p>
            <a:pPr lvl="1"/>
            <a:r>
              <a:rPr lang="tr-TR" sz="2300" dirty="0"/>
              <a:t>Veri bütünlüğünün ve kalitesinin zayıf olması (</a:t>
            </a:r>
            <a:r>
              <a:rPr lang="tr-TR" sz="2300" dirty="0" err="1"/>
              <a:t>örn</a:t>
            </a:r>
            <a:r>
              <a:rPr lang="tr-TR" sz="2300" dirty="0"/>
              <a:t>. veri geçişi sorunları, veri dönüştürme problemleri, veri taşıma problemleri, veri standartlarının ihlali)</a:t>
            </a:r>
          </a:p>
          <a:p>
            <a:pPr lvl="1"/>
            <a:r>
              <a:rPr lang="tr-TR" sz="2300" dirty="0"/>
              <a:t>Amaçlanan fonksiyonlarını gerçekleştirmeyen yazılım</a:t>
            </a:r>
          </a:p>
        </p:txBody>
      </p:sp>
      <p:pic>
        <p:nvPicPr>
          <p:cNvPr id="4" name="Resim 3" descr="metin içeren bir resim&#10;&#10;Açıklama otomatik olarak oluşturuldu">
            <a:extLst>
              <a:ext uri="{FF2B5EF4-FFF2-40B4-BE49-F238E27FC236}">
                <a16:creationId xmlns:a16="http://schemas.microsoft.com/office/drawing/2014/main" id="{DC40D688-6155-DF94-9ADD-1D494541C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6762331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3A8A43E-5FF9-FB3D-BF17-898F1B1E0732}"/>
              </a:ext>
            </a:extLst>
          </p:cNvPr>
          <p:cNvSpPr>
            <a:spLocks noGrp="1"/>
          </p:cNvSpPr>
          <p:nvPr>
            <p:ph type="title"/>
          </p:nvPr>
        </p:nvSpPr>
        <p:spPr>
          <a:xfrm>
            <a:off x="1210516" y="563245"/>
            <a:ext cx="9849751" cy="1349671"/>
          </a:xfrm>
        </p:spPr>
        <p:txBody>
          <a:bodyPr anchor="b">
            <a:normAutofit/>
          </a:bodyPr>
          <a:lstStyle/>
          <a:p>
            <a:r>
              <a:rPr lang="tr-TR" sz="5400" b="1" dirty="0"/>
              <a:t>Ürün Riskleri</a:t>
            </a:r>
            <a:endParaRPr lang="tr-TR" sz="5400" dirty="0"/>
          </a:p>
        </p:txBody>
      </p:sp>
      <p:sp>
        <p:nvSpPr>
          <p:cNvPr id="3" name="İçerik Yer Tutucusu 2">
            <a:extLst>
              <a:ext uri="{FF2B5EF4-FFF2-40B4-BE49-F238E27FC236}">
                <a16:creationId xmlns:a16="http://schemas.microsoft.com/office/drawing/2014/main" id="{A4C2B400-6860-A18C-759A-CF9BD63BF0DC}"/>
              </a:ext>
            </a:extLst>
          </p:cNvPr>
          <p:cNvSpPr>
            <a:spLocks noGrp="1"/>
          </p:cNvSpPr>
          <p:nvPr>
            <p:ph idx="1"/>
          </p:nvPr>
        </p:nvSpPr>
        <p:spPr>
          <a:xfrm>
            <a:off x="1289304" y="2902913"/>
            <a:ext cx="9849751" cy="3032168"/>
          </a:xfrm>
        </p:spPr>
        <p:txBody>
          <a:bodyPr anchor="ctr">
            <a:noAutofit/>
          </a:bodyPr>
          <a:lstStyle/>
          <a:p>
            <a:r>
              <a:rPr lang="tr-TR" sz="2300" dirty="0"/>
              <a:t>Riskler, testin nereden başlatılacağına ve daha fazla testin nerede yapılacağına karar vermek için kullanılır.</a:t>
            </a:r>
          </a:p>
          <a:p>
            <a:r>
              <a:rPr lang="tr-TR" sz="2300" dirty="0"/>
              <a:t>Testin risk kontrolü amacıyla yapılıyor olması önemli hata giderme ve beklenmedik durum planlarının etkinliğinin ölçülerek geri kalan riskler hakkında geri bildirim sağlar.</a:t>
            </a:r>
          </a:p>
          <a:p>
            <a:r>
              <a:rPr lang="tr-TR" sz="2300" dirty="0"/>
              <a:t>Risk bazlı yaklaşımda tanımlanan riskler şu amaçlarla kullanılabilir;</a:t>
            </a:r>
          </a:p>
          <a:p>
            <a:pPr lvl="1"/>
            <a:r>
              <a:rPr lang="tr-TR" sz="2300" dirty="0"/>
              <a:t>Uygulanacak test tekniklerini belirleme</a:t>
            </a:r>
          </a:p>
          <a:p>
            <a:pPr lvl="1"/>
            <a:r>
              <a:rPr lang="tr-TR" sz="2300" dirty="0"/>
              <a:t>Gerçekleştirilecek testin derecesini belirleme</a:t>
            </a:r>
          </a:p>
          <a:p>
            <a:pPr lvl="1"/>
            <a:r>
              <a:rPr lang="tr-TR" sz="2300" dirty="0"/>
              <a:t>Önemli hataları mümkün olduğunca erken bulmak için testi önceliklendirme</a:t>
            </a:r>
          </a:p>
          <a:p>
            <a:pPr lvl="1"/>
            <a:r>
              <a:rPr lang="tr-TR" sz="2300" dirty="0"/>
              <a:t>Riski azaltmak için test dışı aktivitelerin (</a:t>
            </a:r>
            <a:r>
              <a:rPr lang="tr-TR" sz="2300" dirty="0" err="1"/>
              <a:t>örn</a:t>
            </a:r>
            <a:r>
              <a:rPr lang="tr-TR" sz="2300" dirty="0"/>
              <a:t>. yeni tasarımcılara eğitim sağlama) uygulanıp uygulanmayacağını belirleme</a:t>
            </a:r>
          </a:p>
          <a:p>
            <a:endParaRPr lang="tr-TR" sz="2300" dirty="0"/>
          </a:p>
        </p:txBody>
      </p:sp>
      <p:pic>
        <p:nvPicPr>
          <p:cNvPr id="4" name="Resim 3" descr="metin içeren bir resim&#10;&#10;Açıklama otomatik olarak oluşturuldu">
            <a:extLst>
              <a:ext uri="{FF2B5EF4-FFF2-40B4-BE49-F238E27FC236}">
                <a16:creationId xmlns:a16="http://schemas.microsoft.com/office/drawing/2014/main" id="{307C77F9-9B8A-472D-DA82-54FA0B0D1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09956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0FFF4AA-96BA-8281-29D2-194703479019}"/>
              </a:ext>
            </a:extLst>
          </p:cNvPr>
          <p:cNvSpPr>
            <a:spLocks noGrp="1"/>
          </p:cNvSpPr>
          <p:nvPr>
            <p:ph type="title"/>
          </p:nvPr>
        </p:nvSpPr>
        <p:spPr>
          <a:xfrm>
            <a:off x="808638" y="386930"/>
            <a:ext cx="9236700" cy="1188950"/>
          </a:xfrm>
        </p:spPr>
        <p:txBody>
          <a:bodyPr anchor="b">
            <a:normAutofit/>
          </a:bodyPr>
          <a:lstStyle/>
          <a:p>
            <a:r>
              <a:rPr lang="tr-TR" sz="5400" b="1" dirty="0"/>
              <a:t>Olay Yönetimi</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0016D6E-1341-E35A-9CC9-669B263CE469}"/>
              </a:ext>
            </a:extLst>
          </p:cNvPr>
          <p:cNvSpPr>
            <a:spLocks noGrp="1"/>
          </p:cNvSpPr>
          <p:nvPr>
            <p:ph idx="1"/>
          </p:nvPr>
        </p:nvSpPr>
        <p:spPr>
          <a:xfrm>
            <a:off x="793660" y="2599509"/>
            <a:ext cx="10143668" cy="3435531"/>
          </a:xfrm>
        </p:spPr>
        <p:txBody>
          <a:bodyPr anchor="ctr">
            <a:noAutofit/>
          </a:bodyPr>
          <a:lstStyle/>
          <a:p>
            <a:r>
              <a:rPr lang="tr-TR" sz="1800" dirty="0"/>
              <a:t>Testin hedeflerinden biri hataları bulmak olduğundan, gerçekleşen ve beklenen çıktılar arasındaki farklılıkların ilk başta olay olarak kaydedilmesi gerekir. </a:t>
            </a:r>
          </a:p>
          <a:p>
            <a:r>
              <a:rPr lang="tr-TR" sz="1800" dirty="0"/>
              <a:t>Bir olay araştırıldığında olayın hata olduğu ortaya çıkabilir.</a:t>
            </a:r>
          </a:p>
          <a:p>
            <a:r>
              <a:rPr lang="tr-TR" sz="1800" dirty="0"/>
              <a:t>Olayları ve hataları ortadan kaldırmak için uygun eylemler belirlenmelidir.</a:t>
            </a:r>
          </a:p>
          <a:p>
            <a:r>
              <a:rPr lang="tr-TR" sz="1800" dirty="0"/>
              <a:t>Olaylar ve hatalar bulunmasından, sınıflandırılmasına, düzeltilmesine ve çözüm onayına kadar izlenmelidir. </a:t>
            </a:r>
          </a:p>
          <a:p>
            <a:r>
              <a:rPr lang="tr-TR" sz="1800" dirty="0"/>
              <a:t>Tüm olayların yönetilmesi için şirketlerin olay yönetimi süreci ve sınıflandırma kuralları oluşturması gerekir.</a:t>
            </a:r>
          </a:p>
          <a:p>
            <a:r>
              <a:rPr lang="tr-TR" sz="1800" dirty="0"/>
              <a:t>Olay raporunun hedefleri şunlardır;</a:t>
            </a:r>
          </a:p>
          <a:p>
            <a:pPr lvl="1"/>
            <a:r>
              <a:rPr lang="tr-TR" sz="1800" dirty="0"/>
              <a:t>Yazılımcılara ve diğer paydaşlara problem hakkında geri bildirim sağlayarak gerektiğinde tanımlama, izolasyon ve düzeltme sağlama</a:t>
            </a:r>
          </a:p>
          <a:p>
            <a:pPr lvl="1"/>
            <a:r>
              <a:rPr lang="tr-TR" sz="1800" dirty="0"/>
              <a:t>Test liderlerine, test edilen sistemin kalitesini ve testin ilerleyişini izleme yolu sunma</a:t>
            </a:r>
          </a:p>
          <a:p>
            <a:pPr lvl="1"/>
            <a:r>
              <a:rPr lang="tr-TR" sz="1800" dirty="0"/>
              <a:t>Test süreç iyileştirmesi için fikirler sunma</a:t>
            </a:r>
          </a:p>
        </p:txBody>
      </p:sp>
      <p:pic>
        <p:nvPicPr>
          <p:cNvPr id="4" name="Resim 3" descr="metin içeren bir resim&#10;&#10;Açıklama otomatik olarak oluşturuldu">
            <a:extLst>
              <a:ext uri="{FF2B5EF4-FFF2-40B4-BE49-F238E27FC236}">
                <a16:creationId xmlns:a16="http://schemas.microsoft.com/office/drawing/2014/main" id="{F8D3E0F9-D47E-A576-7D06-3BF7AD476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8913660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209CA91-5B67-6DEA-9604-B5C9E2BB52E0}"/>
              </a:ext>
            </a:extLst>
          </p:cNvPr>
          <p:cNvSpPr>
            <a:spLocks noGrp="1"/>
          </p:cNvSpPr>
          <p:nvPr>
            <p:ph type="title"/>
          </p:nvPr>
        </p:nvSpPr>
        <p:spPr>
          <a:xfrm>
            <a:off x="808638" y="386930"/>
            <a:ext cx="9236700" cy="1188950"/>
          </a:xfrm>
        </p:spPr>
        <p:txBody>
          <a:bodyPr anchor="b">
            <a:normAutofit/>
          </a:bodyPr>
          <a:lstStyle/>
          <a:p>
            <a:r>
              <a:rPr lang="tr-TR" sz="5400" b="1"/>
              <a:t>Olay Yönetimi</a:t>
            </a:r>
            <a:endParaRPr lang="tr-T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F72E367-EA2F-47E7-B9C6-26231CCE7A28}"/>
              </a:ext>
            </a:extLst>
          </p:cNvPr>
          <p:cNvSpPr>
            <a:spLocks noGrp="1"/>
          </p:cNvSpPr>
          <p:nvPr>
            <p:ph idx="1"/>
          </p:nvPr>
        </p:nvSpPr>
        <p:spPr>
          <a:xfrm>
            <a:off x="793660" y="2599509"/>
            <a:ext cx="10143668" cy="3435531"/>
          </a:xfrm>
        </p:spPr>
        <p:txBody>
          <a:bodyPr anchor="ctr">
            <a:noAutofit/>
          </a:bodyPr>
          <a:lstStyle/>
          <a:p>
            <a:r>
              <a:rPr lang="tr-TR" sz="1800" dirty="0"/>
              <a:t>Olay raporunun detayları şunları içerebilir;</a:t>
            </a:r>
          </a:p>
          <a:p>
            <a:pPr lvl="1"/>
            <a:r>
              <a:rPr lang="tr-TR" sz="1800" dirty="0"/>
              <a:t>Beklenen ve gerçekleşen sonuçlar </a:t>
            </a:r>
          </a:p>
          <a:p>
            <a:pPr lvl="1"/>
            <a:r>
              <a:rPr lang="tr-TR" sz="1800" dirty="0"/>
              <a:t>Test öğesinin (yapılandırma öğesi) ve ortamın tanımlanması </a:t>
            </a:r>
          </a:p>
          <a:p>
            <a:pPr lvl="1"/>
            <a:r>
              <a:rPr lang="tr-TR" sz="1800" dirty="0"/>
              <a:t>Olayın gözlemlendiği yazılım yaşam döngüsü süreci</a:t>
            </a:r>
          </a:p>
          <a:p>
            <a:pPr lvl="1"/>
            <a:r>
              <a:rPr lang="tr-TR" sz="1800" dirty="0"/>
              <a:t>Kayıtlar, veri tabanı dökümleri ve ekran görüntüleri de dahil olmak üzere gerçekleşen olayın yeniden üretiminin ve çözümün sağlamak için olayın detaylandırılması </a:t>
            </a:r>
          </a:p>
          <a:p>
            <a:pPr lvl="1"/>
            <a:r>
              <a:rPr lang="tr-TR" sz="1800" dirty="0"/>
              <a:t>Etkinin paydaşlar üzerindeki etki kapsamı veya derecesi </a:t>
            </a:r>
          </a:p>
          <a:p>
            <a:pPr lvl="1"/>
            <a:r>
              <a:rPr lang="tr-TR" sz="1800" dirty="0"/>
              <a:t>Etkinin yazılım üzerindeki önem derecesi </a:t>
            </a:r>
          </a:p>
          <a:p>
            <a:pPr lvl="1"/>
            <a:r>
              <a:rPr lang="tr-TR" sz="1800" dirty="0"/>
              <a:t>Aciliyet / düzeltme önceliği</a:t>
            </a:r>
          </a:p>
          <a:p>
            <a:pPr lvl="1"/>
            <a:r>
              <a:rPr lang="tr-TR" sz="1800" dirty="0"/>
              <a:t>Olayın durumu (</a:t>
            </a:r>
            <a:r>
              <a:rPr lang="tr-TR" sz="1800" dirty="0" err="1"/>
              <a:t>örn</a:t>
            </a:r>
            <a:r>
              <a:rPr lang="tr-TR" sz="1800" dirty="0"/>
              <a:t>. açık, ertelenmiş, daha önceden aynısı raporlanmış, düzeltme bekleniyor, düzeltmenin tekrar testi bekleniyor, kapalı)</a:t>
            </a:r>
          </a:p>
          <a:p>
            <a:pPr lvl="1"/>
            <a:r>
              <a:rPr lang="tr-TR" sz="1800" dirty="0"/>
              <a:t>Sonuçlar, öneriler ve onaylar</a:t>
            </a:r>
          </a:p>
          <a:p>
            <a:pPr lvl="1"/>
            <a:r>
              <a:rPr lang="tr-TR" sz="1800" dirty="0"/>
              <a:t>Olay nedeniyle yapılan bir düzeltmeden/değişiklikten etkilenebilen diğer alanlar gibi genel sorunlar</a:t>
            </a:r>
          </a:p>
          <a:p>
            <a:pPr lvl="1"/>
            <a:r>
              <a:rPr lang="tr-TR" sz="1800" dirty="0"/>
              <a:t>Problemi ortaya çıkaran test senaryosu </a:t>
            </a:r>
          </a:p>
        </p:txBody>
      </p:sp>
      <p:pic>
        <p:nvPicPr>
          <p:cNvPr id="4" name="Resim 3" descr="metin içeren bir resim&#10;&#10;Açıklama otomatik olarak oluşturuldu">
            <a:extLst>
              <a:ext uri="{FF2B5EF4-FFF2-40B4-BE49-F238E27FC236}">
                <a16:creationId xmlns:a16="http://schemas.microsoft.com/office/drawing/2014/main" id="{94CA01DE-39C6-DC71-E284-DE749FD3D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9736721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872A92F-0F23-B5D2-9F04-2EA9FE897DFB}"/>
              </a:ext>
            </a:extLst>
          </p:cNvPr>
          <p:cNvSpPr>
            <a:spLocks noGrp="1"/>
          </p:cNvSpPr>
          <p:nvPr>
            <p:ph type="title"/>
          </p:nvPr>
        </p:nvSpPr>
        <p:spPr>
          <a:xfrm>
            <a:off x="808638" y="386930"/>
            <a:ext cx="9236700" cy="1188950"/>
          </a:xfrm>
        </p:spPr>
        <p:txBody>
          <a:bodyPr anchor="b">
            <a:normAutofit/>
          </a:bodyPr>
          <a:lstStyle/>
          <a:p>
            <a:r>
              <a:rPr lang="tr-TR" sz="5400" b="1"/>
              <a:t>Test Aracı Çeşitleri</a:t>
            </a:r>
            <a:endParaRPr lang="tr-T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0337C1A-CBC6-47F7-507C-890FD4EA8A27}"/>
              </a:ext>
            </a:extLst>
          </p:cNvPr>
          <p:cNvSpPr>
            <a:spLocks noGrp="1"/>
          </p:cNvSpPr>
          <p:nvPr>
            <p:ph idx="1"/>
          </p:nvPr>
        </p:nvSpPr>
        <p:spPr>
          <a:xfrm>
            <a:off x="808637" y="2780068"/>
            <a:ext cx="10509395" cy="3435531"/>
          </a:xfrm>
        </p:spPr>
        <p:txBody>
          <a:bodyPr anchor="ctr">
            <a:noAutofit/>
          </a:bodyPr>
          <a:lstStyle/>
          <a:p>
            <a:r>
              <a:rPr lang="tr-TR" sz="2000" dirty="0"/>
              <a:t>Bu araçlar testlerin yürütülmesi, hataların izlenmesi ve gereksinimlerin yönetilmesi için arayüzler sağlar ve niceliksel analizler ile test nesnelerinin raporlanmasını destekler. Bazı test araçları;</a:t>
            </a:r>
          </a:p>
          <a:p>
            <a:pPr lvl="1"/>
            <a:r>
              <a:rPr lang="tr-TR" sz="2000" dirty="0" err="1"/>
              <a:t>Selenium</a:t>
            </a:r>
            <a:r>
              <a:rPr lang="tr-TR" sz="2000" dirty="0"/>
              <a:t> (web test)</a:t>
            </a:r>
          </a:p>
          <a:p>
            <a:pPr lvl="2"/>
            <a:r>
              <a:rPr lang="tr-TR" b="0" i="0" dirty="0" err="1">
                <a:effectLst/>
                <a:latin typeface="source-serif-pro"/>
              </a:rPr>
              <a:t>Selenium</a:t>
            </a:r>
            <a:r>
              <a:rPr lang="tr-TR" b="0" i="0" dirty="0">
                <a:effectLst/>
                <a:latin typeface="source-serif-pro"/>
              </a:rPr>
              <a:t> açık kaynaklı olduğundan, lisans maliyeti yoktur.</a:t>
            </a:r>
          </a:p>
          <a:p>
            <a:pPr lvl="2"/>
            <a:r>
              <a:rPr lang="tr-TR" b="0" i="0" dirty="0">
                <a:effectLst/>
                <a:latin typeface="source-serif-pro"/>
              </a:rPr>
              <a:t>Platform bağımsızdır, herhangi bir işletim sisteminde kullanılabilir.</a:t>
            </a:r>
          </a:p>
          <a:p>
            <a:pPr lvl="2"/>
            <a:r>
              <a:rPr lang="tr-TR" b="0" i="0" dirty="0">
                <a:effectLst/>
                <a:latin typeface="source-serif-pro"/>
              </a:rPr>
              <a:t>Testleri yaparken herhangi bir tarayıcı </a:t>
            </a:r>
            <a:r>
              <a:rPr lang="tr-TR" b="0" i="0" dirty="0" err="1">
                <a:effectLst/>
                <a:latin typeface="source-serif-pro"/>
              </a:rPr>
              <a:t>kullanılabilir.Bu</a:t>
            </a:r>
            <a:r>
              <a:rPr lang="tr-TR" b="0" i="0" dirty="0">
                <a:effectLst/>
                <a:latin typeface="source-serif-pro"/>
              </a:rPr>
              <a:t> kullanımı esnek hale getirir(Örneğin Mozilla Firefox, Google </a:t>
            </a:r>
            <a:r>
              <a:rPr lang="tr-TR" b="0" i="0" dirty="0" err="1">
                <a:effectLst/>
                <a:latin typeface="source-serif-pro"/>
              </a:rPr>
              <a:t>Chrome,Safari</a:t>
            </a:r>
            <a:r>
              <a:rPr lang="tr-TR" b="0" i="0" dirty="0">
                <a:effectLst/>
                <a:latin typeface="source-serif-pro"/>
              </a:rPr>
              <a:t>).</a:t>
            </a:r>
            <a:endParaRPr lang="tr-TR" dirty="0"/>
          </a:p>
          <a:p>
            <a:pPr lvl="1"/>
            <a:r>
              <a:rPr lang="tr-TR" sz="2000" dirty="0" err="1"/>
              <a:t>Appium</a:t>
            </a:r>
            <a:r>
              <a:rPr lang="tr-TR" sz="2000" dirty="0"/>
              <a:t> (mobil test)</a:t>
            </a:r>
          </a:p>
          <a:p>
            <a:pPr lvl="2"/>
            <a:r>
              <a:rPr lang="tr-TR" b="0" i="0" dirty="0" err="1">
                <a:effectLst/>
                <a:latin typeface="source-serif-pro"/>
              </a:rPr>
              <a:t>Appium</a:t>
            </a:r>
            <a:r>
              <a:rPr lang="tr-TR" b="0" i="0" dirty="0">
                <a:effectLst/>
                <a:latin typeface="source-serif-pro"/>
              </a:rPr>
              <a:t> , mobil uygulamalar için açık kaynaklı b</a:t>
            </a:r>
            <a:r>
              <a:rPr lang="tr-TR" b="0" i="1" dirty="0">
                <a:effectLst/>
                <a:latin typeface="source-serif-pro"/>
              </a:rPr>
              <a:t>ir</a:t>
            </a:r>
            <a:r>
              <a:rPr lang="tr-TR" b="0" i="0" dirty="0">
                <a:effectLst/>
                <a:latin typeface="source-serif-pro"/>
              </a:rPr>
              <a:t> test otomasyon aracıdır.</a:t>
            </a:r>
          </a:p>
          <a:p>
            <a:pPr lvl="2"/>
            <a:r>
              <a:rPr lang="tr-TR" b="0" i="0" dirty="0">
                <a:effectLst/>
                <a:latin typeface="source-serif-pro"/>
              </a:rPr>
              <a:t>Üç tür mobil uygulamayı test etmenize olanak sağlar: </a:t>
            </a:r>
            <a:r>
              <a:rPr lang="tr-TR" b="0" i="1" dirty="0" err="1">
                <a:effectLst/>
                <a:latin typeface="source-serif-pro"/>
              </a:rPr>
              <a:t>native</a:t>
            </a:r>
            <a:r>
              <a:rPr lang="tr-TR" b="0" i="1" dirty="0">
                <a:effectLst/>
                <a:latin typeface="source-serif-pro"/>
              </a:rPr>
              <a:t> , </a:t>
            </a:r>
            <a:r>
              <a:rPr lang="tr-TR" b="0" i="1" dirty="0" err="1">
                <a:effectLst/>
                <a:latin typeface="source-serif-pro"/>
              </a:rPr>
              <a:t>hybrid</a:t>
            </a:r>
            <a:r>
              <a:rPr lang="tr-TR" b="0" i="1" dirty="0">
                <a:effectLst/>
                <a:latin typeface="source-serif-pro"/>
              </a:rPr>
              <a:t> ve mobil</a:t>
            </a:r>
            <a:r>
              <a:rPr lang="tr-TR" dirty="0">
                <a:latin typeface="source-serif-pro"/>
              </a:rPr>
              <a:t>.</a:t>
            </a:r>
          </a:p>
          <a:p>
            <a:pPr lvl="2"/>
            <a:r>
              <a:rPr lang="tr-TR" b="0" i="0" dirty="0">
                <a:effectLst/>
                <a:latin typeface="source-serif-pro"/>
              </a:rPr>
              <a:t>Otomatik testleri gerçek aygıtlarda, </a:t>
            </a:r>
            <a:r>
              <a:rPr lang="tr-TR" b="0" i="0" dirty="0" err="1">
                <a:effectLst/>
                <a:latin typeface="source-serif-pro"/>
              </a:rPr>
              <a:t>emülatörlerde</a:t>
            </a:r>
            <a:r>
              <a:rPr lang="tr-TR" b="0" i="0" dirty="0">
                <a:effectLst/>
                <a:latin typeface="source-serif-pro"/>
              </a:rPr>
              <a:t> ve simülatörlerde çalıştırmanızı sağlar.</a:t>
            </a:r>
            <a:endParaRPr lang="tr-TR" dirty="0"/>
          </a:p>
          <a:p>
            <a:pPr lvl="1"/>
            <a:endParaRPr lang="tr-TR" sz="2000" dirty="0"/>
          </a:p>
        </p:txBody>
      </p:sp>
      <p:pic>
        <p:nvPicPr>
          <p:cNvPr id="4" name="Resim 3" descr="metin içeren bir resim&#10;&#10;Açıklama otomatik olarak oluşturuldu">
            <a:extLst>
              <a:ext uri="{FF2B5EF4-FFF2-40B4-BE49-F238E27FC236}">
                <a16:creationId xmlns:a16="http://schemas.microsoft.com/office/drawing/2014/main" id="{0D8B7E8D-7AE8-4CCE-AED9-770DC56B5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30384472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7881733-3CB9-F350-1515-30111D95F6BE}"/>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b="1" kern="1200" dirty="0">
                <a:solidFill>
                  <a:schemeClr val="tx1"/>
                </a:solidFill>
                <a:latin typeface="+mj-lt"/>
                <a:ea typeface="+mj-ea"/>
                <a:cs typeface="+mj-cs"/>
              </a:rPr>
              <a:t>TEŞEKKÜRLER</a:t>
            </a:r>
          </a:p>
        </p:txBody>
      </p:sp>
      <p:sp>
        <p:nvSpPr>
          <p:cNvPr id="4" name="Metin kutusu 3">
            <a:extLst>
              <a:ext uri="{FF2B5EF4-FFF2-40B4-BE49-F238E27FC236}">
                <a16:creationId xmlns:a16="http://schemas.microsoft.com/office/drawing/2014/main" id="{990EBFE7-5D54-47A7-580B-E3FBA0F54B73}"/>
              </a:ext>
            </a:extLst>
          </p:cNvPr>
          <p:cNvSpPr txBox="1"/>
          <p:nvPr/>
        </p:nvSpPr>
        <p:spPr>
          <a:xfrm>
            <a:off x="987688" y="1553518"/>
            <a:ext cx="9910295" cy="1281733"/>
          </a:xfrm>
          <a:prstGeom prst="rect">
            <a:avLst/>
          </a:prstGeom>
        </p:spPr>
        <p:txBody>
          <a:bodyPr vert="horz" lIns="91440" tIns="45720" rIns="91440" bIns="45720" rtlCol="0" anchor="b">
            <a:normAutofit/>
          </a:bodyPr>
          <a:lstStyle/>
          <a:p>
            <a:pPr>
              <a:lnSpc>
                <a:spcPct val="90000"/>
              </a:lnSpc>
              <a:spcBef>
                <a:spcPts val="1000"/>
              </a:spcBef>
            </a:pPr>
            <a:r>
              <a:rPr lang="en-US" sz="2200" b="1" kern="1200" dirty="0">
                <a:solidFill>
                  <a:schemeClr val="tx1"/>
                </a:solidFill>
                <a:latin typeface="+mn-lt"/>
                <a:ea typeface="+mn-ea"/>
                <a:cs typeface="+mn-cs"/>
              </a:rPr>
              <a:t>Enes AYDIN</a:t>
            </a:r>
          </a:p>
          <a:p>
            <a:pPr>
              <a:lnSpc>
                <a:spcPct val="90000"/>
              </a:lnSpc>
              <a:spcBef>
                <a:spcPts val="1000"/>
              </a:spcBef>
            </a:pPr>
            <a:r>
              <a:rPr lang="en-US" sz="2200" b="1" kern="1200" dirty="0">
                <a:solidFill>
                  <a:schemeClr val="tx1"/>
                </a:solidFill>
                <a:latin typeface="+mn-lt"/>
                <a:ea typeface="+mn-ea"/>
                <a:cs typeface="+mn-cs"/>
              </a:rPr>
              <a:t>Linkedin:enesaydin29</a:t>
            </a:r>
          </a:p>
        </p:txBody>
      </p:sp>
      <p:sp>
        <p:nvSpPr>
          <p:cNvPr id="17" name="Rectangle 1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metin içeren bir resim&#10;&#10;Açıklama otomatik olarak oluşturuldu">
            <a:extLst>
              <a:ext uri="{FF2B5EF4-FFF2-40B4-BE49-F238E27FC236}">
                <a16:creationId xmlns:a16="http://schemas.microsoft.com/office/drawing/2014/main" id="{70B4296C-F7A2-9615-25CB-9782EAC5E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117946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F7B61A1-550C-8932-E0A2-E59BD3BB4701}"/>
              </a:ext>
            </a:extLst>
          </p:cNvPr>
          <p:cNvSpPr>
            <a:spLocks noGrp="1"/>
          </p:cNvSpPr>
          <p:nvPr>
            <p:ph type="title"/>
          </p:nvPr>
        </p:nvSpPr>
        <p:spPr>
          <a:xfrm>
            <a:off x="841248" y="256032"/>
            <a:ext cx="10506456" cy="1014984"/>
          </a:xfrm>
        </p:spPr>
        <p:txBody>
          <a:bodyPr anchor="b">
            <a:normAutofit/>
          </a:bodyPr>
          <a:lstStyle/>
          <a:p>
            <a:r>
              <a:rPr lang="tr-TR" b="1"/>
              <a:t>Test Nedir?</a:t>
            </a:r>
            <a:endParaRPr lang="tr-TR" b="1" dirty="0"/>
          </a:p>
        </p:txBody>
      </p:sp>
      <p:sp>
        <p:nvSpPr>
          <p:cNvPr id="30"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F5ACFD9F-4A96-E91A-AE20-AFE247D476BC}"/>
              </a:ext>
            </a:extLst>
          </p:cNvPr>
          <p:cNvGraphicFramePr>
            <a:graphicFrameLocks noGrp="1"/>
          </p:cNvGraphicFramePr>
          <p:nvPr>
            <p:ph idx="1"/>
            <p:extLst>
              <p:ext uri="{D42A27DB-BD31-4B8C-83A1-F6EECF244321}">
                <p14:modId xmlns:p14="http://schemas.microsoft.com/office/powerpoint/2010/main" val="217622848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descr="metin içeren bir resim&#10;&#10;Açıklama otomatik olarak oluşturuldu">
            <a:extLst>
              <a:ext uri="{FF2B5EF4-FFF2-40B4-BE49-F238E27FC236}">
                <a16:creationId xmlns:a16="http://schemas.microsoft.com/office/drawing/2014/main" id="{8FD52BC3-B92E-720D-942E-11235CF46C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39032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62131A6-5B29-A0B2-CDD5-0CADD4235051}"/>
              </a:ext>
            </a:extLst>
          </p:cNvPr>
          <p:cNvSpPr>
            <a:spLocks noGrp="1"/>
          </p:cNvSpPr>
          <p:nvPr>
            <p:ph type="title"/>
          </p:nvPr>
        </p:nvSpPr>
        <p:spPr>
          <a:xfrm>
            <a:off x="793662" y="386930"/>
            <a:ext cx="10066122" cy="1298448"/>
          </a:xfrm>
        </p:spPr>
        <p:txBody>
          <a:bodyPr anchor="b">
            <a:normAutofit/>
          </a:bodyPr>
          <a:lstStyle/>
          <a:p>
            <a:r>
              <a:rPr lang="tr-TR" sz="4800" b="1" dirty="0"/>
              <a:t>Test Nedir?</a:t>
            </a:r>
            <a:endParaRPr lang="tr-TR" sz="4800" dirty="0"/>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çerik Yer Tutucusu 2">
            <a:extLst>
              <a:ext uri="{FF2B5EF4-FFF2-40B4-BE49-F238E27FC236}">
                <a16:creationId xmlns:a16="http://schemas.microsoft.com/office/drawing/2014/main" id="{6B4693DF-5300-26E5-3982-65ABDE180458}"/>
              </a:ext>
            </a:extLst>
          </p:cNvPr>
          <p:cNvSpPr>
            <a:spLocks noGrp="1"/>
          </p:cNvSpPr>
          <p:nvPr>
            <p:ph idx="1"/>
          </p:nvPr>
        </p:nvSpPr>
        <p:spPr>
          <a:xfrm>
            <a:off x="793661" y="2599509"/>
            <a:ext cx="4530898" cy="3639450"/>
          </a:xfrm>
        </p:spPr>
        <p:txBody>
          <a:bodyPr anchor="ctr">
            <a:normAutofit/>
          </a:bodyPr>
          <a:lstStyle/>
          <a:p>
            <a:r>
              <a:rPr lang="tr-TR" sz="1700" dirty="0"/>
              <a:t>Bakım testi ise yapılan iyileştirme veya geliştirmelerin bir hataya yol açıp açmadığını ortaya çıkarmaktır.</a:t>
            </a:r>
          </a:p>
          <a:p>
            <a:r>
              <a:rPr lang="tr-TR" sz="1700" dirty="0"/>
              <a:t>Operasyonel test ise güvenlik veya elverişlilik gibi yazılım özelliklerini denetlemek içindir..</a:t>
            </a:r>
          </a:p>
          <a:p>
            <a:r>
              <a:rPr lang="tr-TR" sz="1700" b="1" dirty="0">
                <a:highlight>
                  <a:srgbClr val="FFFF00"/>
                </a:highlight>
              </a:rPr>
              <a:t>Hata Ayıklama </a:t>
            </a:r>
            <a:r>
              <a:rPr lang="tr-TR" sz="1700" dirty="0"/>
              <a:t>ve </a:t>
            </a:r>
            <a:r>
              <a:rPr lang="tr-TR" sz="1700" b="1" dirty="0">
                <a:highlight>
                  <a:srgbClr val="FFFF00"/>
                </a:highlight>
              </a:rPr>
              <a:t>Test</a:t>
            </a:r>
            <a:r>
              <a:rPr lang="tr-TR" sz="1700" dirty="0"/>
              <a:t> farklı kavramlardır.</a:t>
            </a:r>
          </a:p>
          <a:p>
            <a:r>
              <a:rPr lang="tr-TR" sz="1700" b="1" dirty="0"/>
              <a:t>Test</a:t>
            </a:r>
            <a:r>
              <a:rPr lang="tr-TR" sz="1700" dirty="0"/>
              <a:t>; hataların neden olduğu arızaları gösterir.</a:t>
            </a:r>
          </a:p>
          <a:p>
            <a:r>
              <a:rPr lang="tr-TR" sz="1700" b="1" dirty="0"/>
              <a:t>Hata ayıklama</a:t>
            </a:r>
            <a:r>
              <a:rPr lang="tr-TR" sz="1700" dirty="0"/>
              <a:t>; arızanın sebebini bulan, analiz eden ve ortadan kaldıran bir çeşit yazılım geliştirme aktivitesidir. </a:t>
            </a:r>
          </a:p>
          <a:p>
            <a:r>
              <a:rPr lang="tr-TR" sz="1700" dirty="0"/>
              <a:t>Böylece test uzamları test yaparken, yazılımcılar ise hata ayıklama yapar. </a:t>
            </a:r>
          </a:p>
        </p:txBody>
      </p:sp>
      <p:pic>
        <p:nvPicPr>
          <p:cNvPr id="13" name="Resim 12">
            <a:extLst>
              <a:ext uri="{FF2B5EF4-FFF2-40B4-BE49-F238E27FC236}">
                <a16:creationId xmlns:a16="http://schemas.microsoft.com/office/drawing/2014/main" id="{B6537C22-9908-D551-EA2A-82A7344FF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339934"/>
            <a:ext cx="5150277" cy="2002885"/>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Resim 14" descr="metin içeren bir resim&#10;&#10;Açıklama otomatik olarak oluşturuldu">
            <a:extLst>
              <a:ext uri="{FF2B5EF4-FFF2-40B4-BE49-F238E27FC236}">
                <a16:creationId xmlns:a16="http://schemas.microsoft.com/office/drawing/2014/main" id="{A606626A-E689-EDC3-3E39-085647B4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606" y="6137457"/>
            <a:ext cx="1754795" cy="543502"/>
          </a:xfrm>
          <a:prstGeom prst="rect">
            <a:avLst/>
          </a:prstGeom>
        </p:spPr>
      </p:pic>
    </p:spTree>
    <p:extLst>
      <p:ext uri="{BB962C8B-B14F-4D97-AF65-F5344CB8AC3E}">
        <p14:creationId xmlns:p14="http://schemas.microsoft.com/office/powerpoint/2010/main" val="263177203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5157</Words>
  <Application>Microsoft Office PowerPoint</Application>
  <PresentationFormat>Geniş ekran</PresentationFormat>
  <Paragraphs>467</Paragraphs>
  <Slides>75</Slides>
  <Notes>5</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75</vt:i4>
      </vt:variant>
    </vt:vector>
  </HeadingPairs>
  <TitlesOfParts>
    <vt:vector size="82" baseType="lpstr">
      <vt:lpstr>-apple-system</vt:lpstr>
      <vt:lpstr>Arial</vt:lpstr>
      <vt:lpstr>Calibri</vt:lpstr>
      <vt:lpstr>Calibri Light</vt:lpstr>
      <vt:lpstr>sohne</vt:lpstr>
      <vt:lpstr>source-serif-pro</vt:lpstr>
      <vt:lpstr>Office Teması</vt:lpstr>
      <vt:lpstr>ISTQB Temel Düzey Yazılım Test Uzmanlığı Eğitimi</vt:lpstr>
      <vt:lpstr>Eğitim İçeriği</vt:lpstr>
      <vt:lpstr>Eğitim İçeriği</vt:lpstr>
      <vt:lpstr>Eğitim İçeriği</vt:lpstr>
      <vt:lpstr>TEST İLE İLGİLİ TEMEL BİLGİLER</vt:lpstr>
      <vt:lpstr>Test Neden Gereklidir?</vt:lpstr>
      <vt:lpstr>Test Neden Gereklidir?</vt:lpstr>
      <vt:lpstr>Test Nedir?</vt:lpstr>
      <vt:lpstr>Test Nedir?</vt:lpstr>
      <vt:lpstr>Yedi Test Prensibi</vt:lpstr>
      <vt:lpstr>Yedi Test Prensibi</vt:lpstr>
      <vt:lpstr>Temel Test Süreci</vt:lpstr>
      <vt:lpstr>Temel Test Süreci</vt:lpstr>
      <vt:lpstr>Temel Test Süreci</vt:lpstr>
      <vt:lpstr>Temel Test Süreci</vt:lpstr>
      <vt:lpstr>Temel Test Süreci</vt:lpstr>
      <vt:lpstr>Temel Test Süreci</vt:lpstr>
      <vt:lpstr>Temel Test Süreci</vt:lpstr>
      <vt:lpstr>Temel Test Süreci</vt:lpstr>
      <vt:lpstr>Temel Test Süreci</vt:lpstr>
      <vt:lpstr>PowerPoint Sunusu</vt:lpstr>
      <vt:lpstr>Test Etme Psikolojisi</vt:lpstr>
      <vt:lpstr>Test Etme Psikolojisi</vt:lpstr>
      <vt:lpstr>YAZILIM YAŞAM DÖNGÜSÜ BOYUNCA TEST</vt:lpstr>
      <vt:lpstr>Yazılım Yaşam Döngüsü (SDLC) ve Metodolojiler </vt:lpstr>
      <vt:lpstr>Şelale Metodolojisi (Waterfall) </vt:lpstr>
      <vt:lpstr>Scrum Metodolojisi </vt:lpstr>
      <vt:lpstr>Waterfall vs SCRUM</vt:lpstr>
      <vt:lpstr>Yazılım Geliştirme Modelleri</vt:lpstr>
      <vt:lpstr>PowerPoint Sunusu</vt:lpstr>
      <vt:lpstr>Test Seviyeleri</vt:lpstr>
      <vt:lpstr>Test Seviyeleri</vt:lpstr>
      <vt:lpstr>Test Seviyeleri</vt:lpstr>
      <vt:lpstr>Test Seviyeleri</vt:lpstr>
      <vt:lpstr>Test Seviyeleri</vt:lpstr>
      <vt:lpstr>Test Seviyeleri</vt:lpstr>
      <vt:lpstr>Test Çeşitleri</vt:lpstr>
      <vt:lpstr>White Box -  Black Box Testleri </vt:lpstr>
      <vt:lpstr>White Box -  Black Box Testleri </vt:lpstr>
      <vt:lpstr>Test Çeşitleri</vt:lpstr>
      <vt:lpstr>Test Çeşitleri</vt:lpstr>
      <vt:lpstr>Test Çeşitleri</vt:lpstr>
      <vt:lpstr>Test Çeşitleri</vt:lpstr>
      <vt:lpstr>Test Çeşitleri</vt:lpstr>
      <vt:lpstr>Bakım Testi</vt:lpstr>
      <vt:lpstr>Bakım Testi</vt:lpstr>
      <vt:lpstr>Dinamik Test &amp; Statik Test</vt:lpstr>
      <vt:lpstr>Dinamik Test &amp; Statik Test</vt:lpstr>
      <vt:lpstr>Dinamik Test &amp; Statik Test</vt:lpstr>
      <vt:lpstr>Statik Teknikler ve Test Süreci</vt:lpstr>
      <vt:lpstr>Statik Teknikler ve Test Süreci</vt:lpstr>
      <vt:lpstr>Statik Teknikler ve Test Süreci</vt:lpstr>
      <vt:lpstr>Statik Teknikler ve Test Süreci</vt:lpstr>
      <vt:lpstr>Gözden Geçirme İçin Başarı Faktörü</vt:lpstr>
      <vt:lpstr>Araçlarla Gerçekleştirilen Statik Analiz</vt:lpstr>
      <vt:lpstr>Test Tasarım Teknikleri </vt:lpstr>
      <vt:lpstr>Test Organizasyonu </vt:lpstr>
      <vt:lpstr>Test Organizasyonu </vt:lpstr>
      <vt:lpstr>Test Liderinin ve Test Uzmanının Görevleri</vt:lpstr>
      <vt:lpstr>Test Planlama ve Tahminleme</vt:lpstr>
      <vt:lpstr>Test Planlama ve Tahminleme</vt:lpstr>
      <vt:lpstr>Test Planlama ve Tahminleme</vt:lpstr>
      <vt:lpstr>Test Planlama ve Tahminleme</vt:lpstr>
      <vt:lpstr>Test Planlama ve Tahminleme</vt:lpstr>
      <vt:lpstr>Test Planlama ve Tahminleme</vt:lpstr>
      <vt:lpstr>Test İlerleme Gözetimi ve Kontrolü</vt:lpstr>
      <vt:lpstr>Test Raporlama</vt:lpstr>
      <vt:lpstr>Test Kontrol</vt:lpstr>
      <vt:lpstr>Risk ve Test Etme</vt:lpstr>
      <vt:lpstr>Ürün Riskleri</vt:lpstr>
      <vt:lpstr>Ürün Riskleri</vt:lpstr>
      <vt:lpstr>Olay Yönetimi</vt:lpstr>
      <vt:lpstr>Olay Yönetimi</vt:lpstr>
      <vt:lpstr>Test Aracı Çeşitleri</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Temel Düzey Yazılım Test Uzmanlığı Eğitimi</dc:title>
  <dc:creator>Enes Aydin</dc:creator>
  <cp:lastModifiedBy>Enes Aydin</cp:lastModifiedBy>
  <cp:revision>27</cp:revision>
  <dcterms:created xsi:type="dcterms:W3CDTF">2022-10-22T10:42:04Z</dcterms:created>
  <dcterms:modified xsi:type="dcterms:W3CDTF">2024-01-26T06:01:45Z</dcterms:modified>
</cp:coreProperties>
</file>