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NEXT.JS 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CRUD Operations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673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526769" y="2180444"/>
            <a:ext cx="986166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Next.js </a:t>
            </a:r>
            <a:r>
              <a:rPr lang="en-US" sz="3200" b="1" dirty="0" smtClean="0"/>
              <a:t>supports</a:t>
            </a:r>
            <a:r>
              <a:rPr lang="tr-TR" sz="3200" b="1" dirty="0" smtClean="0"/>
              <a:t>:</a:t>
            </a:r>
            <a:r>
              <a:rPr lang="en-US" sz="3200" b="1" dirty="0" smtClean="0"/>
              <a:t> </a:t>
            </a:r>
            <a:r>
              <a:rPr lang="tr-TR" sz="3200" b="1" dirty="0" smtClean="0"/>
              <a:t/>
            </a:r>
            <a:br>
              <a:rPr lang="tr-TR" sz="3200" b="1" dirty="0" smtClean="0"/>
            </a:br>
            <a:r>
              <a:rPr lang="tr-TR" sz="3200" b="1" dirty="0" smtClean="0"/>
              <a:t>	</a:t>
            </a:r>
            <a:r>
              <a:rPr lang="en-US" sz="2800" dirty="0" smtClean="0"/>
              <a:t>GET </a:t>
            </a:r>
            <a:r>
              <a:rPr lang="en-US" sz="2800" dirty="0"/>
              <a:t>POST, PUT, PATCH, DELETE, HEAD</a:t>
            </a:r>
            <a:r>
              <a:rPr lang="en-US" dirty="0"/>
              <a:t>, and </a:t>
            </a:r>
            <a:r>
              <a:rPr lang="en-US" sz="2800" dirty="0"/>
              <a:t>OPTİONS</a:t>
            </a:r>
            <a:r>
              <a:rPr lang="en-US" dirty="0"/>
              <a:t> 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If an unsupported method is called, Next.js Will return a </a:t>
            </a:r>
            <a:r>
              <a:rPr lang="en-US" sz="2800" i="1" dirty="0"/>
              <a:t>405 Method</a:t>
            </a:r>
            <a:r>
              <a:rPr lang="en-US" sz="2400" dirty="0"/>
              <a:t> Not Allowed response.</a:t>
            </a:r>
          </a:p>
        </p:txBody>
      </p:sp>
    </p:spTree>
    <p:extLst>
      <p:ext uri="{BB962C8B-B14F-4D97-AF65-F5344CB8AC3E}">
        <p14:creationId xmlns:p14="http://schemas.microsoft.com/office/powerpoint/2010/main" val="324944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GET()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21921" y="30228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"Hello world!"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260" y="2057401"/>
            <a:ext cx="4439270" cy="4201111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319251" y="205740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Basics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30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GET()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b="7704"/>
          <a:stretch/>
        </p:blipFill>
        <p:spPr>
          <a:xfrm>
            <a:off x="7040330" y="1820269"/>
            <a:ext cx="4163006" cy="4879789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21425" y="205740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"../../data"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getIdCommnent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tr-T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getIdCommnent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3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POST()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180109" y="148849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"../data"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newComment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newComment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newComment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),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"Content-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Type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application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tr-TR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B5CEA8"/>
                </a:solidFill>
                <a:latin typeface="Consolas" panose="020B0609020204030204" pitchFamily="49" charset="0"/>
              </a:rPr>
              <a:t>201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30" y="1754455"/>
            <a:ext cx="4105848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DYNAMİC ROUTE HANDLERS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589" y="2865423"/>
            <a:ext cx="4124901" cy="3105583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80109" y="229455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"../../data"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getIdCommnent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tr-T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getIdCommnent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56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PATCH()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515" y="1923046"/>
            <a:ext cx="4086795" cy="445832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7857" y="1680228"/>
            <a:ext cx="61900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"../../data</a:t>
            </a:r>
            <a:r>
              <a:rPr lang="tr-TR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tr-TR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PATCH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4FC1FF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4FC1FF"/>
                </a:solidFill>
                <a:latin typeface="Consolas" panose="020B0609020204030204" pitchFamily="49" charset="0"/>
              </a:rPr>
              <a:t>body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findIndex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tr-T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text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1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DELETE()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0357" y="189554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CE9178"/>
                </a:solidFill>
                <a:latin typeface="Consolas" panose="020B0609020204030204" pitchFamily="49" charset="0"/>
              </a:rPr>
              <a:t>"../../data"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 smtClean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tr-TR" dirty="0" err="1" smtClean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Request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findIndex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tr-TR" dirty="0" err="1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tr-TR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parseInt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deletedComment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comments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splice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index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4EC9B0"/>
                </a:solidFill>
                <a:latin typeface="Consolas" panose="020B0609020204030204" pitchFamily="49" charset="0"/>
              </a:rPr>
              <a:t>Response</a:t>
            </a:r>
            <a:r>
              <a:rPr lang="tr-T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tr-TR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4FC1FF"/>
                </a:solidFill>
                <a:latin typeface="Consolas" panose="020B0609020204030204" pitchFamily="49" charset="0"/>
              </a:rPr>
              <a:t>deletedComment</a:t>
            </a:r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107" y="2057401"/>
            <a:ext cx="414395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05768"/>
      </p:ext>
    </p:extLst>
  </p:cSld>
  <p:clrMapOvr>
    <a:masterClrMapping/>
  </p:clrMapOvr>
</p:sld>
</file>

<file path=ppt/theme/theme1.xml><?xml version="1.0" encoding="utf-8"?>
<a:theme xmlns:a="http://schemas.openxmlformats.org/drawingml/2006/main" name="Uçak İz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TM04033937[[fn=Uçak İzi]]</Template>
  <TotalTime>27</TotalTime>
  <Words>82</Words>
  <Application>Microsoft Office PowerPoint</Application>
  <PresentationFormat>Geniş ekran</PresentationFormat>
  <Paragraphs>91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Consolas</vt:lpstr>
      <vt:lpstr>Uçak İzi</vt:lpstr>
      <vt:lpstr>NEXT.JS </vt:lpstr>
      <vt:lpstr>PowerPoint Sunusu</vt:lpstr>
      <vt:lpstr>GET()</vt:lpstr>
      <vt:lpstr>GET()</vt:lpstr>
      <vt:lpstr>POST()</vt:lpstr>
      <vt:lpstr>DYNAMİC ROUTE HANDLERS</vt:lpstr>
      <vt:lpstr>PATCH()</vt:lpstr>
      <vt:lpstr>DELETE()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</dc:title>
  <dc:creator>casper</dc:creator>
  <cp:lastModifiedBy>casper</cp:lastModifiedBy>
  <cp:revision>3</cp:revision>
  <dcterms:created xsi:type="dcterms:W3CDTF">2025-06-16T12:19:47Z</dcterms:created>
  <dcterms:modified xsi:type="dcterms:W3CDTF">2025-06-16T12:47:22Z</dcterms:modified>
</cp:coreProperties>
</file>