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67" r:id="rId4"/>
    <p:sldId id="268" r:id="rId5"/>
    <p:sldId id="269" r:id="rId6"/>
    <p:sldId id="270" r:id="rId7"/>
    <p:sldId id="263" r:id="rId8"/>
    <p:sldId id="271" r:id="rId9"/>
  </p:sldIdLst>
  <p:sldSz cx="12188825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9" autoAdjust="0"/>
  </p:normalViewPr>
  <p:slideViewPr>
    <p:cSldViewPr>
      <p:cViewPr varScale="1">
        <p:scale>
          <a:sx n="115" d="100"/>
          <a:sy n="115" d="100"/>
        </p:scale>
        <p:origin x="378" y="11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8" d="100"/>
          <a:sy n="88" d="100"/>
        </p:scale>
        <p:origin x="307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00B9EB3-A4C7-4E01-A571-D4580DBEB9E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Alt Bilgi Yer Tutucusu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F1D2114-C821-4865-9C29-2AD2A184E53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96765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81133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9846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01737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5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73072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6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29621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7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1529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tr-TR" smtClean="0"/>
              <a:t>8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978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6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9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tr-TR" smtClean="0"/>
              <a:t>Asıl alt başlık stilini düzenlemek için tıklayın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Serbest Biçimli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EFE084-84C7-4ACD-AA97-CC4F85FC341A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7" name="çizgi" descr="Çizgi grafiği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3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4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5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6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7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8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Dikey Metin Yer Tutucusu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659C3-CFD7-491E-A329-F275E2F0DDFD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7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5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6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7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8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9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0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41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B61B9D-3BEB-4885-8337-AB645F3B0260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255" name="çizgi" descr="Çizgi grafiği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Serbest Biçimli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7" name="Serbest Biçimli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8" name="Serbest Biçimli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59" name="Serbest Biçimli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0" name="Serbest Biçimli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1" name="Serbest Biçimli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2" name="Serbest Biçimli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3" name="Serbest Biçimli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4" name="Serbest Biçimli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5" name="Serbest Biçimli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6" name="Serbest Biçimli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7" name="Serbest Biçimli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8" name="Serbest Biçimli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69" name="Serbest Biçimli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0" name="Serbest Biçimli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1" name="Serbest Biçimli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2" name="Serbest Biçimli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3" name="Serbest Biçimli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4" name="Serbest Biçimli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5" name="Serbest Biçimli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6" name="Serbest Biçimli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7" name="Serbest Biçimli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8" name="Serbest Biçimli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79" name="Serbest Biçimli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0" name="Serbest Biçimli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1" name="Serbest Biçimli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2" name="Serbest Biçimli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3" name="Serbest Biçimli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4" name="Serbest Biçimli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5" name="Serbest Biçimli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6" name="Serbest Biçimli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7" name="Serbest Biçimli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8" name="Serbest Biçimli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89" name="Serbest Biçimli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0" name="Serbest Biçimli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1" name="Serbest Biçimli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2" name="Serbest Biçimli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3" name="Serbest Biçimli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4" name="Serbest Biçimli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5" name="Serbest Biçimli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6" name="Serbest Biçimli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7" name="Serbest Biçimli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8" name="Serbest Biçimli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299" name="Serbest Biçimli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0" name="Serbest Biçimli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1" name="Serbest Biçimli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2" name="Serbest Biçimli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3" name="Serbest Biçimli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4" name="Serbest Biçimli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5" name="Serbest Biçimli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6" name="Serbest Biçimli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7" name="Serbest Biçimli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8" name="Serbest Biçimli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09" name="Serbest Biçimli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0" name="Serbest Biçimli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1" name="Serbest Biçimli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2" name="Serbest Biçimli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3" name="Serbest Biçimli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4" name="Serbest Biçimli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5" name="Serbest Biçimli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6" name="Serbest Biçimli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7" name="Serbest Biçimli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8" name="Serbest Biçimli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19" name="Serbest Biçimli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0" name="Serbest Biçimli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1" name="Serbest Biçimli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2" name="Serbest Biçimli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3" name="Serbest Biçimli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4" name="Serbest Biçimli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5" name="Serbest Biçimli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6" name="Serbest Biçimli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7" name="Serbest Biçimli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8" name="Serbest Biçimli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29" name="Serbest Biçimli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0" name="Serbest Biçimli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1" name="Serbest Biçimli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2" name="Serbest Biçimli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3" name="Serbest Biçimli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4" name="Serbest Biçimli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5" name="Serbest Biçimli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6" name="Serbest Biçimli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7" name="Serbest Biçimli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8" name="Serbest Biçimli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39" name="Serbest Biçimli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0" name="Serbest Biçimli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1" name="Serbest Biçimli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2" name="Serbest Biçimli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3" name="Serbest Biçimli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4" name="Serbest Biçimli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5" name="Serbest Biçimli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6" name="Serbest Biçimli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7" name="Serbest Biçimli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8" name="Serbest Biçimli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49" name="Serbest Biçimli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0" name="Serbest Biçimli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1" name="Serbest Biçimli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2" name="Serbest Biçimli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3" name="Serbest Biçimli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4" name="Serbest Biçimli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5" name="Serbest Biçimli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6" name="Serbest Biçimli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7" name="Serbest Biçimli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8" name="Serbest Biçimli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59" name="Serbest Biçimli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0" name="Serbest Biçimli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1" name="Serbest Biçimli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2" name="Serbest Biçimli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3" name="Serbest Biçimli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4" name="Serbest Biçimli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5" name="Serbest Biçimli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6" name="Serbest Biçimli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7" name="Serbest Biçimli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8" name="Serbest Biçimli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69" name="Serbest Biçimli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0" name="Serbest Biçimli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1" name="Serbest Biçimli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2" name="Serbest Biçimli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3" name="Serbest Biçimli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4" name="Serbest Biçimli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5" name="Serbest Biçimli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6" name="Serbest Biçimli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7" name="Serbest Biçimli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  <p:sp>
          <p:nvSpPr>
            <p:cNvPr id="378" name="Serbest Biçimli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/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5" name="Alt Bilgi Yer Tutucusu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9CA54D-8C3A-4651-AE5F-32A66F924CF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8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EF4061-7DB4-4D9F-919E-A2AFA031A789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60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Serbest Biçimli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1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2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3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4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8" name="Alt Bilgi Yer Tutucusu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7" name="Tarih Yer Tutucusu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0A6235-1FEF-4760-98CF-8ECF9AB2CA7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  <p:sp>
        <p:nvSpPr>
          <p:cNvPr id="85" name="İçerik Yer Tutucusu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grpSp>
        <p:nvGrpSpPr>
          <p:cNvPr id="156" name="çizgi" descr="Çizgi grafiği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Serbest Biçimli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8" name="Serbest Biçimli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59" name="Serbest Biçimli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0" name="Serbest Biçimli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1" name="Serbest Biçimli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2" name="Serbest Biçimli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3" name="Serbest Biçimli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4" name="Serbest Biçimli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5" name="Serbest Biçimli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6" name="Serbest Biçimli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7" name="Serbest Biçimli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8" name="Serbest Biçimli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69" name="Serbest Biçimli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0" name="Serbest Biçimli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1" name="Serbest Biçimli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2" name="Serbest Biçimli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3" name="Serbest Biçimli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4" name="Serbest Biçimli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5" name="Serbest Biçimli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6" name="Serbest Biçimli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7" name="Serbest Biçimli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8" name="Serbest Biçimli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79" name="Serbest Biçimli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0" name="Serbest Biçimli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1" name="Serbest Biçimli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2" name="Serbest Biçimli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3" name="Serbest Biçimli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4" name="Serbest Biçimli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5" name="Serbest Biçimli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6" name="Serbest Biçimli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7" name="Serbest Biçimli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8" name="Serbest Biçimli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89" name="Serbest Biçimli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0" name="Serbest Biçimli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1" name="Serbest Biçimli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2" name="Serbest Biçimli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3" name="Serbest Biçimli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4" name="Serbest Biçimli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5" name="Serbest Biçimli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6" name="Serbest Biçimli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7" name="Serbest Biçimli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8" name="Serbest Biçimli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199" name="Serbest Biçimli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0" name="Serbest Biçimli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1" name="Serbest Biçimli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2" name="Serbest Biçimli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3" name="Serbest Biçimli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4" name="Serbest Biçimli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5" name="Serbest Biçimli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6" name="Serbest Biçimli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7" name="Serbest Biçimli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8" name="Serbest Biçimli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09" name="Serbest Biçimli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0" name="Serbest Biçimli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1" name="Serbest Biçimli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2" name="Serbest Biçimli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3" name="Serbest Biçimli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4" name="Serbest Biçimli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5" name="Serbest Biçimli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6" name="Serbest Biçimli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7" name="Serbest Biçimli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8" name="Serbest Biçimli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19" name="Serbest Biçimli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0" name="Serbest Biçimli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1" name="Serbest Biçimli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2" name="Serbest Biçimli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3" name="Serbest Biçimli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4" name="Serbest Biçimli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5" name="Serbest Biçimli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6" name="Serbest Biçimli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7" name="Serbest Biçimli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8" name="Serbest Biçimli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29" name="Serbest Biçimli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  <p:sp>
          <p:nvSpPr>
            <p:cNvPr id="230" name="Serbest Biçimli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tr-TR" dirty="0">
                <a:ln>
                  <a:noFill/>
                </a:ln>
              </a:endParaRPr>
            </a:p>
          </p:txBody>
        </p:sp>
      </p:grpSp>
      <p:sp>
        <p:nvSpPr>
          <p:cNvPr id="4" name="Alt Bilgi Yer Tutucusu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3" name="Tarih Yer Tutucusu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37A487C-0166-4C8B-B4B5-75143DCBCA8D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t Bilgi Yer Tutucusu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2" name="Tarih Yer Tutucusu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59CB71-A860-432B-BAE4-95D877574074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Resim Yazı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tr-TR" smtClean="0"/>
              <a:t>Asıl metin stillerini düzenle</a:t>
            </a:r>
          </a:p>
          <a:p>
            <a:pPr lvl="1" rtl="0"/>
            <a:r>
              <a:rPr lang="tr-TR" smtClean="0"/>
              <a:t>İkinci düzey</a:t>
            </a:r>
          </a:p>
          <a:p>
            <a:pPr lvl="2" rtl="0"/>
            <a:r>
              <a:rPr lang="tr-TR" smtClean="0"/>
              <a:t>Üçüncü düzey</a:t>
            </a:r>
          </a:p>
          <a:p>
            <a:pPr lvl="3" rtl="0"/>
            <a:r>
              <a:rPr lang="tr-TR" smtClean="0"/>
              <a:t>Dördüncü düzey</a:t>
            </a:r>
          </a:p>
          <a:p>
            <a:pPr lvl="4" rtl="0"/>
            <a:r>
              <a:rPr lang="tr-TR" smtClean="0"/>
              <a:t>Beşinci düzey</a:t>
            </a:r>
            <a:endParaRPr lang="tr-TR" dirty="0"/>
          </a:p>
        </p:txBody>
      </p:sp>
      <p:grpSp>
        <p:nvGrpSpPr>
          <p:cNvPr id="615" name="çerçeve" descr="Kutu grafiği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D3F002-4154-46A0-BF13-8639CE4642BC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Resim Yazı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/>
            </a:lvl1pPr>
          </a:lstStyle>
          <a:p>
            <a:pPr rtl="0"/>
            <a:r>
              <a:rPr lang="tr-TR" smtClean="0"/>
              <a:t>Asıl başlık stili için tıklatın</a:t>
            </a:r>
            <a:endParaRPr lang="tr-TR" dirty="0"/>
          </a:p>
        </p:txBody>
      </p:sp>
      <p:sp>
        <p:nvSpPr>
          <p:cNvPr id="3" name="Resim Yer Tutucusu 2" descr="Resim eklemek için boş yer tutucu. Yer tutucuya tıklayın ve eklemek istediğiniz resmi seçin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tr-TR" smtClean="0"/>
              <a:t>Resim eklemek için simgeyi tıklatın</a:t>
            </a:r>
            <a:endParaRPr lang="tr-TR" dirty="0"/>
          </a:p>
        </p:txBody>
      </p:sp>
      <p:grpSp>
        <p:nvGrpSpPr>
          <p:cNvPr id="614" name="çerçeve" descr="Kutu grafiği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Serbest Biçimli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Serbest Biçimli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Serbest Biçimli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Serbest Biçimli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Serbest Biçimli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Serbest Biçimli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Serbest Biçimli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Serbest Biçimli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Serbest Biçimli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Serbest Biçimli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Serbest Biçimli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Serbest Biçimli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Serbest Biçimli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Serbest Biçimli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Serbest Biçimli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Serbest Biçimli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Serbest Biçimli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Serbest Biçimli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Serbest Biçimli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Serbest Biçimli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Serbest Biçimli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Serbest Biçimli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Serbest Biçimli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Serbest Biçimli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Serbest Biçimli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Serbest Biçimli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Serbest Biçimli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Serbest Biçimli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Serbest Biçimli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Serbest Biçimli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Serbest Biçimli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Serbest Biçimli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Serbest Biçimli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Serbest Biçimli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Serbest Biçimli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Serbest Biçimli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Serbest Biçimli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Serbest Biçimli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Serbest Biçimli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Serbest Biçimli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Serbest Biçimli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Serbest Biçimli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Serbest Biçimli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Serbest Biçimli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Serbest Biçimli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Serbest Biçimli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Serbest Biçimli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Serbest Biçimli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Serbest Biçimli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Serbest Biçimli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Serbest Biçimli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Serbest Biçimli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Serbest Biçimli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Serbest Biçimli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Serbest Biçimli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Serbest Biçimli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Serbest Biçimli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Serbest Biçimli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Serbest Biçimli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Serbest Biçimli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Serbest Biçimli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Serbest Biçimli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Serbest Biçimli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Serbest Biçimli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Serbest Biçimli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Serbest Biçimli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Serbest Biçimli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Serbest Biçimli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Serbest Biçimli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Serbest Biçimli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Serbest Biçimli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Serbest Biçimli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Serbest Biçimli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Serbest Biçimli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Serbest Biçimli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Serbest Biçimli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Serbest Biçimli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Serbest Biçimli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Serbest Biçimli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Serbest Biçimli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Serbest Biçimli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Serbest Biçimli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Serbest Biçimli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Serbest Biçimli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Serbest Biçimli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Serbest Biçimli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Serbest Biçimli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Serbest Biçimli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Serbest Biçimli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Serbest Biçimli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Serbest Biçimli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Serbest Biçimli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Serbest Biçimli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Serbest Biçimli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Serbest Biçimli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Serbest Biçimli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Serbest Biçimli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Serbest Biçimli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Serbest Biçimli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Serbest Biçimli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Serbest Biçimli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Serbest Biçimli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Serbest Biçimli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Serbest Biçimli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Serbest Biçimli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Serbest Biçimli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Serbest Biçimli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Serbest Biçimli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Serbest Biçimli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Serbest Biçimli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Serbest Biçimli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Serbest Biçimli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Serbest Biçimli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Serbest Biçimli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Serbest Biçimli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Serbest Biçimli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Serbest Biçimli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Serbest Biçimli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Serbest Biçimli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Serbest Biçimli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Serbest Biçimli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Serbest Biçimli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Serbest Biçimli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Serbest Biçimli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Serbest Biçimli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Serbest Biçimli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Serbest Biçimli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Serbest Biçimli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Serbest Biçimli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Serbest Biçimli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Serbest Biçimli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Serbest Biçimli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Serbest Biçimli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Serbest Biçimli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Serbest Biçimli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Serbest Biçimli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Serbest Biçimli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Serbest Biçimli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Serbest Biçimli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Serbest Biçimli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Serbest Biçimli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Serbest Biçimli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Serbest Biçimli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Serbest Biçimli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Serbest Biçimli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Serbest Biçimli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Serbest Biçimli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Serbest Biçimli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Serbest Biçimli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Serbest Biçimli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Serbest Biçimli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Serbest Biçimli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Serbest Biçimli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Serbest Biçimli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tr-TR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tr-TR" smtClean="0"/>
              <a:t>Asıl metin stillerini düzenle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tr-TR" dirty="0"/>
          </a:p>
        </p:txBody>
      </p:sp>
      <p:sp>
        <p:nvSpPr>
          <p:cNvPr id="5" name="Tarih Yer Tutucusu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EA519B-B6A2-41A7-8490-AD20D538F1D3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tr-TR" smtClean="0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tr-TR" dirty="0" smtClean="0"/>
              <a:t>Asıl başlık stili için tıklatın</a:t>
            </a:r>
            <a:endParaRPr lang="tr-TR" dirty="0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tr-TR" dirty="0" smtClean="0"/>
              <a:t>Asıl metin stillerini düzenlemek için tıklayın</a:t>
            </a:r>
          </a:p>
          <a:p>
            <a:pPr lvl="1" rtl="0"/>
            <a:r>
              <a:rPr lang="tr-TR" dirty="0" smtClean="0"/>
              <a:t>İkinci düzey</a:t>
            </a:r>
          </a:p>
          <a:p>
            <a:pPr lvl="2" rtl="0"/>
            <a:r>
              <a:rPr lang="tr-TR" dirty="0" smtClean="0"/>
              <a:t>Üçüncü düzey</a:t>
            </a:r>
          </a:p>
          <a:p>
            <a:pPr lvl="3" rtl="0"/>
            <a:r>
              <a:rPr lang="tr-TR" dirty="0" smtClean="0"/>
              <a:t>Dördüncü düzey</a:t>
            </a:r>
          </a:p>
          <a:p>
            <a:pPr lvl="4" rtl="0"/>
            <a:r>
              <a:rPr lang="tr-TR" dirty="0" smtClean="0"/>
              <a:t>Beşinci düzey</a:t>
            </a:r>
            <a:endParaRPr lang="tr-TR" dirty="0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tr-TR" dirty="0"/>
          </a:p>
        </p:txBody>
      </p:sp>
      <p:sp>
        <p:nvSpPr>
          <p:cNvPr id="4" name="Tarih Yer Tutucusu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1F2B68EE-1A79-4A33-AC01-82037DE72111}" type="datetime1">
              <a:rPr lang="tr-TR" smtClean="0"/>
              <a:t>29.04.2025</a:t>
            </a:fld>
            <a:endParaRPr lang="tr-TR" dirty="0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tr-TR" smtClean="0"/>
              <a:pPr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tr-TR" dirty="0" smtClean="0">
                <a:latin typeface="Comic Sans MS" panose="030F0702030302020204" pitchFamily="66" charset="0"/>
              </a:rPr>
              <a:t>Next.js </a:t>
            </a:r>
            <a:r>
              <a:rPr lang="tr-TR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>
              <a:solidFill>
                <a:schemeClr val="accent2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tr-TR" b="1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Layouts</a:t>
            </a:r>
            <a:endParaRPr lang="tr-TR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Metin kutusu 3"/>
          <p:cNvSpPr txBox="1"/>
          <p:nvPr/>
        </p:nvSpPr>
        <p:spPr>
          <a:xfrm>
            <a:off x="6310436" y="6280868"/>
            <a:ext cx="5487400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npx</a:t>
            </a:r>
            <a:r>
              <a:rPr lang="tr-TR" sz="2400" dirty="0"/>
              <a:t> </a:t>
            </a:r>
            <a:r>
              <a:rPr lang="tr-TR" sz="2400" dirty="0" err="1"/>
              <a:t>create-next-app@latest</a:t>
            </a:r>
            <a:r>
              <a:rPr lang="tr-TR" sz="2400" dirty="0"/>
              <a:t> </a:t>
            </a: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layout-demo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Metin kutusu 4"/>
          <p:cNvSpPr txBox="1"/>
          <p:nvPr/>
        </p:nvSpPr>
        <p:spPr>
          <a:xfrm>
            <a:off x="10011402" y="44624"/>
            <a:ext cx="2198038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chemeClr val="accent5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albeyazimsoft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Metin kutusu 5"/>
          <p:cNvSpPr txBox="1"/>
          <p:nvPr/>
        </p:nvSpPr>
        <p:spPr>
          <a:xfrm>
            <a:off x="0" y="86174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sp>
        <p:nvSpPr>
          <p:cNvPr id="7" name="Aşağı Bükülü Ok 6"/>
          <p:cNvSpPr/>
          <p:nvPr/>
        </p:nvSpPr>
        <p:spPr>
          <a:xfrm rot="1635666">
            <a:off x="8053499" y="5502383"/>
            <a:ext cx="1008112" cy="582960"/>
          </a:xfrm>
          <a:prstGeom prst="curvedDownArrow">
            <a:avLst>
              <a:gd name="adj1" fmla="val 10779"/>
              <a:gd name="adj2" fmla="val 50000"/>
              <a:gd name="adj3" fmla="val 25000"/>
            </a:avLst>
          </a:prstGeom>
          <a:solidFill>
            <a:schemeClr val="accent2">
              <a:lumMod val="60000"/>
              <a:lumOff val="40000"/>
            </a:schemeClr>
          </a:solidFill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şlık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 smtClean="0">
                <a:solidFill>
                  <a:schemeClr val="accent2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Layouts</a:t>
            </a:r>
            <a:endParaRPr lang="tr-TR" dirty="0">
              <a:solidFill>
                <a:schemeClr val="accent2">
                  <a:lumMod val="60000"/>
                  <a:lumOff val="4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053852" y="1636571"/>
            <a:ext cx="1060065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In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Next.js,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layout.tsx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is a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component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that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defines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layout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and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contains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structures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shared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across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multiple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such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as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headers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,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footers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,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or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sidebars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.</a:t>
            </a:r>
            <a:b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</a:br>
            <a:endParaRPr kumimoji="0" lang="tr-TR" altLang="tr-TR" i="0" u="none" strike="noStrike" cap="none" normalizeH="0" baseline="0" dirty="0" smtClean="0">
              <a:ln>
                <a:noFill/>
              </a:ln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omic Sans MS" panose="030F0702030302020204" pitchFamily="66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Important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note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Comic Sans MS" panose="030F0702030302020204" pitchFamily="66" charset="0"/>
              </a:rPr>
              <a:t>: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/>
            </a:r>
            <a:b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If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you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delete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layout.tsx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, Next.js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will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automatically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generate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new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one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This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happens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because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every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Next.js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app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Comic Sans MS" panose="030F0702030302020204" pitchFamily="66" charset="0"/>
              </a:rPr>
              <a:t>requires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default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layout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to</a:t>
            </a:r>
            <a:endParaRPr kumimoji="0" lang="tr-TR" altLang="tr-T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ensure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a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structured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design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  <a:b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</a:br>
            <a:endParaRPr kumimoji="0" lang="tr-TR" altLang="tr-TR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With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this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approach</a:t>
            </a:r>
            <a:r>
              <a:rPr kumimoji="0" lang="tr-TR" altLang="tr-TR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: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consistent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structure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is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maintained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across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pages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Redundant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component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usage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is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avoided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The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user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experience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remains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organized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and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 </a:t>
            </a:r>
            <a:r>
              <a:rPr kumimoji="0" lang="tr-TR" altLang="tr-TR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seamless</a:t>
            </a:r>
            <a:r>
              <a:rPr kumimoji="0" lang="tr-TR" altLang="tr-TR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. </a:t>
            </a:r>
            <a:r>
              <a:rPr kumimoji="0" lang="tr-TR" altLang="tr-TR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mic Sans MS" panose="030F0702030302020204" pitchFamily="66" charset="0"/>
              </a:rPr>
              <a:t>🚀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1 (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Routing</a:t>
            </a:r>
            <a:r>
              <a:rPr lang="tr-TR" dirty="0" smtClean="0"/>
              <a:t>)</a:t>
            </a:r>
            <a:endParaRPr lang="tr-TR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4" y="1844824"/>
            <a:ext cx="2257740" cy="10574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Metin kutusu 7"/>
          <p:cNvSpPr txBox="1"/>
          <p:nvPr/>
        </p:nvSpPr>
        <p:spPr>
          <a:xfrm>
            <a:off x="3070076" y="1844824"/>
            <a:ext cx="3464410" cy="160043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About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About me!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366318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Profile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My Profile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9682" y="3974225"/>
            <a:ext cx="3210373" cy="17528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8108" y="4031383"/>
            <a:ext cx="3029373" cy="16956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2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Routed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861955" cy="1600438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FirstBlog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First blog post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3961341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SecondPage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Second blog post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596" y="1940102"/>
            <a:ext cx="2419688" cy="15051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4092" y="3942324"/>
            <a:ext cx="3038899" cy="159089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4018" y="3856586"/>
            <a:ext cx="3200847" cy="176237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4" name="Metin kutusu 13"/>
          <p:cNvSpPr txBox="1"/>
          <p:nvPr/>
        </p:nvSpPr>
        <p:spPr>
          <a:xfrm>
            <a:off x="0" y="86174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</p:spTree>
    <p:extLst>
      <p:ext uri="{BB962C8B-B14F-4D97-AF65-F5344CB8AC3E}">
        <p14:creationId xmlns:p14="http://schemas.microsoft.com/office/powerpoint/2010/main" val="441480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3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Dynamic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762568" cy="2677656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2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3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4955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1" y="1835589"/>
            <a:ext cx="2267266" cy="1705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63" y="4518537"/>
            <a:ext cx="3000794" cy="188621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19" y="4518537"/>
            <a:ext cx="309605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2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tr-TR" dirty="0" err="1" smtClean="0"/>
              <a:t>Scenario</a:t>
            </a:r>
            <a:r>
              <a:rPr lang="tr-TR" dirty="0" smtClean="0"/>
              <a:t> 4 (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8" name="Metin kutusu 7"/>
          <p:cNvSpPr txBox="1"/>
          <p:nvPr/>
        </p:nvSpPr>
        <p:spPr>
          <a:xfrm>
            <a:off x="3070076" y="1844824"/>
            <a:ext cx="3762568" cy="2677656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List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2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Product 3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Metin kutusu 8"/>
          <p:cNvSpPr txBox="1"/>
          <p:nvPr/>
        </p:nvSpPr>
        <p:spPr>
          <a:xfrm>
            <a:off x="6953278" y="1835589"/>
            <a:ext cx="49552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Details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about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Metin kutusu 11"/>
          <p:cNvSpPr txBox="1"/>
          <p:nvPr/>
        </p:nvSpPr>
        <p:spPr>
          <a:xfrm>
            <a:off x="10342884" y="6287360"/>
            <a:ext cx="177016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sz="2400" dirty="0" err="1" smtClean="0">
                <a:solidFill>
                  <a:srgbClr val="FFFF00"/>
                </a:solidFill>
              </a:rPr>
              <a:t>npm</a:t>
            </a:r>
            <a:r>
              <a:rPr lang="tr-TR" sz="2400" dirty="0" smtClean="0"/>
              <a:t> </a:t>
            </a:r>
            <a:r>
              <a:rPr lang="tr-TR" sz="2400" dirty="0" err="1" smtClean="0"/>
              <a:t>run</a:t>
            </a:r>
            <a:r>
              <a:rPr lang="tr-TR" sz="2400" dirty="0" smtClean="0"/>
              <a:t> dev</a:t>
            </a:r>
            <a:endParaRPr lang="tr-TR" sz="24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Metin kutusu 9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781" y="1835589"/>
            <a:ext cx="2267266" cy="1705213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0963" y="4518537"/>
            <a:ext cx="3000794" cy="1886213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5919" y="4518537"/>
            <a:ext cx="3096057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2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tr-TR" dirty="0" err="1"/>
              <a:t>Scenario</a:t>
            </a:r>
            <a:r>
              <a:rPr lang="tr-TR" dirty="0"/>
              <a:t> 5 (</a:t>
            </a:r>
            <a:r>
              <a:rPr lang="tr-TR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Dynamic</a:t>
            </a:r>
            <a:r>
              <a:rPr lang="tr-TR" dirty="0"/>
              <a:t>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Nested</a:t>
            </a:r>
            <a:r>
              <a:rPr lang="tr-T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tr-T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Routes</a:t>
            </a:r>
            <a:r>
              <a:rPr lang="tr-TR" dirty="0"/>
              <a:t>)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4726260" y="2492896"/>
            <a:ext cx="6048451" cy="3108543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tr-TR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async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ProductReview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Promise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&lt;{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string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}&gt;;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}) {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{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} </a:t>
            </a:r>
            <a:r>
              <a:rPr lang="tr-TR" sz="1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await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params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tr-TR" sz="1400" dirty="0" err="1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Review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reviewId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CCCCCC"/>
                </a:solidFill>
                <a:latin typeface="Consolas" panose="020B0609020204030204" pitchFamily="49" charset="0"/>
              </a:rPr>
              <a:t>product</a:t>
            </a:r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tr-TR" sz="1400" dirty="0" err="1">
                <a:solidFill>
                  <a:srgbClr val="4FC1FF"/>
                </a:solidFill>
                <a:latin typeface="Consolas" panose="020B0609020204030204" pitchFamily="49" charset="0"/>
              </a:rPr>
              <a:t>productId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tr-TR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tr-TR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tr-TR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tr-TR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tr-TR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Resi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41" y="1746352"/>
            <a:ext cx="2381582" cy="20957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772" y="4293096"/>
            <a:ext cx="3924848" cy="181000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0" y="0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</p:spTree>
    <p:extLst>
      <p:ext uri="{BB962C8B-B14F-4D97-AF65-F5344CB8AC3E}">
        <p14:creationId xmlns:p14="http://schemas.microsoft.com/office/powerpoint/2010/main" val="1797304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522414" y="168025"/>
            <a:ext cx="9143998" cy="1020762"/>
          </a:xfrm>
        </p:spPr>
        <p:txBody>
          <a:bodyPr rtlCol="0"/>
          <a:lstStyle/>
          <a:p>
            <a:r>
              <a:rPr lang="tr-TR" dirty="0">
                <a:latin typeface="Comic Sans MS" panose="030F0702030302020204" pitchFamily="66" charset="0"/>
              </a:rPr>
              <a:t>Next.js </a:t>
            </a:r>
            <a:r>
              <a:rPr lang="tr-TR" dirty="0">
                <a:solidFill>
                  <a:schemeClr val="accent2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Fundamentals</a:t>
            </a:r>
            <a:endParaRPr lang="tr-TR" dirty="0"/>
          </a:p>
        </p:txBody>
      </p:sp>
      <p:sp>
        <p:nvSpPr>
          <p:cNvPr id="7" name="Metin kutusu 6"/>
          <p:cNvSpPr txBox="1"/>
          <p:nvPr/>
        </p:nvSpPr>
        <p:spPr>
          <a:xfrm>
            <a:off x="5230316" y="2950406"/>
            <a:ext cx="4756430" cy="2246769"/>
          </a:xfrm>
          <a:prstGeom prst="rect">
            <a:avLst/>
          </a:prstGeom>
          <a:noFill/>
          <a:ln w="9525"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AlbeyazimSoft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The series will continue...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Don't forget to like and share!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&lt;/&gt;</a:t>
            </a:r>
            <a:endParaRPr lang="en-US" sz="14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  );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Resi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305881" y="1188787"/>
            <a:ext cx="9577064" cy="213225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17748" y="4613519"/>
            <a:ext cx="373211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>
                <a:solidFill>
                  <a:schemeClr val="accent6">
                    <a:lumMod val="40000"/>
                    <a:lumOff val="60000"/>
                  </a:schemeClr>
                </a:solidFill>
                <a:latin typeface="Comic Sans MS" panose="030F0702030302020204" pitchFamily="66" charset="0"/>
              </a:rPr>
              <a:t>https://github.com/oguzhandilek</a:t>
            </a:r>
          </a:p>
        </p:txBody>
      </p:sp>
      <p:pic>
        <p:nvPicPr>
          <p:cNvPr id="1026" name="Picture 2" descr="profil resmi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72" y="2492896"/>
            <a:ext cx="1800200" cy="18002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/>
          <p:cNvSpPr txBox="1"/>
          <p:nvPr/>
        </p:nvSpPr>
        <p:spPr>
          <a:xfrm>
            <a:off x="152048" y="4271887"/>
            <a:ext cx="17203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tr-TR" dirty="0" smtClean="0">
                <a:solidFill>
                  <a:schemeClr val="tx1">
                    <a:lumMod val="65000"/>
                  </a:schemeClr>
                </a:solidFill>
                <a:latin typeface="Comic Sans MS" panose="030F0702030302020204" pitchFamily="66" charset="0"/>
              </a:rPr>
              <a:t>Oğuzhan Dilek</a:t>
            </a:r>
            <a:endParaRPr lang="tr-TR" dirty="0">
              <a:solidFill>
                <a:schemeClr val="tx1">
                  <a:lumMod val="6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6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Yazı Tahtası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94_TF02804846_TF02804846" id="{EB671898-DFF6-4A21-9F6F-F4BD7303EE4C}" vid="{EA7E2B1D-C724-4643-A28D-720D24334D37}"/>
    </a:ext>
  </a:extLst>
</a:theme>
</file>

<file path=ppt/theme/theme2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eması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Yazı tahtası eğitim sunusu (geniş ekran)</Template>
  <TotalTime>1105</TotalTime>
  <Words>170</Words>
  <Application>Microsoft Office PowerPoint</Application>
  <PresentationFormat>Özel</PresentationFormat>
  <Paragraphs>139</Paragraphs>
  <Slides>8</Slides>
  <Notes>8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Consolas</vt:lpstr>
      <vt:lpstr>Corbel</vt:lpstr>
      <vt:lpstr>Yazı Tahtası 16x9</vt:lpstr>
      <vt:lpstr>Next.js Fundamentals</vt:lpstr>
      <vt:lpstr>Layouts</vt:lpstr>
      <vt:lpstr>Scenario 1 (Routing)</vt:lpstr>
      <vt:lpstr>Scenario 2 (Nested Routed)</vt:lpstr>
      <vt:lpstr>Scenario 3 (Dynamic Routes)</vt:lpstr>
      <vt:lpstr>Scenario 4 (Nested Routes)</vt:lpstr>
      <vt:lpstr>Scenario 5 (Dynamic Nested Routes)</vt:lpstr>
      <vt:lpstr>Next.js Fundamentals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Next.js Fundamentals</dc:title>
  <dc:creator>casper</dc:creator>
  <cp:lastModifiedBy>casper</cp:lastModifiedBy>
  <cp:revision>11</cp:revision>
  <dcterms:created xsi:type="dcterms:W3CDTF">2025-04-29T11:14:14Z</dcterms:created>
  <dcterms:modified xsi:type="dcterms:W3CDTF">2025-04-30T06:07:59Z</dcterms:modified>
</cp:coreProperties>
</file>