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NEXT.JS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CATCH ALL SEGMENTS</a:t>
            </a:r>
            <a:endParaRPr lang="tr-TR" dirty="0"/>
          </a:p>
        </p:txBody>
      </p:sp>
      <p:pic>
        <p:nvPicPr>
          <p:cNvPr id="1026" name="Picture 2" descr="How many Pokémon are there? Full list for 2024 | Radio Tim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92" b="97425" l="9728" r="899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31" r="21280"/>
          <a:stretch/>
        </p:blipFill>
        <p:spPr bwMode="auto">
          <a:xfrm>
            <a:off x="465512" y="4208636"/>
            <a:ext cx="2302626" cy="278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kémon at 25: How 151 fictional species took over the world | CNN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41" b="96667" l="0" r="100000">
                        <a14:foregroundMark x1="44635" y1="49722" x2="44635" y2="52037"/>
                        <a14:foregroundMark x1="24792" y1="47963" x2="24948" y2="50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986" y="4859216"/>
            <a:ext cx="3797255" cy="213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kachu Pichu Pokémon, pikachu, logo, gülen png | PNGEg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183781"/>
            <a:ext cx="2594365" cy="259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ni Poké Ball by The Wand Company | Pokémon Center Official Site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667" b="90000" l="4250" r="95667">
                        <a14:foregroundMark x1="69750" y1="57917" x2="69750" y2="57917"/>
                        <a14:foregroundMark x1="70667" y1="56417" x2="74667" y2="50667"/>
                        <a14:foregroundMark x1="46750" y1="43667" x2="47667" y2="40000"/>
                        <a14:backgroundMark x1="31000" y1="82667" x2="56000" y2="8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440" y="3317506"/>
            <a:ext cx="597269" cy="59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714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want to create a Pokémon battle in Next.js?</a:t>
            </a:r>
            <a:endParaRPr lang="tr-TR" dirty="0"/>
          </a:p>
        </p:txBody>
      </p:sp>
      <p:sp>
        <p:nvSpPr>
          <p:cNvPr id="7" name="Unvan 1"/>
          <p:cNvSpPr txBox="1">
            <a:spLocks/>
          </p:cNvSpPr>
          <p:nvPr/>
        </p:nvSpPr>
        <p:spPr>
          <a:xfrm>
            <a:off x="1251678" y="4944860"/>
            <a:ext cx="10502172" cy="24751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Then </a:t>
            </a:r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you need to know who your opponent is… and for that, </a:t>
            </a:r>
            <a:r>
              <a:rPr lang="en-US" sz="4000" dirty="0">
                <a:solidFill>
                  <a:srgbClr val="2A1A00"/>
                </a:solidFill>
              </a:rPr>
              <a:t>catch all segments </a:t>
            </a:r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will be your </a:t>
            </a:r>
            <a:r>
              <a:rPr lang="en-US" sz="4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Pokédex</a:t>
            </a:r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!</a:t>
            </a:r>
            <a:endParaRPr lang="tr-TR" sz="4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1" name="Picture 3" descr="Every Pokémon Battle Gimmick Through Gen 9, Rank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237" y="1874517"/>
            <a:ext cx="5759204" cy="287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42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023" y="1904866"/>
            <a:ext cx="3272002" cy="26493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Metin kutusu 4"/>
          <p:cNvSpPr txBox="1"/>
          <p:nvPr/>
        </p:nvSpPr>
        <p:spPr>
          <a:xfrm>
            <a:off x="6591300" y="28289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790" y="1595797"/>
            <a:ext cx="6592220" cy="32675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Unvan 1"/>
          <p:cNvSpPr>
            <a:spLocks noGrp="1"/>
          </p:cNvSpPr>
          <p:nvPr>
            <p:ph type="title"/>
          </p:nvPr>
        </p:nvSpPr>
        <p:spPr>
          <a:xfrm>
            <a:off x="3407138" y="241465"/>
            <a:ext cx="5832111" cy="924059"/>
          </a:xfrm>
        </p:spPr>
        <p:txBody>
          <a:bodyPr>
            <a:normAutofit/>
          </a:bodyPr>
          <a:lstStyle/>
          <a:p>
            <a:pPr algn="ctr"/>
            <a:r>
              <a:rPr lang="tr-TR" dirty="0" smtClean="0"/>
              <a:t>📂[</a:t>
            </a:r>
            <a:r>
              <a:rPr lang="tr-TR" dirty="0" smtClean="0">
                <a:solidFill>
                  <a:schemeClr val="accent1"/>
                </a:solidFill>
              </a:rPr>
              <a:t>[</a:t>
            </a:r>
            <a:r>
              <a:rPr lang="tr-TR" dirty="0" smtClean="0"/>
              <a:t>…</a:t>
            </a:r>
            <a:r>
              <a:rPr lang="tr-TR" dirty="0" err="1" smtClean="0"/>
              <a:t>slug</a:t>
            </a:r>
            <a:r>
              <a:rPr lang="tr-TR" dirty="0" smtClean="0">
                <a:solidFill>
                  <a:schemeClr val="accent1"/>
                </a:solidFill>
              </a:rPr>
              <a:t>]</a:t>
            </a:r>
            <a:r>
              <a:rPr lang="tr-TR" dirty="0" smtClean="0"/>
              <a:t>]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114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627265"/>
          </a:xfrm>
        </p:spPr>
        <p:txBody>
          <a:bodyPr>
            <a:normAutofit fontScale="90000"/>
          </a:bodyPr>
          <a:lstStyle/>
          <a:p>
            <a:r>
              <a:rPr lang="tr-TR" sz="4000" b="1" dirty="0"/>
              <a:t>URL </a:t>
            </a:r>
            <a:r>
              <a:rPr lang="tr-TR" sz="4000" b="1" dirty="0" err="1"/>
              <a:t>Scenarios</a:t>
            </a:r>
            <a:r>
              <a:rPr lang="tr-TR" sz="4000" b="1" dirty="0" smtClean="0"/>
              <a:t>:</a:t>
            </a:r>
            <a:endParaRPr lang="tr-TR" sz="4000" dirty="0"/>
          </a:p>
        </p:txBody>
      </p:sp>
      <p:sp>
        <p:nvSpPr>
          <p:cNvPr id="8" name="Unvan 1"/>
          <p:cNvSpPr txBox="1">
            <a:spLocks/>
          </p:cNvSpPr>
          <p:nvPr/>
        </p:nvSpPr>
        <p:spPr>
          <a:xfrm>
            <a:off x="927828" y="1144384"/>
            <a:ext cx="10502172" cy="12559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/POKEMON/PIKACHU/VS/BULBASAUR </a:t>
            </a:r>
            <a:r>
              <a:rPr lang="en-US" sz="1800" dirty="0" smtClean="0"/>
              <a:t>→</a:t>
            </a:r>
            <a:r>
              <a:rPr lang="en-US" sz="1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/>
              <a:t>Pikachu is battling </a:t>
            </a:r>
            <a:r>
              <a:rPr lang="en-US" sz="1800" dirty="0" err="1"/>
              <a:t>Bulbasaur</a:t>
            </a:r>
            <a:r>
              <a:rPr lang="en-US" sz="1800" dirty="0" smtClean="0"/>
              <a:t>!</a:t>
            </a:r>
            <a:r>
              <a:rPr lang="tr-TR" sz="1800" dirty="0" smtClean="0"/>
              <a:t/>
            </a:r>
            <a:br>
              <a:rPr lang="tr-TR" sz="1800" dirty="0" smtClean="0"/>
            </a:br>
            <a:endParaRPr lang="tr-TR" sz="18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pokemon</a:t>
            </a:r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/fire/</a:t>
            </a:r>
            <a:r>
              <a:rPr lang="en-US" sz="1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charizard</a:t>
            </a:r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/vs/water/</a:t>
            </a:r>
            <a:r>
              <a:rPr lang="en-US" sz="1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blastoise</a:t>
            </a:r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/>
              <a:t>→ Even multi-segment battles are possible.</a:t>
            </a:r>
            <a:endParaRPr lang="tr-TR" sz="1800" dirty="0"/>
          </a:p>
        </p:txBody>
      </p:sp>
      <p:sp>
        <p:nvSpPr>
          <p:cNvPr id="11" name="Unvan 1"/>
          <p:cNvSpPr txBox="1">
            <a:spLocks/>
          </p:cNvSpPr>
          <p:nvPr/>
        </p:nvSpPr>
        <p:spPr>
          <a:xfrm>
            <a:off x="1251678" y="2630285"/>
            <a:ext cx="10178322" cy="6272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Why Use Catch All Segments?</a:t>
            </a:r>
            <a:endParaRPr lang="tr-TR" sz="3600" dirty="0"/>
          </a:p>
        </p:txBody>
      </p:sp>
      <p:sp>
        <p:nvSpPr>
          <p:cNvPr id="12" name="Unvan 1"/>
          <p:cNvSpPr txBox="1">
            <a:spLocks/>
          </p:cNvSpPr>
          <p:nvPr/>
        </p:nvSpPr>
        <p:spPr>
          <a:xfrm>
            <a:off x="927828" y="3392285"/>
            <a:ext cx="10502172" cy="18559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/>
              <a:t>Flexibility: </a:t>
            </a:r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Easily handle </a:t>
            </a:r>
            <a:r>
              <a:rPr lang="en-US" sz="1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COMPLEX </a:t>
            </a:r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and deeply nested URL </a:t>
            </a:r>
            <a:r>
              <a:rPr lang="en-US" sz="1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structures.</a:t>
            </a:r>
            <a:r>
              <a:rPr lang="tr-TR" sz="1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/>
            </a:r>
            <a:br>
              <a:rPr lang="tr-TR" sz="1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endParaRPr lang="tr-TR" sz="18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 smtClean="0"/>
              <a:t>Advanced </a:t>
            </a:r>
            <a:r>
              <a:rPr lang="en-US" sz="1800" dirty="0"/>
              <a:t>Routing: </a:t>
            </a:r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Embed battles, abilities, element types, and more directly into the path</a:t>
            </a:r>
            <a:r>
              <a:rPr lang="en-US" sz="1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.</a:t>
            </a:r>
            <a:r>
              <a:rPr lang="tr-TR" sz="1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/>
            </a:r>
            <a:br>
              <a:rPr lang="tr-TR" sz="1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</a:br>
            <a:endParaRPr lang="tr-TR" sz="18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800" dirty="0" smtClean="0"/>
              <a:t>Real-World </a:t>
            </a:r>
            <a:r>
              <a:rPr lang="en-US" sz="1800" dirty="0"/>
              <a:t>Applications: </a:t>
            </a:r>
            <a:r>
              <a:rPr lang="en-U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Perfect for blogs, nested categories, dynamic content, and more.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416478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If we’re building Pokémon battles in </a:t>
            </a:r>
            <a:r>
              <a:rPr lang="en-US" sz="3600" dirty="0">
                <a:solidFill>
                  <a:schemeClr val="accent1"/>
                </a:solidFill>
              </a:rPr>
              <a:t>Next.js</a:t>
            </a:r>
            <a:r>
              <a:rPr lang="en-US" sz="3600" dirty="0"/>
              <a:t>, then </a:t>
            </a:r>
            <a:r>
              <a:rPr lang="en-US" sz="3600" dirty="0">
                <a:solidFill>
                  <a:schemeClr val="accent1"/>
                </a:solidFill>
              </a:rPr>
              <a:t>Catch All Segments </a:t>
            </a:r>
            <a:r>
              <a:rPr lang="en-US" sz="3600" dirty="0"/>
              <a:t>are our Ultra Ball!</a:t>
            </a:r>
            <a:endParaRPr lang="tr-TR" sz="3600" dirty="0"/>
          </a:p>
        </p:txBody>
      </p:sp>
      <p:sp>
        <p:nvSpPr>
          <p:cNvPr id="3" name="Metin kutusu 2"/>
          <p:cNvSpPr txBox="1"/>
          <p:nvPr/>
        </p:nvSpPr>
        <p:spPr>
          <a:xfrm>
            <a:off x="5772150" y="3371850"/>
            <a:ext cx="6009979" cy="3139321"/>
          </a:xfrm>
          <a:prstGeom prst="rect">
            <a:avLst/>
          </a:prstGeom>
          <a:solidFill>
            <a:schemeClr val="tx2"/>
          </a:solidFill>
          <a:scene3d>
            <a:camera prst="perspective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AlbeyazimSoft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The series will continue...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Don't forget to like and share!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tr-TR" dirty="0"/>
          </a:p>
        </p:txBody>
      </p:sp>
      <p:sp>
        <p:nvSpPr>
          <p:cNvPr id="6" name="Metin kutusu 5"/>
          <p:cNvSpPr txBox="1"/>
          <p:nvPr/>
        </p:nvSpPr>
        <p:spPr>
          <a:xfrm>
            <a:off x="1765573" y="5492473"/>
            <a:ext cx="373211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https://github.com/oguzhandilek</a:t>
            </a:r>
          </a:p>
        </p:txBody>
      </p:sp>
      <p:pic>
        <p:nvPicPr>
          <p:cNvPr id="8" name="Picture 2" descr="profil resm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597" y="3371850"/>
            <a:ext cx="1800200" cy="1800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etin kutusu 8"/>
          <p:cNvSpPr txBox="1"/>
          <p:nvPr/>
        </p:nvSpPr>
        <p:spPr>
          <a:xfrm>
            <a:off x="1799873" y="5150841"/>
            <a:ext cx="172034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 smtClean="0">
                <a:solidFill>
                  <a:schemeClr val="tx1">
                    <a:lumMod val="65000"/>
                  </a:schemeClr>
                </a:solidFill>
                <a:latin typeface="Comic Sans MS" panose="030F0702030302020204" pitchFamily="66" charset="0"/>
              </a:rPr>
              <a:t>Oğuzhan Dilek</a:t>
            </a:r>
            <a:endParaRPr lang="tr-TR" dirty="0">
              <a:solidFill>
                <a:schemeClr val="tx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5122" name="Picture 2" descr="Pikachu - Sleep Style Dex - Pokémon Slee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075" y="4533942"/>
            <a:ext cx="28575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Mini Poké Ball by The Wand Company | Pokémon Center Official Site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667" b="90000" l="4250" r="95667">
                        <a14:foregroundMark x1="69750" y1="57917" x2="69750" y2="57917"/>
                        <a14:foregroundMark x1="70667" y1="56417" x2="74667" y2="50667"/>
                        <a14:foregroundMark x1="46750" y1="43667" x2="47667" y2="40000"/>
                        <a14:backgroundMark x1="31000" y1="82667" x2="56000" y2="8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675" y="5172629"/>
            <a:ext cx="319844" cy="31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03015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TM10001106[[fn=Rozet]]</Template>
  <TotalTime>44</TotalTime>
  <Words>97</Words>
  <Application>Microsoft Office PowerPoint</Application>
  <PresentationFormat>Geniş ekran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1" baseType="lpstr">
      <vt:lpstr>Arial</vt:lpstr>
      <vt:lpstr>Comic Sans MS</vt:lpstr>
      <vt:lpstr>Consolas</vt:lpstr>
      <vt:lpstr>Gill Sans MT</vt:lpstr>
      <vt:lpstr>Impact</vt:lpstr>
      <vt:lpstr>Badge</vt:lpstr>
      <vt:lpstr>NEXT.JS</vt:lpstr>
      <vt:lpstr>Do you want to create a Pokémon battle in Next.js?</vt:lpstr>
      <vt:lpstr>📂[[…slug]]</vt:lpstr>
      <vt:lpstr>URL Scenarios:</vt:lpstr>
      <vt:lpstr>If we’re building Pokémon battles in Next.js, then Catch All Segments are our Ultra Ball!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NEXT.JS</dc:title>
  <dc:creator>casper</dc:creator>
  <cp:lastModifiedBy>casper</cp:lastModifiedBy>
  <cp:revision>5</cp:revision>
  <dcterms:created xsi:type="dcterms:W3CDTF">2025-05-05T12:33:42Z</dcterms:created>
  <dcterms:modified xsi:type="dcterms:W3CDTF">2025-05-05T13:18:19Z</dcterms:modified>
</cp:coreProperties>
</file>