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8" r:id="rId5"/>
    <p:sldId id="269" r:id="rId6"/>
    <p:sldId id="270" r:id="rId7"/>
    <p:sldId id="263" r:id="rId8"/>
    <p:sldId id="271" r:id="rId9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46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173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730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962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152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097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Comic Sans MS" panose="030F0702030302020204" pitchFamily="66" charset="0"/>
              </a:rPr>
              <a:t>Next.js </a:t>
            </a:r>
            <a:r>
              <a:rPr lang="tr-T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Fundamentals</a:t>
            </a:r>
            <a:endParaRPr lang="tr-TR" dirty="0"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Routing</a:t>
            </a:r>
            <a:endParaRPr lang="tr-T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6310436" y="6280868"/>
            <a:ext cx="56172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npx</a:t>
            </a:r>
            <a:r>
              <a:rPr lang="tr-TR" sz="2400" dirty="0"/>
              <a:t> </a:t>
            </a:r>
            <a:r>
              <a:rPr lang="tr-TR" sz="2400" dirty="0" err="1"/>
              <a:t>create-next-app@latest</a:t>
            </a:r>
            <a:r>
              <a:rPr lang="tr-TR" sz="2400" dirty="0"/>
              <a:t> </a:t>
            </a:r>
            <a:r>
              <a:rPr lang="tr-TR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routing-demo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0011402" y="44624"/>
            <a:ext cx="21980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albeyazimsoft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0" y="86174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  <a:endParaRPr lang="tr-TR" dirty="0">
              <a:solidFill>
                <a:schemeClr val="accent6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Aşağı Bükülü Ok 6"/>
          <p:cNvSpPr/>
          <p:nvPr/>
        </p:nvSpPr>
        <p:spPr>
          <a:xfrm rot="1635666">
            <a:off x="8053499" y="5502383"/>
            <a:ext cx="1008112" cy="582960"/>
          </a:xfrm>
          <a:prstGeom prst="curvedDownArrow">
            <a:avLst>
              <a:gd name="adj1" fmla="val 10779"/>
              <a:gd name="adj2" fmla="val 50000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Routing </a:t>
            </a:r>
            <a:r>
              <a:rPr lang="tr-T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Conventions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>
                <a:latin typeface="Comic Sans MS" panose="030F0702030302020204" pitchFamily="66" charset="0"/>
              </a:rPr>
              <a:t>All routes must live inside the app folder</a:t>
            </a:r>
          </a:p>
          <a:p>
            <a:r>
              <a:rPr lang="en-US" dirty="0">
                <a:latin typeface="Comic Sans MS" panose="030F0702030302020204" pitchFamily="66" charset="0"/>
              </a:rPr>
              <a:t>Route files must be named either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page.js</a:t>
            </a:r>
            <a:r>
              <a:rPr lang="en-US" dirty="0">
                <a:latin typeface="Comic Sans MS" panose="030F0702030302020204" pitchFamily="66" charset="0"/>
              </a:rPr>
              <a:t> or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page.tsx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Each folder represents a segment of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URL path</a:t>
            </a:r>
          </a:p>
          <a:p>
            <a:r>
              <a:rPr lang="en-US" dirty="0">
                <a:latin typeface="Comic Sans MS" panose="030F0702030302020204" pitchFamily="66" charset="0"/>
              </a:rPr>
              <a:t>When these conventions are followed,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the file automatically </a:t>
            </a:r>
            <a:r>
              <a:rPr lang="en-US" dirty="0">
                <a:latin typeface="Comic Sans MS" panose="030F0702030302020204" pitchFamily="66" charset="0"/>
              </a:rPr>
              <a:t>becomes available as a route.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0011402" y="6474818"/>
            <a:ext cx="21980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albeyazimsoft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0" y="6516368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  <a:endParaRPr lang="tr-TR" dirty="0">
              <a:solidFill>
                <a:schemeClr val="accent6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Scenario</a:t>
            </a:r>
            <a:r>
              <a:rPr lang="tr-TR" dirty="0" smtClean="0"/>
              <a:t> 1 (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4" y="1844824"/>
            <a:ext cx="2257740" cy="1057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Metin kutusu 7"/>
          <p:cNvSpPr txBox="1"/>
          <p:nvPr/>
        </p:nvSpPr>
        <p:spPr>
          <a:xfrm>
            <a:off x="3070076" y="1844824"/>
            <a:ext cx="3464410" cy="1600438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About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About me!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953278" y="1835589"/>
            <a:ext cx="366318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Profile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My Profile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682" y="3974225"/>
            <a:ext cx="3210373" cy="1752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108" y="4031383"/>
            <a:ext cx="3029373" cy="1695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Metin kutusu 11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Scenario</a:t>
            </a:r>
            <a:r>
              <a:rPr lang="tr-TR" dirty="0" smtClean="0"/>
              <a:t> 2 (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Nested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070076" y="1844824"/>
            <a:ext cx="3861955" cy="1600438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FirstBlog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First blog post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953278" y="1835589"/>
            <a:ext cx="39613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SecondPage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Second blog post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96" y="1940102"/>
            <a:ext cx="2419688" cy="150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92" y="3942324"/>
            <a:ext cx="3038899" cy="1590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018" y="3856586"/>
            <a:ext cx="3200847" cy="1762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Metin kutusu 13"/>
          <p:cNvSpPr txBox="1"/>
          <p:nvPr/>
        </p:nvSpPr>
        <p:spPr>
          <a:xfrm>
            <a:off x="0" y="86174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  <a:endParaRPr lang="tr-TR" dirty="0">
              <a:solidFill>
                <a:schemeClr val="accent6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8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Scenario</a:t>
            </a:r>
            <a:r>
              <a:rPr lang="tr-TR" dirty="0" smtClean="0"/>
              <a:t> 3 (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Dynamic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070076" y="1844824"/>
            <a:ext cx="3762568" cy="2677656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Products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Products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2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3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953278" y="1835589"/>
            <a:ext cx="4955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ProductDetails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&lt;{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}&gt;;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Details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about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product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0" y="0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  <a:endParaRPr lang="tr-TR" dirty="0">
              <a:solidFill>
                <a:schemeClr val="accent6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1" y="1835589"/>
            <a:ext cx="2267266" cy="170521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963" y="4518537"/>
            <a:ext cx="3000794" cy="188621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919" y="4518537"/>
            <a:ext cx="309605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2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Scenario</a:t>
            </a:r>
            <a:r>
              <a:rPr lang="tr-TR" dirty="0" smtClean="0"/>
              <a:t> 4 (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Nested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070076" y="1844824"/>
            <a:ext cx="3762568" cy="2677656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Products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Products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2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3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953278" y="1835589"/>
            <a:ext cx="4955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ProductDetails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&lt;{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}&gt;;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Details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about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product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0" y="0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  <a:endParaRPr lang="tr-TR" dirty="0">
              <a:solidFill>
                <a:schemeClr val="accent6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1" y="1835589"/>
            <a:ext cx="2267266" cy="170521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963" y="4518537"/>
            <a:ext cx="3000794" cy="188621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919" y="4518537"/>
            <a:ext cx="309605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2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Scenario</a:t>
            </a:r>
            <a:r>
              <a:rPr lang="tr-TR" dirty="0"/>
              <a:t> 5 (</a:t>
            </a:r>
            <a:r>
              <a:rPr lang="tr-TR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</a:t>
            </a:r>
            <a:r>
              <a:rPr lang="tr-TR" dirty="0"/>
              <a:t> 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Nested</a:t>
            </a:r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Routes</a:t>
            </a:r>
            <a:r>
              <a:rPr lang="tr-TR" dirty="0"/>
              <a:t>)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726260" y="2492896"/>
            <a:ext cx="6048451" cy="3108543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ProductReview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&lt;{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reviewId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}&gt;;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reviewId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Review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reviewId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product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1" y="1746352"/>
            <a:ext cx="2381582" cy="2095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4293096"/>
            <a:ext cx="3924848" cy="1810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305881" y="1188787"/>
            <a:ext cx="9577064" cy="213225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0" y="0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  <a:endParaRPr lang="tr-TR" dirty="0">
              <a:solidFill>
                <a:schemeClr val="accent6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168025"/>
            <a:ext cx="9143998" cy="1020762"/>
          </a:xfrm>
        </p:spPr>
        <p:txBody>
          <a:bodyPr rtlCol="0"/>
          <a:lstStyle/>
          <a:p>
            <a:r>
              <a:rPr lang="tr-TR" dirty="0">
                <a:latin typeface="Comic Sans MS" panose="030F0702030302020204" pitchFamily="66" charset="0"/>
              </a:rPr>
              <a:t>Next.js </a:t>
            </a:r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Fundamentals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5230316" y="2950406"/>
            <a:ext cx="4756430" cy="224676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AlbeyazimSoft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The series will continue...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Don't forget to like and share!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305881" y="1188787"/>
            <a:ext cx="9577064" cy="213225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117748" y="4613519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  <a:endParaRPr lang="tr-TR" dirty="0">
              <a:solidFill>
                <a:schemeClr val="accent6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profil resm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2492896"/>
            <a:ext cx="1800200" cy="1800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52048" y="4271887"/>
            <a:ext cx="17203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tx1">
                    <a:lumMod val="65000"/>
                  </a:schemeClr>
                </a:solidFill>
                <a:latin typeface="Comic Sans MS" panose="030F0702030302020204" pitchFamily="66" charset="0"/>
              </a:rPr>
              <a:t>Oğuzhan Dilek</a:t>
            </a:r>
            <a:endParaRPr lang="tr-TR" dirty="0">
              <a:solidFill>
                <a:schemeClr val="tx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121</TotalTime>
  <Words>186</Words>
  <Application>Microsoft Office PowerPoint</Application>
  <PresentationFormat>Özel</PresentationFormat>
  <Paragraphs>135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Comic Sans MS</vt:lpstr>
      <vt:lpstr>Consolas</vt:lpstr>
      <vt:lpstr>Corbel</vt:lpstr>
      <vt:lpstr>Yazı Tahtası 16x9</vt:lpstr>
      <vt:lpstr>Next.js Fundamentals</vt:lpstr>
      <vt:lpstr>Routing Conventions</vt:lpstr>
      <vt:lpstr>Scenario 1 (Routing)</vt:lpstr>
      <vt:lpstr>Scenario 2 (Nested Routed)</vt:lpstr>
      <vt:lpstr>Scenario 3 (Dynamic Routes)</vt:lpstr>
      <vt:lpstr>Scenario 4 (Nested Routes)</vt:lpstr>
      <vt:lpstr>Scenario 5 (Dynamic Nested Routes)</vt:lpstr>
      <vt:lpstr>Next.js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 Fundamentals</dc:title>
  <dc:creator>casper</dc:creator>
  <cp:lastModifiedBy>casper</cp:lastModifiedBy>
  <cp:revision>9</cp:revision>
  <dcterms:created xsi:type="dcterms:W3CDTF">2025-04-29T11:14:14Z</dcterms:created>
  <dcterms:modified xsi:type="dcterms:W3CDTF">2025-04-29T13:16:10Z</dcterms:modified>
</cp:coreProperties>
</file>