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Başlık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cxnSp>
        <p:nvCxnSpPr>
          <p:cNvPr id="8" name="Düz Bağlayıcı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Veri Yer Tutucus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10.10.2016</a:t>
            </a:fld>
            <a:endParaRPr lang="tr-TR"/>
          </a:p>
        </p:txBody>
      </p:sp>
      <p:sp>
        <p:nvSpPr>
          <p:cNvPr id="16" name="Slayt Numarası Yer Tutucusu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İçerik Yer Tutucus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10.10.2016</a:t>
            </a:fld>
            <a:endParaRPr lang="tr-TR"/>
          </a:p>
        </p:txBody>
      </p:sp>
      <p:sp>
        <p:nvSpPr>
          <p:cNvPr id="15" name="Slayt Numarası Yer Tutucusu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Altbilgi Yer Tutucusu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7" name="Başlık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cxnSp>
        <p:nvCxnSpPr>
          <p:cNvPr id="7" name="Düz Bağlayıcı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10.10.2016</a:t>
            </a:fld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32" name="İçerik Yer Tutucus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34" name="İçerik Yer Tutucus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2" name="Metin Yer Tutucus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cxnSp>
        <p:nvCxnSpPr>
          <p:cNvPr id="10" name="Düz Bağlayıcı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İçerik Yer Tutucus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31" name="Başlık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10.10.2016</a:t>
            </a:fld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10.10.2016</a:t>
            </a:fld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Yer Tutucus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Veri Yer Tutucus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10.10.2016</a:t>
            </a:fld>
            <a:endParaRPr lang="tr-TR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5" name="Başlık Yer Tutucu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Oğuzhan Ergin</a:t>
            </a:r>
          </a:p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Furkan Çakır</a:t>
            </a:r>
          </a:p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Tevfik Mert Azizoğlu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Personel Takip Sistemi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764704"/>
            <a:ext cx="338651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0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32656"/>
            <a:ext cx="2381250" cy="962025"/>
          </a:xfrm>
        </p:spPr>
      </p:pic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 Amacı</a:t>
            </a:r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611560" y="1700808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Personel Takip Sistemi v1 olarak amacımız;</a:t>
            </a:r>
          </a:p>
          <a:p>
            <a:endParaRPr lang="tr-T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sz="2800" dirty="0" smtClean="0"/>
              <a:t>Şirkete ait personel bilgilerini tutmak.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800" dirty="0" smtClean="0"/>
              <a:t>Personel bilgileri baz alınarak bir personelle ilgili tüm işlemleri kaydetmek.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800" dirty="0" smtClean="0"/>
              <a:t>Maaş hesaplanması.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800" dirty="0" smtClean="0"/>
              <a:t>Mesai kaydı tutulması ve düzenlenmesi.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800" dirty="0" smtClean="0"/>
              <a:t>İzin giriş ve çıkışlarının yapılması.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800" dirty="0" smtClean="0"/>
              <a:t>Prim ödenmesi gibi işlemlerin yapılması.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829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32656"/>
            <a:ext cx="2381250" cy="962025"/>
          </a:xfrm>
        </p:spPr>
      </p:pic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 Özellikleri</a:t>
            </a:r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611560" y="1700808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Personel Takip Sistemi v1 özellikleri;</a:t>
            </a:r>
          </a:p>
          <a:p>
            <a:endParaRPr lang="tr-TR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tr-TR" sz="2800" dirty="0" smtClean="0"/>
              <a:t>Sade renk tonlarına sahiptir. Göz yormaz, kolay anlaşılır.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r-TR" sz="2800" dirty="0" smtClean="0"/>
              <a:t>Kullanıcı deneyimine önem verilmiştir.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r-TR" sz="2800" dirty="0" smtClean="0"/>
              <a:t>Sadece yönetici hesabının kullanacağı şekilde organize edilmiştir.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r-TR" sz="2800" dirty="0" smtClean="0"/>
              <a:t>Amacına uygun tüm özellikler için gerekli ekranlar ayrı ayrı tasarlanmıştır.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5624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32656"/>
            <a:ext cx="2381250" cy="962025"/>
          </a:xfrm>
        </p:spPr>
      </p:pic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PTS V1 Ekranlar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1" y="1556793"/>
            <a:ext cx="5194754" cy="276673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828078"/>
            <a:ext cx="5252679" cy="273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32656"/>
            <a:ext cx="2381250" cy="962025"/>
          </a:xfrm>
        </p:spPr>
      </p:pic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PTS V1 Ekranlar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6012160" cy="309637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861048"/>
            <a:ext cx="5022304" cy="26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32656"/>
            <a:ext cx="2381250" cy="962025"/>
          </a:xfrm>
        </p:spPr>
      </p:pic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PTS V1 Ekranlar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619494"/>
            <a:ext cx="5514087" cy="290853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89040"/>
            <a:ext cx="5082040" cy="265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566281" y="3356992"/>
            <a:ext cx="8229600" cy="1219200"/>
          </a:xfrm>
        </p:spPr>
        <p:txBody>
          <a:bodyPr>
            <a:normAutofit/>
          </a:bodyPr>
          <a:lstStyle/>
          <a:p>
            <a:pPr algn="ctr"/>
            <a:r>
              <a:rPr lang="tr-T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TEŞEKKÜRLER….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764704"/>
            <a:ext cx="338651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ğıt">
  <a:themeElements>
    <a:clrScheme name="Kağıt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Kağıt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ağıt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</TotalTime>
  <Words>111</Words>
  <Application>Microsoft Office PowerPoint</Application>
  <PresentationFormat>Ekran Gösterisi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Kağıt</vt:lpstr>
      <vt:lpstr>Personel Takip Sistemi</vt:lpstr>
      <vt:lpstr>Program Amacı</vt:lpstr>
      <vt:lpstr>Program Özellikleri</vt:lpstr>
      <vt:lpstr>PTS V1 Ekranlar</vt:lpstr>
      <vt:lpstr>PTS V1 Ekranlar</vt:lpstr>
      <vt:lpstr>PTS V1 Ekranlar</vt:lpstr>
      <vt:lpstr>TEŞEKKÜRLER….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Personel Takip Sistemi</dc:title>
  <dc:creator>TMert</dc:creator>
  <cp:lastModifiedBy>TMert</cp:lastModifiedBy>
  <cp:revision>2</cp:revision>
  <dcterms:created xsi:type="dcterms:W3CDTF">2016-10-10T00:02:30Z</dcterms:created>
  <dcterms:modified xsi:type="dcterms:W3CDTF">2016-10-10T00:18:51Z</dcterms:modified>
</cp:coreProperties>
</file>