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20F6E-EA2B-4195-A3D6-719546D70B8D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1552-2B9A-43BF-9BBD-DF0B5038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3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20F6E-EA2B-4195-A3D6-719546D70B8D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1552-2B9A-43BF-9BBD-DF0B5038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93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20F6E-EA2B-4195-A3D6-719546D70B8D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1552-2B9A-43BF-9BBD-DF0B5038B6D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3837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20F6E-EA2B-4195-A3D6-719546D70B8D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1552-2B9A-43BF-9BBD-DF0B5038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28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20F6E-EA2B-4195-A3D6-719546D70B8D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1552-2B9A-43BF-9BBD-DF0B5038B6D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6549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20F6E-EA2B-4195-A3D6-719546D70B8D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1552-2B9A-43BF-9BBD-DF0B5038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7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20F6E-EA2B-4195-A3D6-719546D70B8D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1552-2B9A-43BF-9BBD-DF0B5038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02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20F6E-EA2B-4195-A3D6-719546D70B8D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1552-2B9A-43BF-9BBD-DF0B5038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9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20F6E-EA2B-4195-A3D6-719546D70B8D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1552-2B9A-43BF-9BBD-DF0B5038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16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20F6E-EA2B-4195-A3D6-719546D70B8D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1552-2B9A-43BF-9BBD-DF0B5038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31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20F6E-EA2B-4195-A3D6-719546D70B8D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1552-2B9A-43BF-9BBD-DF0B5038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75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20F6E-EA2B-4195-A3D6-719546D70B8D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1552-2B9A-43BF-9BBD-DF0B5038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57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20F6E-EA2B-4195-A3D6-719546D70B8D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1552-2B9A-43BF-9BBD-DF0B5038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1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20F6E-EA2B-4195-A3D6-719546D70B8D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1552-2B9A-43BF-9BBD-DF0B5038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20F6E-EA2B-4195-A3D6-719546D70B8D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1552-2B9A-43BF-9BBD-DF0B5038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58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1552-2B9A-43BF-9BBD-DF0B5038B6D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20F6E-EA2B-4195-A3D6-719546D70B8D}" type="datetimeFigureOut">
              <a:rPr lang="en-US" smtClean="0"/>
              <a:t>7/30/2021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6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20F6E-EA2B-4195-A3D6-719546D70B8D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9551552-2B9A-43BF-9BBD-DF0B5038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00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how-ajax-work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616BE7-D382-4629-A7F0-E7EDD610BE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>
                <a:solidFill>
                  <a:schemeClr val="tx1">
                    <a:lumMod val="95000"/>
                  </a:schemeClr>
                </a:solidFill>
              </a:rPr>
              <a:t>AJAX Tekniği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F5734B0-E55B-4D8F-BD4B-EFF0568074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Oğuzhan TAŞ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361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D67EAF6-4A96-4BEA-9790-9AA09D44A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tr-TR"/>
              <a:t>AJAX nedir?</a:t>
            </a:r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766D5D7-16AD-46DE-B77C-790F6523A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57420"/>
            <a:ext cx="2751668" cy="1320800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19079FB-A944-4D1C-B5A1-9FDBA3224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9526" y="1666067"/>
            <a:ext cx="5536335" cy="3880773"/>
          </a:xfrm>
        </p:spPr>
        <p:txBody>
          <a:bodyPr>
            <a:normAutofit/>
          </a:bodyPr>
          <a:lstStyle/>
          <a:p>
            <a:r>
              <a:rPr lang="tr-TR" sz="2400" dirty="0"/>
              <a:t>AJAX, Asenkron </a:t>
            </a:r>
            <a:r>
              <a:rPr lang="tr-TR" sz="2400" dirty="0" err="1"/>
              <a:t>JavaScript</a:t>
            </a:r>
            <a:r>
              <a:rPr lang="tr-TR" sz="2400" dirty="0"/>
              <a:t> ve XML (</a:t>
            </a:r>
            <a:r>
              <a:rPr lang="tr-TR" sz="2400" dirty="0" err="1"/>
              <a:t>Asynchronous</a:t>
            </a:r>
            <a:r>
              <a:rPr lang="tr-TR" sz="2400" dirty="0"/>
              <a:t> </a:t>
            </a:r>
            <a:r>
              <a:rPr lang="tr-TR" sz="2400" dirty="0" err="1"/>
              <a:t>JavaScript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XML) kısaltmasıdır.</a:t>
            </a:r>
          </a:p>
          <a:p>
            <a:r>
              <a:rPr lang="tr-TR" sz="2400" dirty="0"/>
              <a:t>AJAX bir programlama dili değildir, fakat PHP, ASP, JSP gibi dillerle beraber kullanılabilir.</a:t>
            </a:r>
          </a:p>
          <a:p>
            <a:r>
              <a:rPr lang="tr-TR" sz="2400" dirty="0"/>
              <a:t>AJAX bir web sayfasından web sunuculara erişim için geliştirilmiş bir tekniktir.</a:t>
            </a:r>
          </a:p>
          <a:p>
            <a:endParaRPr lang="tr-TR" sz="1500" dirty="0"/>
          </a:p>
          <a:p>
            <a:endParaRPr lang="tr-TR" sz="1500" dirty="0"/>
          </a:p>
        </p:txBody>
      </p:sp>
    </p:spTree>
    <p:extLst>
      <p:ext uri="{BB962C8B-B14F-4D97-AF65-F5344CB8AC3E}">
        <p14:creationId xmlns:p14="http://schemas.microsoft.com/office/powerpoint/2010/main" val="3115979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297738-8EEB-4750-AE3C-14D087541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7984"/>
          </a:xfrm>
        </p:spPr>
        <p:txBody>
          <a:bodyPr/>
          <a:lstStyle/>
          <a:p>
            <a:r>
              <a:rPr lang="tr-TR" dirty="0"/>
              <a:t>Klasik Model ile AJAX karşılaştırması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FFED754-F2DC-44BE-8D33-AA1DE6894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 fontScale="92500" lnSpcReduction="10000"/>
          </a:bodyPr>
          <a:lstStyle/>
          <a:p>
            <a:r>
              <a:rPr lang="tr-TR" dirty="0"/>
              <a:t>Web tarayıcı üzerinden sunucuya istek(</a:t>
            </a:r>
            <a:r>
              <a:rPr lang="tr-TR" dirty="0" err="1"/>
              <a:t>request</a:t>
            </a:r>
            <a:r>
              <a:rPr lang="tr-TR" dirty="0"/>
              <a:t>) gönderilir,</a:t>
            </a:r>
          </a:p>
          <a:p>
            <a:r>
              <a:rPr lang="tr-TR" dirty="0"/>
              <a:t>Sunucu isteği alıp </a:t>
            </a:r>
            <a:r>
              <a:rPr lang="tr-TR" dirty="0" err="1"/>
              <a:t>veritabanından</a:t>
            </a:r>
            <a:r>
              <a:rPr lang="tr-TR" dirty="0"/>
              <a:t> istenilen veriyi çeker.</a:t>
            </a:r>
          </a:p>
          <a:p>
            <a:r>
              <a:rPr lang="tr-TR" dirty="0"/>
              <a:t>Sunucu kullanıcı tarayıcısına veriyi iletir.</a:t>
            </a:r>
          </a:p>
          <a:p>
            <a:r>
              <a:rPr lang="tr-TR" dirty="0"/>
              <a:t>Web tarayıcısı veriyi alır ve sayfayı tamamen yeniler.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dirty="0" err="1"/>
              <a:t>AJAX’da</a:t>
            </a:r>
            <a:r>
              <a:rPr lang="tr-TR" dirty="0"/>
              <a:t> ise;</a:t>
            </a:r>
          </a:p>
          <a:p>
            <a:r>
              <a:rPr lang="tr-TR" dirty="0"/>
              <a:t>Tarayıcı bir </a:t>
            </a:r>
            <a:r>
              <a:rPr lang="tr-TR" b="1" dirty="0" err="1"/>
              <a:t>JavaScript</a:t>
            </a:r>
            <a:r>
              <a:rPr lang="tr-TR" b="1" dirty="0"/>
              <a:t> </a:t>
            </a:r>
            <a:r>
              <a:rPr lang="tr-TR" b="1" dirty="0" err="1"/>
              <a:t>callback</a:t>
            </a:r>
            <a:r>
              <a:rPr lang="tr-TR" b="1" dirty="0"/>
              <a:t>() </a:t>
            </a:r>
            <a:r>
              <a:rPr lang="tr-TR" dirty="0"/>
              <a:t>çağrısı ile </a:t>
            </a:r>
            <a:r>
              <a:rPr lang="tr-TR" b="1" dirty="0" err="1"/>
              <a:t>XMLHttpRequest</a:t>
            </a:r>
            <a:r>
              <a:rPr lang="tr-TR" dirty="0"/>
              <a:t> isteği oluşturur.</a:t>
            </a:r>
          </a:p>
          <a:p>
            <a:r>
              <a:rPr lang="tr-TR" dirty="0"/>
              <a:t>Sunucu </a:t>
            </a:r>
            <a:r>
              <a:rPr lang="tr-TR" dirty="0" err="1"/>
              <a:t>veritabanından</a:t>
            </a:r>
            <a:r>
              <a:rPr lang="tr-TR" dirty="0"/>
              <a:t> veriye erişir.</a:t>
            </a:r>
          </a:p>
          <a:p>
            <a:r>
              <a:rPr lang="tr-TR" dirty="0"/>
              <a:t>Sunucu kullanıcı tarayıcısına veriyi gönderir.</a:t>
            </a:r>
          </a:p>
          <a:p>
            <a:r>
              <a:rPr lang="tr-TR" dirty="0"/>
              <a:t>Veri sayfada anında yüklenir, sayfanın tamamı yenilenmediğinden işlem daha hızlı gerçekleşir.</a:t>
            </a:r>
          </a:p>
          <a:p>
            <a:endParaRPr lang="tr-T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756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297738-8EEB-4750-AE3C-14D087541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7984"/>
          </a:xfrm>
        </p:spPr>
        <p:txBody>
          <a:bodyPr/>
          <a:lstStyle/>
          <a:p>
            <a:r>
              <a:rPr lang="tr-TR" dirty="0"/>
              <a:t>Klasik Model ile AJAX karşılaştırması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FFED754-F2DC-44BE-8D33-AA1DE6894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tr-TR" dirty="0"/>
              <a:t>Çalışması şöyle anlatılabilir</a:t>
            </a:r>
          </a:p>
          <a:p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D33F679-D813-4812-8624-5730E4C07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30" y="1932199"/>
            <a:ext cx="6573287" cy="4601301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E5CF7F5F-0F1D-4F5B-ADBD-433B21403492}"/>
              </a:ext>
            </a:extLst>
          </p:cNvPr>
          <p:cNvSpPr txBox="1"/>
          <p:nvPr/>
        </p:nvSpPr>
        <p:spPr>
          <a:xfrm>
            <a:off x="982630" y="6533500"/>
            <a:ext cx="61022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dirty="0"/>
              <a:t>Kaynak: </a:t>
            </a:r>
            <a:r>
              <a:rPr lang="tr-TR" sz="1200" dirty="0">
                <a:hlinkClick r:id="rId3"/>
              </a:rPr>
              <a:t>https://www.javatpoint.com/how-ajax-works</a:t>
            </a:r>
            <a:r>
              <a:rPr lang="tr-TR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9817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297738-8EEB-4750-AE3C-14D087541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7984"/>
          </a:xfrm>
        </p:spPr>
        <p:txBody>
          <a:bodyPr/>
          <a:lstStyle/>
          <a:p>
            <a:r>
              <a:rPr lang="tr-TR" dirty="0"/>
              <a:t>HTTP </a:t>
            </a:r>
            <a:r>
              <a:rPr lang="tr-TR"/>
              <a:t>Request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FFED754-F2DC-44BE-8D33-AA1DE6894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endParaRPr lang="tr-TR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3D336ED-4A22-4357-8E5D-D390BD3AC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34" y="1488613"/>
            <a:ext cx="7705956" cy="313932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3600" b="0" i="0" u="sng" strike="noStrike" cap="none" normalizeH="0" baseline="0" dirty="0">
                <a:ln>
                  <a:noFill/>
                </a:ln>
                <a:solidFill>
                  <a:srgbClr val="00458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Informational responses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100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199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3600" b="0" i="0" u="sng" strike="noStrike" cap="none" normalizeH="0" baseline="0" dirty="0">
                <a:ln>
                  <a:noFill/>
                </a:ln>
                <a:solidFill>
                  <a:srgbClr val="00458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Successful responses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200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299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3600" b="0" i="0" u="sng" strike="noStrike" cap="none" normalizeH="0" baseline="0" dirty="0">
                <a:ln>
                  <a:noFill/>
                </a:ln>
                <a:solidFill>
                  <a:srgbClr val="00458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Redirects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300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399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3600" b="0" i="0" u="sng" strike="noStrike" cap="none" normalizeH="0" baseline="0" dirty="0">
                <a:ln>
                  <a:noFill/>
                </a:ln>
                <a:solidFill>
                  <a:srgbClr val="00458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Client errors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400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499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3600" b="0" i="0" u="sng" strike="noStrike" cap="none" normalizeH="0" baseline="0" dirty="0">
                <a:ln>
                  <a:noFill/>
                </a:ln>
                <a:solidFill>
                  <a:srgbClr val="00458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Server errors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500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599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898368"/>
      </p:ext>
    </p:extLst>
  </p:cSld>
  <p:clrMapOvr>
    <a:masterClrMapping/>
  </p:clrMapOvr>
</p:sld>
</file>

<file path=ppt/theme/theme1.xml><?xml version="1.0" encoding="utf-8"?>
<a:theme xmlns:a="http://schemas.openxmlformats.org/drawingml/2006/main" name="Yüzeyler">
  <a:themeElements>
    <a:clrScheme name="Mavi Yeşi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Yüzeyler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Yüzeyler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285</TotalTime>
  <Words>171</Words>
  <Application>Microsoft Office PowerPoint</Application>
  <PresentationFormat>Geniş ekran</PresentationFormat>
  <Paragraphs>26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10" baseType="lpstr">
      <vt:lpstr>Arial</vt:lpstr>
      <vt:lpstr>Consolas</vt:lpstr>
      <vt:lpstr>Trebuchet MS</vt:lpstr>
      <vt:lpstr>Wingdings 3</vt:lpstr>
      <vt:lpstr>Yüzeyler</vt:lpstr>
      <vt:lpstr>AJAX Tekniği</vt:lpstr>
      <vt:lpstr>AJAX nedir?</vt:lpstr>
      <vt:lpstr>Klasik Model ile AJAX karşılaştırması</vt:lpstr>
      <vt:lpstr>Klasik Model ile AJAX karşılaştırması</vt:lpstr>
      <vt:lpstr>HTTP Request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</dc:title>
  <dc:creator>Oğuzhan TAŞ</dc:creator>
  <cp:lastModifiedBy>Oğuzhan TAŞ</cp:lastModifiedBy>
  <cp:revision>11</cp:revision>
  <dcterms:created xsi:type="dcterms:W3CDTF">2021-04-25T05:56:59Z</dcterms:created>
  <dcterms:modified xsi:type="dcterms:W3CDTF">2021-07-30T12:34:04Z</dcterms:modified>
</cp:coreProperties>
</file>