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9994178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9994178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99941785f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99941785f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99941785f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99941785f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99941785f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99941785f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99941785f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99941785f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99941785f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99941785f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99941785f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99941785f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99941785f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99941785f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9994178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9994178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9994178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9994178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9994178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9994178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9994178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9994178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9994178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9994178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99941785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99941785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99941785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9994178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99941785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99941785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mes New Roman"/>
                <a:ea typeface="Times New Roman"/>
                <a:cs typeface="Times New Roman"/>
                <a:sym typeface="Times New Roman"/>
              </a:rPr>
              <a:t>SANAL HAYVANAT BAHÇESİ SİMÜLASYONU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3846250" y="1791025"/>
            <a:ext cx="531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650" y="152400"/>
            <a:ext cx="41392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0" y="1528863"/>
            <a:ext cx="8839200" cy="208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4650"/>
            <a:ext cx="8839200" cy="4008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75" y="152400"/>
            <a:ext cx="834924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7625"/>
            <a:ext cx="8839199" cy="3908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50" y="152400"/>
            <a:ext cx="723172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388" y="152400"/>
            <a:ext cx="65552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02" y="1497125"/>
            <a:ext cx="6672625" cy="30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370325" y="3382800"/>
            <a:ext cx="85869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2655125" y="578250"/>
            <a:ext cx="40173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KÜTÜPHANELER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200" y="98900"/>
            <a:ext cx="3856275" cy="47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1225925" y="2116950"/>
            <a:ext cx="26745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CLASS’LAR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1939100"/>
            <a:ext cx="78581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1063475" y="978900"/>
            <a:ext cx="7437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HAYVANLAR BASE CLASS’ININ ATTRIBUTELERI;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0" y="0"/>
            <a:ext cx="91148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000" y="152400"/>
            <a:ext cx="657549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50" y="152400"/>
            <a:ext cx="82986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38" y="1451800"/>
            <a:ext cx="47339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