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0" r:id="rId15"/>
    <p:sldId id="264" r:id="rId16"/>
    <p:sldId id="265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mirkeremsafa@gmail.com" initials="d" lastIdx="1" clrIdx="0">
    <p:extLst>
      <p:ext uri="{19B8F6BF-5375-455C-9EA6-DF929625EA0E}">
        <p15:presenceInfo xmlns:p15="http://schemas.microsoft.com/office/powerpoint/2012/main" userId="demirkeremsafa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97"/>
  </p:normalViewPr>
  <p:slideViewPr>
    <p:cSldViewPr snapToGrid="0">
      <p:cViewPr varScale="1">
        <p:scale>
          <a:sx n="112" d="100"/>
          <a:sy n="112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12T11:16:25.85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868B1-0A55-43B0-95DC-9BAC40AD48A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E4A24CE-FE0B-487C-BDDA-656DB3A65B9C}">
      <dgm:prSet/>
      <dgm:spPr/>
      <dgm:t>
        <a:bodyPr/>
        <a:lstStyle/>
        <a:p>
          <a:r>
            <a:rPr lang="tr-TR"/>
            <a:t>-Modülümüz insanların hayatını kolaylaştırmak ve tek tuşla evlerini güvenli bir şekilde kontrol etmelerini sağlamaktır.</a:t>
          </a:r>
          <a:endParaRPr lang="en-US"/>
        </a:p>
      </dgm:t>
    </dgm:pt>
    <dgm:pt modelId="{42D03E1F-403E-454F-AE98-C67C6CA92AF0}" type="parTrans" cxnId="{7D71B169-5A27-4D00-92D7-A3E8EC7AB4A5}">
      <dgm:prSet/>
      <dgm:spPr/>
      <dgm:t>
        <a:bodyPr/>
        <a:lstStyle/>
        <a:p>
          <a:endParaRPr lang="en-US"/>
        </a:p>
      </dgm:t>
    </dgm:pt>
    <dgm:pt modelId="{60AAFF63-05AA-450E-9FC0-D5ED0D565697}" type="sibTrans" cxnId="{7D71B169-5A27-4D00-92D7-A3E8EC7AB4A5}">
      <dgm:prSet/>
      <dgm:spPr/>
      <dgm:t>
        <a:bodyPr/>
        <a:lstStyle/>
        <a:p>
          <a:endParaRPr lang="en-US"/>
        </a:p>
      </dgm:t>
    </dgm:pt>
    <dgm:pt modelId="{120D47B2-503C-4B7A-9238-49FB6D20C6A1}">
      <dgm:prSet/>
      <dgm:spPr/>
      <dgm:t>
        <a:bodyPr/>
        <a:lstStyle/>
        <a:p>
          <a:r>
            <a:rPr lang="tr-TR"/>
            <a:t>-Kullanıcının bulunduğu ortam wifi sine bağlanarak web tabanlı işlemler amaçlanmaktadır.</a:t>
          </a:r>
          <a:endParaRPr lang="en-US"/>
        </a:p>
      </dgm:t>
    </dgm:pt>
    <dgm:pt modelId="{6FE34230-764F-4608-B29A-EE39BEA653E4}" type="parTrans" cxnId="{6F6304AC-B1DB-464C-B595-4CA71F8CE602}">
      <dgm:prSet/>
      <dgm:spPr/>
      <dgm:t>
        <a:bodyPr/>
        <a:lstStyle/>
        <a:p>
          <a:endParaRPr lang="en-US"/>
        </a:p>
      </dgm:t>
    </dgm:pt>
    <dgm:pt modelId="{77C055BA-E94C-40F4-AA9C-41D3D3BAE912}" type="sibTrans" cxnId="{6F6304AC-B1DB-464C-B595-4CA71F8CE602}">
      <dgm:prSet/>
      <dgm:spPr/>
      <dgm:t>
        <a:bodyPr/>
        <a:lstStyle/>
        <a:p>
          <a:endParaRPr lang="en-US"/>
        </a:p>
      </dgm:t>
    </dgm:pt>
    <dgm:pt modelId="{F8FE512A-1A20-4E59-8A9A-8945A95167C4}">
      <dgm:prSet/>
      <dgm:spPr/>
      <dgm:t>
        <a:bodyPr/>
        <a:lstStyle/>
        <a:p>
          <a:r>
            <a:rPr lang="tr-TR"/>
            <a:t>-Böylelikle kullanıcı istediği yerden evini güvenli bir şekilde kontrol edebilecektir.</a:t>
          </a:r>
          <a:endParaRPr lang="en-US"/>
        </a:p>
      </dgm:t>
    </dgm:pt>
    <dgm:pt modelId="{AC47EF7B-8CA9-422B-95CD-3E46E5DE2B1D}" type="parTrans" cxnId="{BCDA200F-CA5E-4608-91FD-EFAE64B14B5D}">
      <dgm:prSet/>
      <dgm:spPr/>
      <dgm:t>
        <a:bodyPr/>
        <a:lstStyle/>
        <a:p>
          <a:endParaRPr lang="en-US"/>
        </a:p>
      </dgm:t>
    </dgm:pt>
    <dgm:pt modelId="{D59160A3-DF83-4AB3-BDDB-3CE07FC5AEAF}" type="sibTrans" cxnId="{BCDA200F-CA5E-4608-91FD-EFAE64B14B5D}">
      <dgm:prSet/>
      <dgm:spPr/>
      <dgm:t>
        <a:bodyPr/>
        <a:lstStyle/>
        <a:p>
          <a:endParaRPr lang="en-US"/>
        </a:p>
      </dgm:t>
    </dgm:pt>
    <dgm:pt modelId="{9D532311-69F1-44F7-A2CF-78C8D02A2491}" type="pres">
      <dgm:prSet presAssocID="{4DC868B1-0A55-43B0-95DC-9BAC40AD48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4B9F69-6855-45C0-BAA4-1E01AF1C78E2}" type="pres">
      <dgm:prSet presAssocID="{4E4A24CE-FE0B-487C-BDDA-656DB3A65B9C}" presName="hierRoot1" presStyleCnt="0"/>
      <dgm:spPr/>
    </dgm:pt>
    <dgm:pt modelId="{7BA7AA81-596A-4063-98EE-E8F2EBF29DA4}" type="pres">
      <dgm:prSet presAssocID="{4E4A24CE-FE0B-487C-BDDA-656DB3A65B9C}" presName="composite" presStyleCnt="0"/>
      <dgm:spPr/>
    </dgm:pt>
    <dgm:pt modelId="{AA02A7C8-E336-4F9B-AFB4-9164FD062AA9}" type="pres">
      <dgm:prSet presAssocID="{4E4A24CE-FE0B-487C-BDDA-656DB3A65B9C}" presName="background" presStyleLbl="node0" presStyleIdx="0" presStyleCnt="3"/>
      <dgm:spPr/>
    </dgm:pt>
    <dgm:pt modelId="{9DD78A85-0CB7-4D20-9D0D-3CC241DA4C04}" type="pres">
      <dgm:prSet presAssocID="{4E4A24CE-FE0B-487C-BDDA-656DB3A65B9C}" presName="text" presStyleLbl="fgAcc0" presStyleIdx="0" presStyleCnt="3">
        <dgm:presLayoutVars>
          <dgm:chPref val="3"/>
        </dgm:presLayoutVars>
      </dgm:prSet>
      <dgm:spPr/>
    </dgm:pt>
    <dgm:pt modelId="{70B54191-9AE2-45AD-9ED3-DAB5772D8775}" type="pres">
      <dgm:prSet presAssocID="{4E4A24CE-FE0B-487C-BDDA-656DB3A65B9C}" presName="hierChild2" presStyleCnt="0"/>
      <dgm:spPr/>
    </dgm:pt>
    <dgm:pt modelId="{D8B54720-C6C7-45B6-8472-C9A53B972782}" type="pres">
      <dgm:prSet presAssocID="{120D47B2-503C-4B7A-9238-49FB6D20C6A1}" presName="hierRoot1" presStyleCnt="0"/>
      <dgm:spPr/>
    </dgm:pt>
    <dgm:pt modelId="{9AE954E6-5423-40B5-B64F-3D4062F1EBB5}" type="pres">
      <dgm:prSet presAssocID="{120D47B2-503C-4B7A-9238-49FB6D20C6A1}" presName="composite" presStyleCnt="0"/>
      <dgm:spPr/>
    </dgm:pt>
    <dgm:pt modelId="{4D72B8E0-AED8-4B5C-9C0C-F883C5ABE869}" type="pres">
      <dgm:prSet presAssocID="{120D47B2-503C-4B7A-9238-49FB6D20C6A1}" presName="background" presStyleLbl="node0" presStyleIdx="1" presStyleCnt="3"/>
      <dgm:spPr/>
    </dgm:pt>
    <dgm:pt modelId="{20EEB538-E191-4929-B445-6BAEB0BBD11D}" type="pres">
      <dgm:prSet presAssocID="{120D47B2-503C-4B7A-9238-49FB6D20C6A1}" presName="text" presStyleLbl="fgAcc0" presStyleIdx="1" presStyleCnt="3">
        <dgm:presLayoutVars>
          <dgm:chPref val="3"/>
        </dgm:presLayoutVars>
      </dgm:prSet>
      <dgm:spPr/>
    </dgm:pt>
    <dgm:pt modelId="{FC742E7B-CEF4-484B-8CBC-7DBAE8E2996A}" type="pres">
      <dgm:prSet presAssocID="{120D47B2-503C-4B7A-9238-49FB6D20C6A1}" presName="hierChild2" presStyleCnt="0"/>
      <dgm:spPr/>
    </dgm:pt>
    <dgm:pt modelId="{14E636DF-D815-421F-9DBF-2F6FAAD960AB}" type="pres">
      <dgm:prSet presAssocID="{F8FE512A-1A20-4E59-8A9A-8945A95167C4}" presName="hierRoot1" presStyleCnt="0"/>
      <dgm:spPr/>
    </dgm:pt>
    <dgm:pt modelId="{CFEF8A57-F291-4161-A74C-D229B1E183A4}" type="pres">
      <dgm:prSet presAssocID="{F8FE512A-1A20-4E59-8A9A-8945A95167C4}" presName="composite" presStyleCnt="0"/>
      <dgm:spPr/>
    </dgm:pt>
    <dgm:pt modelId="{48A19B5F-DAF8-4047-B687-D83258F056C8}" type="pres">
      <dgm:prSet presAssocID="{F8FE512A-1A20-4E59-8A9A-8945A95167C4}" presName="background" presStyleLbl="node0" presStyleIdx="2" presStyleCnt="3"/>
      <dgm:spPr/>
    </dgm:pt>
    <dgm:pt modelId="{94B9B8F2-4AAC-41A9-A365-1DB0FF31B3BB}" type="pres">
      <dgm:prSet presAssocID="{F8FE512A-1A20-4E59-8A9A-8945A95167C4}" presName="text" presStyleLbl="fgAcc0" presStyleIdx="2" presStyleCnt="3">
        <dgm:presLayoutVars>
          <dgm:chPref val="3"/>
        </dgm:presLayoutVars>
      </dgm:prSet>
      <dgm:spPr/>
    </dgm:pt>
    <dgm:pt modelId="{2F6D3585-9BC7-42F5-BD35-3D3DD93D271D}" type="pres">
      <dgm:prSet presAssocID="{F8FE512A-1A20-4E59-8A9A-8945A95167C4}" presName="hierChild2" presStyleCnt="0"/>
      <dgm:spPr/>
    </dgm:pt>
  </dgm:ptLst>
  <dgm:cxnLst>
    <dgm:cxn modelId="{BCDA200F-CA5E-4608-91FD-EFAE64B14B5D}" srcId="{4DC868B1-0A55-43B0-95DC-9BAC40AD48A9}" destId="{F8FE512A-1A20-4E59-8A9A-8945A95167C4}" srcOrd="2" destOrd="0" parTransId="{AC47EF7B-8CA9-422B-95CD-3E46E5DE2B1D}" sibTransId="{D59160A3-DF83-4AB3-BDDB-3CE07FC5AEAF}"/>
    <dgm:cxn modelId="{7D71B169-5A27-4D00-92D7-A3E8EC7AB4A5}" srcId="{4DC868B1-0A55-43B0-95DC-9BAC40AD48A9}" destId="{4E4A24CE-FE0B-487C-BDDA-656DB3A65B9C}" srcOrd="0" destOrd="0" parTransId="{42D03E1F-403E-454F-AE98-C67C6CA92AF0}" sibTransId="{60AAFF63-05AA-450E-9FC0-D5ED0D565697}"/>
    <dgm:cxn modelId="{93F35970-EB90-4985-A830-5A80EC4434FA}" type="presOf" srcId="{4DC868B1-0A55-43B0-95DC-9BAC40AD48A9}" destId="{9D532311-69F1-44F7-A2CF-78C8D02A2491}" srcOrd="0" destOrd="0" presId="urn:microsoft.com/office/officeart/2005/8/layout/hierarchy1"/>
    <dgm:cxn modelId="{2B007D57-3360-435D-81EF-245CB9B4088D}" type="presOf" srcId="{4E4A24CE-FE0B-487C-BDDA-656DB3A65B9C}" destId="{9DD78A85-0CB7-4D20-9D0D-3CC241DA4C04}" srcOrd="0" destOrd="0" presId="urn:microsoft.com/office/officeart/2005/8/layout/hierarchy1"/>
    <dgm:cxn modelId="{D9F14785-0D0B-49AC-A80A-CE801D59C8F4}" type="presOf" srcId="{F8FE512A-1A20-4E59-8A9A-8945A95167C4}" destId="{94B9B8F2-4AAC-41A9-A365-1DB0FF31B3BB}" srcOrd="0" destOrd="0" presId="urn:microsoft.com/office/officeart/2005/8/layout/hierarchy1"/>
    <dgm:cxn modelId="{6F6304AC-B1DB-464C-B595-4CA71F8CE602}" srcId="{4DC868B1-0A55-43B0-95DC-9BAC40AD48A9}" destId="{120D47B2-503C-4B7A-9238-49FB6D20C6A1}" srcOrd="1" destOrd="0" parTransId="{6FE34230-764F-4608-B29A-EE39BEA653E4}" sibTransId="{77C055BA-E94C-40F4-AA9C-41D3D3BAE912}"/>
    <dgm:cxn modelId="{5F3A69C1-D02C-4F3F-ABBB-A3397AB3A8F7}" type="presOf" srcId="{120D47B2-503C-4B7A-9238-49FB6D20C6A1}" destId="{20EEB538-E191-4929-B445-6BAEB0BBD11D}" srcOrd="0" destOrd="0" presId="urn:microsoft.com/office/officeart/2005/8/layout/hierarchy1"/>
    <dgm:cxn modelId="{7A399C0B-8E95-4C5A-9803-966330315E7C}" type="presParOf" srcId="{9D532311-69F1-44F7-A2CF-78C8D02A2491}" destId="{9A4B9F69-6855-45C0-BAA4-1E01AF1C78E2}" srcOrd="0" destOrd="0" presId="urn:microsoft.com/office/officeart/2005/8/layout/hierarchy1"/>
    <dgm:cxn modelId="{2A1BC301-3C3D-4A42-8639-2D5B6E56E7A9}" type="presParOf" srcId="{9A4B9F69-6855-45C0-BAA4-1E01AF1C78E2}" destId="{7BA7AA81-596A-4063-98EE-E8F2EBF29DA4}" srcOrd="0" destOrd="0" presId="urn:microsoft.com/office/officeart/2005/8/layout/hierarchy1"/>
    <dgm:cxn modelId="{4DF53776-2F84-4C7D-A1AF-68F8C1BD4AF3}" type="presParOf" srcId="{7BA7AA81-596A-4063-98EE-E8F2EBF29DA4}" destId="{AA02A7C8-E336-4F9B-AFB4-9164FD062AA9}" srcOrd="0" destOrd="0" presId="urn:microsoft.com/office/officeart/2005/8/layout/hierarchy1"/>
    <dgm:cxn modelId="{D2B7FDEF-331B-4AD8-9534-D992B5FBBFEC}" type="presParOf" srcId="{7BA7AA81-596A-4063-98EE-E8F2EBF29DA4}" destId="{9DD78A85-0CB7-4D20-9D0D-3CC241DA4C04}" srcOrd="1" destOrd="0" presId="urn:microsoft.com/office/officeart/2005/8/layout/hierarchy1"/>
    <dgm:cxn modelId="{6E0CC343-60F8-46DA-A97F-D489789F0E37}" type="presParOf" srcId="{9A4B9F69-6855-45C0-BAA4-1E01AF1C78E2}" destId="{70B54191-9AE2-45AD-9ED3-DAB5772D8775}" srcOrd="1" destOrd="0" presId="urn:microsoft.com/office/officeart/2005/8/layout/hierarchy1"/>
    <dgm:cxn modelId="{ACF25CB5-EFC3-4C84-8241-DBEA55A66EB0}" type="presParOf" srcId="{9D532311-69F1-44F7-A2CF-78C8D02A2491}" destId="{D8B54720-C6C7-45B6-8472-C9A53B972782}" srcOrd="1" destOrd="0" presId="urn:microsoft.com/office/officeart/2005/8/layout/hierarchy1"/>
    <dgm:cxn modelId="{8B86FC2F-94B0-4FED-A772-4D55029433B2}" type="presParOf" srcId="{D8B54720-C6C7-45B6-8472-C9A53B972782}" destId="{9AE954E6-5423-40B5-B64F-3D4062F1EBB5}" srcOrd="0" destOrd="0" presId="urn:microsoft.com/office/officeart/2005/8/layout/hierarchy1"/>
    <dgm:cxn modelId="{9A180986-5A0E-4B05-9525-303D60844010}" type="presParOf" srcId="{9AE954E6-5423-40B5-B64F-3D4062F1EBB5}" destId="{4D72B8E0-AED8-4B5C-9C0C-F883C5ABE869}" srcOrd="0" destOrd="0" presId="urn:microsoft.com/office/officeart/2005/8/layout/hierarchy1"/>
    <dgm:cxn modelId="{9018AE8B-7BA0-42A0-9DD7-B77E9827E760}" type="presParOf" srcId="{9AE954E6-5423-40B5-B64F-3D4062F1EBB5}" destId="{20EEB538-E191-4929-B445-6BAEB0BBD11D}" srcOrd="1" destOrd="0" presId="urn:microsoft.com/office/officeart/2005/8/layout/hierarchy1"/>
    <dgm:cxn modelId="{EA64F8BE-1BB8-4AF3-8E01-350176A3EFFE}" type="presParOf" srcId="{D8B54720-C6C7-45B6-8472-C9A53B972782}" destId="{FC742E7B-CEF4-484B-8CBC-7DBAE8E2996A}" srcOrd="1" destOrd="0" presId="urn:microsoft.com/office/officeart/2005/8/layout/hierarchy1"/>
    <dgm:cxn modelId="{5B0A5682-D004-4D40-8876-B3B2EFF9D156}" type="presParOf" srcId="{9D532311-69F1-44F7-A2CF-78C8D02A2491}" destId="{14E636DF-D815-421F-9DBF-2F6FAAD960AB}" srcOrd="2" destOrd="0" presId="urn:microsoft.com/office/officeart/2005/8/layout/hierarchy1"/>
    <dgm:cxn modelId="{C17D19F5-B80A-40ED-95F6-63287FC96C10}" type="presParOf" srcId="{14E636DF-D815-421F-9DBF-2F6FAAD960AB}" destId="{CFEF8A57-F291-4161-A74C-D229B1E183A4}" srcOrd="0" destOrd="0" presId="urn:microsoft.com/office/officeart/2005/8/layout/hierarchy1"/>
    <dgm:cxn modelId="{A69B2389-34F8-48BF-B125-D75D954E5E38}" type="presParOf" srcId="{CFEF8A57-F291-4161-A74C-D229B1E183A4}" destId="{48A19B5F-DAF8-4047-B687-D83258F056C8}" srcOrd="0" destOrd="0" presId="urn:microsoft.com/office/officeart/2005/8/layout/hierarchy1"/>
    <dgm:cxn modelId="{5DB015F5-2E8E-4483-A6F3-F030A6BE3606}" type="presParOf" srcId="{CFEF8A57-F291-4161-A74C-D229B1E183A4}" destId="{94B9B8F2-4AAC-41A9-A365-1DB0FF31B3BB}" srcOrd="1" destOrd="0" presId="urn:microsoft.com/office/officeart/2005/8/layout/hierarchy1"/>
    <dgm:cxn modelId="{2AE29754-B96C-4AFB-A3EE-1532BE9B14BA}" type="presParOf" srcId="{14E636DF-D815-421F-9DBF-2F6FAAD960AB}" destId="{2F6D3585-9BC7-42F5-BD35-3D3DD93D27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478DF-5AAF-40F6-AD0F-C98684982E54}" type="doc">
      <dgm:prSet loTypeId="urn:microsoft.com/office/officeart/2005/8/layout/vList5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A25C81-38C7-4D94-96D0-5D7AAAE178FA}">
      <dgm:prSet/>
      <dgm:spPr/>
      <dgm:t>
        <a:bodyPr/>
        <a:lstStyle/>
        <a:p>
          <a:r>
            <a:rPr lang="tr-TR"/>
            <a:t>-İlk olarak projemizin ne için yapılacağı ve nasıl olacağı hakkında fikirler belirlendi.</a:t>
          </a:r>
          <a:endParaRPr lang="en-US"/>
        </a:p>
      </dgm:t>
    </dgm:pt>
    <dgm:pt modelId="{7E96FE35-CDC5-4E23-B3F6-358D16FD96C6}" type="parTrans" cxnId="{27015975-EF04-4714-97AD-05CBEBC6C69F}">
      <dgm:prSet/>
      <dgm:spPr/>
      <dgm:t>
        <a:bodyPr/>
        <a:lstStyle/>
        <a:p>
          <a:endParaRPr lang="en-US"/>
        </a:p>
      </dgm:t>
    </dgm:pt>
    <dgm:pt modelId="{6602F850-BCD7-42CC-88F2-95A20506945D}" type="sibTrans" cxnId="{27015975-EF04-4714-97AD-05CBEBC6C69F}">
      <dgm:prSet/>
      <dgm:spPr/>
      <dgm:t>
        <a:bodyPr/>
        <a:lstStyle/>
        <a:p>
          <a:endParaRPr lang="en-US"/>
        </a:p>
      </dgm:t>
    </dgm:pt>
    <dgm:pt modelId="{E8DA8B63-A023-4663-8B95-F1D8AB41F25A}">
      <dgm:prSet/>
      <dgm:spPr/>
      <dgm:t>
        <a:bodyPr/>
        <a:lstStyle/>
        <a:p>
          <a:r>
            <a:rPr lang="tr-TR"/>
            <a:t>-Proje daha sonra geliştirilebilecek şekilde sadeleştirildi.</a:t>
          </a:r>
          <a:endParaRPr lang="en-US"/>
        </a:p>
      </dgm:t>
    </dgm:pt>
    <dgm:pt modelId="{D6479B96-0703-4E9A-92C6-1E1E7687507F}" type="parTrans" cxnId="{129296E4-2596-4A59-9182-6B7725B5575F}">
      <dgm:prSet/>
      <dgm:spPr/>
      <dgm:t>
        <a:bodyPr/>
        <a:lstStyle/>
        <a:p>
          <a:endParaRPr lang="en-US"/>
        </a:p>
      </dgm:t>
    </dgm:pt>
    <dgm:pt modelId="{34449335-C15F-4486-9C93-389567D7D122}" type="sibTrans" cxnId="{129296E4-2596-4A59-9182-6B7725B5575F}">
      <dgm:prSet/>
      <dgm:spPr/>
      <dgm:t>
        <a:bodyPr/>
        <a:lstStyle/>
        <a:p>
          <a:endParaRPr lang="en-US"/>
        </a:p>
      </dgm:t>
    </dgm:pt>
    <dgm:pt modelId="{2A190F1B-93D8-473E-9725-ADC50EA2AB55}">
      <dgm:prSet/>
      <dgm:spPr/>
      <dgm:t>
        <a:bodyPr/>
        <a:lstStyle/>
        <a:p>
          <a:r>
            <a:rPr lang="tr-TR"/>
            <a:t>-Gerekli olan devre elemanları sipariş edildi.</a:t>
          </a:r>
          <a:endParaRPr lang="en-US"/>
        </a:p>
      </dgm:t>
    </dgm:pt>
    <dgm:pt modelId="{81D4F118-8411-44F6-9C77-0FC887E2A956}" type="parTrans" cxnId="{990886D9-7669-4E4C-809B-F45BFF74582E}">
      <dgm:prSet/>
      <dgm:spPr/>
      <dgm:t>
        <a:bodyPr/>
        <a:lstStyle/>
        <a:p>
          <a:endParaRPr lang="en-US"/>
        </a:p>
      </dgm:t>
    </dgm:pt>
    <dgm:pt modelId="{25D9C342-968C-434A-B13A-44C549F08D6A}" type="sibTrans" cxnId="{990886D9-7669-4E4C-809B-F45BFF74582E}">
      <dgm:prSet/>
      <dgm:spPr/>
      <dgm:t>
        <a:bodyPr/>
        <a:lstStyle/>
        <a:p>
          <a:endParaRPr lang="en-US"/>
        </a:p>
      </dgm:t>
    </dgm:pt>
    <dgm:pt modelId="{3A2770D8-D9C0-4277-8DD8-568382C177F3}">
      <dgm:prSet/>
      <dgm:spPr/>
      <dgm:t>
        <a:bodyPr/>
        <a:lstStyle/>
        <a:p>
          <a:r>
            <a:rPr lang="tr-TR"/>
            <a:t>-Mobil uygulama üzerinde uyumlu hale getirildi.</a:t>
          </a:r>
          <a:endParaRPr lang="en-US"/>
        </a:p>
      </dgm:t>
    </dgm:pt>
    <dgm:pt modelId="{95AC0E3D-AFD3-48F3-AED6-53319DD342A2}" type="parTrans" cxnId="{C0BE1809-E529-471F-9000-561C4C321608}">
      <dgm:prSet/>
      <dgm:spPr/>
      <dgm:t>
        <a:bodyPr/>
        <a:lstStyle/>
        <a:p>
          <a:endParaRPr lang="en-US"/>
        </a:p>
      </dgm:t>
    </dgm:pt>
    <dgm:pt modelId="{AF4A87AD-68BC-4EEC-9412-492DCDC6988F}" type="sibTrans" cxnId="{C0BE1809-E529-471F-9000-561C4C321608}">
      <dgm:prSet/>
      <dgm:spPr/>
      <dgm:t>
        <a:bodyPr/>
        <a:lstStyle/>
        <a:p>
          <a:endParaRPr lang="en-US"/>
        </a:p>
      </dgm:t>
    </dgm:pt>
    <dgm:pt modelId="{1DD6644B-A159-4024-AE3C-805A24F7991D}">
      <dgm:prSet/>
      <dgm:spPr/>
      <dgm:t>
        <a:bodyPr/>
        <a:lstStyle/>
        <a:p>
          <a:r>
            <a:rPr lang="tr-TR"/>
            <a:t>-Devre testleri yapıldı ve projemiz tamamlandı.</a:t>
          </a:r>
          <a:endParaRPr lang="en-US"/>
        </a:p>
      </dgm:t>
    </dgm:pt>
    <dgm:pt modelId="{1A021BFB-AE5A-4832-9BC0-A4F4FE161ECD}" type="parTrans" cxnId="{75C0E3E0-8313-4408-99AB-177816987D41}">
      <dgm:prSet/>
      <dgm:spPr/>
      <dgm:t>
        <a:bodyPr/>
        <a:lstStyle/>
        <a:p>
          <a:endParaRPr lang="en-US"/>
        </a:p>
      </dgm:t>
    </dgm:pt>
    <dgm:pt modelId="{AA028C3D-10D5-4198-A672-9D6D9BBE1C1A}" type="sibTrans" cxnId="{75C0E3E0-8313-4408-99AB-177816987D41}">
      <dgm:prSet/>
      <dgm:spPr/>
      <dgm:t>
        <a:bodyPr/>
        <a:lstStyle/>
        <a:p>
          <a:endParaRPr lang="en-US"/>
        </a:p>
      </dgm:t>
    </dgm:pt>
    <dgm:pt modelId="{C5E89F6B-64FE-4E67-B8DD-E2DB42A8D9D8}" type="pres">
      <dgm:prSet presAssocID="{F75478DF-5AAF-40F6-AD0F-C98684982E54}" presName="Name0" presStyleCnt="0">
        <dgm:presLayoutVars>
          <dgm:dir/>
          <dgm:animLvl val="lvl"/>
          <dgm:resizeHandles val="exact"/>
        </dgm:presLayoutVars>
      </dgm:prSet>
      <dgm:spPr/>
    </dgm:pt>
    <dgm:pt modelId="{535FB243-D701-484D-AD76-81423D701B12}" type="pres">
      <dgm:prSet presAssocID="{36A25C81-38C7-4D94-96D0-5D7AAAE178FA}" presName="linNode" presStyleCnt="0"/>
      <dgm:spPr/>
    </dgm:pt>
    <dgm:pt modelId="{73BCFBC2-CA63-4F02-BB9A-82FE387A9BB1}" type="pres">
      <dgm:prSet presAssocID="{36A25C81-38C7-4D94-96D0-5D7AAAE178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55C9985-DB0E-41C9-9037-A379BEE5A09E}" type="pres">
      <dgm:prSet presAssocID="{6602F850-BCD7-42CC-88F2-95A20506945D}" presName="sp" presStyleCnt="0"/>
      <dgm:spPr/>
    </dgm:pt>
    <dgm:pt modelId="{CFCA2C5F-32E2-4D77-9E22-E4C8E27776CF}" type="pres">
      <dgm:prSet presAssocID="{E8DA8B63-A023-4663-8B95-F1D8AB41F25A}" presName="linNode" presStyleCnt="0"/>
      <dgm:spPr/>
    </dgm:pt>
    <dgm:pt modelId="{0D782B72-2F57-4961-B909-C31B8FA5D201}" type="pres">
      <dgm:prSet presAssocID="{E8DA8B63-A023-4663-8B95-F1D8AB41F25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94E0E37-4B59-468A-B569-60AB0569C40A}" type="pres">
      <dgm:prSet presAssocID="{34449335-C15F-4486-9C93-389567D7D122}" presName="sp" presStyleCnt="0"/>
      <dgm:spPr/>
    </dgm:pt>
    <dgm:pt modelId="{D9D5B7C0-BFC6-49A1-8C6A-9451E738249E}" type="pres">
      <dgm:prSet presAssocID="{2A190F1B-93D8-473E-9725-ADC50EA2AB55}" presName="linNode" presStyleCnt="0"/>
      <dgm:spPr/>
    </dgm:pt>
    <dgm:pt modelId="{E475BA95-6212-48CD-A3D9-2D9BE1E286CC}" type="pres">
      <dgm:prSet presAssocID="{2A190F1B-93D8-473E-9725-ADC50EA2AB5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0DA1DBC-37D1-44D2-B915-DB45E89F0F1E}" type="pres">
      <dgm:prSet presAssocID="{25D9C342-968C-434A-B13A-44C549F08D6A}" presName="sp" presStyleCnt="0"/>
      <dgm:spPr/>
    </dgm:pt>
    <dgm:pt modelId="{E9A8AA5F-BD35-4CA9-BE58-C9CEF666D144}" type="pres">
      <dgm:prSet presAssocID="{3A2770D8-D9C0-4277-8DD8-568382C177F3}" presName="linNode" presStyleCnt="0"/>
      <dgm:spPr/>
    </dgm:pt>
    <dgm:pt modelId="{78C6FFAB-951C-49DC-9AD9-05314ED76B0D}" type="pres">
      <dgm:prSet presAssocID="{3A2770D8-D9C0-4277-8DD8-568382C177F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698F780-BECE-43E6-8636-4B7DC967D8B7}" type="pres">
      <dgm:prSet presAssocID="{AF4A87AD-68BC-4EEC-9412-492DCDC6988F}" presName="sp" presStyleCnt="0"/>
      <dgm:spPr/>
    </dgm:pt>
    <dgm:pt modelId="{CC40D738-4806-4E9E-B159-87547AEEBC4E}" type="pres">
      <dgm:prSet presAssocID="{1DD6644B-A159-4024-AE3C-805A24F7991D}" presName="linNode" presStyleCnt="0"/>
      <dgm:spPr/>
    </dgm:pt>
    <dgm:pt modelId="{96D552D8-9B0A-4290-AE21-5CD53328BA07}" type="pres">
      <dgm:prSet presAssocID="{1DD6644B-A159-4024-AE3C-805A24F7991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4D33405-A29F-4826-B07E-2ED7EFAC92A7}" type="presOf" srcId="{1DD6644B-A159-4024-AE3C-805A24F7991D}" destId="{96D552D8-9B0A-4290-AE21-5CD53328BA07}" srcOrd="0" destOrd="0" presId="urn:microsoft.com/office/officeart/2005/8/layout/vList5"/>
    <dgm:cxn modelId="{C0BE1809-E529-471F-9000-561C4C321608}" srcId="{F75478DF-5AAF-40F6-AD0F-C98684982E54}" destId="{3A2770D8-D9C0-4277-8DD8-568382C177F3}" srcOrd="3" destOrd="0" parTransId="{95AC0E3D-AFD3-48F3-AED6-53319DD342A2}" sibTransId="{AF4A87AD-68BC-4EEC-9412-492DCDC6988F}"/>
    <dgm:cxn modelId="{B5BC1720-7394-4927-818B-01D62BBF27C4}" type="presOf" srcId="{E8DA8B63-A023-4663-8B95-F1D8AB41F25A}" destId="{0D782B72-2F57-4961-B909-C31B8FA5D201}" srcOrd="0" destOrd="0" presId="urn:microsoft.com/office/officeart/2005/8/layout/vList5"/>
    <dgm:cxn modelId="{B87BC43F-63E5-4CA8-BD30-6128C3CEBF77}" type="presOf" srcId="{3A2770D8-D9C0-4277-8DD8-568382C177F3}" destId="{78C6FFAB-951C-49DC-9AD9-05314ED76B0D}" srcOrd="0" destOrd="0" presId="urn:microsoft.com/office/officeart/2005/8/layout/vList5"/>
    <dgm:cxn modelId="{27015975-EF04-4714-97AD-05CBEBC6C69F}" srcId="{F75478DF-5AAF-40F6-AD0F-C98684982E54}" destId="{36A25C81-38C7-4D94-96D0-5D7AAAE178FA}" srcOrd="0" destOrd="0" parTransId="{7E96FE35-CDC5-4E23-B3F6-358D16FD96C6}" sibTransId="{6602F850-BCD7-42CC-88F2-95A20506945D}"/>
    <dgm:cxn modelId="{079B4A93-9AA0-4479-863F-7EAEA74142EC}" type="presOf" srcId="{F75478DF-5AAF-40F6-AD0F-C98684982E54}" destId="{C5E89F6B-64FE-4E67-B8DD-E2DB42A8D9D8}" srcOrd="0" destOrd="0" presId="urn:microsoft.com/office/officeart/2005/8/layout/vList5"/>
    <dgm:cxn modelId="{F662C997-87D5-408B-99FD-18A999ECC862}" type="presOf" srcId="{2A190F1B-93D8-473E-9725-ADC50EA2AB55}" destId="{E475BA95-6212-48CD-A3D9-2D9BE1E286CC}" srcOrd="0" destOrd="0" presId="urn:microsoft.com/office/officeart/2005/8/layout/vList5"/>
    <dgm:cxn modelId="{B7F683A1-2DF7-4333-AC9D-999706E532D7}" type="presOf" srcId="{36A25C81-38C7-4D94-96D0-5D7AAAE178FA}" destId="{73BCFBC2-CA63-4F02-BB9A-82FE387A9BB1}" srcOrd="0" destOrd="0" presId="urn:microsoft.com/office/officeart/2005/8/layout/vList5"/>
    <dgm:cxn modelId="{990886D9-7669-4E4C-809B-F45BFF74582E}" srcId="{F75478DF-5AAF-40F6-AD0F-C98684982E54}" destId="{2A190F1B-93D8-473E-9725-ADC50EA2AB55}" srcOrd="2" destOrd="0" parTransId="{81D4F118-8411-44F6-9C77-0FC887E2A956}" sibTransId="{25D9C342-968C-434A-B13A-44C549F08D6A}"/>
    <dgm:cxn modelId="{75C0E3E0-8313-4408-99AB-177816987D41}" srcId="{F75478DF-5AAF-40F6-AD0F-C98684982E54}" destId="{1DD6644B-A159-4024-AE3C-805A24F7991D}" srcOrd="4" destOrd="0" parTransId="{1A021BFB-AE5A-4832-9BC0-A4F4FE161ECD}" sibTransId="{AA028C3D-10D5-4198-A672-9D6D9BBE1C1A}"/>
    <dgm:cxn modelId="{129296E4-2596-4A59-9182-6B7725B5575F}" srcId="{F75478DF-5AAF-40F6-AD0F-C98684982E54}" destId="{E8DA8B63-A023-4663-8B95-F1D8AB41F25A}" srcOrd="1" destOrd="0" parTransId="{D6479B96-0703-4E9A-92C6-1E1E7687507F}" sibTransId="{34449335-C15F-4486-9C93-389567D7D122}"/>
    <dgm:cxn modelId="{4B8377FD-EB08-43E6-9FB3-14C93CB8CD08}" type="presParOf" srcId="{C5E89F6B-64FE-4E67-B8DD-E2DB42A8D9D8}" destId="{535FB243-D701-484D-AD76-81423D701B12}" srcOrd="0" destOrd="0" presId="urn:microsoft.com/office/officeart/2005/8/layout/vList5"/>
    <dgm:cxn modelId="{F3F021F9-FF7F-4922-8FB2-E6A0751EAA92}" type="presParOf" srcId="{535FB243-D701-484D-AD76-81423D701B12}" destId="{73BCFBC2-CA63-4F02-BB9A-82FE387A9BB1}" srcOrd="0" destOrd="0" presId="urn:microsoft.com/office/officeart/2005/8/layout/vList5"/>
    <dgm:cxn modelId="{6566B0EC-0137-4BDF-AD4E-187B0CB2AD07}" type="presParOf" srcId="{C5E89F6B-64FE-4E67-B8DD-E2DB42A8D9D8}" destId="{555C9985-DB0E-41C9-9037-A379BEE5A09E}" srcOrd="1" destOrd="0" presId="urn:microsoft.com/office/officeart/2005/8/layout/vList5"/>
    <dgm:cxn modelId="{BE2604C9-2DF5-4DD9-A637-DAFC70A15B20}" type="presParOf" srcId="{C5E89F6B-64FE-4E67-B8DD-E2DB42A8D9D8}" destId="{CFCA2C5F-32E2-4D77-9E22-E4C8E27776CF}" srcOrd="2" destOrd="0" presId="urn:microsoft.com/office/officeart/2005/8/layout/vList5"/>
    <dgm:cxn modelId="{C57B4633-97E9-4753-8699-E484D0EF3408}" type="presParOf" srcId="{CFCA2C5F-32E2-4D77-9E22-E4C8E27776CF}" destId="{0D782B72-2F57-4961-B909-C31B8FA5D201}" srcOrd="0" destOrd="0" presId="urn:microsoft.com/office/officeart/2005/8/layout/vList5"/>
    <dgm:cxn modelId="{75E6C89A-F0BA-4913-B353-2138CE0FD91C}" type="presParOf" srcId="{C5E89F6B-64FE-4E67-B8DD-E2DB42A8D9D8}" destId="{694E0E37-4B59-468A-B569-60AB0569C40A}" srcOrd="3" destOrd="0" presId="urn:microsoft.com/office/officeart/2005/8/layout/vList5"/>
    <dgm:cxn modelId="{DBC4EAED-8456-45AF-A2D5-48F4325DD723}" type="presParOf" srcId="{C5E89F6B-64FE-4E67-B8DD-E2DB42A8D9D8}" destId="{D9D5B7C0-BFC6-49A1-8C6A-9451E738249E}" srcOrd="4" destOrd="0" presId="urn:microsoft.com/office/officeart/2005/8/layout/vList5"/>
    <dgm:cxn modelId="{A96E1849-9E3B-44B9-A5D4-6C0B1787D976}" type="presParOf" srcId="{D9D5B7C0-BFC6-49A1-8C6A-9451E738249E}" destId="{E475BA95-6212-48CD-A3D9-2D9BE1E286CC}" srcOrd="0" destOrd="0" presId="urn:microsoft.com/office/officeart/2005/8/layout/vList5"/>
    <dgm:cxn modelId="{CFCE6823-BE4C-450E-8ACF-4A4ACF3FE558}" type="presParOf" srcId="{C5E89F6B-64FE-4E67-B8DD-E2DB42A8D9D8}" destId="{40DA1DBC-37D1-44D2-B915-DB45E89F0F1E}" srcOrd="5" destOrd="0" presId="urn:microsoft.com/office/officeart/2005/8/layout/vList5"/>
    <dgm:cxn modelId="{F5630914-776A-4617-8000-9D541BC08376}" type="presParOf" srcId="{C5E89F6B-64FE-4E67-B8DD-E2DB42A8D9D8}" destId="{E9A8AA5F-BD35-4CA9-BE58-C9CEF666D144}" srcOrd="6" destOrd="0" presId="urn:microsoft.com/office/officeart/2005/8/layout/vList5"/>
    <dgm:cxn modelId="{32A25DD4-0821-46B2-B21B-8FCECAED25FE}" type="presParOf" srcId="{E9A8AA5F-BD35-4CA9-BE58-C9CEF666D144}" destId="{78C6FFAB-951C-49DC-9AD9-05314ED76B0D}" srcOrd="0" destOrd="0" presId="urn:microsoft.com/office/officeart/2005/8/layout/vList5"/>
    <dgm:cxn modelId="{C3D3549C-BB8D-405B-B2C3-AA786E34C247}" type="presParOf" srcId="{C5E89F6B-64FE-4E67-B8DD-E2DB42A8D9D8}" destId="{6698F780-BECE-43E6-8636-4B7DC967D8B7}" srcOrd="7" destOrd="0" presId="urn:microsoft.com/office/officeart/2005/8/layout/vList5"/>
    <dgm:cxn modelId="{0483950D-1492-477C-8B99-1BFA4A6D0F2B}" type="presParOf" srcId="{C5E89F6B-64FE-4E67-B8DD-E2DB42A8D9D8}" destId="{CC40D738-4806-4E9E-B159-87547AEEBC4E}" srcOrd="8" destOrd="0" presId="urn:microsoft.com/office/officeart/2005/8/layout/vList5"/>
    <dgm:cxn modelId="{BC576D90-F2F8-4F1E-B50D-EEE4B2DA7E84}" type="presParOf" srcId="{CC40D738-4806-4E9E-B159-87547AEEBC4E}" destId="{96D552D8-9B0A-4290-AE21-5CD53328BA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91F1B2-5D29-41F3-8786-8849F41E04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FC3D5C3E-9C5B-4FE7-8B31-0A076B2E9740}">
      <dgm:prSet/>
      <dgm:spPr/>
      <dgm:t>
        <a:bodyPr/>
        <a:lstStyle/>
        <a:p>
          <a:pPr>
            <a:defRPr cap="all"/>
          </a:pPr>
          <a:r>
            <a:rPr lang="tr-TR" u="sng" dirty="0"/>
            <a:t>DEVRE KARTI</a:t>
          </a:r>
          <a:endParaRPr lang="en-US" dirty="0"/>
        </a:p>
      </dgm:t>
    </dgm:pt>
    <dgm:pt modelId="{7E21215A-CC92-4F81-AE21-22FAEAC66BD9}" type="parTrans" cxnId="{4B263200-D842-49D3-9BEB-E8700CA7B9DB}">
      <dgm:prSet/>
      <dgm:spPr/>
      <dgm:t>
        <a:bodyPr/>
        <a:lstStyle/>
        <a:p>
          <a:endParaRPr lang="en-US"/>
        </a:p>
      </dgm:t>
    </dgm:pt>
    <dgm:pt modelId="{09964A21-147D-43F9-8662-673FB3D47E69}" type="sibTrans" cxnId="{4B263200-D842-49D3-9BEB-E8700CA7B9DB}">
      <dgm:prSet/>
      <dgm:spPr/>
      <dgm:t>
        <a:bodyPr/>
        <a:lstStyle/>
        <a:p>
          <a:endParaRPr lang="en-US"/>
        </a:p>
      </dgm:t>
    </dgm:pt>
    <dgm:pt modelId="{4468A8B0-808A-46F0-A06C-F315033AE68E}">
      <dgm:prSet/>
      <dgm:spPr/>
      <dgm:t>
        <a:bodyPr/>
        <a:lstStyle/>
        <a:p>
          <a:pPr>
            <a:defRPr cap="all"/>
          </a:pPr>
          <a:r>
            <a:rPr lang="tr-TR" dirty="0"/>
            <a:t>-C,C++ ile </a:t>
          </a:r>
          <a:r>
            <a:rPr lang="tr-TR" dirty="0" err="1"/>
            <a:t>esp</a:t>
          </a:r>
          <a:r>
            <a:rPr lang="tr-TR"/>
            <a:t> kütüphaneleri kullanılmıştır. </a:t>
          </a:r>
          <a:endParaRPr lang="en-US" dirty="0"/>
        </a:p>
      </dgm:t>
    </dgm:pt>
    <dgm:pt modelId="{7340F4BD-3026-4EE8-A873-0AC0404F591B}" type="parTrans" cxnId="{8FD74488-9876-4BFA-8C15-C361EA11E517}">
      <dgm:prSet/>
      <dgm:spPr/>
      <dgm:t>
        <a:bodyPr/>
        <a:lstStyle/>
        <a:p>
          <a:endParaRPr lang="en-US"/>
        </a:p>
      </dgm:t>
    </dgm:pt>
    <dgm:pt modelId="{5E4CEED8-70BB-47E1-A81D-212DBFE6CD1B}" type="sibTrans" cxnId="{8FD74488-9876-4BFA-8C15-C361EA11E517}">
      <dgm:prSet/>
      <dgm:spPr/>
      <dgm:t>
        <a:bodyPr/>
        <a:lstStyle/>
        <a:p>
          <a:endParaRPr lang="en-US"/>
        </a:p>
      </dgm:t>
    </dgm:pt>
    <dgm:pt modelId="{8172BDB4-7CF4-4DED-91A0-3B8D35B37D95}">
      <dgm:prSet/>
      <dgm:spPr/>
      <dgm:t>
        <a:bodyPr/>
        <a:lstStyle/>
        <a:p>
          <a:pPr>
            <a:defRPr cap="all"/>
          </a:pPr>
          <a:r>
            <a:rPr lang="tr-TR"/>
            <a:t>-Web tabanlı otomasyon uygulamalarıyla haberleştirilmiştir.</a:t>
          </a:r>
          <a:endParaRPr lang="en-US"/>
        </a:p>
      </dgm:t>
    </dgm:pt>
    <dgm:pt modelId="{D819B090-72A2-4D44-AD8D-91B7F7DC69C5}" type="parTrans" cxnId="{E4783F37-8BCA-43C7-9DB1-C1F460728420}">
      <dgm:prSet/>
      <dgm:spPr/>
      <dgm:t>
        <a:bodyPr/>
        <a:lstStyle/>
        <a:p>
          <a:endParaRPr lang="en-US"/>
        </a:p>
      </dgm:t>
    </dgm:pt>
    <dgm:pt modelId="{C2B4E828-81D8-4CB7-B719-F98AB6636E9B}" type="sibTrans" cxnId="{E4783F37-8BCA-43C7-9DB1-C1F460728420}">
      <dgm:prSet/>
      <dgm:spPr/>
      <dgm:t>
        <a:bodyPr/>
        <a:lstStyle/>
        <a:p>
          <a:endParaRPr lang="en-US"/>
        </a:p>
      </dgm:t>
    </dgm:pt>
    <dgm:pt modelId="{44120961-4ED6-487D-8650-018FC32A59C9}">
      <dgm:prSet/>
      <dgm:spPr/>
      <dgm:t>
        <a:bodyPr/>
        <a:lstStyle/>
        <a:p>
          <a:pPr>
            <a:defRPr cap="all"/>
          </a:pPr>
          <a:r>
            <a:rPr lang="tr-TR"/>
            <a:t>-Otomasyon yardımıyla grafik ve uyarı maili sağlanmıştır.</a:t>
          </a:r>
          <a:endParaRPr lang="en-US"/>
        </a:p>
      </dgm:t>
    </dgm:pt>
    <dgm:pt modelId="{6B3AA3D0-C07B-40AC-90DC-7BFF11B96E47}" type="parTrans" cxnId="{3784B2DB-81F7-43AF-9EE9-F7E1EC8D0AFB}">
      <dgm:prSet/>
      <dgm:spPr/>
      <dgm:t>
        <a:bodyPr/>
        <a:lstStyle/>
        <a:p>
          <a:endParaRPr lang="en-US"/>
        </a:p>
      </dgm:t>
    </dgm:pt>
    <dgm:pt modelId="{9624B048-BAE5-43DB-AF55-1420CA688FC4}" type="sibTrans" cxnId="{3784B2DB-81F7-43AF-9EE9-F7E1EC8D0AFB}">
      <dgm:prSet/>
      <dgm:spPr/>
      <dgm:t>
        <a:bodyPr/>
        <a:lstStyle/>
        <a:p>
          <a:endParaRPr lang="en-US"/>
        </a:p>
      </dgm:t>
    </dgm:pt>
    <dgm:pt modelId="{E71C92FE-3251-44A7-A67C-A0134A4E5799}">
      <dgm:prSet/>
      <dgm:spPr/>
      <dgm:t>
        <a:bodyPr/>
        <a:lstStyle/>
        <a:p>
          <a:pPr>
            <a:defRPr cap="all"/>
          </a:pPr>
          <a:r>
            <a:rPr lang="tr-TR" u="sng" dirty="0"/>
            <a:t>MOBİL UYGULAMA</a:t>
          </a:r>
          <a:endParaRPr lang="en-US" dirty="0"/>
        </a:p>
      </dgm:t>
    </dgm:pt>
    <dgm:pt modelId="{6D58B149-5B3D-4C5D-A8F6-66B7D1EA570E}" type="parTrans" cxnId="{52D3EEEB-27F1-4A14-B0A7-3842979E7FA5}">
      <dgm:prSet/>
      <dgm:spPr/>
      <dgm:t>
        <a:bodyPr/>
        <a:lstStyle/>
        <a:p>
          <a:endParaRPr lang="en-US"/>
        </a:p>
      </dgm:t>
    </dgm:pt>
    <dgm:pt modelId="{A8D8FCAE-2499-44F3-8EA4-312FD23A8CA6}" type="sibTrans" cxnId="{52D3EEEB-27F1-4A14-B0A7-3842979E7FA5}">
      <dgm:prSet/>
      <dgm:spPr/>
      <dgm:t>
        <a:bodyPr/>
        <a:lstStyle/>
        <a:p>
          <a:endParaRPr lang="en-US"/>
        </a:p>
      </dgm:t>
    </dgm:pt>
    <dgm:pt modelId="{F31DA4C0-EA43-4030-900F-5523E737DE41}">
      <dgm:prSet/>
      <dgm:spPr/>
      <dgm:t>
        <a:bodyPr/>
        <a:lstStyle/>
        <a:p>
          <a:pPr>
            <a:defRPr cap="all"/>
          </a:pPr>
          <a:r>
            <a:rPr lang="tr-TR"/>
            <a:t>-Derste öğrenilen tüm yapılar kullanılmaya çalışılmıştır.</a:t>
          </a:r>
          <a:endParaRPr lang="en-US"/>
        </a:p>
      </dgm:t>
    </dgm:pt>
    <dgm:pt modelId="{6F674F5A-A398-4B47-B29B-7BB724C2CC3C}" type="parTrans" cxnId="{7DF52405-58A9-4AE6-BD02-03D546969865}">
      <dgm:prSet/>
      <dgm:spPr/>
      <dgm:t>
        <a:bodyPr/>
        <a:lstStyle/>
        <a:p>
          <a:endParaRPr lang="en-US"/>
        </a:p>
      </dgm:t>
    </dgm:pt>
    <dgm:pt modelId="{F7E1ECDE-F2D8-4D34-A1C7-0C76D7408FC6}" type="sibTrans" cxnId="{7DF52405-58A9-4AE6-BD02-03D546969865}">
      <dgm:prSet/>
      <dgm:spPr/>
      <dgm:t>
        <a:bodyPr/>
        <a:lstStyle/>
        <a:p>
          <a:endParaRPr lang="en-US"/>
        </a:p>
      </dgm:t>
    </dgm:pt>
    <dgm:pt modelId="{C3717D41-3651-496F-B236-B7FCEBB67786}">
      <dgm:prSet/>
      <dgm:spPr/>
      <dgm:t>
        <a:bodyPr/>
        <a:lstStyle/>
        <a:p>
          <a:pPr>
            <a:defRPr cap="all"/>
          </a:pPr>
          <a:r>
            <a:rPr lang="tr-TR" dirty="0" err="1"/>
            <a:t>WebView</a:t>
          </a:r>
          <a:r>
            <a:rPr lang="tr-TR" dirty="0"/>
            <a:t>, </a:t>
          </a:r>
          <a:r>
            <a:rPr lang="tr-TR" dirty="0" err="1"/>
            <a:t>ImageView</a:t>
          </a:r>
          <a:r>
            <a:rPr lang="tr-TR" dirty="0"/>
            <a:t>, </a:t>
          </a:r>
          <a:r>
            <a:rPr lang="tr-TR" dirty="0" err="1"/>
            <a:t>Button</a:t>
          </a:r>
          <a:r>
            <a:rPr lang="tr-TR" dirty="0"/>
            <a:t>, </a:t>
          </a:r>
          <a:r>
            <a:rPr lang="tr-TR" dirty="0" err="1"/>
            <a:t>textView</a:t>
          </a:r>
          <a:r>
            <a:rPr lang="tr-TR" dirty="0"/>
            <a:t>, </a:t>
          </a:r>
          <a:r>
            <a:rPr lang="tr-TR" dirty="0" err="1"/>
            <a:t>ListView</a:t>
          </a:r>
          <a:r>
            <a:rPr lang="tr-TR" dirty="0"/>
            <a:t>, </a:t>
          </a:r>
          <a:r>
            <a:rPr lang="tr-TR" dirty="0" err="1"/>
            <a:t>RecyclerView</a:t>
          </a:r>
          <a:r>
            <a:rPr lang="tr-TR" dirty="0"/>
            <a:t>, </a:t>
          </a:r>
          <a:r>
            <a:rPr lang="tr-TR" dirty="0" err="1"/>
            <a:t>Toolbar</a:t>
          </a:r>
          <a:r>
            <a:rPr lang="tr-TR" dirty="0"/>
            <a:t>, </a:t>
          </a:r>
          <a:r>
            <a:rPr lang="tr-TR" dirty="0" err="1"/>
            <a:t>constraintLayout</a:t>
          </a:r>
          <a:r>
            <a:rPr lang="tr-TR" dirty="0"/>
            <a:t>, </a:t>
          </a:r>
          <a:r>
            <a:rPr lang="tr-TR" dirty="0" err="1"/>
            <a:t>searchView,OPTİONS</a:t>
          </a:r>
          <a:r>
            <a:rPr lang="tr-TR" dirty="0"/>
            <a:t> MENÜ</a:t>
          </a:r>
        </a:p>
        <a:p>
          <a:pPr>
            <a:defRPr cap="all"/>
          </a:pPr>
          <a:endParaRPr lang="en-US" dirty="0"/>
        </a:p>
      </dgm:t>
    </dgm:pt>
    <dgm:pt modelId="{64248176-5663-4C31-89DA-68924DC9E57F}" type="parTrans" cxnId="{725D629B-0FC6-4CF5-BABE-42BADF0859EC}">
      <dgm:prSet/>
      <dgm:spPr/>
      <dgm:t>
        <a:bodyPr/>
        <a:lstStyle/>
        <a:p>
          <a:endParaRPr lang="en-US"/>
        </a:p>
      </dgm:t>
    </dgm:pt>
    <dgm:pt modelId="{DB57E177-4BA7-4AB4-9092-6E018A217A3E}" type="sibTrans" cxnId="{725D629B-0FC6-4CF5-BABE-42BADF0859EC}">
      <dgm:prSet/>
      <dgm:spPr/>
      <dgm:t>
        <a:bodyPr/>
        <a:lstStyle/>
        <a:p>
          <a:endParaRPr lang="en-US"/>
        </a:p>
      </dgm:t>
    </dgm:pt>
    <dgm:pt modelId="{DCF69233-D389-4D6A-BDFD-1112F51F47CA}">
      <dgm:prSet/>
      <dgm:spPr/>
      <dgm:t>
        <a:bodyPr/>
        <a:lstStyle/>
        <a:p>
          <a:pPr>
            <a:defRPr cap="all"/>
          </a:pPr>
          <a:r>
            <a:rPr lang="tr-TR"/>
            <a:t>-Otomasyonlar ile desteklenerek yapı oluşturulmuştur.</a:t>
          </a:r>
          <a:endParaRPr lang="en-US"/>
        </a:p>
      </dgm:t>
    </dgm:pt>
    <dgm:pt modelId="{CBA29B49-0A3D-457A-8296-76C900A3AA85}" type="parTrans" cxnId="{74319D82-0F30-429A-916E-1B5E77E20819}">
      <dgm:prSet/>
      <dgm:spPr/>
      <dgm:t>
        <a:bodyPr/>
        <a:lstStyle/>
        <a:p>
          <a:endParaRPr lang="en-US"/>
        </a:p>
      </dgm:t>
    </dgm:pt>
    <dgm:pt modelId="{09EE6556-2345-470B-BB99-0FAA28E35136}" type="sibTrans" cxnId="{74319D82-0F30-429A-916E-1B5E77E20819}">
      <dgm:prSet/>
      <dgm:spPr/>
      <dgm:t>
        <a:bodyPr/>
        <a:lstStyle/>
        <a:p>
          <a:endParaRPr lang="en-US"/>
        </a:p>
      </dgm:t>
    </dgm:pt>
    <dgm:pt modelId="{79EC2472-9516-42C9-9101-06B3FAC1A40F}" type="pres">
      <dgm:prSet presAssocID="{9991F1B2-5D29-41F3-8786-8849F41E042A}" presName="root" presStyleCnt="0">
        <dgm:presLayoutVars>
          <dgm:dir/>
          <dgm:resizeHandles val="exact"/>
        </dgm:presLayoutVars>
      </dgm:prSet>
      <dgm:spPr/>
    </dgm:pt>
    <dgm:pt modelId="{17EA94FF-88FD-4AA2-9D70-E3A74A049C01}" type="pres">
      <dgm:prSet presAssocID="{FC3D5C3E-9C5B-4FE7-8B31-0A076B2E9740}" presName="compNode" presStyleCnt="0"/>
      <dgm:spPr/>
    </dgm:pt>
    <dgm:pt modelId="{AFE51D80-2E0E-46EB-847E-FEE0E33B7937}" type="pres">
      <dgm:prSet presAssocID="{FC3D5C3E-9C5B-4FE7-8B31-0A076B2E9740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2C5E043-852B-4D54-BBE5-57DA757547D3}" type="pres">
      <dgm:prSet presAssocID="{FC3D5C3E-9C5B-4FE7-8B31-0A076B2E974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FB594A0C-F9B6-40B8-A1F8-BAD3B6904CD7}" type="pres">
      <dgm:prSet presAssocID="{FC3D5C3E-9C5B-4FE7-8B31-0A076B2E9740}" presName="spaceRect" presStyleCnt="0"/>
      <dgm:spPr/>
    </dgm:pt>
    <dgm:pt modelId="{4FB70C49-CFF6-4052-B0E3-D1B9F6D8C30E}" type="pres">
      <dgm:prSet presAssocID="{FC3D5C3E-9C5B-4FE7-8B31-0A076B2E9740}" presName="textRect" presStyleLbl="revTx" presStyleIdx="0" presStyleCnt="8">
        <dgm:presLayoutVars>
          <dgm:chMax val="1"/>
          <dgm:chPref val="1"/>
        </dgm:presLayoutVars>
      </dgm:prSet>
      <dgm:spPr/>
    </dgm:pt>
    <dgm:pt modelId="{33236F77-3A0C-4B0F-8794-0FC38A32B147}" type="pres">
      <dgm:prSet presAssocID="{09964A21-147D-43F9-8662-673FB3D47E69}" presName="sibTrans" presStyleCnt="0"/>
      <dgm:spPr/>
    </dgm:pt>
    <dgm:pt modelId="{03ECDFA0-078A-48CA-AE6D-4DA85A307886}" type="pres">
      <dgm:prSet presAssocID="{4468A8B0-808A-46F0-A06C-F315033AE68E}" presName="compNode" presStyleCnt="0"/>
      <dgm:spPr/>
    </dgm:pt>
    <dgm:pt modelId="{F71FACC5-B3A2-44B4-AD7D-63CEE9972B45}" type="pres">
      <dgm:prSet presAssocID="{4468A8B0-808A-46F0-A06C-F315033AE68E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370BD38-815F-4EDC-8026-C16E19286DD0}" type="pres">
      <dgm:prSet presAssocID="{4468A8B0-808A-46F0-A06C-F315033AE68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926937C-5ADF-4FA5-8800-F5254CB7F6D2}" type="pres">
      <dgm:prSet presAssocID="{4468A8B0-808A-46F0-A06C-F315033AE68E}" presName="spaceRect" presStyleCnt="0"/>
      <dgm:spPr/>
    </dgm:pt>
    <dgm:pt modelId="{7430B987-7663-4B7E-93EA-78425813051B}" type="pres">
      <dgm:prSet presAssocID="{4468A8B0-808A-46F0-A06C-F315033AE68E}" presName="textRect" presStyleLbl="revTx" presStyleIdx="1" presStyleCnt="8">
        <dgm:presLayoutVars>
          <dgm:chMax val="1"/>
          <dgm:chPref val="1"/>
        </dgm:presLayoutVars>
      </dgm:prSet>
      <dgm:spPr/>
    </dgm:pt>
    <dgm:pt modelId="{224492A4-015F-49C6-8B07-0635885772AA}" type="pres">
      <dgm:prSet presAssocID="{5E4CEED8-70BB-47E1-A81D-212DBFE6CD1B}" presName="sibTrans" presStyleCnt="0"/>
      <dgm:spPr/>
    </dgm:pt>
    <dgm:pt modelId="{91691903-2ADF-4587-8D3D-D232343B503B}" type="pres">
      <dgm:prSet presAssocID="{8172BDB4-7CF4-4DED-91A0-3B8D35B37D95}" presName="compNode" presStyleCnt="0"/>
      <dgm:spPr/>
    </dgm:pt>
    <dgm:pt modelId="{D0220C5F-950C-4CA1-94AA-1EBE0B85CA4F}" type="pres">
      <dgm:prSet presAssocID="{8172BDB4-7CF4-4DED-91A0-3B8D35B37D95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477C3B4-A68D-48D1-978B-F0D188AEA27A}" type="pres">
      <dgm:prSet presAssocID="{8172BDB4-7CF4-4DED-91A0-3B8D35B37D9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940F4DF-7638-41C4-960E-4E1B4255DC5B}" type="pres">
      <dgm:prSet presAssocID="{8172BDB4-7CF4-4DED-91A0-3B8D35B37D95}" presName="spaceRect" presStyleCnt="0"/>
      <dgm:spPr/>
    </dgm:pt>
    <dgm:pt modelId="{AD1B8825-CD75-4049-A272-77D3D44EFADF}" type="pres">
      <dgm:prSet presAssocID="{8172BDB4-7CF4-4DED-91A0-3B8D35B37D95}" presName="textRect" presStyleLbl="revTx" presStyleIdx="2" presStyleCnt="8">
        <dgm:presLayoutVars>
          <dgm:chMax val="1"/>
          <dgm:chPref val="1"/>
        </dgm:presLayoutVars>
      </dgm:prSet>
      <dgm:spPr/>
    </dgm:pt>
    <dgm:pt modelId="{E0CDCA61-291F-4646-9C85-FA026411D3A4}" type="pres">
      <dgm:prSet presAssocID="{C2B4E828-81D8-4CB7-B719-F98AB6636E9B}" presName="sibTrans" presStyleCnt="0"/>
      <dgm:spPr/>
    </dgm:pt>
    <dgm:pt modelId="{22276320-B110-4366-9392-5C55DDCDA34D}" type="pres">
      <dgm:prSet presAssocID="{44120961-4ED6-487D-8650-018FC32A59C9}" presName="compNode" presStyleCnt="0"/>
      <dgm:spPr/>
    </dgm:pt>
    <dgm:pt modelId="{43474748-EB3F-42AD-8B8F-5423820BD588}" type="pres">
      <dgm:prSet presAssocID="{44120961-4ED6-487D-8650-018FC32A59C9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5ACD657-75F3-493D-A33A-784E93BC6C34}" type="pres">
      <dgm:prSet presAssocID="{44120961-4ED6-487D-8650-018FC32A59C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arı"/>
        </a:ext>
      </dgm:extLst>
    </dgm:pt>
    <dgm:pt modelId="{F7104BC8-79DC-45C3-9C25-D952A0E0017C}" type="pres">
      <dgm:prSet presAssocID="{44120961-4ED6-487D-8650-018FC32A59C9}" presName="spaceRect" presStyleCnt="0"/>
      <dgm:spPr/>
    </dgm:pt>
    <dgm:pt modelId="{D55DB78F-CECD-43A2-99A2-0D63D15805CD}" type="pres">
      <dgm:prSet presAssocID="{44120961-4ED6-487D-8650-018FC32A59C9}" presName="textRect" presStyleLbl="revTx" presStyleIdx="3" presStyleCnt="8">
        <dgm:presLayoutVars>
          <dgm:chMax val="1"/>
          <dgm:chPref val="1"/>
        </dgm:presLayoutVars>
      </dgm:prSet>
      <dgm:spPr/>
    </dgm:pt>
    <dgm:pt modelId="{42C727C0-40AC-4B72-AF62-8FFD1F8FA6AF}" type="pres">
      <dgm:prSet presAssocID="{9624B048-BAE5-43DB-AF55-1420CA688FC4}" presName="sibTrans" presStyleCnt="0"/>
      <dgm:spPr/>
    </dgm:pt>
    <dgm:pt modelId="{2D684D97-0C0B-4CB2-9233-C6898716C112}" type="pres">
      <dgm:prSet presAssocID="{E71C92FE-3251-44A7-A67C-A0134A4E5799}" presName="compNode" presStyleCnt="0"/>
      <dgm:spPr/>
    </dgm:pt>
    <dgm:pt modelId="{97B03206-7C93-47FE-9F8B-A186C190B083}" type="pres">
      <dgm:prSet presAssocID="{E71C92FE-3251-44A7-A67C-A0134A4E5799}" presName="iconBgRect" presStyleLbl="bgShp" presStyleIdx="4" presStyleCnt="8" custLinFactX="-354957" custLinFactY="100000" custLinFactNeighborX="-400000" custLinFactNeighborY="163068"/>
      <dgm:spPr>
        <a:prstGeom prst="round2DiagRect">
          <a:avLst>
            <a:gd name="adj1" fmla="val 29727"/>
            <a:gd name="adj2" fmla="val 0"/>
          </a:avLst>
        </a:prstGeom>
      </dgm:spPr>
    </dgm:pt>
    <dgm:pt modelId="{C29D2F7B-BB20-48C7-8A1E-E283F1EF2191}" type="pres">
      <dgm:prSet presAssocID="{E71C92FE-3251-44A7-A67C-A0134A4E5799}" presName="iconRect" presStyleLbl="node1" presStyleIdx="4" presStyleCnt="8" custLinFactX="-611711" custLinFactY="200000" custLinFactNeighborX="-700000" custLinFactNeighborY="253062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E8FC795-D463-46CC-9937-00622B11555D}" type="pres">
      <dgm:prSet presAssocID="{E71C92FE-3251-44A7-A67C-A0134A4E5799}" presName="spaceRect" presStyleCnt="0"/>
      <dgm:spPr/>
    </dgm:pt>
    <dgm:pt modelId="{C03E3EF1-3DAE-4DF5-ABC7-83D6E00D451F}" type="pres">
      <dgm:prSet presAssocID="{E71C92FE-3251-44A7-A67C-A0134A4E5799}" presName="textRect" presStyleLbl="revTx" presStyleIdx="4" presStyleCnt="8" custScaleX="95882" custScaleY="88349" custLinFactX="-200000" custLinFactY="100000" custLinFactNeighborX="-279807" custLinFactNeighborY="192510">
        <dgm:presLayoutVars>
          <dgm:chMax val="1"/>
          <dgm:chPref val="1"/>
        </dgm:presLayoutVars>
      </dgm:prSet>
      <dgm:spPr/>
    </dgm:pt>
    <dgm:pt modelId="{F39DF3F2-5176-4D1D-89A8-D2E560F16D00}" type="pres">
      <dgm:prSet presAssocID="{A8D8FCAE-2499-44F3-8EA4-312FD23A8CA6}" presName="sibTrans" presStyleCnt="0"/>
      <dgm:spPr/>
    </dgm:pt>
    <dgm:pt modelId="{D68179F9-1BF5-4A4C-91F2-707246CB5BC3}" type="pres">
      <dgm:prSet presAssocID="{F31DA4C0-EA43-4030-900F-5523E737DE41}" presName="compNode" presStyleCnt="0"/>
      <dgm:spPr/>
    </dgm:pt>
    <dgm:pt modelId="{9A5A7A15-E890-4B1A-93DB-9CA1F7255C9D}" type="pres">
      <dgm:prSet presAssocID="{F31DA4C0-EA43-4030-900F-5523E737DE41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F9E0C656-483A-4BD0-AA2C-0E7E4C4B0E08}" type="pres">
      <dgm:prSet presAssocID="{F31DA4C0-EA43-4030-900F-5523E737DE4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3EF1A657-979B-4A3D-A3D0-2AB12813A241}" type="pres">
      <dgm:prSet presAssocID="{F31DA4C0-EA43-4030-900F-5523E737DE41}" presName="spaceRect" presStyleCnt="0"/>
      <dgm:spPr/>
    </dgm:pt>
    <dgm:pt modelId="{F1EB47FD-1BA4-41AA-8CCD-B3F7EBD7DFB2}" type="pres">
      <dgm:prSet presAssocID="{F31DA4C0-EA43-4030-900F-5523E737DE41}" presName="textRect" presStyleLbl="revTx" presStyleIdx="5" presStyleCnt="8">
        <dgm:presLayoutVars>
          <dgm:chMax val="1"/>
          <dgm:chPref val="1"/>
        </dgm:presLayoutVars>
      </dgm:prSet>
      <dgm:spPr/>
    </dgm:pt>
    <dgm:pt modelId="{6511BA4F-DE10-43CD-BF1A-A7C062940967}" type="pres">
      <dgm:prSet presAssocID="{F7E1ECDE-F2D8-4D34-A1C7-0C76D7408FC6}" presName="sibTrans" presStyleCnt="0"/>
      <dgm:spPr/>
    </dgm:pt>
    <dgm:pt modelId="{D365E43A-86EE-479C-B5FD-202F9628C8EA}" type="pres">
      <dgm:prSet presAssocID="{C3717D41-3651-496F-B236-B7FCEBB67786}" presName="compNode" presStyleCnt="0"/>
      <dgm:spPr/>
    </dgm:pt>
    <dgm:pt modelId="{400109D3-5A3F-4CCB-82B9-C2CFA01A0F31}" type="pres">
      <dgm:prSet presAssocID="{C3717D41-3651-496F-B236-B7FCEBB67786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9AC7AC8-04E1-42AE-B125-E36431D6517C}" type="pres">
      <dgm:prSet presAssocID="{C3717D41-3651-496F-B236-B7FCEBB6778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BA11FC0-DD70-485E-9501-4B2218B9212A}" type="pres">
      <dgm:prSet presAssocID="{C3717D41-3651-496F-B236-B7FCEBB67786}" presName="spaceRect" presStyleCnt="0"/>
      <dgm:spPr/>
    </dgm:pt>
    <dgm:pt modelId="{A3FB5BEA-E818-4BF1-8B0E-4C9F715C64EE}" type="pres">
      <dgm:prSet presAssocID="{C3717D41-3651-496F-B236-B7FCEBB67786}" presName="textRect" presStyleLbl="revTx" presStyleIdx="6" presStyleCnt="8">
        <dgm:presLayoutVars>
          <dgm:chMax val="1"/>
          <dgm:chPref val="1"/>
        </dgm:presLayoutVars>
      </dgm:prSet>
      <dgm:spPr/>
    </dgm:pt>
    <dgm:pt modelId="{3EB3918E-818A-4E6A-B5C7-9010FCE16564}" type="pres">
      <dgm:prSet presAssocID="{DB57E177-4BA7-4AB4-9092-6E018A217A3E}" presName="sibTrans" presStyleCnt="0"/>
      <dgm:spPr/>
    </dgm:pt>
    <dgm:pt modelId="{2318CED7-0EE8-4AD7-A0BD-9F5107D9BE15}" type="pres">
      <dgm:prSet presAssocID="{DCF69233-D389-4D6A-BDFD-1112F51F47CA}" presName="compNode" presStyleCnt="0"/>
      <dgm:spPr/>
    </dgm:pt>
    <dgm:pt modelId="{22542AFD-4EDF-4931-A1DA-F459F640CCA5}" type="pres">
      <dgm:prSet presAssocID="{DCF69233-D389-4D6A-BDFD-1112F51F47CA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506050E-9D53-4E77-B55F-BA134616ACE9}" type="pres">
      <dgm:prSet presAssocID="{DCF69233-D389-4D6A-BDFD-1112F51F47C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B0493F19-3A91-4060-AEE5-9A5C97475867}" type="pres">
      <dgm:prSet presAssocID="{DCF69233-D389-4D6A-BDFD-1112F51F47CA}" presName="spaceRect" presStyleCnt="0"/>
      <dgm:spPr/>
    </dgm:pt>
    <dgm:pt modelId="{8B924F91-64C0-4A00-9507-7B47EC1A21C3}" type="pres">
      <dgm:prSet presAssocID="{DCF69233-D389-4D6A-BDFD-1112F51F47C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B263200-D842-49D3-9BEB-E8700CA7B9DB}" srcId="{9991F1B2-5D29-41F3-8786-8849F41E042A}" destId="{FC3D5C3E-9C5B-4FE7-8B31-0A076B2E9740}" srcOrd="0" destOrd="0" parTransId="{7E21215A-CC92-4F81-AE21-22FAEAC66BD9}" sibTransId="{09964A21-147D-43F9-8662-673FB3D47E69}"/>
    <dgm:cxn modelId="{7DF52405-58A9-4AE6-BD02-03D546969865}" srcId="{9991F1B2-5D29-41F3-8786-8849F41E042A}" destId="{F31DA4C0-EA43-4030-900F-5523E737DE41}" srcOrd="5" destOrd="0" parTransId="{6F674F5A-A398-4B47-B29B-7BB724C2CC3C}" sibTransId="{F7E1ECDE-F2D8-4D34-A1C7-0C76D7408FC6}"/>
    <dgm:cxn modelId="{B5B6F52B-80B5-4893-9044-83CEE862ED97}" type="presOf" srcId="{8172BDB4-7CF4-4DED-91A0-3B8D35B37D95}" destId="{AD1B8825-CD75-4049-A272-77D3D44EFADF}" srcOrd="0" destOrd="0" presId="urn:microsoft.com/office/officeart/2018/5/layout/IconLeafLabelList"/>
    <dgm:cxn modelId="{E3136330-BCE6-4181-9EAB-EB439C9893FE}" type="presOf" srcId="{4468A8B0-808A-46F0-A06C-F315033AE68E}" destId="{7430B987-7663-4B7E-93EA-78425813051B}" srcOrd="0" destOrd="0" presId="urn:microsoft.com/office/officeart/2018/5/layout/IconLeafLabelList"/>
    <dgm:cxn modelId="{E4783F37-8BCA-43C7-9DB1-C1F460728420}" srcId="{9991F1B2-5D29-41F3-8786-8849F41E042A}" destId="{8172BDB4-7CF4-4DED-91A0-3B8D35B37D95}" srcOrd="2" destOrd="0" parTransId="{D819B090-72A2-4D44-AD8D-91B7F7DC69C5}" sibTransId="{C2B4E828-81D8-4CB7-B719-F98AB6636E9B}"/>
    <dgm:cxn modelId="{A7762343-8A4A-464C-B155-796B40608A48}" type="presOf" srcId="{9991F1B2-5D29-41F3-8786-8849F41E042A}" destId="{79EC2472-9516-42C9-9101-06B3FAC1A40F}" srcOrd="0" destOrd="0" presId="urn:microsoft.com/office/officeart/2018/5/layout/IconLeafLabelList"/>
    <dgm:cxn modelId="{1A8C5E64-6BED-47BE-A9D3-2858115838C0}" type="presOf" srcId="{DCF69233-D389-4D6A-BDFD-1112F51F47CA}" destId="{8B924F91-64C0-4A00-9507-7B47EC1A21C3}" srcOrd="0" destOrd="0" presId="urn:microsoft.com/office/officeart/2018/5/layout/IconLeafLabelList"/>
    <dgm:cxn modelId="{375C9847-E872-4A51-8025-332C26960432}" type="presOf" srcId="{C3717D41-3651-496F-B236-B7FCEBB67786}" destId="{A3FB5BEA-E818-4BF1-8B0E-4C9F715C64EE}" srcOrd="0" destOrd="0" presId="urn:microsoft.com/office/officeart/2018/5/layout/IconLeafLabelList"/>
    <dgm:cxn modelId="{317D7656-EC47-48F0-8338-CD94035331CF}" type="presOf" srcId="{FC3D5C3E-9C5B-4FE7-8B31-0A076B2E9740}" destId="{4FB70C49-CFF6-4052-B0E3-D1B9F6D8C30E}" srcOrd="0" destOrd="0" presId="urn:microsoft.com/office/officeart/2018/5/layout/IconLeafLabelList"/>
    <dgm:cxn modelId="{6805D17F-9C3A-433F-B55E-1D052B957F19}" type="presOf" srcId="{44120961-4ED6-487D-8650-018FC32A59C9}" destId="{D55DB78F-CECD-43A2-99A2-0D63D15805CD}" srcOrd="0" destOrd="0" presId="urn:microsoft.com/office/officeart/2018/5/layout/IconLeafLabelList"/>
    <dgm:cxn modelId="{74319D82-0F30-429A-916E-1B5E77E20819}" srcId="{9991F1B2-5D29-41F3-8786-8849F41E042A}" destId="{DCF69233-D389-4D6A-BDFD-1112F51F47CA}" srcOrd="7" destOrd="0" parTransId="{CBA29B49-0A3D-457A-8296-76C900A3AA85}" sibTransId="{09EE6556-2345-470B-BB99-0FAA28E35136}"/>
    <dgm:cxn modelId="{008F3984-DB1A-427B-BCAB-37D6CD3464D4}" type="presOf" srcId="{E71C92FE-3251-44A7-A67C-A0134A4E5799}" destId="{C03E3EF1-3DAE-4DF5-ABC7-83D6E00D451F}" srcOrd="0" destOrd="0" presId="urn:microsoft.com/office/officeart/2018/5/layout/IconLeafLabelList"/>
    <dgm:cxn modelId="{8FD74488-9876-4BFA-8C15-C361EA11E517}" srcId="{9991F1B2-5D29-41F3-8786-8849F41E042A}" destId="{4468A8B0-808A-46F0-A06C-F315033AE68E}" srcOrd="1" destOrd="0" parTransId="{7340F4BD-3026-4EE8-A873-0AC0404F591B}" sibTransId="{5E4CEED8-70BB-47E1-A81D-212DBFE6CD1B}"/>
    <dgm:cxn modelId="{725D629B-0FC6-4CF5-BABE-42BADF0859EC}" srcId="{9991F1B2-5D29-41F3-8786-8849F41E042A}" destId="{C3717D41-3651-496F-B236-B7FCEBB67786}" srcOrd="6" destOrd="0" parTransId="{64248176-5663-4C31-89DA-68924DC9E57F}" sibTransId="{DB57E177-4BA7-4AB4-9092-6E018A217A3E}"/>
    <dgm:cxn modelId="{3784B2DB-81F7-43AF-9EE9-F7E1EC8D0AFB}" srcId="{9991F1B2-5D29-41F3-8786-8849F41E042A}" destId="{44120961-4ED6-487D-8650-018FC32A59C9}" srcOrd="3" destOrd="0" parTransId="{6B3AA3D0-C07B-40AC-90DC-7BFF11B96E47}" sibTransId="{9624B048-BAE5-43DB-AF55-1420CA688FC4}"/>
    <dgm:cxn modelId="{52D3EEEB-27F1-4A14-B0A7-3842979E7FA5}" srcId="{9991F1B2-5D29-41F3-8786-8849F41E042A}" destId="{E71C92FE-3251-44A7-A67C-A0134A4E5799}" srcOrd="4" destOrd="0" parTransId="{6D58B149-5B3D-4C5D-A8F6-66B7D1EA570E}" sibTransId="{A8D8FCAE-2499-44F3-8EA4-312FD23A8CA6}"/>
    <dgm:cxn modelId="{FB2C54F2-6290-4745-ACB0-1A1897386B41}" type="presOf" srcId="{F31DA4C0-EA43-4030-900F-5523E737DE41}" destId="{F1EB47FD-1BA4-41AA-8CCD-B3F7EBD7DFB2}" srcOrd="0" destOrd="0" presId="urn:microsoft.com/office/officeart/2018/5/layout/IconLeafLabelList"/>
    <dgm:cxn modelId="{66847C4A-1288-42A7-AB8D-BE3823CF7BB9}" type="presParOf" srcId="{79EC2472-9516-42C9-9101-06B3FAC1A40F}" destId="{17EA94FF-88FD-4AA2-9D70-E3A74A049C01}" srcOrd="0" destOrd="0" presId="urn:microsoft.com/office/officeart/2018/5/layout/IconLeafLabelList"/>
    <dgm:cxn modelId="{2E421570-BAD4-49D8-B387-4A46A750642C}" type="presParOf" srcId="{17EA94FF-88FD-4AA2-9D70-E3A74A049C01}" destId="{AFE51D80-2E0E-46EB-847E-FEE0E33B7937}" srcOrd="0" destOrd="0" presId="urn:microsoft.com/office/officeart/2018/5/layout/IconLeafLabelList"/>
    <dgm:cxn modelId="{D88D54A6-F9AE-4C1E-BD78-C9A1910B8F26}" type="presParOf" srcId="{17EA94FF-88FD-4AA2-9D70-E3A74A049C01}" destId="{12C5E043-852B-4D54-BBE5-57DA757547D3}" srcOrd="1" destOrd="0" presId="urn:microsoft.com/office/officeart/2018/5/layout/IconLeafLabelList"/>
    <dgm:cxn modelId="{DD245814-037E-455E-B5F0-7E80D0833311}" type="presParOf" srcId="{17EA94FF-88FD-4AA2-9D70-E3A74A049C01}" destId="{FB594A0C-F9B6-40B8-A1F8-BAD3B6904CD7}" srcOrd="2" destOrd="0" presId="urn:microsoft.com/office/officeart/2018/5/layout/IconLeafLabelList"/>
    <dgm:cxn modelId="{35480513-A373-485D-B923-820EC054303C}" type="presParOf" srcId="{17EA94FF-88FD-4AA2-9D70-E3A74A049C01}" destId="{4FB70C49-CFF6-4052-B0E3-D1B9F6D8C30E}" srcOrd="3" destOrd="0" presId="urn:microsoft.com/office/officeart/2018/5/layout/IconLeafLabelList"/>
    <dgm:cxn modelId="{1DE6E58A-2E6A-4B92-8BBD-35AFB07A3BA6}" type="presParOf" srcId="{79EC2472-9516-42C9-9101-06B3FAC1A40F}" destId="{33236F77-3A0C-4B0F-8794-0FC38A32B147}" srcOrd="1" destOrd="0" presId="urn:microsoft.com/office/officeart/2018/5/layout/IconLeafLabelList"/>
    <dgm:cxn modelId="{BBB55535-A60E-42A5-A39E-0BE7FB3AE8F7}" type="presParOf" srcId="{79EC2472-9516-42C9-9101-06B3FAC1A40F}" destId="{03ECDFA0-078A-48CA-AE6D-4DA85A307886}" srcOrd="2" destOrd="0" presId="urn:microsoft.com/office/officeart/2018/5/layout/IconLeafLabelList"/>
    <dgm:cxn modelId="{6237FB3F-551A-4895-AA19-1983D802D2EE}" type="presParOf" srcId="{03ECDFA0-078A-48CA-AE6D-4DA85A307886}" destId="{F71FACC5-B3A2-44B4-AD7D-63CEE9972B45}" srcOrd="0" destOrd="0" presId="urn:microsoft.com/office/officeart/2018/5/layout/IconLeafLabelList"/>
    <dgm:cxn modelId="{54474466-9B28-4F6B-8E5A-42BA9BDFFF81}" type="presParOf" srcId="{03ECDFA0-078A-48CA-AE6D-4DA85A307886}" destId="{0370BD38-815F-4EDC-8026-C16E19286DD0}" srcOrd="1" destOrd="0" presId="urn:microsoft.com/office/officeart/2018/5/layout/IconLeafLabelList"/>
    <dgm:cxn modelId="{943CA051-3F35-4805-B72F-B9DD9DE74F64}" type="presParOf" srcId="{03ECDFA0-078A-48CA-AE6D-4DA85A307886}" destId="{9926937C-5ADF-4FA5-8800-F5254CB7F6D2}" srcOrd="2" destOrd="0" presId="urn:microsoft.com/office/officeart/2018/5/layout/IconLeafLabelList"/>
    <dgm:cxn modelId="{856D7E43-A92A-4C33-A557-10510896931E}" type="presParOf" srcId="{03ECDFA0-078A-48CA-AE6D-4DA85A307886}" destId="{7430B987-7663-4B7E-93EA-78425813051B}" srcOrd="3" destOrd="0" presId="urn:microsoft.com/office/officeart/2018/5/layout/IconLeafLabelList"/>
    <dgm:cxn modelId="{245F051F-A2FD-4985-A865-5AAE66424C8F}" type="presParOf" srcId="{79EC2472-9516-42C9-9101-06B3FAC1A40F}" destId="{224492A4-015F-49C6-8B07-0635885772AA}" srcOrd="3" destOrd="0" presId="urn:microsoft.com/office/officeart/2018/5/layout/IconLeafLabelList"/>
    <dgm:cxn modelId="{2038A32B-4342-4BC1-B922-C7F8D9F73E66}" type="presParOf" srcId="{79EC2472-9516-42C9-9101-06B3FAC1A40F}" destId="{91691903-2ADF-4587-8D3D-D232343B503B}" srcOrd="4" destOrd="0" presId="urn:microsoft.com/office/officeart/2018/5/layout/IconLeafLabelList"/>
    <dgm:cxn modelId="{06100DEF-2FB6-474E-8237-C2E8F0E222E4}" type="presParOf" srcId="{91691903-2ADF-4587-8D3D-D232343B503B}" destId="{D0220C5F-950C-4CA1-94AA-1EBE0B85CA4F}" srcOrd="0" destOrd="0" presId="urn:microsoft.com/office/officeart/2018/5/layout/IconLeafLabelList"/>
    <dgm:cxn modelId="{E8D0B1A3-7F3F-4449-9DAD-B857A9201E1F}" type="presParOf" srcId="{91691903-2ADF-4587-8D3D-D232343B503B}" destId="{E477C3B4-A68D-48D1-978B-F0D188AEA27A}" srcOrd="1" destOrd="0" presId="urn:microsoft.com/office/officeart/2018/5/layout/IconLeafLabelList"/>
    <dgm:cxn modelId="{0DBBF1BB-2768-4F0B-9B94-502CB2F778E2}" type="presParOf" srcId="{91691903-2ADF-4587-8D3D-D232343B503B}" destId="{D940F4DF-7638-41C4-960E-4E1B4255DC5B}" srcOrd="2" destOrd="0" presId="urn:microsoft.com/office/officeart/2018/5/layout/IconLeafLabelList"/>
    <dgm:cxn modelId="{8DE7C5C7-D380-4BA7-A765-E423E2662BCB}" type="presParOf" srcId="{91691903-2ADF-4587-8D3D-D232343B503B}" destId="{AD1B8825-CD75-4049-A272-77D3D44EFADF}" srcOrd="3" destOrd="0" presId="urn:microsoft.com/office/officeart/2018/5/layout/IconLeafLabelList"/>
    <dgm:cxn modelId="{62814716-7CB2-4813-AA40-F7EB24EAEC1E}" type="presParOf" srcId="{79EC2472-9516-42C9-9101-06B3FAC1A40F}" destId="{E0CDCA61-291F-4646-9C85-FA026411D3A4}" srcOrd="5" destOrd="0" presId="urn:microsoft.com/office/officeart/2018/5/layout/IconLeafLabelList"/>
    <dgm:cxn modelId="{5E4E4A5C-EE1E-482E-84EF-A3DCCE2EF589}" type="presParOf" srcId="{79EC2472-9516-42C9-9101-06B3FAC1A40F}" destId="{22276320-B110-4366-9392-5C55DDCDA34D}" srcOrd="6" destOrd="0" presId="urn:microsoft.com/office/officeart/2018/5/layout/IconLeafLabelList"/>
    <dgm:cxn modelId="{D47D1496-6531-4390-93D3-CCC8BBB5219C}" type="presParOf" srcId="{22276320-B110-4366-9392-5C55DDCDA34D}" destId="{43474748-EB3F-42AD-8B8F-5423820BD588}" srcOrd="0" destOrd="0" presId="urn:microsoft.com/office/officeart/2018/5/layout/IconLeafLabelList"/>
    <dgm:cxn modelId="{8ADDE9C4-611E-4FE9-A915-4F8622F11AC9}" type="presParOf" srcId="{22276320-B110-4366-9392-5C55DDCDA34D}" destId="{E5ACD657-75F3-493D-A33A-784E93BC6C34}" srcOrd="1" destOrd="0" presId="urn:microsoft.com/office/officeart/2018/5/layout/IconLeafLabelList"/>
    <dgm:cxn modelId="{9DAFF6F5-45DC-4308-82EE-F1D18599D34E}" type="presParOf" srcId="{22276320-B110-4366-9392-5C55DDCDA34D}" destId="{F7104BC8-79DC-45C3-9C25-D952A0E0017C}" srcOrd="2" destOrd="0" presId="urn:microsoft.com/office/officeart/2018/5/layout/IconLeafLabelList"/>
    <dgm:cxn modelId="{2AC3D998-F9D0-4FCD-BFB3-30D4A6E55314}" type="presParOf" srcId="{22276320-B110-4366-9392-5C55DDCDA34D}" destId="{D55DB78F-CECD-43A2-99A2-0D63D15805CD}" srcOrd="3" destOrd="0" presId="urn:microsoft.com/office/officeart/2018/5/layout/IconLeafLabelList"/>
    <dgm:cxn modelId="{388625F6-49B5-43BD-9B1F-77105493EF13}" type="presParOf" srcId="{79EC2472-9516-42C9-9101-06B3FAC1A40F}" destId="{42C727C0-40AC-4B72-AF62-8FFD1F8FA6AF}" srcOrd="7" destOrd="0" presId="urn:microsoft.com/office/officeart/2018/5/layout/IconLeafLabelList"/>
    <dgm:cxn modelId="{4660468F-BC96-4664-AC9A-6030201DFB71}" type="presParOf" srcId="{79EC2472-9516-42C9-9101-06B3FAC1A40F}" destId="{2D684D97-0C0B-4CB2-9233-C6898716C112}" srcOrd="8" destOrd="0" presId="urn:microsoft.com/office/officeart/2018/5/layout/IconLeafLabelList"/>
    <dgm:cxn modelId="{32AAB8AA-AA68-4888-9DA5-365467E7F7DC}" type="presParOf" srcId="{2D684D97-0C0B-4CB2-9233-C6898716C112}" destId="{97B03206-7C93-47FE-9F8B-A186C190B083}" srcOrd="0" destOrd="0" presId="urn:microsoft.com/office/officeart/2018/5/layout/IconLeafLabelList"/>
    <dgm:cxn modelId="{7074F48A-A7D7-4A7B-BF88-44F8A534B87B}" type="presParOf" srcId="{2D684D97-0C0B-4CB2-9233-C6898716C112}" destId="{C29D2F7B-BB20-48C7-8A1E-E283F1EF2191}" srcOrd="1" destOrd="0" presId="urn:microsoft.com/office/officeart/2018/5/layout/IconLeafLabelList"/>
    <dgm:cxn modelId="{A8DDA603-B9A4-4B7D-89A8-A9E15E1F4285}" type="presParOf" srcId="{2D684D97-0C0B-4CB2-9233-C6898716C112}" destId="{FE8FC795-D463-46CC-9937-00622B11555D}" srcOrd="2" destOrd="0" presId="urn:microsoft.com/office/officeart/2018/5/layout/IconLeafLabelList"/>
    <dgm:cxn modelId="{FDFC71F8-1359-424A-8222-68D9FC36DF57}" type="presParOf" srcId="{2D684D97-0C0B-4CB2-9233-C6898716C112}" destId="{C03E3EF1-3DAE-4DF5-ABC7-83D6E00D451F}" srcOrd="3" destOrd="0" presId="urn:microsoft.com/office/officeart/2018/5/layout/IconLeafLabelList"/>
    <dgm:cxn modelId="{6025E40B-127C-462A-975F-C1B0E4E1C21F}" type="presParOf" srcId="{79EC2472-9516-42C9-9101-06B3FAC1A40F}" destId="{F39DF3F2-5176-4D1D-89A8-D2E560F16D00}" srcOrd="9" destOrd="0" presId="urn:microsoft.com/office/officeart/2018/5/layout/IconLeafLabelList"/>
    <dgm:cxn modelId="{97147EE3-A919-48D4-8073-40B0177F5E0F}" type="presParOf" srcId="{79EC2472-9516-42C9-9101-06B3FAC1A40F}" destId="{D68179F9-1BF5-4A4C-91F2-707246CB5BC3}" srcOrd="10" destOrd="0" presId="urn:microsoft.com/office/officeart/2018/5/layout/IconLeafLabelList"/>
    <dgm:cxn modelId="{1FA5D9A4-447A-4890-8194-26930654BCF8}" type="presParOf" srcId="{D68179F9-1BF5-4A4C-91F2-707246CB5BC3}" destId="{9A5A7A15-E890-4B1A-93DB-9CA1F7255C9D}" srcOrd="0" destOrd="0" presId="urn:microsoft.com/office/officeart/2018/5/layout/IconLeafLabelList"/>
    <dgm:cxn modelId="{AAD54878-64A8-46DE-8E4B-E43D63629A91}" type="presParOf" srcId="{D68179F9-1BF5-4A4C-91F2-707246CB5BC3}" destId="{F9E0C656-483A-4BD0-AA2C-0E7E4C4B0E08}" srcOrd="1" destOrd="0" presId="urn:microsoft.com/office/officeart/2018/5/layout/IconLeafLabelList"/>
    <dgm:cxn modelId="{BD6BD94D-9C06-406D-A3F6-27CFA3CAE8D8}" type="presParOf" srcId="{D68179F9-1BF5-4A4C-91F2-707246CB5BC3}" destId="{3EF1A657-979B-4A3D-A3D0-2AB12813A241}" srcOrd="2" destOrd="0" presId="urn:microsoft.com/office/officeart/2018/5/layout/IconLeafLabelList"/>
    <dgm:cxn modelId="{0DBD8A20-625F-4A9E-9786-8688718C4BB8}" type="presParOf" srcId="{D68179F9-1BF5-4A4C-91F2-707246CB5BC3}" destId="{F1EB47FD-1BA4-41AA-8CCD-B3F7EBD7DFB2}" srcOrd="3" destOrd="0" presId="urn:microsoft.com/office/officeart/2018/5/layout/IconLeafLabelList"/>
    <dgm:cxn modelId="{ECEA1D2A-61EA-4A00-ABA1-DE13441AAF15}" type="presParOf" srcId="{79EC2472-9516-42C9-9101-06B3FAC1A40F}" destId="{6511BA4F-DE10-43CD-BF1A-A7C062940967}" srcOrd="11" destOrd="0" presId="urn:microsoft.com/office/officeart/2018/5/layout/IconLeafLabelList"/>
    <dgm:cxn modelId="{1C663086-13B6-4D6E-A25A-C86B7288AF29}" type="presParOf" srcId="{79EC2472-9516-42C9-9101-06B3FAC1A40F}" destId="{D365E43A-86EE-479C-B5FD-202F9628C8EA}" srcOrd="12" destOrd="0" presId="urn:microsoft.com/office/officeart/2018/5/layout/IconLeafLabelList"/>
    <dgm:cxn modelId="{21604BD1-011B-47A9-A611-5CD9818710A1}" type="presParOf" srcId="{D365E43A-86EE-479C-B5FD-202F9628C8EA}" destId="{400109D3-5A3F-4CCB-82B9-C2CFA01A0F31}" srcOrd="0" destOrd="0" presId="urn:microsoft.com/office/officeart/2018/5/layout/IconLeafLabelList"/>
    <dgm:cxn modelId="{5E0E2534-CA28-4F87-817A-FA0346D515F5}" type="presParOf" srcId="{D365E43A-86EE-479C-B5FD-202F9628C8EA}" destId="{89AC7AC8-04E1-42AE-B125-E36431D6517C}" srcOrd="1" destOrd="0" presId="urn:microsoft.com/office/officeart/2018/5/layout/IconLeafLabelList"/>
    <dgm:cxn modelId="{26E2C236-6913-4BAD-9BB2-146950B6D219}" type="presParOf" srcId="{D365E43A-86EE-479C-B5FD-202F9628C8EA}" destId="{BBA11FC0-DD70-485E-9501-4B2218B9212A}" srcOrd="2" destOrd="0" presId="urn:microsoft.com/office/officeart/2018/5/layout/IconLeafLabelList"/>
    <dgm:cxn modelId="{9EAC38A5-0141-4B21-ACC4-CB2FA5CE5229}" type="presParOf" srcId="{D365E43A-86EE-479C-B5FD-202F9628C8EA}" destId="{A3FB5BEA-E818-4BF1-8B0E-4C9F715C64EE}" srcOrd="3" destOrd="0" presId="urn:microsoft.com/office/officeart/2018/5/layout/IconLeafLabelList"/>
    <dgm:cxn modelId="{3118DB08-8B11-467C-A53B-9D8D1697DB43}" type="presParOf" srcId="{79EC2472-9516-42C9-9101-06B3FAC1A40F}" destId="{3EB3918E-818A-4E6A-B5C7-9010FCE16564}" srcOrd="13" destOrd="0" presId="urn:microsoft.com/office/officeart/2018/5/layout/IconLeafLabelList"/>
    <dgm:cxn modelId="{51BA43C4-2303-4D3C-BBDC-C97123936600}" type="presParOf" srcId="{79EC2472-9516-42C9-9101-06B3FAC1A40F}" destId="{2318CED7-0EE8-4AD7-A0BD-9F5107D9BE15}" srcOrd="14" destOrd="0" presId="urn:microsoft.com/office/officeart/2018/5/layout/IconLeafLabelList"/>
    <dgm:cxn modelId="{E6DC4889-180C-4B70-83BB-DADB818C2216}" type="presParOf" srcId="{2318CED7-0EE8-4AD7-A0BD-9F5107D9BE15}" destId="{22542AFD-4EDF-4931-A1DA-F459F640CCA5}" srcOrd="0" destOrd="0" presId="urn:microsoft.com/office/officeart/2018/5/layout/IconLeafLabelList"/>
    <dgm:cxn modelId="{E90351DB-1E5B-4BFE-A49E-66482FD323C8}" type="presParOf" srcId="{2318CED7-0EE8-4AD7-A0BD-9F5107D9BE15}" destId="{7506050E-9D53-4E77-B55F-BA134616ACE9}" srcOrd="1" destOrd="0" presId="urn:microsoft.com/office/officeart/2018/5/layout/IconLeafLabelList"/>
    <dgm:cxn modelId="{128C2350-EE38-4D8E-B895-A289C113D5DE}" type="presParOf" srcId="{2318CED7-0EE8-4AD7-A0BD-9F5107D9BE15}" destId="{B0493F19-3A91-4060-AEE5-9A5C97475867}" srcOrd="2" destOrd="0" presId="urn:microsoft.com/office/officeart/2018/5/layout/IconLeafLabelList"/>
    <dgm:cxn modelId="{8D52C11F-F4BE-486F-B62D-5712406E7750}" type="presParOf" srcId="{2318CED7-0EE8-4AD7-A0BD-9F5107D9BE15}" destId="{8B924F91-64C0-4A00-9507-7B47EC1A21C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CCBB1A-4498-45D8-AE8A-B8A2F24D87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6EFEB-5D6F-44B2-94A3-16C7104EA632}">
      <dgm:prSet/>
      <dgm:spPr/>
      <dgm:t>
        <a:bodyPr/>
        <a:lstStyle/>
        <a:p>
          <a:r>
            <a:rPr lang="tr-TR"/>
            <a:t>-Süre göz önüne alınarak sadeleştirilen proje genel olarak amacına ulaşmıştır.</a:t>
          </a:r>
          <a:endParaRPr lang="en-US"/>
        </a:p>
      </dgm:t>
    </dgm:pt>
    <dgm:pt modelId="{A4350DA9-C48C-44E9-B000-B2539CC474FA}" type="parTrans" cxnId="{46C1DC0D-C8BF-4562-87E0-53F903810F2B}">
      <dgm:prSet/>
      <dgm:spPr/>
      <dgm:t>
        <a:bodyPr/>
        <a:lstStyle/>
        <a:p>
          <a:endParaRPr lang="en-US"/>
        </a:p>
      </dgm:t>
    </dgm:pt>
    <dgm:pt modelId="{BA10658C-BEE2-42A7-B061-D6F17891C4A0}" type="sibTrans" cxnId="{46C1DC0D-C8BF-4562-87E0-53F903810F2B}">
      <dgm:prSet/>
      <dgm:spPr/>
      <dgm:t>
        <a:bodyPr/>
        <a:lstStyle/>
        <a:p>
          <a:endParaRPr lang="en-US"/>
        </a:p>
      </dgm:t>
    </dgm:pt>
    <dgm:pt modelId="{08A5F9E6-5CB4-4C85-9E7B-8F5D0197336C}">
      <dgm:prSet/>
      <dgm:spPr/>
      <dgm:t>
        <a:bodyPr/>
        <a:lstStyle/>
        <a:p>
          <a:r>
            <a:rPr lang="tr-TR"/>
            <a:t>-PCB devre kartı bastırmak ve bazı yapılarda daha iyi olmak gibi eksiklerimiz bulunmaktadır.</a:t>
          </a:r>
          <a:endParaRPr lang="en-US"/>
        </a:p>
      </dgm:t>
    </dgm:pt>
    <dgm:pt modelId="{83AA6E3F-7D17-44C5-93CA-3A5DA032257D}" type="parTrans" cxnId="{63E51064-AA53-40B0-98B7-AC048DD6C5A0}">
      <dgm:prSet/>
      <dgm:spPr/>
      <dgm:t>
        <a:bodyPr/>
        <a:lstStyle/>
        <a:p>
          <a:endParaRPr lang="en-US"/>
        </a:p>
      </dgm:t>
    </dgm:pt>
    <dgm:pt modelId="{EC9BFED7-E60E-490D-B3FC-2714AAE38BA8}" type="sibTrans" cxnId="{63E51064-AA53-40B0-98B7-AC048DD6C5A0}">
      <dgm:prSet/>
      <dgm:spPr/>
      <dgm:t>
        <a:bodyPr/>
        <a:lstStyle/>
        <a:p>
          <a:endParaRPr lang="en-US"/>
        </a:p>
      </dgm:t>
    </dgm:pt>
    <dgm:pt modelId="{DD9D6055-0863-4C0D-A220-4E98A2D6815F}">
      <dgm:prSet/>
      <dgm:spPr/>
      <dgm:t>
        <a:bodyPr/>
        <a:lstStyle/>
        <a:p>
          <a:r>
            <a:rPr lang="tr-TR"/>
            <a:t>-Geliştirilebilir bir yapı oluşturulmuş ve ilerleyen zamanda diğer modüller ve apiler üzerine yoğunlaşılacaktır.</a:t>
          </a:r>
          <a:endParaRPr lang="en-US"/>
        </a:p>
      </dgm:t>
    </dgm:pt>
    <dgm:pt modelId="{D01780BE-ADE2-40FE-8171-727A5A622443}" type="parTrans" cxnId="{9F37A367-0AAF-4A74-BD65-83CD145B9DDF}">
      <dgm:prSet/>
      <dgm:spPr/>
      <dgm:t>
        <a:bodyPr/>
        <a:lstStyle/>
        <a:p>
          <a:endParaRPr lang="en-US"/>
        </a:p>
      </dgm:t>
    </dgm:pt>
    <dgm:pt modelId="{9F7A6495-CC23-40EC-B2BA-E0B9D6B58DBC}" type="sibTrans" cxnId="{9F37A367-0AAF-4A74-BD65-83CD145B9DDF}">
      <dgm:prSet/>
      <dgm:spPr/>
      <dgm:t>
        <a:bodyPr/>
        <a:lstStyle/>
        <a:p>
          <a:endParaRPr lang="en-US"/>
        </a:p>
      </dgm:t>
    </dgm:pt>
    <dgm:pt modelId="{FD1571F4-75D5-428A-BD1B-BDCE0C6179A4}" type="pres">
      <dgm:prSet presAssocID="{FCCCBB1A-4498-45D8-AE8A-B8A2F24D8728}" presName="root" presStyleCnt="0">
        <dgm:presLayoutVars>
          <dgm:dir/>
          <dgm:resizeHandles val="exact"/>
        </dgm:presLayoutVars>
      </dgm:prSet>
      <dgm:spPr/>
    </dgm:pt>
    <dgm:pt modelId="{DE5B8BBE-4FEE-4A35-9935-CEE43EC6B4CF}" type="pres">
      <dgm:prSet presAssocID="{0726EFEB-5D6F-44B2-94A3-16C7104EA632}" presName="compNode" presStyleCnt="0"/>
      <dgm:spPr/>
    </dgm:pt>
    <dgm:pt modelId="{C6651DA5-1F28-46F9-9897-998ABE0E247A}" type="pres">
      <dgm:prSet presAssocID="{0726EFEB-5D6F-44B2-94A3-16C7104EA632}" presName="bgRect" presStyleLbl="bgShp" presStyleIdx="0" presStyleCnt="3"/>
      <dgm:spPr/>
    </dgm:pt>
    <dgm:pt modelId="{1E20F056-5588-4084-ABB1-088CE156C3C3}" type="pres">
      <dgm:prSet presAssocID="{0726EFEB-5D6F-44B2-94A3-16C7104EA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öz"/>
        </a:ext>
      </dgm:extLst>
    </dgm:pt>
    <dgm:pt modelId="{9BBD27C6-DE9F-4ABB-9B51-2A5E86D0EC4E}" type="pres">
      <dgm:prSet presAssocID="{0726EFEB-5D6F-44B2-94A3-16C7104EA632}" presName="spaceRect" presStyleCnt="0"/>
      <dgm:spPr/>
    </dgm:pt>
    <dgm:pt modelId="{80239499-E26F-48B8-A4D7-68A82A7F4E04}" type="pres">
      <dgm:prSet presAssocID="{0726EFEB-5D6F-44B2-94A3-16C7104EA632}" presName="parTx" presStyleLbl="revTx" presStyleIdx="0" presStyleCnt="3">
        <dgm:presLayoutVars>
          <dgm:chMax val="0"/>
          <dgm:chPref val="0"/>
        </dgm:presLayoutVars>
      </dgm:prSet>
      <dgm:spPr/>
    </dgm:pt>
    <dgm:pt modelId="{CCF2AAFC-C8EA-42DA-AE65-1AC15513616C}" type="pres">
      <dgm:prSet presAssocID="{BA10658C-BEE2-42A7-B061-D6F17891C4A0}" presName="sibTrans" presStyleCnt="0"/>
      <dgm:spPr/>
    </dgm:pt>
    <dgm:pt modelId="{3248FF29-E50C-4D2C-B581-0C0D01AC204E}" type="pres">
      <dgm:prSet presAssocID="{08A5F9E6-5CB4-4C85-9E7B-8F5D0197336C}" presName="compNode" presStyleCnt="0"/>
      <dgm:spPr/>
    </dgm:pt>
    <dgm:pt modelId="{8D488D00-E120-47A3-9EC5-59E597C2A424}" type="pres">
      <dgm:prSet presAssocID="{08A5F9E6-5CB4-4C85-9E7B-8F5D0197336C}" presName="bgRect" presStyleLbl="bgShp" presStyleIdx="1" presStyleCnt="3"/>
      <dgm:spPr/>
    </dgm:pt>
    <dgm:pt modelId="{D3F377EB-527C-46BD-9A18-0AB8B30D683C}" type="pres">
      <dgm:prSet presAssocID="{08A5F9E6-5CB4-4C85-9E7B-8F5D019733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şlemci"/>
        </a:ext>
      </dgm:extLst>
    </dgm:pt>
    <dgm:pt modelId="{59C78347-8CB4-4A00-B570-F87B96A4FC80}" type="pres">
      <dgm:prSet presAssocID="{08A5F9E6-5CB4-4C85-9E7B-8F5D0197336C}" presName="spaceRect" presStyleCnt="0"/>
      <dgm:spPr/>
    </dgm:pt>
    <dgm:pt modelId="{9D244645-5809-4686-8ADE-9DD87B96224B}" type="pres">
      <dgm:prSet presAssocID="{08A5F9E6-5CB4-4C85-9E7B-8F5D0197336C}" presName="parTx" presStyleLbl="revTx" presStyleIdx="1" presStyleCnt="3">
        <dgm:presLayoutVars>
          <dgm:chMax val="0"/>
          <dgm:chPref val="0"/>
        </dgm:presLayoutVars>
      </dgm:prSet>
      <dgm:spPr/>
    </dgm:pt>
    <dgm:pt modelId="{B8D55DD6-1963-4772-92A0-ADBA394C3225}" type="pres">
      <dgm:prSet presAssocID="{EC9BFED7-E60E-490D-B3FC-2714AAE38BA8}" presName="sibTrans" presStyleCnt="0"/>
      <dgm:spPr/>
    </dgm:pt>
    <dgm:pt modelId="{A52CF646-1070-4316-9A2C-0867845F7621}" type="pres">
      <dgm:prSet presAssocID="{DD9D6055-0863-4C0D-A220-4E98A2D6815F}" presName="compNode" presStyleCnt="0"/>
      <dgm:spPr/>
    </dgm:pt>
    <dgm:pt modelId="{2A44FF34-0CD8-47C7-A9F1-52FC117E4704}" type="pres">
      <dgm:prSet presAssocID="{DD9D6055-0863-4C0D-A220-4E98A2D6815F}" presName="bgRect" presStyleLbl="bgShp" presStyleIdx="2" presStyleCnt="3"/>
      <dgm:spPr/>
    </dgm:pt>
    <dgm:pt modelId="{805A6332-DE13-4816-854C-E8E6D2564FA3}" type="pres">
      <dgm:prSet presAssocID="{DD9D6055-0863-4C0D-A220-4E98A2D681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B7B3068-6CAE-464C-8205-AAEF3192C549}" type="pres">
      <dgm:prSet presAssocID="{DD9D6055-0863-4C0D-A220-4E98A2D6815F}" presName="spaceRect" presStyleCnt="0"/>
      <dgm:spPr/>
    </dgm:pt>
    <dgm:pt modelId="{8E7FAC9B-63EE-4FCB-B16B-F1F431A79D7B}" type="pres">
      <dgm:prSet presAssocID="{DD9D6055-0863-4C0D-A220-4E98A2D681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C1DC0D-C8BF-4562-87E0-53F903810F2B}" srcId="{FCCCBB1A-4498-45D8-AE8A-B8A2F24D8728}" destId="{0726EFEB-5D6F-44B2-94A3-16C7104EA632}" srcOrd="0" destOrd="0" parTransId="{A4350DA9-C48C-44E9-B000-B2539CC474FA}" sibTransId="{BA10658C-BEE2-42A7-B061-D6F17891C4A0}"/>
    <dgm:cxn modelId="{7C6A912F-70FF-4F2A-9EC9-222D80C90BF3}" type="presOf" srcId="{DD9D6055-0863-4C0D-A220-4E98A2D6815F}" destId="{8E7FAC9B-63EE-4FCB-B16B-F1F431A79D7B}" srcOrd="0" destOrd="0" presId="urn:microsoft.com/office/officeart/2018/2/layout/IconVerticalSolidList"/>
    <dgm:cxn modelId="{A8C7945C-4498-45CA-96EA-35E090276BBD}" type="presOf" srcId="{08A5F9E6-5CB4-4C85-9E7B-8F5D0197336C}" destId="{9D244645-5809-4686-8ADE-9DD87B96224B}" srcOrd="0" destOrd="0" presId="urn:microsoft.com/office/officeart/2018/2/layout/IconVerticalSolidList"/>
    <dgm:cxn modelId="{63E51064-AA53-40B0-98B7-AC048DD6C5A0}" srcId="{FCCCBB1A-4498-45D8-AE8A-B8A2F24D8728}" destId="{08A5F9E6-5CB4-4C85-9E7B-8F5D0197336C}" srcOrd="1" destOrd="0" parTransId="{83AA6E3F-7D17-44C5-93CA-3A5DA032257D}" sibTransId="{EC9BFED7-E60E-490D-B3FC-2714AAE38BA8}"/>
    <dgm:cxn modelId="{9F37A367-0AAF-4A74-BD65-83CD145B9DDF}" srcId="{FCCCBB1A-4498-45D8-AE8A-B8A2F24D8728}" destId="{DD9D6055-0863-4C0D-A220-4E98A2D6815F}" srcOrd="2" destOrd="0" parTransId="{D01780BE-ADE2-40FE-8171-727A5A622443}" sibTransId="{9F7A6495-CC23-40EC-B2BA-E0B9D6B58DBC}"/>
    <dgm:cxn modelId="{0B12DB87-D892-489E-948D-8E36144D8373}" type="presOf" srcId="{FCCCBB1A-4498-45D8-AE8A-B8A2F24D8728}" destId="{FD1571F4-75D5-428A-BD1B-BDCE0C6179A4}" srcOrd="0" destOrd="0" presId="urn:microsoft.com/office/officeart/2018/2/layout/IconVerticalSolidList"/>
    <dgm:cxn modelId="{0746EDAB-DC57-42EC-95B7-0FF604DE4740}" type="presOf" srcId="{0726EFEB-5D6F-44B2-94A3-16C7104EA632}" destId="{80239499-E26F-48B8-A4D7-68A82A7F4E04}" srcOrd="0" destOrd="0" presId="urn:microsoft.com/office/officeart/2018/2/layout/IconVerticalSolidList"/>
    <dgm:cxn modelId="{4BFC874B-960C-4C55-A118-A4728717CAD7}" type="presParOf" srcId="{FD1571F4-75D5-428A-BD1B-BDCE0C6179A4}" destId="{DE5B8BBE-4FEE-4A35-9935-CEE43EC6B4CF}" srcOrd="0" destOrd="0" presId="urn:microsoft.com/office/officeart/2018/2/layout/IconVerticalSolidList"/>
    <dgm:cxn modelId="{C91CFD3B-157A-4C54-8FCC-72F1494223A2}" type="presParOf" srcId="{DE5B8BBE-4FEE-4A35-9935-CEE43EC6B4CF}" destId="{C6651DA5-1F28-46F9-9897-998ABE0E247A}" srcOrd="0" destOrd="0" presId="urn:microsoft.com/office/officeart/2018/2/layout/IconVerticalSolidList"/>
    <dgm:cxn modelId="{00854742-BA4E-48FB-9972-3BC476C391F4}" type="presParOf" srcId="{DE5B8BBE-4FEE-4A35-9935-CEE43EC6B4CF}" destId="{1E20F056-5588-4084-ABB1-088CE156C3C3}" srcOrd="1" destOrd="0" presId="urn:microsoft.com/office/officeart/2018/2/layout/IconVerticalSolidList"/>
    <dgm:cxn modelId="{442792EA-3A26-420A-A4ED-A60CB45E9B8E}" type="presParOf" srcId="{DE5B8BBE-4FEE-4A35-9935-CEE43EC6B4CF}" destId="{9BBD27C6-DE9F-4ABB-9B51-2A5E86D0EC4E}" srcOrd="2" destOrd="0" presId="urn:microsoft.com/office/officeart/2018/2/layout/IconVerticalSolidList"/>
    <dgm:cxn modelId="{7931C533-B517-4213-8ECD-603FA50439BF}" type="presParOf" srcId="{DE5B8BBE-4FEE-4A35-9935-CEE43EC6B4CF}" destId="{80239499-E26F-48B8-A4D7-68A82A7F4E04}" srcOrd="3" destOrd="0" presId="urn:microsoft.com/office/officeart/2018/2/layout/IconVerticalSolidList"/>
    <dgm:cxn modelId="{969057F2-3F90-4E7A-8A0C-4B9E1D2DFF84}" type="presParOf" srcId="{FD1571F4-75D5-428A-BD1B-BDCE0C6179A4}" destId="{CCF2AAFC-C8EA-42DA-AE65-1AC15513616C}" srcOrd="1" destOrd="0" presId="urn:microsoft.com/office/officeart/2018/2/layout/IconVerticalSolidList"/>
    <dgm:cxn modelId="{E44241F4-D5B0-478F-9D64-E7AF8B88C16F}" type="presParOf" srcId="{FD1571F4-75D5-428A-BD1B-BDCE0C6179A4}" destId="{3248FF29-E50C-4D2C-B581-0C0D01AC204E}" srcOrd="2" destOrd="0" presId="urn:microsoft.com/office/officeart/2018/2/layout/IconVerticalSolidList"/>
    <dgm:cxn modelId="{C24ADE14-C45C-484E-8B24-B46DE43610AF}" type="presParOf" srcId="{3248FF29-E50C-4D2C-B581-0C0D01AC204E}" destId="{8D488D00-E120-47A3-9EC5-59E597C2A424}" srcOrd="0" destOrd="0" presId="urn:microsoft.com/office/officeart/2018/2/layout/IconVerticalSolidList"/>
    <dgm:cxn modelId="{9AC0AB01-55E8-46FB-853E-AD4F2F9D23F3}" type="presParOf" srcId="{3248FF29-E50C-4D2C-B581-0C0D01AC204E}" destId="{D3F377EB-527C-46BD-9A18-0AB8B30D683C}" srcOrd="1" destOrd="0" presId="urn:microsoft.com/office/officeart/2018/2/layout/IconVerticalSolidList"/>
    <dgm:cxn modelId="{AF3D92D6-5C90-476B-A32D-93C942CA5C4E}" type="presParOf" srcId="{3248FF29-E50C-4D2C-B581-0C0D01AC204E}" destId="{59C78347-8CB4-4A00-B570-F87B96A4FC80}" srcOrd="2" destOrd="0" presId="urn:microsoft.com/office/officeart/2018/2/layout/IconVerticalSolidList"/>
    <dgm:cxn modelId="{0BE4C0FE-B1AE-4C9A-85F8-B876FFE6EBD0}" type="presParOf" srcId="{3248FF29-E50C-4D2C-B581-0C0D01AC204E}" destId="{9D244645-5809-4686-8ADE-9DD87B96224B}" srcOrd="3" destOrd="0" presId="urn:microsoft.com/office/officeart/2018/2/layout/IconVerticalSolidList"/>
    <dgm:cxn modelId="{09452BC6-9B3E-4E7F-BD08-EC0F47F58327}" type="presParOf" srcId="{FD1571F4-75D5-428A-BD1B-BDCE0C6179A4}" destId="{B8D55DD6-1963-4772-92A0-ADBA394C3225}" srcOrd="3" destOrd="0" presId="urn:microsoft.com/office/officeart/2018/2/layout/IconVerticalSolidList"/>
    <dgm:cxn modelId="{E62FA9A0-5143-4E48-B679-55FDC7F1AAA7}" type="presParOf" srcId="{FD1571F4-75D5-428A-BD1B-BDCE0C6179A4}" destId="{A52CF646-1070-4316-9A2C-0867845F7621}" srcOrd="4" destOrd="0" presId="urn:microsoft.com/office/officeart/2018/2/layout/IconVerticalSolidList"/>
    <dgm:cxn modelId="{E954A384-0982-4309-9496-1362D87987C5}" type="presParOf" srcId="{A52CF646-1070-4316-9A2C-0867845F7621}" destId="{2A44FF34-0CD8-47C7-A9F1-52FC117E4704}" srcOrd="0" destOrd="0" presId="urn:microsoft.com/office/officeart/2018/2/layout/IconVerticalSolidList"/>
    <dgm:cxn modelId="{B83D68E2-9336-44D9-8EEA-87DC864B3E9D}" type="presParOf" srcId="{A52CF646-1070-4316-9A2C-0867845F7621}" destId="{805A6332-DE13-4816-854C-E8E6D2564FA3}" srcOrd="1" destOrd="0" presId="urn:microsoft.com/office/officeart/2018/2/layout/IconVerticalSolidList"/>
    <dgm:cxn modelId="{0A975B95-DC11-4323-A51D-721501A0A88A}" type="presParOf" srcId="{A52CF646-1070-4316-9A2C-0867845F7621}" destId="{EB7B3068-6CAE-464C-8205-AAEF3192C549}" srcOrd="2" destOrd="0" presId="urn:microsoft.com/office/officeart/2018/2/layout/IconVerticalSolidList"/>
    <dgm:cxn modelId="{8A18534A-3CCA-4AF3-9CC3-689FE536113E}" type="presParOf" srcId="{A52CF646-1070-4316-9A2C-0867845F7621}" destId="{8E7FAC9B-63EE-4FCB-B16B-F1F431A79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2A7C8-E336-4F9B-AFB4-9164FD062AA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78A85-0CB7-4D20-9D0D-3CC241DA4C0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-Modülümüz insanların hayatını kolaylaştırmak ve tek tuşla evlerini güvenli bir şekilde kontrol etmelerini sağlamaktır.</a:t>
          </a:r>
          <a:endParaRPr lang="en-US" sz="2000" kern="1200"/>
        </a:p>
      </dsp:txBody>
      <dsp:txXfrm>
        <a:off x="378614" y="886531"/>
        <a:ext cx="2810360" cy="1744948"/>
      </dsp:txXfrm>
    </dsp:sp>
    <dsp:sp modelId="{4D72B8E0-AED8-4B5C-9C0C-F883C5ABE86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EB538-E191-4929-B445-6BAEB0BBD11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-Kullanıcının bulunduğu ortam wifi sine bağlanarak web tabanlı işlemler amaçlanmaktadır.</a:t>
          </a:r>
          <a:endParaRPr lang="en-US" sz="2000" kern="1200"/>
        </a:p>
      </dsp:txBody>
      <dsp:txXfrm>
        <a:off x="3946203" y="886531"/>
        <a:ext cx="2810360" cy="1744948"/>
      </dsp:txXfrm>
    </dsp:sp>
    <dsp:sp modelId="{48A19B5F-DAF8-4047-B687-D83258F056C8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9B8F2-4AAC-41A9-A365-1DB0FF31B3B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-Böylelikle kullanıcı istediği yerden evini güvenli bir şekilde kontrol edebilecektir.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CFBC2-CA63-4F02-BB9A-82FE387A9BB1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-İlk olarak projemizin ne için yapılacağı ve nasıl olacağı hakkında fikirler belirlendi.</a:t>
          </a:r>
          <a:endParaRPr lang="en-US" sz="1600" kern="1200"/>
        </a:p>
      </dsp:txBody>
      <dsp:txXfrm>
        <a:off x="3405805" y="42725"/>
        <a:ext cx="3703990" cy="754434"/>
      </dsp:txXfrm>
    </dsp:sp>
    <dsp:sp modelId="{0D782B72-2F57-4961-B909-C31B8FA5D201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-Proje daha sonra geliştirilebilecek şekilde sadeleştirildi.</a:t>
          </a:r>
          <a:endParaRPr lang="en-US" sz="1600" kern="1200"/>
        </a:p>
      </dsp:txBody>
      <dsp:txXfrm>
        <a:off x="3405805" y="920588"/>
        <a:ext cx="3703990" cy="754434"/>
      </dsp:txXfrm>
    </dsp:sp>
    <dsp:sp modelId="{E475BA95-6212-48CD-A3D9-2D9BE1E286CC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-Gerekli olan devre elemanları sipariş edildi.</a:t>
          </a:r>
          <a:endParaRPr lang="en-US" sz="1600" kern="1200"/>
        </a:p>
      </dsp:txBody>
      <dsp:txXfrm>
        <a:off x="3405805" y="1798451"/>
        <a:ext cx="3703990" cy="754434"/>
      </dsp:txXfrm>
    </dsp:sp>
    <dsp:sp modelId="{78C6FFAB-951C-49DC-9AD9-05314ED76B0D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-Mobil uygulama üzerinde uyumlu hale getirildi.</a:t>
          </a:r>
          <a:endParaRPr lang="en-US" sz="1600" kern="1200"/>
        </a:p>
      </dsp:txBody>
      <dsp:txXfrm>
        <a:off x="3405805" y="2676315"/>
        <a:ext cx="3703990" cy="754434"/>
      </dsp:txXfrm>
    </dsp:sp>
    <dsp:sp modelId="{96D552D8-9B0A-4290-AE21-5CD53328BA07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-Devre testleri yapıldı ve projemiz tamamlandı.</a:t>
          </a:r>
          <a:endParaRPr lang="en-US" sz="1600" kern="120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51D80-2E0E-46EB-847E-FEE0E33B7937}">
      <dsp:nvSpPr>
        <dsp:cNvPr id="0" name=""/>
        <dsp:cNvSpPr/>
      </dsp:nvSpPr>
      <dsp:spPr>
        <a:xfrm>
          <a:off x="792502" y="4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5E043-852B-4D54-BBE5-57DA757547D3}">
      <dsp:nvSpPr>
        <dsp:cNvPr id="0" name=""/>
        <dsp:cNvSpPr/>
      </dsp:nvSpPr>
      <dsp:spPr>
        <a:xfrm>
          <a:off x="1026502" y="2777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70C49-CFF6-4052-B0E3-D1B9F6D8C30E}">
      <dsp:nvSpPr>
        <dsp:cNvPr id="0" name=""/>
        <dsp:cNvSpPr/>
      </dsp:nvSpPr>
      <dsp:spPr>
        <a:xfrm>
          <a:off x="441502" y="148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u="sng" kern="1200" dirty="0"/>
            <a:t>DEVRE KARTI</a:t>
          </a:r>
          <a:endParaRPr lang="en-US" sz="1100" kern="1200" dirty="0"/>
        </a:p>
      </dsp:txBody>
      <dsp:txXfrm>
        <a:off x="441502" y="1483746"/>
        <a:ext cx="1800000" cy="990000"/>
      </dsp:txXfrm>
    </dsp:sp>
    <dsp:sp modelId="{F71FACC5-B3A2-44B4-AD7D-63CEE9972B45}">
      <dsp:nvSpPr>
        <dsp:cNvPr id="0" name=""/>
        <dsp:cNvSpPr/>
      </dsp:nvSpPr>
      <dsp:spPr>
        <a:xfrm>
          <a:off x="2907502" y="4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0BD38-815F-4EDC-8026-C16E19286DD0}">
      <dsp:nvSpPr>
        <dsp:cNvPr id="0" name=""/>
        <dsp:cNvSpPr/>
      </dsp:nvSpPr>
      <dsp:spPr>
        <a:xfrm>
          <a:off x="3141502" y="2777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0B987-7663-4B7E-93EA-78425813051B}">
      <dsp:nvSpPr>
        <dsp:cNvPr id="0" name=""/>
        <dsp:cNvSpPr/>
      </dsp:nvSpPr>
      <dsp:spPr>
        <a:xfrm>
          <a:off x="2556502" y="148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/>
            <a:t>-C,C++ ile </a:t>
          </a:r>
          <a:r>
            <a:rPr lang="tr-TR" sz="1100" kern="1200" dirty="0" err="1"/>
            <a:t>esp</a:t>
          </a:r>
          <a:r>
            <a:rPr lang="tr-TR" sz="1100" kern="1200"/>
            <a:t> kütüphaneleri kullanılmıştır. </a:t>
          </a:r>
          <a:endParaRPr lang="en-US" sz="1100" kern="1200" dirty="0"/>
        </a:p>
      </dsp:txBody>
      <dsp:txXfrm>
        <a:off x="2556502" y="1483746"/>
        <a:ext cx="1800000" cy="990000"/>
      </dsp:txXfrm>
    </dsp:sp>
    <dsp:sp modelId="{D0220C5F-950C-4CA1-94AA-1EBE0B85CA4F}">
      <dsp:nvSpPr>
        <dsp:cNvPr id="0" name=""/>
        <dsp:cNvSpPr/>
      </dsp:nvSpPr>
      <dsp:spPr>
        <a:xfrm>
          <a:off x="5022502" y="4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7C3B4-A68D-48D1-978B-F0D188AEA27A}">
      <dsp:nvSpPr>
        <dsp:cNvPr id="0" name=""/>
        <dsp:cNvSpPr/>
      </dsp:nvSpPr>
      <dsp:spPr>
        <a:xfrm>
          <a:off x="5256502" y="2777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B8825-CD75-4049-A272-77D3D44EFADF}">
      <dsp:nvSpPr>
        <dsp:cNvPr id="0" name=""/>
        <dsp:cNvSpPr/>
      </dsp:nvSpPr>
      <dsp:spPr>
        <a:xfrm>
          <a:off x="4671502" y="148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-Web tabanlı otomasyon uygulamalarıyla haberleştirilmiştir.</a:t>
          </a:r>
          <a:endParaRPr lang="en-US" sz="1100" kern="1200"/>
        </a:p>
      </dsp:txBody>
      <dsp:txXfrm>
        <a:off x="4671502" y="1483746"/>
        <a:ext cx="1800000" cy="990000"/>
      </dsp:txXfrm>
    </dsp:sp>
    <dsp:sp modelId="{43474748-EB3F-42AD-8B8F-5423820BD588}">
      <dsp:nvSpPr>
        <dsp:cNvPr id="0" name=""/>
        <dsp:cNvSpPr/>
      </dsp:nvSpPr>
      <dsp:spPr>
        <a:xfrm>
          <a:off x="7137502" y="4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CD657-75F3-493D-A33A-784E93BC6C34}">
      <dsp:nvSpPr>
        <dsp:cNvPr id="0" name=""/>
        <dsp:cNvSpPr/>
      </dsp:nvSpPr>
      <dsp:spPr>
        <a:xfrm>
          <a:off x="7371502" y="2777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B78F-CECD-43A2-99A2-0D63D15805CD}">
      <dsp:nvSpPr>
        <dsp:cNvPr id="0" name=""/>
        <dsp:cNvSpPr/>
      </dsp:nvSpPr>
      <dsp:spPr>
        <a:xfrm>
          <a:off x="6786502" y="148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-Otomasyon yardımıyla grafik ve uyarı maili sağlanmıştır.</a:t>
          </a:r>
          <a:endParaRPr lang="en-US" sz="1100" kern="1200"/>
        </a:p>
      </dsp:txBody>
      <dsp:txXfrm>
        <a:off x="6786502" y="1483746"/>
        <a:ext cx="1800000" cy="990000"/>
      </dsp:txXfrm>
    </dsp:sp>
    <dsp:sp modelId="{97B03206-7C93-47FE-9F8B-A186C190B083}">
      <dsp:nvSpPr>
        <dsp:cNvPr id="0" name=""/>
        <dsp:cNvSpPr/>
      </dsp:nvSpPr>
      <dsp:spPr>
        <a:xfrm>
          <a:off x="963074" y="301538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D2F7B-BB20-48C7-8A1E-E283F1EF2191}">
      <dsp:nvSpPr>
        <dsp:cNvPr id="0" name=""/>
        <dsp:cNvSpPr/>
      </dsp:nvSpPr>
      <dsp:spPr>
        <a:xfrm>
          <a:off x="1222723" y="321518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E3EF1-3DAE-4DF5-ABC7-83D6E00D451F}">
      <dsp:nvSpPr>
        <dsp:cNvPr id="0" name=""/>
        <dsp:cNvSpPr/>
      </dsp:nvSpPr>
      <dsp:spPr>
        <a:xfrm>
          <a:off x="656164" y="4176301"/>
          <a:ext cx="1654804" cy="772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u="sng" kern="1200" dirty="0"/>
            <a:t>MOBİL UYGULAMA</a:t>
          </a:r>
          <a:endParaRPr lang="en-US" sz="1100" kern="1200" dirty="0"/>
        </a:p>
      </dsp:txBody>
      <dsp:txXfrm>
        <a:off x="656164" y="4176301"/>
        <a:ext cx="1654804" cy="772749"/>
      </dsp:txXfrm>
    </dsp:sp>
    <dsp:sp modelId="{9A5A7A15-E890-4B1A-93DB-9CA1F7255C9D}">
      <dsp:nvSpPr>
        <dsp:cNvPr id="0" name=""/>
        <dsp:cNvSpPr/>
      </dsp:nvSpPr>
      <dsp:spPr>
        <a:xfrm>
          <a:off x="2907502" y="292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0C656-483A-4BD0-AA2C-0E7E4C4B0E08}">
      <dsp:nvSpPr>
        <dsp:cNvPr id="0" name=""/>
        <dsp:cNvSpPr/>
      </dsp:nvSpPr>
      <dsp:spPr>
        <a:xfrm>
          <a:off x="3141502" y="3157745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B47FD-1BA4-41AA-8CCD-B3F7EBD7DFB2}">
      <dsp:nvSpPr>
        <dsp:cNvPr id="0" name=""/>
        <dsp:cNvSpPr/>
      </dsp:nvSpPr>
      <dsp:spPr>
        <a:xfrm>
          <a:off x="2556502" y="436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-Derste öğrenilen tüm yapılar kullanılmaya çalışılmıştır.</a:t>
          </a:r>
          <a:endParaRPr lang="en-US" sz="1100" kern="1200"/>
        </a:p>
      </dsp:txBody>
      <dsp:txXfrm>
        <a:off x="2556502" y="4363746"/>
        <a:ext cx="1800000" cy="990000"/>
      </dsp:txXfrm>
    </dsp:sp>
    <dsp:sp modelId="{400109D3-5A3F-4CCB-82B9-C2CFA01A0F31}">
      <dsp:nvSpPr>
        <dsp:cNvPr id="0" name=""/>
        <dsp:cNvSpPr/>
      </dsp:nvSpPr>
      <dsp:spPr>
        <a:xfrm>
          <a:off x="5022502" y="292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C7AC8-04E1-42AE-B125-E36431D6517C}">
      <dsp:nvSpPr>
        <dsp:cNvPr id="0" name=""/>
        <dsp:cNvSpPr/>
      </dsp:nvSpPr>
      <dsp:spPr>
        <a:xfrm>
          <a:off x="5256502" y="3157745"/>
          <a:ext cx="630000" cy="63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B5BEA-E818-4BF1-8B0E-4C9F715C64EE}">
      <dsp:nvSpPr>
        <dsp:cNvPr id="0" name=""/>
        <dsp:cNvSpPr/>
      </dsp:nvSpPr>
      <dsp:spPr>
        <a:xfrm>
          <a:off x="4671502" y="436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 dirty="0" err="1"/>
            <a:t>WebView</a:t>
          </a:r>
          <a:r>
            <a:rPr lang="tr-TR" sz="1100" kern="1200" dirty="0"/>
            <a:t>, </a:t>
          </a:r>
          <a:r>
            <a:rPr lang="tr-TR" sz="1100" kern="1200" dirty="0" err="1"/>
            <a:t>ImageView</a:t>
          </a:r>
          <a:r>
            <a:rPr lang="tr-TR" sz="1100" kern="1200" dirty="0"/>
            <a:t>, </a:t>
          </a:r>
          <a:r>
            <a:rPr lang="tr-TR" sz="1100" kern="1200" dirty="0" err="1"/>
            <a:t>Button</a:t>
          </a:r>
          <a:r>
            <a:rPr lang="tr-TR" sz="1100" kern="1200" dirty="0"/>
            <a:t>, </a:t>
          </a:r>
          <a:r>
            <a:rPr lang="tr-TR" sz="1100" kern="1200" dirty="0" err="1"/>
            <a:t>textView</a:t>
          </a:r>
          <a:r>
            <a:rPr lang="tr-TR" sz="1100" kern="1200" dirty="0"/>
            <a:t>, </a:t>
          </a:r>
          <a:r>
            <a:rPr lang="tr-TR" sz="1100" kern="1200" dirty="0" err="1"/>
            <a:t>ListView</a:t>
          </a:r>
          <a:r>
            <a:rPr lang="tr-TR" sz="1100" kern="1200" dirty="0"/>
            <a:t>, </a:t>
          </a:r>
          <a:r>
            <a:rPr lang="tr-TR" sz="1100" kern="1200" dirty="0" err="1"/>
            <a:t>RecyclerView</a:t>
          </a:r>
          <a:r>
            <a:rPr lang="tr-TR" sz="1100" kern="1200" dirty="0"/>
            <a:t>, </a:t>
          </a:r>
          <a:r>
            <a:rPr lang="tr-TR" sz="1100" kern="1200" dirty="0" err="1"/>
            <a:t>Toolbar</a:t>
          </a:r>
          <a:r>
            <a:rPr lang="tr-TR" sz="1100" kern="1200" dirty="0"/>
            <a:t>, </a:t>
          </a:r>
          <a:r>
            <a:rPr lang="tr-TR" sz="1100" kern="1200" dirty="0" err="1"/>
            <a:t>constraintLayout</a:t>
          </a:r>
          <a:r>
            <a:rPr lang="tr-TR" sz="1100" kern="1200" dirty="0"/>
            <a:t>, </a:t>
          </a:r>
          <a:r>
            <a:rPr lang="tr-TR" sz="1100" kern="1200" dirty="0" err="1"/>
            <a:t>searchView,OPTİONS</a:t>
          </a:r>
          <a:r>
            <a:rPr lang="tr-TR" sz="1100" kern="1200" dirty="0"/>
            <a:t> MENÜ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4671502" y="4363746"/>
        <a:ext cx="1800000" cy="990000"/>
      </dsp:txXfrm>
    </dsp:sp>
    <dsp:sp modelId="{22542AFD-4EDF-4931-A1DA-F459F640CCA5}">
      <dsp:nvSpPr>
        <dsp:cNvPr id="0" name=""/>
        <dsp:cNvSpPr/>
      </dsp:nvSpPr>
      <dsp:spPr>
        <a:xfrm>
          <a:off x="7137502" y="29237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6050E-9D53-4E77-B55F-BA134616ACE9}">
      <dsp:nvSpPr>
        <dsp:cNvPr id="0" name=""/>
        <dsp:cNvSpPr/>
      </dsp:nvSpPr>
      <dsp:spPr>
        <a:xfrm>
          <a:off x="7371502" y="3157745"/>
          <a:ext cx="630000" cy="6300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24F91-64C0-4A00-9507-7B47EC1A21C3}">
      <dsp:nvSpPr>
        <dsp:cNvPr id="0" name=""/>
        <dsp:cNvSpPr/>
      </dsp:nvSpPr>
      <dsp:spPr>
        <a:xfrm>
          <a:off x="6786502" y="4363746"/>
          <a:ext cx="180000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-Otomasyonlar ile desteklenerek yapı oluşturulmuştur.</a:t>
          </a:r>
          <a:endParaRPr lang="en-US" sz="1100" kern="1200"/>
        </a:p>
      </dsp:txBody>
      <dsp:txXfrm>
        <a:off x="6786502" y="4363746"/>
        <a:ext cx="1800000" cy="99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51DA5-1F28-46F9-9897-998ABE0E247A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0F056-5588-4084-ABB1-088CE156C3C3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39499-E26F-48B8-A4D7-68A82A7F4E04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-Süre göz önüne alınarak sadeleştirilen proje genel olarak amacına ulaşmıştır.</a:t>
          </a:r>
          <a:endParaRPr lang="en-US" sz="2300" kern="1200"/>
        </a:p>
      </dsp:txBody>
      <dsp:txXfrm>
        <a:off x="1945450" y="719"/>
        <a:ext cx="4643240" cy="1684372"/>
      </dsp:txXfrm>
    </dsp:sp>
    <dsp:sp modelId="{8D488D00-E120-47A3-9EC5-59E597C2A424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377EB-527C-46BD-9A18-0AB8B30D683C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44645-5809-4686-8ADE-9DD87B96224B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-PCB devre kartı bastırmak ve bazı yapılarda daha iyi olmak gibi eksiklerimiz bulunmaktadır.</a:t>
          </a:r>
          <a:endParaRPr lang="en-US" sz="2300" kern="1200"/>
        </a:p>
      </dsp:txBody>
      <dsp:txXfrm>
        <a:off x="1945450" y="2106185"/>
        <a:ext cx="4643240" cy="1684372"/>
      </dsp:txXfrm>
    </dsp:sp>
    <dsp:sp modelId="{2A44FF34-0CD8-47C7-A9F1-52FC117E4704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A6332-DE13-4816-854C-E8E6D2564FA3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FAC9B-63EE-4FCB-B16B-F1F431A79D7B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-Geliştirilebilir bir yapı oluşturulmuş ve ilerleyen zamanda diğer modüller ve apiler üzerine yoğunlaşılacaktır.</a:t>
          </a:r>
          <a:endParaRPr lang="en-US" sz="2300" kern="1200"/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A538B4-6A15-0D34-E356-CE1C76603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E1AE458-F12B-A2D9-1600-BA7F81A3C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5B9457-2804-4231-2107-E8A741BA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BA8DA4-F904-C9AE-12A6-0F2C620A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C79D73-AEE9-CF4E-6691-850E55B5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919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24880-FFF8-1442-34C2-6A607626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6CE05E-6249-0E57-FB3B-BD1D1A5C4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98BA4B-77AE-3E11-3E52-207251DC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4B5446-1D80-1460-47AA-DC6B0E64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3C0DA0-6CF0-DC87-F63C-4FD1E5BD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453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FE2B73C-A572-1ED2-3104-EA6659A61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35E75E9-21B6-A52E-B299-E8A567FCD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B1F5C-4F5F-CC19-8658-3D556C35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5EF698-F903-AA87-94FD-35A7854A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224C73-FA7B-2818-0D7D-1487B09C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6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2F2062-DA2B-A27E-50CA-80690804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4DCDD5-985B-3A9D-184A-2EE655B2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83E48F-B923-2044-16D5-B7F6A7B0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0E8DBF-D6DD-44D8-EB88-7AB02CA1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E47FBA-254A-D5A2-40E7-12E6FF86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111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15A90-B631-6CBE-9DBE-66D36170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DB7EC9-EFAA-5078-DC05-D31CD53CC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2C0C76-A892-E194-09E9-8339C2AA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257D05-1407-A699-8F4B-2F2D925A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BB4907-D321-9CDC-3B63-5C7D86A8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13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96F314-2E5A-B784-9780-24DCE49A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7B5B0-BAFB-E335-FB66-4F1CB1BF1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388A744-7D6C-23E3-E1BF-7B226C80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EAC68D3-8BE6-896C-1E31-0399B19C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076686-C566-00E7-28C3-D7A6C5C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3669ED-97B4-275F-CB73-673BF56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94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963CF8-1C1D-801F-3F4D-7A0D5CB3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0A38C2-3241-25A2-3588-CB9195E45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035458D-333E-F765-86CA-0E9A9B246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6DA0679-4791-D324-303D-4158D7EB3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40820CC-B323-E5E0-96F2-1AF501E1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39EF04F-6E3C-E763-FA29-DAC413A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C03B2A2-DEBB-009F-C5CC-3BE4DF9E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A4470FF-2DEC-83D6-D39E-EC26C78B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784A71-0F52-1A17-6C64-CA2C701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B70853B-F290-2E42-B58A-AEC87AD6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1D8E4AB-9F30-4E0F-6DBE-6238E14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7E3EEA8-BB57-352F-DF8F-B930E867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60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089A59A-1F41-E99E-1467-18BAC429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D205455-AFBE-CA67-FBEE-04C7799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27CAE34-F6DE-E57E-16DF-189CA668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632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8D37D4-5324-EF97-39B5-1F388FDA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AC73C0-08EE-BC4C-F473-73EB078E0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90CAE3-B45B-C62A-0522-2C669081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586E78-AA8B-509E-006C-7D69758C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814452-018E-C925-9FD5-85A4AF9C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444BEAA-BFE7-AA95-E336-B7B64CA9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42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BA74ED-BC79-52E8-7727-7CD5623B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6648280-91C5-A7BD-CBF8-4BF356B93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10C116-1B2A-5F16-84AB-04A6E731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CA1899-F312-35B3-FBFE-8E73C615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569B6F-4448-59EC-5395-78EFE8B8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D5581F-DA4A-7607-D428-6BB0BFE2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923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E151733-C6BF-C45E-7448-E9264341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FAC8CC-F8A2-6D90-3668-0F98CEE1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175E8F-F89B-CBDE-5513-1616B7339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0245-584E-5245-9822-E8E312AEB1B4}" type="datetimeFigureOut">
              <a:rPr lang="tr-TR" smtClean="0"/>
              <a:t>14.12.2022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2A3324-1D30-4BAD-07FB-9360AA587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C2BB30-B986-2A71-7843-146523AE6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3D7B-092A-0A41-9F5B-F1C8888AE7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82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6A7921-C96F-AE11-7735-94F24D22F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u="sng"/>
              <a:t>AKILLI EV SİSTEMLERİ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8C04F2C-EEB4-9D61-C51A-04A47A56B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25BDB49-EA12-9C33-9473-A9BF3A6736FA}"/>
              </a:ext>
            </a:extLst>
          </p:cNvPr>
          <p:cNvSpPr txBox="1"/>
          <p:nvPr/>
        </p:nvSpPr>
        <p:spPr>
          <a:xfrm>
            <a:off x="256477" y="6055112"/>
            <a:ext cx="418170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OĞUZHAN HACI YAĞMUR           202511012</a:t>
            </a:r>
            <a:endParaRPr lang="tr-TR"/>
          </a:p>
          <a:p>
            <a:pPr>
              <a:spcAft>
                <a:spcPts val="600"/>
              </a:spcAft>
            </a:pPr>
            <a:r>
              <a:rPr lang="tr-TR" dirty="0"/>
              <a:t>KEREM SAFA DEMİR                     202511036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51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9F2CE45-8F0E-EC5D-EA8C-1AE052F1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23" y="643467"/>
            <a:ext cx="289695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72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F153265-9DE9-40C4-6366-70D3CDD3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40" y="643467"/>
            <a:ext cx="298051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BD6B617-616A-9008-2994-20E9A89C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93" y="0"/>
            <a:ext cx="3986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55523A8-C2B4-B9B1-0452-22DC9D06B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85" y="0"/>
            <a:ext cx="350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2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1D891F-D70E-0028-8F8A-061A8592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46" y="0"/>
            <a:ext cx="3170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2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18345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87B92BD-D23C-559F-2028-E1EC8C17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377" y="637125"/>
            <a:ext cx="3802276" cy="5256371"/>
          </a:xfrm>
        </p:spPr>
        <p:txBody>
          <a:bodyPr>
            <a:normAutofit/>
          </a:bodyPr>
          <a:lstStyle/>
          <a:p>
            <a:r>
              <a:rPr lang="tr-TR" sz="4800" b="1"/>
              <a:t>SONUÇ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5237A20-BCFB-A2E6-C7B0-1CBAF71F5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413676"/>
              </p:ext>
            </p:extLst>
          </p:nvPr>
        </p:nvGraphicFramePr>
        <p:xfrm>
          <a:off x="438912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54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66BADD-CE1D-452B-9799-4A35980C6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EF7C7E-C8A4-4DAA-881F-5EF4BE5A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69545" y="3517915"/>
            <a:ext cx="3385655" cy="3655570"/>
            <a:chOff x="-969545" y="3517915"/>
            <a:chExt cx="3385655" cy="365557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E96FDEA-9753-492A-AC3F-6EEA67430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1474116" y="4022486"/>
              <a:ext cx="3655570" cy="2646427"/>
            </a:xfrm>
            <a:custGeom>
              <a:avLst/>
              <a:gdLst>
                <a:gd name="connsiteX0" fmla="*/ 0 w 2736866"/>
                <a:gd name="connsiteY0" fmla="*/ 0 h 1981337"/>
                <a:gd name="connsiteX1" fmla="*/ 2736866 w 2736866"/>
                <a:gd name="connsiteY1" fmla="*/ 0 h 1981337"/>
                <a:gd name="connsiteX2" fmla="*/ 2736866 w 2736866"/>
                <a:gd name="connsiteY2" fmla="*/ 1225808 h 1981337"/>
                <a:gd name="connsiteX3" fmla="*/ 1981337 w 2736866"/>
                <a:gd name="connsiteY3" fmla="*/ 1981337 h 198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866" h="1981337">
                  <a:moveTo>
                    <a:pt x="0" y="0"/>
                  </a:moveTo>
                  <a:lnTo>
                    <a:pt x="2736866" y="0"/>
                  </a:lnTo>
                  <a:lnTo>
                    <a:pt x="2736866" y="1225808"/>
                  </a:lnTo>
                  <a:lnTo>
                    <a:pt x="1981337" y="1981337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3C234F-8AC2-46BA-BF3C-D8F019E21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616274" y="5778765"/>
              <a:ext cx="799836" cy="799836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Net arka plan üzerinde bir büyüteç">
            <a:extLst>
              <a:ext uri="{FF2B5EF4-FFF2-40B4-BE49-F238E27FC236}">
                <a16:creationId xmlns:a16="http://schemas.microsoft.com/office/drawing/2014/main" id="{2996A044-BFAE-2DD9-1F9A-BAE53A7C0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8" r="1319" b="-1"/>
          <a:stretch/>
        </p:blipFill>
        <p:spPr>
          <a:xfrm>
            <a:off x="1116701" y="-1"/>
            <a:ext cx="4906956" cy="4607926"/>
          </a:xfrm>
          <a:custGeom>
            <a:avLst/>
            <a:gdLst/>
            <a:ahLst/>
            <a:cxnLst/>
            <a:rect l="l" t="t" r="r" b="b"/>
            <a:pathLst>
              <a:path w="5956528" h="5593537">
                <a:moveTo>
                  <a:pt x="2615274" y="0"/>
                </a:moveTo>
                <a:lnTo>
                  <a:pt x="3341256" y="0"/>
                </a:lnTo>
                <a:lnTo>
                  <a:pt x="5956528" y="2615274"/>
                </a:lnTo>
                <a:lnTo>
                  <a:pt x="2978265" y="5593537"/>
                </a:lnTo>
                <a:lnTo>
                  <a:pt x="0" y="2615274"/>
                </a:lnTo>
                <a:lnTo>
                  <a:pt x="2615274" y="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25BC6F1-1CC0-4099-9F93-A109CBE3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856962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BE48F6-4887-4180-BF05-D9053DAA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6282197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331B3B-E8D2-DA7B-1BB9-2DD20809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u="sng">
                <a:solidFill>
                  <a:srgbClr val="080808"/>
                </a:solidFill>
              </a:rPr>
              <a:t>BİZİ DİNLEDİĞİNİZ İÇİN TEŞEKKÜRLER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D2F742-54E7-4C62-98C5-F8990E2A0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978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76DD56-124E-424A-869A-5281743F2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9993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37843AB-7560-4874-B085-DA056214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943811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0E7CD9-1188-461C-BDBF-27068955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17937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BAC60D-34E7-4DE5-8839-42530E8A4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35473" y="4846332"/>
            <a:ext cx="1333438" cy="13334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964BEE-AEA5-44FE-B1B3-E881CE974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87438" y="4866318"/>
            <a:ext cx="618664" cy="61866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6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9D42B4-2659-6BA1-2F99-DCE3519C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tr-TR" sz="4800" b="1"/>
              <a:t>AMAÇ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0AB8A29-0022-0A17-774B-3BCD2CB6F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52289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50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81AD24-C2FD-3B8C-BEDA-5B314EEF63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353442-9A39-F53F-EFD8-1062F0FF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/>
              <a:t>GELİŞİM METODU</a:t>
            </a:r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52B2E3F6-4317-B2B9-C3C8-F5D0DBF08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508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490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B37A5-34FA-4878-A3C4-095792CDF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756" b="3975"/>
          <a:stretch/>
        </p:blipFill>
        <p:spPr>
          <a:xfrm>
            <a:off x="19" y="9"/>
            <a:ext cx="12691591" cy="71390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DB77FF3-9236-588E-265C-31D7F332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27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/>
              <a:t>PROJE TASARIMI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89AF79E-F1B9-4803-BB7C-47BD680A0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627968"/>
              </p:ext>
            </p:extLst>
          </p:nvPr>
        </p:nvGraphicFramePr>
        <p:xfrm>
          <a:off x="838200" y="1460499"/>
          <a:ext cx="11143005" cy="539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195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E8F441-97B5-958A-428E-322C21E1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51" y="643467"/>
            <a:ext cx="417829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3A4DCF5-0F04-E1F9-E323-2C5A36B2C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26" b="17854"/>
          <a:stretch/>
        </p:blipFill>
        <p:spPr>
          <a:xfrm>
            <a:off x="457200" y="457200"/>
            <a:ext cx="11277599" cy="594359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05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7ECF16-2337-2F9D-547C-A6335AFC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29" y="643467"/>
            <a:ext cx="793034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519C2F-D81E-A7E4-4E1A-CDBF8F59A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05090"/>
            <a:ext cx="10515600" cy="41872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C4E2409-A1CD-D164-901C-B3397316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7672"/>
            <a:ext cx="10549397" cy="34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03F25B-9819-5D9D-A137-4AA9541D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36" y="643467"/>
            <a:ext cx="328692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214</Words>
  <Application>Microsoft Office PowerPoint</Application>
  <PresentationFormat>Geniş ekran</PresentationFormat>
  <Paragraphs>27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PowerPoint Sunusu</vt:lpstr>
      <vt:lpstr>AMAÇ</vt:lpstr>
      <vt:lpstr>GELİŞİM METODU</vt:lpstr>
      <vt:lpstr>PROJE TASARIMI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SONUÇ</vt:lpstr>
      <vt:lpstr>BİZİ DİNLEDİĞİNİZ İÇİN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demirkeremsafa@gmail.com</dc:creator>
  <cp:lastModifiedBy>oğuzhan hacı yağmur</cp:lastModifiedBy>
  <cp:revision>4</cp:revision>
  <dcterms:created xsi:type="dcterms:W3CDTF">2022-12-12T08:08:15Z</dcterms:created>
  <dcterms:modified xsi:type="dcterms:W3CDTF">2022-12-14T09:25:34Z</dcterms:modified>
</cp:coreProperties>
</file>