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1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508A-9B4F-93AE-C729-1D7B54880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75910-970A-92F6-521C-F2254A3AB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71E8-B84D-8656-A481-CECD9F2A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DCA9-A667-973E-33D7-C0A18DCF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6BA2-9F5C-AA50-E273-67C83817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43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A096-4E44-045F-131E-CC4DB72C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4FA31-BF4D-019F-840E-19DE35E26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37D4-49E1-1ACB-89A3-46362DD3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9371-98E4-1690-233A-6F0470D5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06D3-DD5A-8527-573E-0C0E8C14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5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DF058-16CF-4DD6-B449-51B1A0D97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8B415-696A-4FF1-89FE-63753A856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6AE6-1DFB-E684-A7CE-E28F3646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3C4B0-D5AA-E165-EA1F-5141C7A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AFAD-F22F-6686-F864-A11EAFD5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67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4257-6403-B1CF-C3CD-F3D8497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182F-FD80-1DFD-02A8-B03B3352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4C62-39B1-27D1-7F63-8A258E74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FA47-DDA5-1E16-4A03-36AB8D51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75EA-F328-0E10-12EC-BA11D369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01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327E-4FB8-A411-12B0-5D53E508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29B16-CF75-7B67-A73C-55307062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6CE93-5B0B-9B1C-9CB8-0A8F6499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9E4A-D83C-DE95-01D8-6AE4BC1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AFC5-C07B-C2E3-A6F6-1A673606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95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DDC6-42A6-AADB-5034-19372654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AE94-D759-3445-1D15-2F8EB4D79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B04B2-0FC3-D1E4-E9EE-FA99CE71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F5BA-C5FC-196A-28E7-6F7E48A7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DFCAF-C3AB-78A0-B20E-CB305526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6B65A-374D-1DEC-F9F1-AF5929A6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0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5888-45F8-1883-EE59-5D76BE1C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6CD2-6EAD-906C-6DB1-C5D8B1FA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F5D28-1ECF-70FA-DDD9-CA175C8E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952EB-05ED-29E0-7D6D-C14909BFF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F8E27-F1A4-155F-D9F3-B0FC4515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B64E5-4587-EA1C-3291-623559CA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6A619-3EFA-3807-CFE6-A8CB7EDC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9F8A6-8FF9-0909-5791-269BF7B8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38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D32C-C7E8-6618-D5E2-9B86AEE5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2E806-9E7C-C65A-147E-B1C21C24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9AD43-4192-2F14-F572-0DC81D81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91F26-8085-F2AA-97D1-9ADD114C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7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FC3A-13CE-4F21-1E55-6F9BA469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86C7B-59DB-7AF3-3652-7AD92B4A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0B196-EF2D-1BD0-9968-2F2FE6C1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57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1C86-2E02-8BA6-FA3A-8910B018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9345-FA53-DE37-74B7-E42BAB9E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70308-3022-BDC4-781C-4FB430F4A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ACC70-F84F-2E7C-B43E-7608CD24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470EA-763F-D880-FA7B-583F5F06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50194-658F-C928-C972-583B7627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9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AF0C-2339-CC9F-5E5A-0ED32D32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87E5B-79F2-8365-96A3-4CB030FBC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EE43-89C4-010C-01E5-10CC3D37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4541-39E7-4AB2-8368-A3F67741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B759-F625-FC3E-0DF9-1A54D884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CEF4F-ACEE-720E-4DAC-085F2DC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4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AA237-1267-E36E-FA2E-FE9B70EF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5D16-6AB8-58E4-6481-BF2BCA45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A699-FBB6-34A1-6212-672EAC569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7D72-6FAE-4A35-9F36-4F9F25E7E30D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DFF9-B5CE-E42D-45DF-DCE717BC4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557C-A96B-B18D-786C-4D172BA94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664B-8BB3-49F4-95A8-CC435EE6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87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F118-C2F8-DF8F-CE6A-4C5DC1117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09DD1-75B0-D38C-6EA9-2784AE422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Subcontent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01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dynadocx</dc:creator>
  <cp:lastModifiedBy>dynadocx</cp:lastModifiedBy>
  <cp:revision>1</cp:revision>
  <dcterms:created xsi:type="dcterms:W3CDTF">2022-09-09T10:46:16Z</dcterms:created>
  <dcterms:modified xsi:type="dcterms:W3CDTF">2022-09-09T10:46:35Z</dcterms:modified>
</cp:coreProperties>
</file>