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659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042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2127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9079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154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166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61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82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370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5395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437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4A472-1701-47E6-988D-EC43CB3DE7E1}" type="datetimeFigureOut">
              <a:rPr lang="tr-TR" smtClean="0"/>
              <a:t>23.09.2018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C8FE7-A14D-46FF-81FD-28810AC15A8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1399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BİL – 303 Veri İletişimi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Dr. </a:t>
            </a:r>
            <a:r>
              <a:rPr lang="tr-TR" dirty="0" err="1" smtClean="0"/>
              <a:t>Öğr</a:t>
            </a:r>
            <a:r>
              <a:rPr lang="tr-TR" dirty="0" smtClean="0"/>
              <a:t>. Üyesi </a:t>
            </a:r>
            <a:r>
              <a:rPr lang="tr-TR" dirty="0" err="1" smtClean="0"/>
              <a:t>Mevlüt</a:t>
            </a:r>
            <a:r>
              <a:rPr lang="tr-TR" dirty="0" smtClean="0"/>
              <a:t> ERSOY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250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Dersin Amacı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tr-TR" dirty="0" smtClean="0"/>
              <a:t>Bilgisayar Ağ (Network) Yönetimine temel oluşturmak</a:t>
            </a:r>
            <a:r>
              <a:rPr lang="tr-TR" dirty="0" smtClean="0"/>
              <a:t>.</a:t>
            </a:r>
          </a:p>
          <a:p>
            <a:r>
              <a:rPr lang="tr-TR" dirty="0" smtClean="0"/>
              <a:t>Sinyaller ve veri iletişiminde kullanılan kodlama tekniklerini öğrenmek</a:t>
            </a:r>
            <a:endParaRPr lang="tr-TR" dirty="0" smtClean="0"/>
          </a:p>
          <a:p>
            <a:r>
              <a:rPr lang="tr-TR" dirty="0" smtClean="0"/>
              <a:t>Verinin farklı </a:t>
            </a:r>
            <a:r>
              <a:rPr lang="tr-TR" dirty="0" smtClean="0"/>
              <a:t>iletişim ortamlarındaki </a:t>
            </a:r>
            <a:r>
              <a:rPr lang="tr-TR" dirty="0" smtClean="0"/>
              <a:t>davranışlarını incelemek</a:t>
            </a:r>
            <a:r>
              <a:rPr lang="tr-TR" dirty="0" smtClean="0"/>
              <a:t>.</a:t>
            </a:r>
          </a:p>
          <a:p>
            <a:r>
              <a:rPr lang="tr-TR" dirty="0" smtClean="0"/>
              <a:t>Veri </a:t>
            </a:r>
            <a:r>
              <a:rPr lang="tr-TR" dirty="0" smtClean="0"/>
              <a:t>türlerine göre gerekli olan ortamları incelemek ve hesaplarını yapabilmek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593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Konular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Ağ Modelleri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Veri ve Sinyaller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Sayısal ve analog İletişim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err="1" smtClean="0"/>
              <a:t>Çoklama</a:t>
            </a:r>
            <a:r>
              <a:rPr lang="tr-TR" b="1" dirty="0" smtClean="0"/>
              <a:t> Teknikleri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İletim Ortamları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Anahtarlama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Hata Kontrolü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Data Link Kontrolü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Çoklu Erişim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Tıkanıklık Kontrolü</a:t>
            </a:r>
          </a:p>
          <a:p>
            <a:pPr marL="514350" indent="-514350">
              <a:buFont typeface="+mj-lt"/>
              <a:buAutoNum type="arabicPeriod"/>
            </a:pPr>
            <a:r>
              <a:rPr lang="tr-TR" b="1" dirty="0" smtClean="0"/>
              <a:t>Hücresel Ağlar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9243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Genel Bilgiler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b="1" dirty="0" smtClean="0">
                <a:solidFill>
                  <a:srgbClr val="FF0000"/>
                </a:solidFill>
              </a:rPr>
              <a:t>Değerlendirme </a:t>
            </a:r>
          </a:p>
          <a:p>
            <a:pPr lvl="1"/>
            <a:r>
              <a:rPr lang="tr-TR" dirty="0" err="1" smtClean="0"/>
              <a:t>Arasınav</a:t>
            </a:r>
            <a:r>
              <a:rPr lang="tr-TR" dirty="0" smtClean="0"/>
              <a:t> %50</a:t>
            </a:r>
          </a:p>
          <a:p>
            <a:pPr lvl="2"/>
            <a:r>
              <a:rPr lang="tr-TR" dirty="0" smtClean="0"/>
              <a:t>Vize </a:t>
            </a:r>
            <a:r>
              <a:rPr lang="tr-TR" dirty="0" smtClean="0"/>
              <a:t>%40 </a:t>
            </a:r>
            <a:r>
              <a:rPr lang="tr-TR" dirty="0" smtClean="0"/>
              <a:t>(Açık uçlu Soru</a:t>
            </a:r>
            <a:r>
              <a:rPr lang="tr-TR" dirty="0" smtClean="0"/>
              <a:t>)</a:t>
            </a:r>
          </a:p>
          <a:p>
            <a:pPr lvl="2"/>
            <a:r>
              <a:rPr lang="tr-TR" dirty="0" err="1" smtClean="0"/>
              <a:t>Quiz</a:t>
            </a:r>
            <a:r>
              <a:rPr lang="tr-TR" dirty="0" smtClean="0"/>
              <a:t> %40</a:t>
            </a:r>
            <a:endParaRPr lang="tr-TR" dirty="0" smtClean="0"/>
          </a:p>
          <a:p>
            <a:pPr lvl="2"/>
            <a:r>
              <a:rPr lang="tr-TR" dirty="0" smtClean="0"/>
              <a:t>Ödevler %20</a:t>
            </a:r>
            <a:endParaRPr lang="tr-TR" dirty="0" smtClean="0"/>
          </a:p>
          <a:p>
            <a:pPr lvl="1"/>
            <a:r>
              <a:rPr lang="tr-TR" dirty="0" smtClean="0"/>
              <a:t>Final %50 (Açık Uçlu Soru)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Temel Ders Kitapları</a:t>
            </a:r>
          </a:p>
          <a:p>
            <a:pPr lvl="1"/>
            <a:r>
              <a:rPr lang="tr-TR" dirty="0" err="1" smtClean="0"/>
              <a:t>Behrouz</a:t>
            </a:r>
            <a:r>
              <a:rPr lang="tr-TR" dirty="0"/>
              <a:t> </a:t>
            </a:r>
            <a:r>
              <a:rPr lang="tr-TR" dirty="0" smtClean="0"/>
              <a:t>A. </a:t>
            </a:r>
            <a:r>
              <a:rPr lang="tr-TR" dirty="0" err="1" smtClean="0"/>
              <a:t>Forouzan</a:t>
            </a:r>
            <a:r>
              <a:rPr lang="tr-TR" dirty="0" smtClean="0"/>
              <a:t>, Data Communications </a:t>
            </a:r>
            <a:r>
              <a:rPr lang="tr-TR" dirty="0" err="1" smtClean="0"/>
              <a:t>and</a:t>
            </a:r>
            <a:r>
              <a:rPr lang="tr-TR" dirty="0" smtClean="0"/>
              <a:t> Networking 4/E, </a:t>
            </a:r>
            <a:r>
              <a:rPr lang="tr-TR" dirty="0" err="1" smtClean="0"/>
              <a:t>McGraw-Hill</a:t>
            </a:r>
            <a:r>
              <a:rPr lang="tr-TR" dirty="0" smtClean="0"/>
              <a:t>, 2007</a:t>
            </a:r>
          </a:p>
          <a:p>
            <a:r>
              <a:rPr lang="tr-TR" b="1" dirty="0" smtClean="0">
                <a:solidFill>
                  <a:srgbClr val="FF0000"/>
                </a:solidFill>
              </a:rPr>
              <a:t>Diğer Kaynaklar</a:t>
            </a:r>
          </a:p>
          <a:p>
            <a:pPr lvl="1"/>
            <a:r>
              <a:rPr lang="tr-TR" dirty="0" err="1"/>
              <a:t>Computer</a:t>
            </a:r>
            <a:r>
              <a:rPr lang="tr-TR" dirty="0"/>
              <a:t> Network </a:t>
            </a:r>
            <a:r>
              <a:rPr lang="tr-TR" dirty="0" err="1"/>
              <a:t>and</a:t>
            </a:r>
            <a:r>
              <a:rPr lang="tr-TR" dirty="0"/>
              <a:t> Internet, Douglas E. </a:t>
            </a:r>
            <a:r>
              <a:rPr lang="tr-TR" dirty="0" err="1"/>
              <a:t>Comer</a:t>
            </a:r>
            <a:r>
              <a:rPr lang="tr-TR" dirty="0"/>
              <a:t>, </a:t>
            </a:r>
            <a:r>
              <a:rPr lang="tr-TR" dirty="0" err="1"/>
              <a:t>Pearson</a:t>
            </a:r>
            <a:r>
              <a:rPr lang="tr-TR" dirty="0"/>
              <a:t> </a:t>
            </a:r>
          </a:p>
          <a:p>
            <a:pPr lvl="1"/>
            <a:r>
              <a:rPr lang="tr-TR" dirty="0"/>
              <a:t>Bilgisayar Haberleşmesi ve Ağ Teknolojileri, </a:t>
            </a:r>
            <a:r>
              <a:rPr lang="tr-TR" dirty="0" err="1"/>
              <a:t>Rifat</a:t>
            </a:r>
            <a:r>
              <a:rPr lang="tr-TR" dirty="0"/>
              <a:t> </a:t>
            </a:r>
            <a:r>
              <a:rPr lang="tr-TR" dirty="0" err="1" smtClean="0"/>
              <a:t>Çölkesen</a:t>
            </a:r>
            <a:endParaRPr lang="tr-TR" b="1" dirty="0" smtClean="0">
              <a:solidFill>
                <a:srgbClr val="FF0000"/>
              </a:solidFill>
            </a:endParaRPr>
          </a:p>
          <a:p>
            <a:pPr lvl="1"/>
            <a:r>
              <a:rPr lang="tr-TR" dirty="0" smtClean="0"/>
              <a:t>William </a:t>
            </a:r>
            <a:r>
              <a:rPr lang="tr-TR" dirty="0" err="1" smtClean="0"/>
              <a:t>Stallings</a:t>
            </a:r>
            <a:r>
              <a:rPr lang="tr-TR" dirty="0" smtClean="0"/>
              <a:t>, Data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Computer</a:t>
            </a:r>
            <a:r>
              <a:rPr lang="tr-TR" dirty="0" smtClean="0"/>
              <a:t> Communications, 5/E, </a:t>
            </a:r>
            <a:r>
              <a:rPr lang="tr-TR" dirty="0" err="1" smtClean="0"/>
              <a:t>Wiley</a:t>
            </a:r>
            <a:r>
              <a:rPr lang="tr-TR" dirty="0" smtClean="0"/>
              <a:t>, 1997</a:t>
            </a:r>
          </a:p>
          <a:p>
            <a:pPr lvl="1"/>
            <a:r>
              <a:rPr lang="tr-TR" dirty="0" smtClean="0"/>
              <a:t>A. </a:t>
            </a:r>
            <a:r>
              <a:rPr lang="tr-TR" dirty="0" err="1" smtClean="0"/>
              <a:t>Tanenbaum</a:t>
            </a:r>
            <a:r>
              <a:rPr lang="tr-TR" dirty="0" smtClean="0"/>
              <a:t>, </a:t>
            </a:r>
            <a:r>
              <a:rPr lang="tr-TR" dirty="0" err="1" smtClean="0"/>
              <a:t>Computer</a:t>
            </a:r>
            <a:r>
              <a:rPr lang="tr-TR" dirty="0" smtClean="0"/>
              <a:t> Networks, </a:t>
            </a:r>
            <a:r>
              <a:rPr lang="tr-TR" dirty="0" err="1" smtClean="0"/>
              <a:t>Prentice</a:t>
            </a:r>
            <a:r>
              <a:rPr lang="tr-TR" dirty="0" smtClean="0"/>
              <a:t> </a:t>
            </a:r>
            <a:r>
              <a:rPr lang="tr-TR" dirty="0" err="1" smtClean="0"/>
              <a:t>Hall</a:t>
            </a:r>
            <a:r>
              <a:rPr lang="tr-TR" dirty="0" smtClean="0"/>
              <a:t>, 2003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9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164</Words>
  <Application>Microsoft Office PowerPoint</Application>
  <PresentationFormat>Geniş ekran</PresentationFormat>
  <Paragraphs>33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BİL – 303 Veri İletişimi</vt:lpstr>
      <vt:lpstr>Dersin Amacı</vt:lpstr>
      <vt:lpstr>Konular</vt:lpstr>
      <vt:lpstr>Genel Bilgiler</vt:lpstr>
    </vt:vector>
  </TitlesOfParts>
  <Company>Silentall Unattended Installer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 – 303 Veri İletişimi</dc:title>
  <dc:creator>mevlut ersoy</dc:creator>
  <cp:lastModifiedBy>mevlut ersoy</cp:lastModifiedBy>
  <cp:revision>3</cp:revision>
  <dcterms:created xsi:type="dcterms:W3CDTF">2018-09-10T11:33:34Z</dcterms:created>
  <dcterms:modified xsi:type="dcterms:W3CDTF">2018-09-22T21:36:28Z</dcterms:modified>
</cp:coreProperties>
</file>