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7" r:id="rId4"/>
    <p:sldId id="289" r:id="rId5"/>
    <p:sldId id="290" r:id="rId6"/>
    <p:sldId id="291" r:id="rId7"/>
    <p:sldId id="295" r:id="rId8"/>
    <p:sldId id="262" r:id="rId9"/>
    <p:sldId id="285" r:id="rId10"/>
    <p:sldId id="286" r:id="rId11"/>
    <p:sldId id="287" r:id="rId12"/>
    <p:sldId id="293" r:id="rId13"/>
    <p:sldId id="288" r:id="rId14"/>
    <p:sldId id="264" r:id="rId15"/>
    <p:sldId id="282" r:id="rId16"/>
    <p:sldId id="283" r:id="rId17"/>
    <p:sldId id="294" r:id="rId18"/>
    <p:sldId id="281" r:id="rId19"/>
    <p:sldId id="280" r:id="rId20"/>
  </p:sldIdLst>
  <p:sldSz cx="9144000" cy="5143500" type="screen16x9"/>
  <p:notesSz cx="6858000" cy="9144000"/>
  <p:embeddedFontLst>
    <p:embeddedFont>
      <p:font typeface="Montserrat" panose="020B0604020202020204" charset="0"/>
      <p:regular r:id="rId22"/>
      <p:bold r:id="rId23"/>
    </p:embeddedFont>
    <p:embeddedFont>
      <p:font typeface="Karla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ğuz Kağan EREN" initials="OKE" lastIdx="1" clrIdx="0">
    <p:extLst>
      <p:ext uri="{19B8F6BF-5375-455C-9EA6-DF929625EA0E}">
        <p15:presenceInfo xmlns:p15="http://schemas.microsoft.com/office/powerpoint/2012/main" userId="a8ff97c8e3038e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C35"/>
    <a:srgbClr val="CDDC39"/>
    <a:srgbClr val="F44336"/>
    <a:srgbClr val="9C27B0"/>
    <a:srgbClr val="ECD937"/>
    <a:srgbClr val="FFE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D400A7-0BE8-4454-A334-EDEAE59F427A}">
  <a:tblStyle styleId="{D1D400A7-0BE8-4454-A334-EDEAE59F427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44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911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141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492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978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079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011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79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364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736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866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12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0" y="15780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661552" y="1718211"/>
            <a:ext cx="7309630" cy="118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 </a:t>
            </a:r>
            <a:br>
              <a:rPr lang="en" dirty="0" smtClean="0"/>
            </a:br>
            <a:r>
              <a:rPr lang="tr-TR" dirty="0">
                <a:solidFill>
                  <a:srgbClr val="00BCD4"/>
                </a:solidFill>
              </a:rPr>
              <a:t>ROBOT GAMES</a:t>
            </a:r>
            <a:endParaRPr lang="en" dirty="0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2" y="50500"/>
            <a:ext cx="1376443" cy="1266866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71" y="2900210"/>
            <a:ext cx="3056671" cy="666786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6422190" y="2993278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Oğuz Kağan EREN</a:t>
            </a:r>
            <a:endParaRPr lang="tr-T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6" name="Resi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71" y="3660064"/>
            <a:ext cx="3056671" cy="666786"/>
          </a:xfrm>
          <a:prstGeom prst="rect">
            <a:avLst/>
          </a:prstGeom>
        </p:spPr>
      </p:pic>
      <p:sp>
        <p:nvSpPr>
          <p:cNvPr id="17" name="Metin kutusu 16"/>
          <p:cNvSpPr txBox="1"/>
          <p:nvPr/>
        </p:nvSpPr>
        <p:spPr>
          <a:xfrm>
            <a:off x="6560852" y="3753132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Kağan EŞBAH</a:t>
            </a:r>
            <a:endParaRPr lang="tr-T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71" y="4441666"/>
            <a:ext cx="3056671" cy="666786"/>
          </a:xfrm>
          <a:prstGeom prst="rect">
            <a:avLst/>
          </a:prstGeom>
        </p:spPr>
      </p:pic>
      <p:sp>
        <p:nvSpPr>
          <p:cNvPr id="19" name="Metin kutusu 18"/>
          <p:cNvSpPr txBox="1"/>
          <p:nvPr/>
        </p:nvSpPr>
        <p:spPr>
          <a:xfrm>
            <a:off x="6306780" y="4534734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Yıldırım</a:t>
            </a:r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YANIKLARDAN</a:t>
            </a:r>
            <a:endParaRPr lang="tr-T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69098" y="499730"/>
            <a:ext cx="66394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b="1" dirty="0">
                <a:solidFill>
                  <a:srgbClr val="999999"/>
                </a:solidFill>
                <a:latin typeface="Montserrat"/>
                <a:sym typeface="Montserrat"/>
              </a:rPr>
              <a:t>How did we do</a:t>
            </a:r>
            <a:r>
              <a:rPr lang="en" sz="2400" b="1" dirty="0" smtClean="0">
                <a:solidFill>
                  <a:srgbClr val="999999"/>
                </a:solidFill>
                <a:latin typeface="Montserrat"/>
                <a:sym typeface="Montserrat"/>
              </a:rPr>
              <a:t> in the </a:t>
            </a:r>
            <a:r>
              <a:rPr lang="en" sz="2400" b="1" dirty="0" smtClean="0">
                <a:solidFill>
                  <a:srgbClr val="F44336"/>
                </a:solidFill>
                <a:latin typeface="Montserrat"/>
                <a:sym typeface="Montserrat"/>
              </a:rPr>
              <a:t>second week</a:t>
            </a:r>
            <a:r>
              <a:rPr lang="en-US" sz="2400" b="1" dirty="0" smtClean="0">
                <a:solidFill>
                  <a:srgbClr val="999999"/>
                </a:solidFill>
                <a:latin typeface="Montserrat"/>
                <a:sym typeface="Montserrat"/>
              </a:rPr>
              <a:t>?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139687" y="132521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10" name="Shape 392"/>
          <p:cNvSpPr txBox="1">
            <a:spLocks/>
          </p:cNvSpPr>
          <p:nvPr/>
        </p:nvSpPr>
        <p:spPr>
          <a:xfrm>
            <a:off x="669098" y="1240595"/>
            <a:ext cx="5506415" cy="11646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dirty="0" smtClean="0"/>
              <a:t>We started;</a:t>
            </a:r>
            <a:r>
              <a:rPr lang="tr-TR" dirty="0" smtClean="0"/>
              <a:t> </a:t>
            </a:r>
            <a:endParaRPr lang="en-US" dirty="0" smtClean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We have determined which classes are to be found.</a:t>
            </a:r>
            <a:endParaRPr lang="en-US" dirty="0" smtClean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Creating module class</a:t>
            </a:r>
          </a:p>
          <a:p>
            <a:pPr marL="342900" indent="-342900">
              <a:spcBef>
                <a:spcPts val="0"/>
              </a:spcBef>
            </a:pPr>
            <a:endParaRPr lang="en-US" dirty="0" smtClean="0"/>
          </a:p>
          <a:p>
            <a:pPr marL="342900" indent="-342900"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13" name="Shape 392"/>
          <p:cNvSpPr txBox="1">
            <a:spLocks/>
          </p:cNvSpPr>
          <p:nvPr/>
        </p:nvSpPr>
        <p:spPr>
          <a:xfrm>
            <a:off x="669097" y="3060765"/>
            <a:ext cx="5506415" cy="11646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dirty="0"/>
              <a:t>This week also </a:t>
            </a:r>
            <a:r>
              <a:rPr lang="en-US" dirty="0" smtClean="0"/>
              <a:t>was the </a:t>
            </a:r>
            <a:r>
              <a:rPr lang="en-US" dirty="0"/>
              <a:t>week where </a:t>
            </a:r>
            <a:r>
              <a:rPr lang="en-US" dirty="0" smtClean="0"/>
              <a:t>we individually learnt </a:t>
            </a:r>
            <a:r>
              <a:rPr lang="en-US" dirty="0"/>
              <a:t>so much stuff from each other.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461" y="241312"/>
            <a:ext cx="2321885" cy="46437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099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69098" y="499730"/>
            <a:ext cx="66394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b="1" dirty="0">
                <a:solidFill>
                  <a:srgbClr val="999999"/>
                </a:solidFill>
                <a:latin typeface="Montserrat"/>
                <a:sym typeface="Montserrat"/>
              </a:rPr>
              <a:t>How did we do</a:t>
            </a:r>
            <a:r>
              <a:rPr lang="en" sz="2400" b="1" dirty="0" smtClean="0">
                <a:solidFill>
                  <a:srgbClr val="999999"/>
                </a:solidFill>
                <a:latin typeface="Montserrat"/>
                <a:sym typeface="Montserrat"/>
              </a:rPr>
              <a:t> in the </a:t>
            </a:r>
            <a:r>
              <a:rPr lang="en" sz="2400" b="1" dirty="0" smtClean="0">
                <a:solidFill>
                  <a:srgbClr val="F44336"/>
                </a:solidFill>
                <a:latin typeface="Montserrat"/>
                <a:sym typeface="Montserrat"/>
              </a:rPr>
              <a:t>third week</a:t>
            </a:r>
            <a:r>
              <a:rPr lang="en-US" sz="2400" b="1" dirty="0" smtClean="0">
                <a:solidFill>
                  <a:srgbClr val="999999"/>
                </a:solidFill>
                <a:latin typeface="Montserrat"/>
                <a:sym typeface="Montserrat"/>
              </a:rPr>
              <a:t>?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139687" y="132521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10" name="Shape 392"/>
          <p:cNvSpPr txBox="1">
            <a:spLocks/>
          </p:cNvSpPr>
          <p:nvPr/>
        </p:nvSpPr>
        <p:spPr>
          <a:xfrm>
            <a:off x="669098" y="1240595"/>
            <a:ext cx="5506415" cy="1542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 smtClean="0"/>
              <a:t>Creating robot class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Creating team class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We </a:t>
            </a:r>
            <a:r>
              <a:rPr lang="en-US" dirty="0"/>
              <a:t>decided how to do artificial intelligence.</a:t>
            </a:r>
            <a:endParaRPr lang="en-US" dirty="0" smtClean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082" y="72887"/>
            <a:ext cx="2570623" cy="50211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77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69098" y="499730"/>
            <a:ext cx="66394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b="1" dirty="0">
                <a:solidFill>
                  <a:srgbClr val="999999"/>
                </a:solidFill>
                <a:latin typeface="Montserrat"/>
                <a:sym typeface="Montserrat"/>
              </a:rPr>
              <a:t>How did we do</a:t>
            </a:r>
            <a:r>
              <a:rPr lang="en" sz="2400" b="1" dirty="0" smtClean="0">
                <a:solidFill>
                  <a:srgbClr val="999999"/>
                </a:solidFill>
                <a:latin typeface="Montserrat"/>
                <a:sym typeface="Montserrat"/>
              </a:rPr>
              <a:t> in the </a:t>
            </a:r>
            <a:r>
              <a:rPr lang="en-US" sz="2400" b="1" dirty="0" smtClean="0">
                <a:solidFill>
                  <a:srgbClr val="F44336"/>
                </a:solidFill>
                <a:latin typeface="Montserrat"/>
                <a:sym typeface="Montserrat"/>
              </a:rPr>
              <a:t>f</a:t>
            </a:r>
            <a:r>
              <a:rPr lang="tr-TR" sz="2400" b="1" dirty="0" err="1" smtClean="0">
                <a:solidFill>
                  <a:srgbClr val="F44336"/>
                </a:solidFill>
                <a:latin typeface="Montserrat"/>
                <a:sym typeface="Montserrat"/>
              </a:rPr>
              <a:t>ourth</a:t>
            </a:r>
            <a:r>
              <a:rPr lang="en" sz="2400" b="1" dirty="0" smtClean="0">
                <a:solidFill>
                  <a:srgbClr val="F44336"/>
                </a:solidFill>
                <a:latin typeface="Montserrat"/>
                <a:sym typeface="Montserrat"/>
              </a:rPr>
              <a:t> week</a:t>
            </a:r>
            <a:r>
              <a:rPr lang="en-US" sz="2400" b="1" dirty="0" smtClean="0">
                <a:solidFill>
                  <a:srgbClr val="999999"/>
                </a:solidFill>
                <a:latin typeface="Montserrat"/>
                <a:sym typeface="Montserrat"/>
              </a:rPr>
              <a:t>?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139687" y="132521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10" name="Shape 392"/>
          <p:cNvSpPr txBox="1">
            <a:spLocks/>
          </p:cNvSpPr>
          <p:nvPr/>
        </p:nvSpPr>
        <p:spPr>
          <a:xfrm>
            <a:off x="669098" y="1240594"/>
            <a:ext cx="5506415" cy="2138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/>
              <a:t>Preparing to presentation </a:t>
            </a:r>
            <a:endParaRPr lang="en-US" dirty="0" smtClean="0"/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We finished the project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This was a brain-burning experience for most of us</a:t>
            </a:r>
            <a:endParaRPr lang="en-US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535" y="2352260"/>
            <a:ext cx="3388630" cy="279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2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tr-TR" dirty="0" err="1" smtClean="0">
                <a:solidFill>
                  <a:srgbClr val="F44336"/>
                </a:solidFill>
              </a:rPr>
              <a:t>Evalua</a:t>
            </a:r>
            <a:r>
              <a:rPr lang="en-US" dirty="0" err="1" smtClean="0">
                <a:solidFill>
                  <a:srgbClr val="F44336"/>
                </a:solidFill>
              </a:rPr>
              <a:t>tion</a:t>
            </a:r>
            <a:endParaRPr lang="en" dirty="0">
              <a:solidFill>
                <a:srgbClr val="F44336"/>
              </a:solidFill>
            </a:endParaRPr>
          </a:p>
        </p:txBody>
      </p:sp>
      <p:grpSp>
        <p:nvGrpSpPr>
          <p:cNvPr id="405" name="Shape 405"/>
          <p:cNvGrpSpPr/>
          <p:nvPr/>
        </p:nvGrpSpPr>
        <p:grpSpPr>
          <a:xfrm>
            <a:off x="349678" y="869068"/>
            <a:ext cx="449032" cy="449032"/>
            <a:chOff x="2594050" y="1631825"/>
            <a:chExt cx="439625" cy="439625"/>
          </a:xfrm>
        </p:grpSpPr>
        <p:sp>
          <p:nvSpPr>
            <p:cNvPr id="406" name="Shape 40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392"/>
          <p:cNvSpPr txBox="1">
            <a:spLocks/>
          </p:cNvSpPr>
          <p:nvPr/>
        </p:nvSpPr>
        <p:spPr>
          <a:xfrm>
            <a:off x="747192" y="1546830"/>
            <a:ext cx="5506415" cy="2283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/>
              <a:t>As the project is done, we necessarily evaluated what we have done for the project. </a:t>
            </a:r>
            <a:endParaRPr lang="en-US" dirty="0" smtClean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Even though the project is done, we still learn so much when thinking about ‘what more could it </a:t>
            </a:r>
            <a:r>
              <a:rPr lang="en-US" dirty="0" smtClean="0"/>
              <a:t>contain’.</a:t>
            </a: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 rotWithShape="1">
          <a:blip r:embed="rId3"/>
          <a:srcRect l="63969" t="4944" r="1364" b="58715"/>
          <a:stretch/>
        </p:blipFill>
        <p:spPr>
          <a:xfrm flipH="1">
            <a:off x="6903190" y="3884306"/>
            <a:ext cx="1404087" cy="11366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Resim 10"/>
          <p:cNvPicPr>
            <a:picLocks noChangeAspect="1"/>
          </p:cNvPicPr>
          <p:nvPr/>
        </p:nvPicPr>
        <p:blipFill rotWithShape="1">
          <a:blip r:embed="rId3"/>
          <a:srcRect t="49178" r="54698" b="2312"/>
          <a:stretch/>
        </p:blipFill>
        <p:spPr>
          <a:xfrm flipH="1">
            <a:off x="6903190" y="2519124"/>
            <a:ext cx="1475143" cy="121981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Resim 11"/>
          <p:cNvPicPr>
            <a:picLocks noChangeAspect="1"/>
          </p:cNvPicPr>
          <p:nvPr/>
        </p:nvPicPr>
        <p:blipFill rotWithShape="1">
          <a:blip r:embed="rId3"/>
          <a:srcRect l="26254" t="842" r="54317" b="49826"/>
          <a:stretch/>
        </p:blipFill>
        <p:spPr>
          <a:xfrm flipH="1">
            <a:off x="6061157" y="3634800"/>
            <a:ext cx="706936" cy="13861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499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/>
          <p:cNvSpPr txBox="1"/>
          <p:nvPr/>
        </p:nvSpPr>
        <p:spPr>
          <a:xfrm>
            <a:off x="762001" y="1689653"/>
            <a:ext cx="47035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6000" b="1" dirty="0" smtClean="0">
                <a:solidFill>
                  <a:srgbClr val="999999"/>
                </a:solidFill>
                <a:latin typeface="Montserrat"/>
                <a:sym typeface="Montserrat"/>
              </a:rPr>
              <a:t>Our</a:t>
            </a:r>
          </a:p>
          <a:p>
            <a:r>
              <a:rPr lang="en" sz="6000" b="1" dirty="0" smtClean="0">
                <a:solidFill>
                  <a:srgbClr val="9C27B0"/>
                </a:solidFill>
                <a:latin typeface="Montserrat"/>
                <a:sym typeface="Montserrat"/>
              </a:rPr>
              <a:t>Differences</a:t>
            </a:r>
            <a:endParaRPr lang="tr-TR" dirty="0">
              <a:solidFill>
                <a:srgbClr val="9C27B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211523" y="1135353"/>
            <a:ext cx="6971157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How does our </a:t>
            </a:r>
            <a:br>
              <a:rPr lang="en" dirty="0" smtClean="0"/>
            </a:br>
            <a:r>
              <a:rPr lang="en-US" dirty="0" smtClean="0">
                <a:solidFill>
                  <a:srgbClr val="9C27B0"/>
                </a:solidFill>
              </a:rPr>
              <a:t>artificial intelligence</a:t>
            </a:r>
            <a:br>
              <a:rPr lang="en-US" dirty="0" smtClean="0">
                <a:solidFill>
                  <a:srgbClr val="9C27B0"/>
                </a:solidFill>
              </a:rPr>
            </a:br>
            <a:r>
              <a:rPr lang="en-US" dirty="0" smtClean="0">
                <a:solidFill>
                  <a:srgbClr val="9C27B0"/>
                </a:solidFill>
              </a:rPr>
              <a:t> </a:t>
            </a:r>
            <a:r>
              <a:rPr lang="en" dirty="0" smtClean="0"/>
              <a:t>work?</a:t>
            </a:r>
            <a:endParaRPr lang="en" dirty="0">
              <a:solidFill>
                <a:srgbClr val="9C27B0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840" y="0"/>
            <a:ext cx="4406554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hape 392"/>
          <p:cNvSpPr txBox="1">
            <a:spLocks/>
          </p:cNvSpPr>
          <p:nvPr/>
        </p:nvSpPr>
        <p:spPr>
          <a:xfrm>
            <a:off x="211523" y="1544853"/>
            <a:ext cx="5506415" cy="2138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 smtClean="0"/>
              <a:t>Firstly buying four robots,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Secondly registering,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If it have a enough credits,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it buy a new robot,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Saving money.</a:t>
            </a:r>
          </a:p>
        </p:txBody>
      </p:sp>
    </p:spTree>
    <p:extLst>
      <p:ext uri="{BB962C8B-B14F-4D97-AF65-F5344CB8AC3E}">
        <p14:creationId xmlns:p14="http://schemas.microsoft.com/office/powerpoint/2010/main" val="397423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562704" y="366726"/>
            <a:ext cx="6971157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Our game have a help menu</a:t>
            </a:r>
            <a:endParaRPr lang="en" dirty="0">
              <a:solidFill>
                <a:srgbClr val="9C27B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6" y="878691"/>
            <a:ext cx="4967024" cy="421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2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91644" y="1016082"/>
            <a:ext cx="6971157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Our game </a:t>
            </a:r>
            <a:r>
              <a:rPr lang="en-US" dirty="0" smtClean="0"/>
              <a:t>have</a:t>
            </a:r>
            <a:endParaRPr lang="en" dirty="0">
              <a:solidFill>
                <a:srgbClr val="9C27B0"/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82" y="0"/>
            <a:ext cx="4472609" cy="5143500"/>
          </a:xfrm>
          <a:prstGeom prst="rect">
            <a:avLst/>
          </a:prstGeom>
        </p:spPr>
      </p:pic>
      <p:sp>
        <p:nvSpPr>
          <p:cNvPr id="4" name="Shape 392"/>
          <p:cNvSpPr txBox="1">
            <a:spLocks/>
          </p:cNvSpPr>
          <p:nvPr/>
        </p:nvSpPr>
        <p:spPr>
          <a:xfrm>
            <a:off x="211523" y="1544853"/>
            <a:ext cx="5506415" cy="2138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 smtClean="0"/>
              <a:t>Streamlined </a:t>
            </a:r>
            <a:r>
              <a:rPr lang="en-US" dirty="0"/>
              <a:t>command</a:t>
            </a:r>
            <a:br>
              <a:rPr lang="en-US" dirty="0"/>
            </a:br>
            <a:r>
              <a:rPr lang="en-US" dirty="0" smtClean="0"/>
              <a:t>lines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Color Screen</a:t>
            </a:r>
          </a:p>
          <a:p>
            <a:pPr marL="342900" indent="-342900"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093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tr-TR" dirty="0" err="1" smtClean="0">
                <a:solidFill>
                  <a:srgbClr val="F44336"/>
                </a:solidFill>
              </a:rPr>
              <a:t>Conclusion</a:t>
            </a:r>
            <a:endParaRPr lang="en" dirty="0">
              <a:solidFill>
                <a:srgbClr val="F44336"/>
              </a:solidFill>
            </a:endParaRPr>
          </a:p>
        </p:txBody>
      </p:sp>
      <p:grpSp>
        <p:nvGrpSpPr>
          <p:cNvPr id="405" name="Shape 405"/>
          <p:cNvGrpSpPr/>
          <p:nvPr/>
        </p:nvGrpSpPr>
        <p:grpSpPr>
          <a:xfrm>
            <a:off x="349678" y="869068"/>
            <a:ext cx="449032" cy="449032"/>
            <a:chOff x="2594050" y="1631825"/>
            <a:chExt cx="439625" cy="439625"/>
          </a:xfrm>
        </p:grpSpPr>
        <p:sp>
          <p:nvSpPr>
            <p:cNvPr id="406" name="Shape 40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Shape 392"/>
          <p:cNvSpPr txBox="1">
            <a:spLocks/>
          </p:cNvSpPr>
          <p:nvPr/>
        </p:nvSpPr>
        <p:spPr>
          <a:xfrm>
            <a:off x="747192" y="1546830"/>
            <a:ext cx="5506415" cy="2283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 smtClean="0"/>
              <a:t>Description of the game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Weekly progress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Our Differences</a:t>
            </a:r>
          </a:p>
          <a:p>
            <a:pPr marL="342900" indent="-342900"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9" name="Shape 403"/>
          <p:cNvSpPr txBox="1">
            <a:spLocks/>
          </p:cNvSpPr>
          <p:nvPr/>
        </p:nvSpPr>
        <p:spPr>
          <a:xfrm>
            <a:off x="838350" y="2834943"/>
            <a:ext cx="5324100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solidFill>
                  <a:srgbClr val="F44336"/>
                </a:solidFill>
              </a:rPr>
              <a:t>R</a:t>
            </a:r>
            <a:r>
              <a:rPr lang="tr-TR" dirty="0" err="1" smtClean="0">
                <a:solidFill>
                  <a:srgbClr val="F44336"/>
                </a:solidFill>
              </a:rPr>
              <a:t>eferences</a:t>
            </a:r>
            <a:endParaRPr lang="en" dirty="0">
              <a:solidFill>
                <a:srgbClr val="F44336"/>
              </a:solidFill>
            </a:endParaRPr>
          </a:p>
        </p:txBody>
      </p:sp>
      <p:sp>
        <p:nvSpPr>
          <p:cNvPr id="10" name="Shape 392"/>
          <p:cNvSpPr txBox="1">
            <a:spLocks/>
          </p:cNvSpPr>
          <p:nvPr/>
        </p:nvSpPr>
        <p:spPr>
          <a:xfrm>
            <a:off x="1038740" y="3235005"/>
            <a:ext cx="6760164" cy="15556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/>
              <a:t>http://www.freepik.com/index.php?goto=74&amp;idfoto=948542&amp;term=brain</a:t>
            </a:r>
            <a:endParaRPr lang="en-US" dirty="0" smtClean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http://</a:t>
            </a:r>
            <a:r>
              <a:rPr lang="en-US" dirty="0" smtClean="0"/>
              <a:t>www.slidescarnival.com/category/free-templates/page/8</a:t>
            </a:r>
            <a:endParaRPr lang="en-US" dirty="0" smtClean="0"/>
          </a:p>
          <a:p>
            <a:pPr marL="342900" indent="-342900">
              <a:spcBef>
                <a:spcPts val="0"/>
              </a:spcBef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9342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600" dirty="0" smtClean="0">
                <a:solidFill>
                  <a:srgbClr val="FF5722"/>
                </a:solidFill>
              </a:rPr>
              <a:t>Thank </a:t>
            </a:r>
            <a:r>
              <a:rPr lang="en-US" sz="3600" dirty="0">
                <a:solidFill>
                  <a:srgbClr val="FF5722"/>
                </a:solidFill>
              </a:rPr>
              <a:t>you for your interest</a:t>
            </a:r>
            <a:endParaRPr lang="en" sz="3600" dirty="0">
              <a:solidFill>
                <a:srgbClr val="FF5722"/>
              </a:solidFill>
            </a:endParaRPr>
          </a:p>
        </p:txBody>
      </p:sp>
      <p:sp>
        <p:nvSpPr>
          <p:cNvPr id="392" name="Shape 392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4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Any questions?</a:t>
            </a:r>
          </a:p>
        </p:txBody>
      </p:sp>
      <p:grpSp>
        <p:nvGrpSpPr>
          <p:cNvPr id="394" name="Shape 394"/>
          <p:cNvGrpSpPr/>
          <p:nvPr/>
        </p:nvGrpSpPr>
        <p:grpSpPr>
          <a:xfrm>
            <a:off x="785304" y="1555466"/>
            <a:ext cx="462632" cy="462632"/>
            <a:chOff x="1278900" y="2333250"/>
            <a:chExt cx="381175" cy="381175"/>
          </a:xfrm>
        </p:grpSpPr>
        <p:sp>
          <p:nvSpPr>
            <p:cNvPr id="395" name="Shape 39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8"/>
          <p:cNvSpPr txBox="1">
            <a:spLocks/>
          </p:cNvSpPr>
          <p:nvPr/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" sz="2400" b="1" dirty="0" smtClean="0">
                <a:solidFill>
                  <a:srgbClr val="ECD937"/>
                </a:solidFill>
              </a:rPr>
              <a:t>CONTENT</a:t>
            </a:r>
            <a:endParaRPr lang="en" sz="2400" b="1" dirty="0">
              <a:solidFill>
                <a:srgbClr val="ECD937"/>
              </a:solidFill>
            </a:endParaRPr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00" y="1172431"/>
            <a:ext cx="4756081" cy="3686148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1459584" y="4022035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Our differences</a:t>
            </a:r>
            <a:endParaRPr lang="tr-TR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1459584" y="2736574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Weekly </a:t>
            </a:r>
            <a:r>
              <a:rPr lang="en-US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Progress</a:t>
            </a:r>
            <a:endParaRPr lang="tr-TR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1459584" y="1492837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Description</a:t>
            </a:r>
            <a:endParaRPr 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3"/>
          <p:cNvSpPr txBox="1">
            <a:spLocks/>
          </p:cNvSpPr>
          <p:nvPr/>
        </p:nvSpPr>
        <p:spPr>
          <a:xfrm>
            <a:off x="245031" y="2650150"/>
            <a:ext cx="5784711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6000" dirty="0" smtClean="0"/>
              <a:t>Description of</a:t>
            </a:r>
            <a:r>
              <a:rPr lang="en" sz="6000" dirty="0" smtClean="0"/>
              <a:t> </a:t>
            </a:r>
            <a:r>
              <a:rPr lang="en-US" sz="6000" dirty="0" smtClean="0">
                <a:solidFill>
                  <a:srgbClr val="BECC35"/>
                </a:solidFill>
              </a:rPr>
              <a:t>the game</a:t>
            </a:r>
            <a:endParaRPr lang="en" sz="6000" dirty="0">
              <a:solidFill>
                <a:srgbClr val="BECC35"/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406" y="530088"/>
            <a:ext cx="2967440" cy="3483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669098" y="499730"/>
            <a:ext cx="66394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BECC35"/>
                </a:solidFill>
                <a:latin typeface="Montserrat"/>
                <a:sym typeface="Montserrat"/>
              </a:rPr>
              <a:t>Modules(1-6)</a:t>
            </a:r>
            <a:endParaRPr lang="tr-TR" dirty="0">
              <a:solidFill>
                <a:srgbClr val="BECC35"/>
              </a:solidFill>
            </a:endParaRPr>
          </a:p>
        </p:txBody>
      </p:sp>
      <p:sp>
        <p:nvSpPr>
          <p:cNvPr id="5" name="Shape 392"/>
          <p:cNvSpPr txBox="1">
            <a:spLocks/>
          </p:cNvSpPr>
          <p:nvPr/>
        </p:nvSpPr>
        <p:spPr>
          <a:xfrm>
            <a:off x="669098" y="1240594"/>
            <a:ext cx="5506415" cy="26356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 smtClean="0"/>
              <a:t>Torso</a:t>
            </a: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Head</a:t>
            </a: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Legs</a:t>
            </a: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Arms</a:t>
            </a:r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044" y="499730"/>
            <a:ext cx="3819938" cy="439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669098" y="499730"/>
            <a:ext cx="66394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rgbClr val="BECC35"/>
                </a:solidFill>
                <a:latin typeface="Montserrat"/>
                <a:sym typeface="Montserrat"/>
              </a:rPr>
              <a:t>Robots(1-9)</a:t>
            </a:r>
            <a:endParaRPr lang="tr-TR" dirty="0">
              <a:solidFill>
                <a:srgbClr val="BECC35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764" y="0"/>
            <a:ext cx="4472609" cy="5143500"/>
          </a:xfrm>
          <a:prstGeom prst="rect">
            <a:avLst/>
          </a:prstGeom>
        </p:spPr>
      </p:pic>
      <p:sp>
        <p:nvSpPr>
          <p:cNvPr id="14" name="Shape 392"/>
          <p:cNvSpPr txBox="1">
            <a:spLocks/>
          </p:cNvSpPr>
          <p:nvPr/>
        </p:nvSpPr>
        <p:spPr>
          <a:xfrm>
            <a:off x="669098" y="1240594"/>
            <a:ext cx="5506415" cy="26356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b="1" dirty="0" smtClean="0"/>
              <a:t>Building a robot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++ robot name</a:t>
            </a:r>
          </a:p>
          <a:p>
            <a:pPr marL="342900" lvl="3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Module name</a:t>
            </a:r>
          </a:p>
          <a:p>
            <a:pPr marL="342900" lvl="3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Inventory name</a:t>
            </a:r>
          </a:p>
          <a:p>
            <a:pPr lvl="3">
              <a:spcBef>
                <a:spcPts val="0"/>
              </a:spcBef>
            </a:pPr>
            <a:r>
              <a:rPr lang="en-US" b="1" dirty="0" smtClean="0"/>
              <a:t>Dividing a robot</a:t>
            </a:r>
            <a:endParaRPr lang="en-US" b="1" dirty="0"/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-- robot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7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669098" y="499730"/>
            <a:ext cx="66394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BECC35"/>
                </a:solidFill>
                <a:latin typeface="Montserrat"/>
                <a:sym typeface="Montserrat"/>
              </a:rPr>
              <a:t>Register</a:t>
            </a:r>
            <a:endParaRPr lang="tr-TR" dirty="0">
              <a:solidFill>
                <a:srgbClr val="BECC35"/>
              </a:solidFill>
            </a:endParaRPr>
          </a:p>
        </p:txBody>
      </p:sp>
      <p:sp>
        <p:nvSpPr>
          <p:cNvPr id="5" name="Shape 392"/>
          <p:cNvSpPr txBox="1">
            <a:spLocks/>
          </p:cNvSpPr>
          <p:nvPr/>
        </p:nvSpPr>
        <p:spPr>
          <a:xfrm>
            <a:off x="669098" y="1240594"/>
            <a:ext cx="6222032" cy="1416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b="1" dirty="0" smtClean="0"/>
              <a:t>The Games you can register;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err="1" smtClean="0"/>
              <a:t>RoboChess</a:t>
            </a:r>
            <a:endParaRPr lang="en-US" dirty="0" smtClean="0"/>
          </a:p>
          <a:p>
            <a:pPr marL="342900" indent="-342900">
              <a:spcBef>
                <a:spcPts val="0"/>
              </a:spcBef>
            </a:pPr>
            <a:r>
              <a:rPr lang="en-US" dirty="0" err="1" smtClean="0"/>
              <a:t>RoboRun</a:t>
            </a:r>
            <a:endParaRPr lang="en-US" dirty="0" smtClean="0"/>
          </a:p>
          <a:p>
            <a:pPr marL="342900" indent="-342900">
              <a:spcBef>
                <a:spcPts val="0"/>
              </a:spcBef>
            </a:pPr>
            <a:r>
              <a:rPr lang="en-US" dirty="0" err="1" smtClean="0"/>
              <a:t>RoboSumo</a:t>
            </a:r>
            <a:endParaRPr lang="en-US" dirty="0" smtClean="0"/>
          </a:p>
          <a:p>
            <a:pPr marL="342900" indent="-342900">
              <a:spcBef>
                <a:spcPts val="0"/>
              </a:spcBef>
            </a:pPr>
            <a:r>
              <a:rPr lang="en-US" dirty="0" err="1" smtClean="0"/>
              <a:t>RoboPingPong</a:t>
            </a:r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017" y="0"/>
            <a:ext cx="44726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669098" y="499730"/>
            <a:ext cx="66394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BECC35"/>
                </a:solidFill>
                <a:latin typeface="Montserrat"/>
                <a:sym typeface="Montserrat"/>
              </a:rPr>
              <a:t>Stages of the play</a:t>
            </a:r>
            <a:endParaRPr lang="tr-TR" dirty="0">
              <a:solidFill>
                <a:srgbClr val="BECC35"/>
              </a:solidFill>
            </a:endParaRPr>
          </a:p>
        </p:txBody>
      </p:sp>
      <p:sp>
        <p:nvSpPr>
          <p:cNvPr id="7" name="Shape 392"/>
          <p:cNvSpPr txBox="1">
            <a:spLocks/>
          </p:cNvSpPr>
          <p:nvPr/>
        </p:nvSpPr>
        <p:spPr>
          <a:xfrm>
            <a:off x="669098" y="1240594"/>
            <a:ext cx="6222032" cy="1416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 smtClean="0"/>
              <a:t>Playing A.I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Writing register robots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Calculating teams scores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Finding winners and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giving prizes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95" y="0"/>
            <a:ext cx="44726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9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 idx="4294967295"/>
          </p:nvPr>
        </p:nvSpPr>
        <p:spPr>
          <a:xfrm>
            <a:off x="669098" y="2650150"/>
            <a:ext cx="5251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tr-TR" sz="6000" dirty="0" err="1"/>
              <a:t>Weekly</a:t>
            </a:r>
            <a:r>
              <a:rPr lang="en" sz="6000" dirty="0" smtClean="0"/>
              <a:t> </a:t>
            </a:r>
            <a:r>
              <a:rPr lang="tr-TR" sz="6000" dirty="0">
                <a:solidFill>
                  <a:srgbClr val="F44336"/>
                </a:solidFill>
              </a:rPr>
              <a:t>PROGRESS</a:t>
            </a:r>
            <a:endParaRPr lang="en" sz="6000" dirty="0">
              <a:solidFill>
                <a:srgbClr val="F4433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69098" y="499730"/>
            <a:ext cx="66394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b="1" dirty="0">
                <a:solidFill>
                  <a:srgbClr val="999999"/>
                </a:solidFill>
                <a:latin typeface="Montserrat"/>
                <a:sym typeface="Montserrat"/>
              </a:rPr>
              <a:t>How did we do</a:t>
            </a:r>
            <a:r>
              <a:rPr lang="en" sz="2400" b="1" dirty="0" smtClean="0">
                <a:solidFill>
                  <a:srgbClr val="999999"/>
                </a:solidFill>
                <a:latin typeface="Montserrat"/>
                <a:sym typeface="Montserrat"/>
              </a:rPr>
              <a:t> in the </a:t>
            </a:r>
            <a:r>
              <a:rPr lang="en" sz="2400" b="1" dirty="0">
                <a:solidFill>
                  <a:srgbClr val="F44336"/>
                </a:solidFill>
                <a:latin typeface="Montserrat"/>
                <a:sym typeface="Montserrat"/>
              </a:rPr>
              <a:t>first</a:t>
            </a:r>
            <a:r>
              <a:rPr lang="en" sz="2400" b="1" dirty="0" smtClean="0">
                <a:solidFill>
                  <a:srgbClr val="F44336"/>
                </a:solidFill>
                <a:latin typeface="Montserrat"/>
                <a:sym typeface="Montserrat"/>
              </a:rPr>
              <a:t> </a:t>
            </a:r>
            <a:r>
              <a:rPr lang="en" sz="2400" b="1" dirty="0">
                <a:solidFill>
                  <a:srgbClr val="F44336"/>
                </a:solidFill>
                <a:latin typeface="Montserrat"/>
                <a:sym typeface="Montserrat"/>
              </a:rPr>
              <a:t>week</a:t>
            </a:r>
            <a:r>
              <a:rPr lang="en-US" sz="2400" b="1" dirty="0" smtClean="0">
                <a:solidFill>
                  <a:srgbClr val="999999"/>
                </a:solidFill>
                <a:latin typeface="Montserrat"/>
                <a:sym typeface="Montserrat"/>
              </a:rPr>
              <a:t>?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139687" y="132521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10" name="Shape 392"/>
          <p:cNvSpPr txBox="1">
            <a:spLocks/>
          </p:cNvSpPr>
          <p:nvPr/>
        </p:nvSpPr>
        <p:spPr>
          <a:xfrm>
            <a:off x="669098" y="1240594"/>
            <a:ext cx="5506415" cy="26356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dirty="0" smtClean="0"/>
              <a:t>We </a:t>
            </a:r>
            <a:r>
              <a:rPr lang="tr-TR" dirty="0" err="1" smtClean="0"/>
              <a:t>determine</a:t>
            </a:r>
            <a:r>
              <a:rPr lang="en-US" dirty="0" smtClean="0"/>
              <a:t>;</a:t>
            </a:r>
            <a:r>
              <a:rPr lang="tr-TR" dirty="0" smtClean="0"/>
              <a:t> </a:t>
            </a:r>
            <a:endParaRPr lang="en-US" dirty="0" smtClean="0"/>
          </a:p>
          <a:p>
            <a:pPr marL="342900" indent="-342900">
              <a:spcBef>
                <a:spcPts val="0"/>
              </a:spcBef>
            </a:pPr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do</a:t>
            </a:r>
            <a:r>
              <a:rPr lang="en-US" dirty="0" smtClean="0"/>
              <a:t> ?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how </a:t>
            </a:r>
            <a:r>
              <a:rPr lang="en-US" dirty="0"/>
              <a:t>to start </a:t>
            </a:r>
            <a:r>
              <a:rPr lang="en-US" dirty="0" smtClean="0"/>
              <a:t>?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what </a:t>
            </a:r>
            <a:r>
              <a:rPr lang="en-US" dirty="0"/>
              <a:t>to search </a:t>
            </a:r>
            <a:r>
              <a:rPr lang="en-US" dirty="0" smtClean="0"/>
              <a:t>?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what </a:t>
            </a:r>
            <a:r>
              <a:rPr lang="en-US" dirty="0"/>
              <a:t>to </a:t>
            </a:r>
            <a:r>
              <a:rPr lang="en-US" dirty="0" smtClean="0"/>
              <a:t>use ?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we </a:t>
            </a:r>
            <a:r>
              <a:rPr lang="en-US" dirty="0" smtClean="0"/>
              <a:t>started;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Learn classes,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Print screen and basic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298</Words>
  <Application>Microsoft Office PowerPoint</Application>
  <PresentationFormat>Ekran Gösterisi (16:9)</PresentationFormat>
  <Paragraphs>78</Paragraphs>
  <Slides>19</Slides>
  <Notes>19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3" baseType="lpstr">
      <vt:lpstr>Montserrat</vt:lpstr>
      <vt:lpstr>Karla</vt:lpstr>
      <vt:lpstr>Arial</vt:lpstr>
      <vt:lpstr>Arvirargus template</vt:lpstr>
      <vt:lpstr>  ROBOT GAMES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Weekly PROGRESS</vt:lpstr>
      <vt:lpstr>PowerPoint Sunusu</vt:lpstr>
      <vt:lpstr>PowerPoint Sunusu</vt:lpstr>
      <vt:lpstr>PowerPoint Sunusu</vt:lpstr>
      <vt:lpstr>PowerPoint Sunusu</vt:lpstr>
      <vt:lpstr>Evaluation</vt:lpstr>
      <vt:lpstr>PowerPoint Sunusu</vt:lpstr>
      <vt:lpstr>How does our  artificial intelligence  work?</vt:lpstr>
      <vt:lpstr>Our game have a help menu</vt:lpstr>
      <vt:lpstr>Our game have</vt:lpstr>
      <vt:lpstr>Conclusion</vt:lpstr>
      <vt:lpstr>Thank you for your interest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Simulation</dc:title>
  <dc:creator>Oğuz Kağan EREN</dc:creator>
  <cp:lastModifiedBy>Oğuz Kağan EREN</cp:lastModifiedBy>
  <cp:revision>40</cp:revision>
  <dcterms:modified xsi:type="dcterms:W3CDTF">2017-03-16T15:26:00Z</dcterms:modified>
</cp:coreProperties>
</file>