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0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95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9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5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2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DE6B86-E373-4680-A1FF-BF74D07B9CDC}" type="datetimeFigureOut">
              <a:rPr lang="en-US" smtClean="0"/>
              <a:t>02-Dec-19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041A3E5-9D52-47C5-8F8B-88A2C88F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DAAB-88F1-4B27-A612-35E861344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Alan Turing (1912 - 1954)</a:t>
            </a:r>
          </a:p>
        </p:txBody>
      </p:sp>
    </p:spTree>
    <p:extLst>
      <p:ext uri="{BB962C8B-B14F-4D97-AF65-F5344CB8AC3E}">
        <p14:creationId xmlns:p14="http://schemas.microsoft.com/office/powerpoint/2010/main" val="378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E3105-6547-42CD-8C73-113603103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433" y="376345"/>
            <a:ext cx="8635134" cy="6105310"/>
          </a:xfrm>
        </p:spPr>
      </p:pic>
    </p:spTree>
    <p:extLst>
      <p:ext uri="{BB962C8B-B14F-4D97-AF65-F5344CB8AC3E}">
        <p14:creationId xmlns:p14="http://schemas.microsoft.com/office/powerpoint/2010/main" val="63486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673AE-39F6-4045-8655-3E4262D6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8" y="155850"/>
            <a:ext cx="444320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EEC5F-FD03-4536-97F3-DAD9779CA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760" y="2932112"/>
            <a:ext cx="6666712" cy="374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1A2A17-4A42-4E82-AF59-FEA1DCA40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75" y="286247"/>
            <a:ext cx="4993442" cy="4433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683EC-DE13-433E-A492-8448C5B5C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18871"/>
            <a:ext cx="5765358" cy="38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9A692-66CB-4221-8697-D2CA043FF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4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69DAB0-2EF9-4DF3-813E-89EC30A64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58" y="0"/>
            <a:ext cx="4645484" cy="290732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D189F-AD38-4342-9252-DC6B52576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0"/>
          <a:stretch/>
        </p:blipFill>
        <p:spPr>
          <a:xfrm>
            <a:off x="4085967" y="3016857"/>
            <a:ext cx="4020066" cy="3734184"/>
          </a:xfrm>
        </p:spPr>
      </p:pic>
    </p:spTree>
    <p:extLst>
      <p:ext uri="{BB962C8B-B14F-4D97-AF65-F5344CB8AC3E}">
        <p14:creationId xmlns:p14="http://schemas.microsoft.com/office/powerpoint/2010/main" val="104162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69111-1D02-487B-B963-F78E64C5B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10" y="232454"/>
            <a:ext cx="9603780" cy="63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10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</TotalTime>
  <Words>7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Alan Turing (1912 - 1954)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Turing (1912 - 1954)</dc:title>
  <dc:creator>Oğuz Sabitay</dc:creator>
  <cp:lastModifiedBy>Oğuz Sabitay</cp:lastModifiedBy>
  <cp:revision>2</cp:revision>
  <dcterms:created xsi:type="dcterms:W3CDTF">2019-12-02T20:40:09Z</dcterms:created>
  <dcterms:modified xsi:type="dcterms:W3CDTF">2019-12-02T20:56:00Z</dcterms:modified>
</cp:coreProperties>
</file>