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58" r:id="rId6"/>
    <p:sldId id="260" r:id="rId7"/>
    <p:sldId id="261" r:id="rId8"/>
    <p:sldId id="262" r:id="rId9"/>
    <p:sldId id="263" r:id="rId10"/>
    <p:sldId id="264"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94660"/>
  </p:normalViewPr>
  <p:slideViewPr>
    <p:cSldViewPr snapToGrid="0">
      <p:cViewPr varScale="1">
        <p:scale>
          <a:sx n="72" d="100"/>
          <a:sy n="72" d="100"/>
        </p:scale>
        <p:origin x="7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0FE340-0588-4746-81BD-5A22ED854E29}" type="doc">
      <dgm:prSet loTypeId="urn:microsoft.com/office/officeart/2005/8/layout/orgChart1" loCatId="hierarchy" qsTypeId="urn:microsoft.com/office/officeart/2005/8/quickstyle/simple5" qsCatId="simple" csTypeId="urn:microsoft.com/office/officeart/2005/8/colors/accent0_3" csCatId="mainScheme" phldr="1"/>
      <dgm:spPr/>
      <dgm:t>
        <a:bodyPr/>
        <a:lstStyle/>
        <a:p>
          <a:endParaRPr lang="en-US"/>
        </a:p>
      </dgm:t>
    </dgm:pt>
    <dgm:pt modelId="{F2D3938C-D14A-4F59-B00E-38A678C07B30}">
      <dgm:prSet phldrT="[Text]"/>
      <dgm:spPr>
        <a:solidFill>
          <a:schemeClr val="accent1">
            <a:lumMod val="75000"/>
          </a:schemeClr>
        </a:solidFill>
        <a:ln>
          <a:solidFill>
            <a:schemeClr val="accent5">
              <a:lumMod val="60000"/>
              <a:lumOff val="40000"/>
            </a:schemeClr>
          </a:solidFill>
        </a:ln>
      </dgm:spPr>
      <dgm:t>
        <a:bodyPr/>
        <a:lstStyle/>
        <a:p>
          <a:r>
            <a:rPr lang="tr-TR"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Chatbot</a:t>
          </a:r>
          <a:endPar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D7B15658-0F25-49DF-ACEA-C6AFA9081C72}" type="parTrans" cxnId="{4B7C7B73-B75F-4694-AC21-1B91BDA2156A}">
      <dgm:prSet/>
      <dgm:spPr/>
      <dgm:t>
        <a:bodyPr/>
        <a:lstStyle/>
        <a:p>
          <a:endParaRPr lang="en-US" b="0" cap="none" spc="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C4F3E2CC-1145-46F9-B6AC-5B4CEF444345}" type="sibTrans" cxnId="{4B7C7B73-B75F-4694-AC21-1B91BDA2156A}">
      <dgm:prSet/>
      <dgm:spPr/>
      <dgm:t>
        <a:bodyPr/>
        <a:lstStyle/>
        <a:p>
          <a:endParaRPr lang="en-US" b="0" cap="none" spc="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EE59F9C7-8344-44BC-8198-FAFDF1808344}">
      <dgm:prSet/>
      <dgm:spPr>
        <a:solidFill>
          <a:schemeClr val="accent1">
            <a:lumMod val="75000"/>
          </a:schemeClr>
        </a:solidFill>
        <a:ln>
          <a:solidFill>
            <a:schemeClr val="accent5">
              <a:lumMod val="60000"/>
              <a:lumOff val="40000"/>
            </a:schemeClr>
          </a:solidFill>
        </a:ln>
      </dgm:spPr>
      <dgm:t>
        <a:bodyPr/>
        <a:lstStyle/>
        <a:p>
          <a:r>
            <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About </a:t>
          </a:r>
          <a:r>
            <a:rPr lang="tr-TR"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us</a:t>
          </a:r>
          <a:endPar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CD7ABD48-9981-48CA-868C-9F8929A9796F}" type="parTrans" cxnId="{79849F68-9807-4F2C-A969-739C57BC5AE2}">
      <dgm:prSet/>
      <dgm:spPr>
        <a:solidFill>
          <a:schemeClr val="accent1">
            <a:lumMod val="75000"/>
          </a:schemeClr>
        </a:solidFill>
        <a:ln w="19050">
          <a:solidFill>
            <a:schemeClr val="tx2"/>
          </a:solidFill>
        </a:ln>
      </dgm:spPr>
      <dgm:t>
        <a:bodyPr/>
        <a:lstStyle/>
        <a:p>
          <a:endParaRPr lang="en-US" b="0" cap="none" spc="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51F503B5-166B-4512-B5E0-41F57F0CF97C}" type="sibTrans" cxnId="{79849F68-9807-4F2C-A969-739C57BC5AE2}">
      <dgm:prSet/>
      <dgm:spPr/>
      <dgm:t>
        <a:bodyPr/>
        <a:lstStyle/>
        <a:p>
          <a:endParaRPr lang="en-US" b="0" cap="none" spc="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B7B4D7C9-D570-480C-A51C-ACF58F9A3295}">
      <dgm:prSet phldrT="[Text]"/>
      <dgm:spPr>
        <a:solidFill>
          <a:schemeClr val="accent1">
            <a:lumMod val="75000"/>
          </a:schemeClr>
        </a:solidFill>
        <a:ln>
          <a:solidFill>
            <a:schemeClr val="accent5">
              <a:lumMod val="60000"/>
              <a:lumOff val="40000"/>
            </a:schemeClr>
          </a:solidFill>
        </a:ln>
      </dgm:spPr>
      <dgm:t>
        <a:bodyPr/>
        <a:lstStyle/>
        <a:p>
          <a:r>
            <a:rPr lang="tr-TR"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Weather</a:t>
          </a:r>
          <a:endPar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BCF1212E-52BC-470D-BE86-0094FBC34003}" type="parTrans" cxnId="{77F3C688-22BF-4B13-AF5C-720E65345889}">
      <dgm:prSet/>
      <dgm:spPr>
        <a:solidFill>
          <a:schemeClr val="accent1">
            <a:lumMod val="75000"/>
          </a:schemeClr>
        </a:solidFill>
      </dgm:spPr>
      <dgm:t>
        <a:bodyPr/>
        <a:lstStyle/>
        <a:p>
          <a:endParaRPr lang="en-US"/>
        </a:p>
      </dgm:t>
    </dgm:pt>
    <dgm:pt modelId="{96AEAC53-0CDD-427D-BC6C-209DD13F281E}" type="sibTrans" cxnId="{77F3C688-22BF-4B13-AF5C-720E65345889}">
      <dgm:prSet/>
      <dgm:spPr/>
      <dgm:t>
        <a:bodyPr/>
        <a:lstStyle/>
        <a:p>
          <a:endParaRPr lang="en-US"/>
        </a:p>
      </dgm:t>
    </dgm:pt>
    <dgm:pt modelId="{30900053-0AE5-4DFF-94F3-1549F82C034F}">
      <dgm:prSet phldrT="[Text]"/>
      <dgm:spPr>
        <a:solidFill>
          <a:schemeClr val="accent1">
            <a:lumMod val="75000"/>
          </a:schemeClr>
        </a:solidFill>
        <a:ln>
          <a:solidFill>
            <a:schemeClr val="accent5">
              <a:lumMod val="60000"/>
              <a:lumOff val="40000"/>
            </a:schemeClr>
          </a:solidFill>
        </a:ln>
      </dgm:spPr>
      <dgm:t>
        <a:bodyPr/>
        <a:lstStyle/>
        <a:p>
          <a:r>
            <a:rPr lang="tr-TR"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Clothing</a:t>
          </a:r>
          <a:endPar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82B6FD65-A1A4-4D59-ACFB-4E30D1A3A45C}" type="parTrans" cxnId="{2E7C4E2C-A285-4E50-9B93-8B0329C8F44A}">
      <dgm:prSet/>
      <dgm:spPr>
        <a:solidFill>
          <a:schemeClr val="accent1">
            <a:lumMod val="75000"/>
          </a:schemeClr>
        </a:solidFill>
      </dgm:spPr>
      <dgm:t>
        <a:bodyPr/>
        <a:lstStyle/>
        <a:p>
          <a:endParaRPr lang="en-US"/>
        </a:p>
      </dgm:t>
    </dgm:pt>
    <dgm:pt modelId="{E30E82F7-E88F-4B42-A4A0-2948EEBC7D2D}" type="sibTrans" cxnId="{2E7C4E2C-A285-4E50-9B93-8B0329C8F44A}">
      <dgm:prSet/>
      <dgm:spPr/>
      <dgm:t>
        <a:bodyPr/>
        <a:lstStyle/>
        <a:p>
          <a:endParaRPr lang="en-US"/>
        </a:p>
      </dgm:t>
    </dgm:pt>
    <dgm:pt modelId="{EADD5885-444B-47E2-9492-6ACB6170D69C}">
      <dgm:prSet phldrT="[Text]"/>
      <dgm:spPr>
        <a:solidFill>
          <a:schemeClr val="accent1">
            <a:lumMod val="75000"/>
          </a:schemeClr>
        </a:solidFill>
        <a:ln>
          <a:solidFill>
            <a:schemeClr val="accent5">
              <a:lumMod val="60000"/>
              <a:lumOff val="40000"/>
            </a:schemeClr>
          </a:solidFill>
        </a:ln>
      </dgm:spPr>
      <dgm:t>
        <a:bodyPr/>
        <a:lstStyle/>
        <a:p>
          <a:r>
            <a:rPr lang="tr-TR"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Location</a:t>
          </a:r>
          <a:endPar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1C8FC054-BB78-4004-8922-BA049BB56A67}" type="parTrans" cxnId="{8898FAD4-7E8E-405D-87D2-9670322DB406}">
      <dgm:prSet/>
      <dgm:spPr>
        <a:solidFill>
          <a:schemeClr val="accent1">
            <a:lumMod val="75000"/>
          </a:schemeClr>
        </a:solidFill>
      </dgm:spPr>
      <dgm:t>
        <a:bodyPr/>
        <a:lstStyle/>
        <a:p>
          <a:endParaRPr lang="en-US"/>
        </a:p>
      </dgm:t>
    </dgm:pt>
    <dgm:pt modelId="{5CAE6CE0-54E1-481B-94DE-186A2FFB7F96}" type="sibTrans" cxnId="{8898FAD4-7E8E-405D-87D2-9670322DB406}">
      <dgm:prSet/>
      <dgm:spPr/>
      <dgm:t>
        <a:bodyPr/>
        <a:lstStyle/>
        <a:p>
          <a:endParaRPr lang="en-US"/>
        </a:p>
      </dgm:t>
    </dgm:pt>
    <dgm:pt modelId="{A8A38DA3-D066-435A-9AB2-0BB91884EE88}">
      <dgm:prSet phldrT="[Text]"/>
      <dgm:spPr>
        <a:solidFill>
          <a:schemeClr val="accent1">
            <a:lumMod val="75000"/>
          </a:schemeClr>
        </a:solidFill>
        <a:ln>
          <a:solidFill>
            <a:schemeClr val="accent5">
              <a:lumMod val="60000"/>
              <a:lumOff val="40000"/>
            </a:schemeClr>
          </a:solidFill>
        </a:ln>
      </dgm:spPr>
      <dgm:t>
        <a:bodyPr/>
        <a:lstStyle/>
        <a:p>
          <a:r>
            <a:rPr lang="tr-TR"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Day based</a:t>
          </a:r>
          <a:endParaRPr lang="en-US" b="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gm:t>
    </dgm:pt>
    <dgm:pt modelId="{CD183907-17BA-4E75-84AE-672260757197}" type="parTrans" cxnId="{65CD5C09-B4FD-4DA1-9E0D-F19BB5C84474}">
      <dgm:prSet/>
      <dgm:spPr>
        <a:solidFill>
          <a:schemeClr val="accent1">
            <a:lumMod val="75000"/>
          </a:schemeClr>
        </a:solidFill>
      </dgm:spPr>
      <dgm:t>
        <a:bodyPr/>
        <a:lstStyle/>
        <a:p>
          <a:endParaRPr lang="en-US"/>
        </a:p>
      </dgm:t>
    </dgm:pt>
    <dgm:pt modelId="{CB8AF454-CCDC-44C7-8963-349D9DEE3AFC}" type="sibTrans" cxnId="{65CD5C09-B4FD-4DA1-9E0D-F19BB5C84474}">
      <dgm:prSet/>
      <dgm:spPr/>
      <dgm:t>
        <a:bodyPr/>
        <a:lstStyle/>
        <a:p>
          <a:endParaRPr lang="en-US"/>
        </a:p>
      </dgm:t>
    </dgm:pt>
    <dgm:pt modelId="{BDF20E7C-975D-462E-9CA8-4BA35385BA20}" type="pres">
      <dgm:prSet presAssocID="{CF0FE340-0588-4746-81BD-5A22ED854E29}" presName="hierChild1" presStyleCnt="0">
        <dgm:presLayoutVars>
          <dgm:orgChart val="1"/>
          <dgm:chPref val="1"/>
          <dgm:dir/>
          <dgm:animOne val="branch"/>
          <dgm:animLvl val="lvl"/>
          <dgm:resizeHandles/>
        </dgm:presLayoutVars>
      </dgm:prSet>
      <dgm:spPr/>
    </dgm:pt>
    <dgm:pt modelId="{6023CDE0-8F96-4ECA-BC6B-BB2F19E7AD5E}" type="pres">
      <dgm:prSet presAssocID="{F2D3938C-D14A-4F59-B00E-38A678C07B30}" presName="hierRoot1" presStyleCnt="0">
        <dgm:presLayoutVars>
          <dgm:hierBranch val="init"/>
        </dgm:presLayoutVars>
      </dgm:prSet>
      <dgm:spPr/>
    </dgm:pt>
    <dgm:pt modelId="{C6EEFE34-3761-4DEE-AEDA-377CA7C16399}" type="pres">
      <dgm:prSet presAssocID="{F2D3938C-D14A-4F59-B00E-38A678C07B30}" presName="rootComposite1" presStyleCnt="0"/>
      <dgm:spPr/>
    </dgm:pt>
    <dgm:pt modelId="{2424E529-A1DC-4990-B5FA-9583EADE4D8F}" type="pres">
      <dgm:prSet presAssocID="{F2D3938C-D14A-4F59-B00E-38A678C07B30}" presName="rootText1" presStyleLbl="node0" presStyleIdx="0" presStyleCnt="1" custLinFactNeighborY="-46937">
        <dgm:presLayoutVars>
          <dgm:chPref val="3"/>
        </dgm:presLayoutVars>
      </dgm:prSet>
      <dgm:spPr/>
    </dgm:pt>
    <dgm:pt modelId="{A262F648-7B4A-4C80-9D16-7B79ABF95F6A}" type="pres">
      <dgm:prSet presAssocID="{F2D3938C-D14A-4F59-B00E-38A678C07B30}" presName="rootConnector1" presStyleLbl="node1" presStyleIdx="0" presStyleCnt="0"/>
      <dgm:spPr/>
    </dgm:pt>
    <dgm:pt modelId="{2B392ED0-BC7D-411A-B083-7F91DFF36D3D}" type="pres">
      <dgm:prSet presAssocID="{F2D3938C-D14A-4F59-B00E-38A678C07B30}" presName="hierChild2" presStyleCnt="0"/>
      <dgm:spPr/>
    </dgm:pt>
    <dgm:pt modelId="{310F03D7-A5B5-46E1-BC76-14381AFDB2C9}" type="pres">
      <dgm:prSet presAssocID="{BCF1212E-52BC-470D-BE86-0094FBC34003}" presName="Name37" presStyleLbl="parChTrans1D2" presStyleIdx="0" presStyleCnt="4"/>
      <dgm:spPr/>
    </dgm:pt>
    <dgm:pt modelId="{76BAF65F-79E2-4550-B9C5-C09BB79079FC}" type="pres">
      <dgm:prSet presAssocID="{B7B4D7C9-D570-480C-A51C-ACF58F9A3295}" presName="hierRoot2" presStyleCnt="0">
        <dgm:presLayoutVars>
          <dgm:hierBranch val="init"/>
        </dgm:presLayoutVars>
      </dgm:prSet>
      <dgm:spPr/>
    </dgm:pt>
    <dgm:pt modelId="{F26BBC7F-9CE6-43DA-8A59-492D878154F5}" type="pres">
      <dgm:prSet presAssocID="{B7B4D7C9-D570-480C-A51C-ACF58F9A3295}" presName="rootComposite" presStyleCnt="0"/>
      <dgm:spPr/>
    </dgm:pt>
    <dgm:pt modelId="{C366899D-9CF3-4766-9F97-DB7D9BCE3329}" type="pres">
      <dgm:prSet presAssocID="{B7B4D7C9-D570-480C-A51C-ACF58F9A3295}" presName="rootText" presStyleLbl="node2" presStyleIdx="0" presStyleCnt="4">
        <dgm:presLayoutVars>
          <dgm:chPref val="3"/>
        </dgm:presLayoutVars>
      </dgm:prSet>
      <dgm:spPr/>
    </dgm:pt>
    <dgm:pt modelId="{76195F64-BB66-4AD4-A3CD-819E6367C259}" type="pres">
      <dgm:prSet presAssocID="{B7B4D7C9-D570-480C-A51C-ACF58F9A3295}" presName="rootConnector" presStyleLbl="node2" presStyleIdx="0" presStyleCnt="4"/>
      <dgm:spPr/>
    </dgm:pt>
    <dgm:pt modelId="{E4DDAA44-AFDB-473A-8363-5F845F4AA798}" type="pres">
      <dgm:prSet presAssocID="{B7B4D7C9-D570-480C-A51C-ACF58F9A3295}" presName="hierChild4" presStyleCnt="0"/>
      <dgm:spPr/>
    </dgm:pt>
    <dgm:pt modelId="{3AD28766-EC1D-40EC-80CF-600A6B959115}" type="pres">
      <dgm:prSet presAssocID="{CD183907-17BA-4E75-84AE-672260757197}" presName="Name37" presStyleLbl="parChTrans1D3" presStyleIdx="0" presStyleCnt="1"/>
      <dgm:spPr/>
    </dgm:pt>
    <dgm:pt modelId="{3E3CADF1-EA53-4CC0-8BD5-57F15E5AC3E8}" type="pres">
      <dgm:prSet presAssocID="{A8A38DA3-D066-435A-9AB2-0BB91884EE88}" presName="hierRoot2" presStyleCnt="0">
        <dgm:presLayoutVars>
          <dgm:hierBranch val="init"/>
        </dgm:presLayoutVars>
      </dgm:prSet>
      <dgm:spPr/>
    </dgm:pt>
    <dgm:pt modelId="{2B1987EB-523E-49D5-98C9-2C0C9C2517D1}" type="pres">
      <dgm:prSet presAssocID="{A8A38DA3-D066-435A-9AB2-0BB91884EE88}" presName="rootComposite" presStyleCnt="0"/>
      <dgm:spPr/>
    </dgm:pt>
    <dgm:pt modelId="{2EE8B747-0E2A-4923-85AB-B11DA567DA6B}" type="pres">
      <dgm:prSet presAssocID="{A8A38DA3-D066-435A-9AB2-0BB91884EE88}" presName="rootText" presStyleLbl="node3" presStyleIdx="0" presStyleCnt="1">
        <dgm:presLayoutVars>
          <dgm:chPref val="3"/>
        </dgm:presLayoutVars>
      </dgm:prSet>
      <dgm:spPr/>
    </dgm:pt>
    <dgm:pt modelId="{A4A1F40A-3063-4611-A273-FA7F50F53C70}" type="pres">
      <dgm:prSet presAssocID="{A8A38DA3-D066-435A-9AB2-0BB91884EE88}" presName="rootConnector" presStyleLbl="node3" presStyleIdx="0" presStyleCnt="1"/>
      <dgm:spPr/>
    </dgm:pt>
    <dgm:pt modelId="{51CFD94F-B730-440B-AD85-E624855C15E4}" type="pres">
      <dgm:prSet presAssocID="{A8A38DA3-D066-435A-9AB2-0BB91884EE88}" presName="hierChild4" presStyleCnt="0"/>
      <dgm:spPr/>
    </dgm:pt>
    <dgm:pt modelId="{037BBCBC-E13A-4633-BFA3-4CFCE7831889}" type="pres">
      <dgm:prSet presAssocID="{A8A38DA3-D066-435A-9AB2-0BB91884EE88}" presName="hierChild5" presStyleCnt="0"/>
      <dgm:spPr/>
    </dgm:pt>
    <dgm:pt modelId="{DA78B522-F779-4E0B-AA11-5CBBADE73F77}" type="pres">
      <dgm:prSet presAssocID="{B7B4D7C9-D570-480C-A51C-ACF58F9A3295}" presName="hierChild5" presStyleCnt="0"/>
      <dgm:spPr/>
    </dgm:pt>
    <dgm:pt modelId="{2A9AA5F4-662A-4C19-BF1C-D3FA42EC3148}" type="pres">
      <dgm:prSet presAssocID="{1C8FC054-BB78-4004-8922-BA049BB56A67}" presName="Name37" presStyleLbl="parChTrans1D2" presStyleIdx="1" presStyleCnt="4"/>
      <dgm:spPr/>
    </dgm:pt>
    <dgm:pt modelId="{840C056D-5FD4-4E8D-8AB8-3924DA6F98AB}" type="pres">
      <dgm:prSet presAssocID="{EADD5885-444B-47E2-9492-6ACB6170D69C}" presName="hierRoot2" presStyleCnt="0">
        <dgm:presLayoutVars>
          <dgm:hierBranch val="init"/>
        </dgm:presLayoutVars>
      </dgm:prSet>
      <dgm:spPr/>
    </dgm:pt>
    <dgm:pt modelId="{F4A51A7B-F4CB-4877-9992-58C7D47DE91F}" type="pres">
      <dgm:prSet presAssocID="{EADD5885-444B-47E2-9492-6ACB6170D69C}" presName="rootComposite" presStyleCnt="0"/>
      <dgm:spPr/>
    </dgm:pt>
    <dgm:pt modelId="{C878822D-9D68-49EE-AB08-95085CD8E5B6}" type="pres">
      <dgm:prSet presAssocID="{EADD5885-444B-47E2-9492-6ACB6170D69C}" presName="rootText" presStyleLbl="node2" presStyleIdx="1" presStyleCnt="4">
        <dgm:presLayoutVars>
          <dgm:chPref val="3"/>
        </dgm:presLayoutVars>
      </dgm:prSet>
      <dgm:spPr/>
    </dgm:pt>
    <dgm:pt modelId="{28D77E49-E7B2-4312-9901-37AB1BB0A1D6}" type="pres">
      <dgm:prSet presAssocID="{EADD5885-444B-47E2-9492-6ACB6170D69C}" presName="rootConnector" presStyleLbl="node2" presStyleIdx="1" presStyleCnt="4"/>
      <dgm:spPr/>
    </dgm:pt>
    <dgm:pt modelId="{0191670A-3F27-4BE5-8D66-2B1ED22AD54A}" type="pres">
      <dgm:prSet presAssocID="{EADD5885-444B-47E2-9492-6ACB6170D69C}" presName="hierChild4" presStyleCnt="0"/>
      <dgm:spPr/>
    </dgm:pt>
    <dgm:pt modelId="{205D0567-806D-435B-995A-0D389B1F7720}" type="pres">
      <dgm:prSet presAssocID="{EADD5885-444B-47E2-9492-6ACB6170D69C}" presName="hierChild5" presStyleCnt="0"/>
      <dgm:spPr/>
    </dgm:pt>
    <dgm:pt modelId="{936FBF19-0F7A-443D-B67D-677F1527BD89}" type="pres">
      <dgm:prSet presAssocID="{82B6FD65-A1A4-4D59-ACFB-4E30D1A3A45C}" presName="Name37" presStyleLbl="parChTrans1D2" presStyleIdx="2" presStyleCnt="4"/>
      <dgm:spPr/>
    </dgm:pt>
    <dgm:pt modelId="{E54C9D7A-E142-4764-8C10-6AD9E775B09F}" type="pres">
      <dgm:prSet presAssocID="{30900053-0AE5-4DFF-94F3-1549F82C034F}" presName="hierRoot2" presStyleCnt="0">
        <dgm:presLayoutVars>
          <dgm:hierBranch val="init"/>
        </dgm:presLayoutVars>
      </dgm:prSet>
      <dgm:spPr/>
    </dgm:pt>
    <dgm:pt modelId="{BDDEC24C-8D84-4F8B-BF08-D71740397B4C}" type="pres">
      <dgm:prSet presAssocID="{30900053-0AE5-4DFF-94F3-1549F82C034F}" presName="rootComposite" presStyleCnt="0"/>
      <dgm:spPr/>
    </dgm:pt>
    <dgm:pt modelId="{E73E28C5-21F9-493A-9256-B278C6AB4E81}" type="pres">
      <dgm:prSet presAssocID="{30900053-0AE5-4DFF-94F3-1549F82C034F}" presName="rootText" presStyleLbl="node2" presStyleIdx="2" presStyleCnt="4">
        <dgm:presLayoutVars>
          <dgm:chPref val="3"/>
        </dgm:presLayoutVars>
      </dgm:prSet>
      <dgm:spPr/>
    </dgm:pt>
    <dgm:pt modelId="{DD4F5D51-BCC1-4838-9F58-9088711586E8}" type="pres">
      <dgm:prSet presAssocID="{30900053-0AE5-4DFF-94F3-1549F82C034F}" presName="rootConnector" presStyleLbl="node2" presStyleIdx="2" presStyleCnt="4"/>
      <dgm:spPr/>
    </dgm:pt>
    <dgm:pt modelId="{846CA6ED-C205-4834-AAF0-947450C8D57D}" type="pres">
      <dgm:prSet presAssocID="{30900053-0AE5-4DFF-94F3-1549F82C034F}" presName="hierChild4" presStyleCnt="0"/>
      <dgm:spPr/>
    </dgm:pt>
    <dgm:pt modelId="{14A8E7D5-0592-4EA8-A141-396C3517F2E6}" type="pres">
      <dgm:prSet presAssocID="{30900053-0AE5-4DFF-94F3-1549F82C034F}" presName="hierChild5" presStyleCnt="0"/>
      <dgm:spPr/>
    </dgm:pt>
    <dgm:pt modelId="{DEFC465B-AA9B-4D5B-81B7-294BD3571F00}" type="pres">
      <dgm:prSet presAssocID="{CD7ABD48-9981-48CA-868C-9F8929A9796F}" presName="Name37" presStyleLbl="parChTrans1D2" presStyleIdx="3" presStyleCnt="4"/>
      <dgm:spPr/>
    </dgm:pt>
    <dgm:pt modelId="{4EDF4091-A74D-4004-ACE7-908B485A934D}" type="pres">
      <dgm:prSet presAssocID="{EE59F9C7-8344-44BC-8198-FAFDF1808344}" presName="hierRoot2" presStyleCnt="0">
        <dgm:presLayoutVars>
          <dgm:hierBranch val="init"/>
        </dgm:presLayoutVars>
      </dgm:prSet>
      <dgm:spPr/>
    </dgm:pt>
    <dgm:pt modelId="{68C9AE37-C0C1-440E-8C6A-0039DD4554A2}" type="pres">
      <dgm:prSet presAssocID="{EE59F9C7-8344-44BC-8198-FAFDF1808344}" presName="rootComposite" presStyleCnt="0"/>
      <dgm:spPr/>
    </dgm:pt>
    <dgm:pt modelId="{3F8905E0-A300-4D76-AB58-E01BBFE83F4F}" type="pres">
      <dgm:prSet presAssocID="{EE59F9C7-8344-44BC-8198-FAFDF1808344}" presName="rootText" presStyleLbl="node2" presStyleIdx="3" presStyleCnt="4">
        <dgm:presLayoutVars>
          <dgm:chPref val="3"/>
        </dgm:presLayoutVars>
      </dgm:prSet>
      <dgm:spPr/>
    </dgm:pt>
    <dgm:pt modelId="{4358F0B6-25C2-4FC6-9712-F5D24CD39D15}" type="pres">
      <dgm:prSet presAssocID="{EE59F9C7-8344-44BC-8198-FAFDF1808344}" presName="rootConnector" presStyleLbl="node2" presStyleIdx="3" presStyleCnt="4"/>
      <dgm:spPr/>
    </dgm:pt>
    <dgm:pt modelId="{84880DEA-F3E4-4FB3-A52D-E8EAEE94FD50}" type="pres">
      <dgm:prSet presAssocID="{EE59F9C7-8344-44BC-8198-FAFDF1808344}" presName="hierChild4" presStyleCnt="0"/>
      <dgm:spPr/>
    </dgm:pt>
    <dgm:pt modelId="{C138DF20-3DA7-4D55-9C99-853FBE0010DE}" type="pres">
      <dgm:prSet presAssocID="{EE59F9C7-8344-44BC-8198-FAFDF1808344}" presName="hierChild5" presStyleCnt="0"/>
      <dgm:spPr/>
    </dgm:pt>
    <dgm:pt modelId="{9552C35D-E20E-4995-A94D-AA8D79723984}" type="pres">
      <dgm:prSet presAssocID="{F2D3938C-D14A-4F59-B00E-38A678C07B30}" presName="hierChild3" presStyleCnt="0"/>
      <dgm:spPr/>
    </dgm:pt>
  </dgm:ptLst>
  <dgm:cxnLst>
    <dgm:cxn modelId="{296B9101-4695-4EBF-B60C-E07CBF04B356}" type="presOf" srcId="{A8A38DA3-D066-435A-9AB2-0BB91884EE88}" destId="{A4A1F40A-3063-4611-A273-FA7F50F53C70}" srcOrd="1" destOrd="0" presId="urn:microsoft.com/office/officeart/2005/8/layout/orgChart1"/>
    <dgm:cxn modelId="{12227E05-22FB-4B48-9C11-A2F5627FBB60}" type="presOf" srcId="{CD7ABD48-9981-48CA-868C-9F8929A9796F}" destId="{DEFC465B-AA9B-4D5B-81B7-294BD3571F00}" srcOrd="0" destOrd="0" presId="urn:microsoft.com/office/officeart/2005/8/layout/orgChart1"/>
    <dgm:cxn modelId="{65CD5C09-B4FD-4DA1-9E0D-F19BB5C84474}" srcId="{B7B4D7C9-D570-480C-A51C-ACF58F9A3295}" destId="{A8A38DA3-D066-435A-9AB2-0BB91884EE88}" srcOrd="0" destOrd="0" parTransId="{CD183907-17BA-4E75-84AE-672260757197}" sibTransId="{CB8AF454-CCDC-44C7-8963-349D9DEE3AFC}"/>
    <dgm:cxn modelId="{0DAF9911-E958-4D23-BDBC-B910C7D64030}" type="presOf" srcId="{CD183907-17BA-4E75-84AE-672260757197}" destId="{3AD28766-EC1D-40EC-80CF-600A6B959115}" srcOrd="0" destOrd="0" presId="urn:microsoft.com/office/officeart/2005/8/layout/orgChart1"/>
    <dgm:cxn modelId="{2E7C4E2C-A285-4E50-9B93-8B0329C8F44A}" srcId="{F2D3938C-D14A-4F59-B00E-38A678C07B30}" destId="{30900053-0AE5-4DFF-94F3-1549F82C034F}" srcOrd="2" destOrd="0" parTransId="{82B6FD65-A1A4-4D59-ACFB-4E30D1A3A45C}" sibTransId="{E30E82F7-E88F-4B42-A4A0-2948EEBC7D2D}"/>
    <dgm:cxn modelId="{011CE041-1608-40C5-BB8B-2715B7940CC0}" type="presOf" srcId="{CF0FE340-0588-4746-81BD-5A22ED854E29}" destId="{BDF20E7C-975D-462E-9CA8-4BA35385BA20}" srcOrd="0" destOrd="0" presId="urn:microsoft.com/office/officeart/2005/8/layout/orgChart1"/>
    <dgm:cxn modelId="{59BAAC43-9142-4E3D-AF2F-AD7CFECD080A}" type="presOf" srcId="{EADD5885-444B-47E2-9492-6ACB6170D69C}" destId="{C878822D-9D68-49EE-AB08-95085CD8E5B6}" srcOrd="0" destOrd="0" presId="urn:microsoft.com/office/officeart/2005/8/layout/orgChart1"/>
    <dgm:cxn modelId="{79849F68-9807-4F2C-A969-739C57BC5AE2}" srcId="{F2D3938C-D14A-4F59-B00E-38A678C07B30}" destId="{EE59F9C7-8344-44BC-8198-FAFDF1808344}" srcOrd="3" destOrd="0" parTransId="{CD7ABD48-9981-48CA-868C-9F8929A9796F}" sibTransId="{51F503B5-166B-4512-B5E0-41F57F0CF97C}"/>
    <dgm:cxn modelId="{4B7C7B73-B75F-4694-AC21-1B91BDA2156A}" srcId="{CF0FE340-0588-4746-81BD-5A22ED854E29}" destId="{F2D3938C-D14A-4F59-B00E-38A678C07B30}" srcOrd="0" destOrd="0" parTransId="{D7B15658-0F25-49DF-ACEA-C6AFA9081C72}" sibTransId="{C4F3E2CC-1145-46F9-B6AC-5B4CEF444345}"/>
    <dgm:cxn modelId="{77F3C688-22BF-4B13-AF5C-720E65345889}" srcId="{F2D3938C-D14A-4F59-B00E-38A678C07B30}" destId="{B7B4D7C9-D570-480C-A51C-ACF58F9A3295}" srcOrd="0" destOrd="0" parTransId="{BCF1212E-52BC-470D-BE86-0094FBC34003}" sibTransId="{96AEAC53-0CDD-427D-BC6C-209DD13F281E}"/>
    <dgm:cxn modelId="{366F5D98-F6DC-4B92-A14E-9D3C05C2E1BB}" type="presOf" srcId="{A8A38DA3-D066-435A-9AB2-0BB91884EE88}" destId="{2EE8B747-0E2A-4923-85AB-B11DA567DA6B}" srcOrd="0" destOrd="0" presId="urn:microsoft.com/office/officeart/2005/8/layout/orgChart1"/>
    <dgm:cxn modelId="{0702CF9A-82D9-4EFF-A89D-076CCCD3EE3E}" type="presOf" srcId="{B7B4D7C9-D570-480C-A51C-ACF58F9A3295}" destId="{76195F64-BB66-4AD4-A3CD-819E6367C259}" srcOrd="1" destOrd="0" presId="urn:microsoft.com/office/officeart/2005/8/layout/orgChart1"/>
    <dgm:cxn modelId="{4B95B19C-AA58-4BFD-B6B4-3DDA2DBF3908}" type="presOf" srcId="{F2D3938C-D14A-4F59-B00E-38A678C07B30}" destId="{2424E529-A1DC-4990-B5FA-9583EADE4D8F}" srcOrd="0" destOrd="0" presId="urn:microsoft.com/office/officeart/2005/8/layout/orgChart1"/>
    <dgm:cxn modelId="{E1C974A5-2ECD-4FB4-864B-4F72773A2E33}" type="presOf" srcId="{1C8FC054-BB78-4004-8922-BA049BB56A67}" destId="{2A9AA5F4-662A-4C19-BF1C-D3FA42EC3148}" srcOrd="0" destOrd="0" presId="urn:microsoft.com/office/officeart/2005/8/layout/orgChart1"/>
    <dgm:cxn modelId="{9D5068AD-ED29-4DBB-BC2A-9486F407BF76}" type="presOf" srcId="{EE59F9C7-8344-44BC-8198-FAFDF1808344}" destId="{3F8905E0-A300-4D76-AB58-E01BBFE83F4F}" srcOrd="0" destOrd="0" presId="urn:microsoft.com/office/officeart/2005/8/layout/orgChart1"/>
    <dgm:cxn modelId="{48531FAE-9EFC-4F99-AB36-DC0848A2490A}" type="presOf" srcId="{EADD5885-444B-47E2-9492-6ACB6170D69C}" destId="{28D77E49-E7B2-4312-9901-37AB1BB0A1D6}" srcOrd="1" destOrd="0" presId="urn:microsoft.com/office/officeart/2005/8/layout/orgChart1"/>
    <dgm:cxn modelId="{96BD92B4-EFDB-4A00-9286-FE4191B73C8B}" type="presOf" srcId="{EE59F9C7-8344-44BC-8198-FAFDF1808344}" destId="{4358F0B6-25C2-4FC6-9712-F5D24CD39D15}" srcOrd="1" destOrd="0" presId="urn:microsoft.com/office/officeart/2005/8/layout/orgChart1"/>
    <dgm:cxn modelId="{0048DECE-993E-465B-9C4B-00551EB56570}" type="presOf" srcId="{30900053-0AE5-4DFF-94F3-1549F82C034F}" destId="{DD4F5D51-BCC1-4838-9F58-9088711586E8}" srcOrd="1" destOrd="0" presId="urn:microsoft.com/office/officeart/2005/8/layout/orgChart1"/>
    <dgm:cxn modelId="{61F736D1-7D6B-4DD6-9688-FD917238950D}" type="presOf" srcId="{BCF1212E-52BC-470D-BE86-0094FBC34003}" destId="{310F03D7-A5B5-46E1-BC76-14381AFDB2C9}" srcOrd="0" destOrd="0" presId="urn:microsoft.com/office/officeart/2005/8/layout/orgChart1"/>
    <dgm:cxn modelId="{B0B503D2-A571-4344-A96F-AB2C76650509}" type="presOf" srcId="{82B6FD65-A1A4-4D59-ACFB-4E30D1A3A45C}" destId="{936FBF19-0F7A-443D-B67D-677F1527BD89}" srcOrd="0" destOrd="0" presId="urn:microsoft.com/office/officeart/2005/8/layout/orgChart1"/>
    <dgm:cxn modelId="{8898FAD4-7E8E-405D-87D2-9670322DB406}" srcId="{F2D3938C-D14A-4F59-B00E-38A678C07B30}" destId="{EADD5885-444B-47E2-9492-6ACB6170D69C}" srcOrd="1" destOrd="0" parTransId="{1C8FC054-BB78-4004-8922-BA049BB56A67}" sibTransId="{5CAE6CE0-54E1-481B-94DE-186A2FFB7F96}"/>
    <dgm:cxn modelId="{0CBD14DD-4414-4C4F-AFB0-122ED68073BA}" type="presOf" srcId="{30900053-0AE5-4DFF-94F3-1549F82C034F}" destId="{E73E28C5-21F9-493A-9256-B278C6AB4E81}" srcOrd="0" destOrd="0" presId="urn:microsoft.com/office/officeart/2005/8/layout/orgChart1"/>
    <dgm:cxn modelId="{3F1809E5-3F6E-4948-9093-49CCDD882F56}" type="presOf" srcId="{B7B4D7C9-D570-480C-A51C-ACF58F9A3295}" destId="{C366899D-9CF3-4766-9F97-DB7D9BCE3329}" srcOrd="0" destOrd="0" presId="urn:microsoft.com/office/officeart/2005/8/layout/orgChart1"/>
    <dgm:cxn modelId="{CE1510FA-ADE1-4E2D-9F89-38E3CA20559B}" type="presOf" srcId="{F2D3938C-D14A-4F59-B00E-38A678C07B30}" destId="{A262F648-7B4A-4C80-9D16-7B79ABF95F6A}" srcOrd="1" destOrd="0" presId="urn:microsoft.com/office/officeart/2005/8/layout/orgChart1"/>
    <dgm:cxn modelId="{3D19517C-86C3-4DF8-9AC7-D0E68C01527B}" type="presParOf" srcId="{BDF20E7C-975D-462E-9CA8-4BA35385BA20}" destId="{6023CDE0-8F96-4ECA-BC6B-BB2F19E7AD5E}" srcOrd="0" destOrd="0" presId="urn:microsoft.com/office/officeart/2005/8/layout/orgChart1"/>
    <dgm:cxn modelId="{0126839D-508C-4097-B8EF-59EF5E8A9B76}" type="presParOf" srcId="{6023CDE0-8F96-4ECA-BC6B-BB2F19E7AD5E}" destId="{C6EEFE34-3761-4DEE-AEDA-377CA7C16399}" srcOrd="0" destOrd="0" presId="urn:microsoft.com/office/officeart/2005/8/layout/orgChart1"/>
    <dgm:cxn modelId="{CAE9ABE2-57C7-4B2E-BFF4-721378B6AB0F}" type="presParOf" srcId="{C6EEFE34-3761-4DEE-AEDA-377CA7C16399}" destId="{2424E529-A1DC-4990-B5FA-9583EADE4D8F}" srcOrd="0" destOrd="0" presId="urn:microsoft.com/office/officeart/2005/8/layout/orgChart1"/>
    <dgm:cxn modelId="{F43683D0-A6DF-4CFA-85C2-B9198858392A}" type="presParOf" srcId="{C6EEFE34-3761-4DEE-AEDA-377CA7C16399}" destId="{A262F648-7B4A-4C80-9D16-7B79ABF95F6A}" srcOrd="1" destOrd="0" presId="urn:microsoft.com/office/officeart/2005/8/layout/orgChart1"/>
    <dgm:cxn modelId="{6E8C004E-7112-48E6-BC78-8058664E83EF}" type="presParOf" srcId="{6023CDE0-8F96-4ECA-BC6B-BB2F19E7AD5E}" destId="{2B392ED0-BC7D-411A-B083-7F91DFF36D3D}" srcOrd="1" destOrd="0" presId="urn:microsoft.com/office/officeart/2005/8/layout/orgChart1"/>
    <dgm:cxn modelId="{0758989F-C51C-41DB-90F6-DE097D25AEAB}" type="presParOf" srcId="{2B392ED0-BC7D-411A-B083-7F91DFF36D3D}" destId="{310F03D7-A5B5-46E1-BC76-14381AFDB2C9}" srcOrd="0" destOrd="0" presId="urn:microsoft.com/office/officeart/2005/8/layout/orgChart1"/>
    <dgm:cxn modelId="{AD0EE8D5-36D5-4549-881F-BA91DB374194}" type="presParOf" srcId="{2B392ED0-BC7D-411A-B083-7F91DFF36D3D}" destId="{76BAF65F-79E2-4550-B9C5-C09BB79079FC}" srcOrd="1" destOrd="0" presId="urn:microsoft.com/office/officeart/2005/8/layout/orgChart1"/>
    <dgm:cxn modelId="{53D074FF-5BEC-45A7-A5D3-190D70DE4CC5}" type="presParOf" srcId="{76BAF65F-79E2-4550-B9C5-C09BB79079FC}" destId="{F26BBC7F-9CE6-43DA-8A59-492D878154F5}" srcOrd="0" destOrd="0" presId="urn:microsoft.com/office/officeart/2005/8/layout/orgChart1"/>
    <dgm:cxn modelId="{2FF16E4D-C93A-4834-BD47-04009D347E15}" type="presParOf" srcId="{F26BBC7F-9CE6-43DA-8A59-492D878154F5}" destId="{C366899D-9CF3-4766-9F97-DB7D9BCE3329}" srcOrd="0" destOrd="0" presId="urn:microsoft.com/office/officeart/2005/8/layout/orgChart1"/>
    <dgm:cxn modelId="{FC68570B-25DC-40C3-9102-C6AA096BB368}" type="presParOf" srcId="{F26BBC7F-9CE6-43DA-8A59-492D878154F5}" destId="{76195F64-BB66-4AD4-A3CD-819E6367C259}" srcOrd="1" destOrd="0" presId="urn:microsoft.com/office/officeart/2005/8/layout/orgChart1"/>
    <dgm:cxn modelId="{8E4BB752-1B79-47C0-B885-AB23149F3AED}" type="presParOf" srcId="{76BAF65F-79E2-4550-B9C5-C09BB79079FC}" destId="{E4DDAA44-AFDB-473A-8363-5F845F4AA798}" srcOrd="1" destOrd="0" presId="urn:microsoft.com/office/officeart/2005/8/layout/orgChart1"/>
    <dgm:cxn modelId="{EF2E6FE5-0F5C-4D90-911B-0516ED7174C1}" type="presParOf" srcId="{E4DDAA44-AFDB-473A-8363-5F845F4AA798}" destId="{3AD28766-EC1D-40EC-80CF-600A6B959115}" srcOrd="0" destOrd="0" presId="urn:microsoft.com/office/officeart/2005/8/layout/orgChart1"/>
    <dgm:cxn modelId="{69FA7264-7153-4693-8850-86FD40AE39E1}" type="presParOf" srcId="{E4DDAA44-AFDB-473A-8363-5F845F4AA798}" destId="{3E3CADF1-EA53-4CC0-8BD5-57F15E5AC3E8}" srcOrd="1" destOrd="0" presId="urn:microsoft.com/office/officeart/2005/8/layout/orgChart1"/>
    <dgm:cxn modelId="{3C8C640C-C887-42E9-9749-8423F5162C1D}" type="presParOf" srcId="{3E3CADF1-EA53-4CC0-8BD5-57F15E5AC3E8}" destId="{2B1987EB-523E-49D5-98C9-2C0C9C2517D1}" srcOrd="0" destOrd="0" presId="urn:microsoft.com/office/officeart/2005/8/layout/orgChart1"/>
    <dgm:cxn modelId="{1CAF8E6C-D862-4D09-8E0F-8D67F3F02CAE}" type="presParOf" srcId="{2B1987EB-523E-49D5-98C9-2C0C9C2517D1}" destId="{2EE8B747-0E2A-4923-85AB-B11DA567DA6B}" srcOrd="0" destOrd="0" presId="urn:microsoft.com/office/officeart/2005/8/layout/orgChart1"/>
    <dgm:cxn modelId="{7E95B2E7-CBF0-4892-8E9D-38C6C46B2B28}" type="presParOf" srcId="{2B1987EB-523E-49D5-98C9-2C0C9C2517D1}" destId="{A4A1F40A-3063-4611-A273-FA7F50F53C70}" srcOrd="1" destOrd="0" presId="urn:microsoft.com/office/officeart/2005/8/layout/orgChart1"/>
    <dgm:cxn modelId="{9F9923D8-A404-4326-AAC8-2E418BF6CDF8}" type="presParOf" srcId="{3E3CADF1-EA53-4CC0-8BD5-57F15E5AC3E8}" destId="{51CFD94F-B730-440B-AD85-E624855C15E4}" srcOrd="1" destOrd="0" presId="urn:microsoft.com/office/officeart/2005/8/layout/orgChart1"/>
    <dgm:cxn modelId="{F3A2DE48-81E1-4446-A99A-23249D09F9DF}" type="presParOf" srcId="{3E3CADF1-EA53-4CC0-8BD5-57F15E5AC3E8}" destId="{037BBCBC-E13A-4633-BFA3-4CFCE7831889}" srcOrd="2" destOrd="0" presId="urn:microsoft.com/office/officeart/2005/8/layout/orgChart1"/>
    <dgm:cxn modelId="{7EE34A3C-BFD1-4B52-A739-A56320129E30}" type="presParOf" srcId="{76BAF65F-79E2-4550-B9C5-C09BB79079FC}" destId="{DA78B522-F779-4E0B-AA11-5CBBADE73F77}" srcOrd="2" destOrd="0" presId="urn:microsoft.com/office/officeart/2005/8/layout/orgChart1"/>
    <dgm:cxn modelId="{A4B3CC19-E684-432E-8246-A0AE63A560EE}" type="presParOf" srcId="{2B392ED0-BC7D-411A-B083-7F91DFF36D3D}" destId="{2A9AA5F4-662A-4C19-BF1C-D3FA42EC3148}" srcOrd="2" destOrd="0" presId="urn:microsoft.com/office/officeart/2005/8/layout/orgChart1"/>
    <dgm:cxn modelId="{5C66EEC4-86FF-4578-AEA1-21536C71B5F7}" type="presParOf" srcId="{2B392ED0-BC7D-411A-B083-7F91DFF36D3D}" destId="{840C056D-5FD4-4E8D-8AB8-3924DA6F98AB}" srcOrd="3" destOrd="0" presId="urn:microsoft.com/office/officeart/2005/8/layout/orgChart1"/>
    <dgm:cxn modelId="{23EDDB9C-E377-4097-8D87-4E0619103C09}" type="presParOf" srcId="{840C056D-5FD4-4E8D-8AB8-3924DA6F98AB}" destId="{F4A51A7B-F4CB-4877-9992-58C7D47DE91F}" srcOrd="0" destOrd="0" presId="urn:microsoft.com/office/officeart/2005/8/layout/orgChart1"/>
    <dgm:cxn modelId="{D4F78396-4CE2-41C5-B999-3544B19E8141}" type="presParOf" srcId="{F4A51A7B-F4CB-4877-9992-58C7D47DE91F}" destId="{C878822D-9D68-49EE-AB08-95085CD8E5B6}" srcOrd="0" destOrd="0" presId="urn:microsoft.com/office/officeart/2005/8/layout/orgChart1"/>
    <dgm:cxn modelId="{F0C18492-96BB-4B54-AA91-A30655651F83}" type="presParOf" srcId="{F4A51A7B-F4CB-4877-9992-58C7D47DE91F}" destId="{28D77E49-E7B2-4312-9901-37AB1BB0A1D6}" srcOrd="1" destOrd="0" presId="urn:microsoft.com/office/officeart/2005/8/layout/orgChart1"/>
    <dgm:cxn modelId="{56AEC803-857C-43E5-9E97-FA5C9524E002}" type="presParOf" srcId="{840C056D-5FD4-4E8D-8AB8-3924DA6F98AB}" destId="{0191670A-3F27-4BE5-8D66-2B1ED22AD54A}" srcOrd="1" destOrd="0" presId="urn:microsoft.com/office/officeart/2005/8/layout/orgChart1"/>
    <dgm:cxn modelId="{20F4380C-B43C-4BBE-B152-6EFB1C8BD1CB}" type="presParOf" srcId="{840C056D-5FD4-4E8D-8AB8-3924DA6F98AB}" destId="{205D0567-806D-435B-995A-0D389B1F7720}" srcOrd="2" destOrd="0" presId="urn:microsoft.com/office/officeart/2005/8/layout/orgChart1"/>
    <dgm:cxn modelId="{4B4887C6-E96C-446F-AC37-5B645E22E1F7}" type="presParOf" srcId="{2B392ED0-BC7D-411A-B083-7F91DFF36D3D}" destId="{936FBF19-0F7A-443D-B67D-677F1527BD89}" srcOrd="4" destOrd="0" presId="urn:microsoft.com/office/officeart/2005/8/layout/orgChart1"/>
    <dgm:cxn modelId="{8869737E-649F-4419-9173-0B9C1A2F176E}" type="presParOf" srcId="{2B392ED0-BC7D-411A-B083-7F91DFF36D3D}" destId="{E54C9D7A-E142-4764-8C10-6AD9E775B09F}" srcOrd="5" destOrd="0" presId="urn:microsoft.com/office/officeart/2005/8/layout/orgChart1"/>
    <dgm:cxn modelId="{B486C150-349A-4D9B-AFB1-F43001B30441}" type="presParOf" srcId="{E54C9D7A-E142-4764-8C10-6AD9E775B09F}" destId="{BDDEC24C-8D84-4F8B-BF08-D71740397B4C}" srcOrd="0" destOrd="0" presId="urn:microsoft.com/office/officeart/2005/8/layout/orgChart1"/>
    <dgm:cxn modelId="{5CF8B536-3337-471E-9B0C-98834295132F}" type="presParOf" srcId="{BDDEC24C-8D84-4F8B-BF08-D71740397B4C}" destId="{E73E28C5-21F9-493A-9256-B278C6AB4E81}" srcOrd="0" destOrd="0" presId="urn:microsoft.com/office/officeart/2005/8/layout/orgChart1"/>
    <dgm:cxn modelId="{575AE0CF-116E-4539-9110-510799693663}" type="presParOf" srcId="{BDDEC24C-8D84-4F8B-BF08-D71740397B4C}" destId="{DD4F5D51-BCC1-4838-9F58-9088711586E8}" srcOrd="1" destOrd="0" presId="urn:microsoft.com/office/officeart/2005/8/layout/orgChart1"/>
    <dgm:cxn modelId="{D07C2A7F-21E4-4828-9CB5-BDBC5E625652}" type="presParOf" srcId="{E54C9D7A-E142-4764-8C10-6AD9E775B09F}" destId="{846CA6ED-C205-4834-AAF0-947450C8D57D}" srcOrd="1" destOrd="0" presId="urn:microsoft.com/office/officeart/2005/8/layout/orgChart1"/>
    <dgm:cxn modelId="{6D876104-7BB9-475F-BCB0-31FEE080C585}" type="presParOf" srcId="{E54C9D7A-E142-4764-8C10-6AD9E775B09F}" destId="{14A8E7D5-0592-4EA8-A141-396C3517F2E6}" srcOrd="2" destOrd="0" presId="urn:microsoft.com/office/officeart/2005/8/layout/orgChart1"/>
    <dgm:cxn modelId="{B90896A7-3F2C-4835-A1B9-34C9A4B2938A}" type="presParOf" srcId="{2B392ED0-BC7D-411A-B083-7F91DFF36D3D}" destId="{DEFC465B-AA9B-4D5B-81B7-294BD3571F00}" srcOrd="6" destOrd="0" presId="urn:microsoft.com/office/officeart/2005/8/layout/orgChart1"/>
    <dgm:cxn modelId="{024A7CFD-94A8-47EF-BC5D-4C18734FC9DD}" type="presParOf" srcId="{2B392ED0-BC7D-411A-B083-7F91DFF36D3D}" destId="{4EDF4091-A74D-4004-ACE7-908B485A934D}" srcOrd="7" destOrd="0" presId="urn:microsoft.com/office/officeart/2005/8/layout/orgChart1"/>
    <dgm:cxn modelId="{67450BFA-38EC-4E29-BF61-E13864686E01}" type="presParOf" srcId="{4EDF4091-A74D-4004-ACE7-908B485A934D}" destId="{68C9AE37-C0C1-440E-8C6A-0039DD4554A2}" srcOrd="0" destOrd="0" presId="urn:microsoft.com/office/officeart/2005/8/layout/orgChart1"/>
    <dgm:cxn modelId="{A7BE5EA3-AA4D-4444-B39A-23BD209151F4}" type="presParOf" srcId="{68C9AE37-C0C1-440E-8C6A-0039DD4554A2}" destId="{3F8905E0-A300-4D76-AB58-E01BBFE83F4F}" srcOrd="0" destOrd="0" presId="urn:microsoft.com/office/officeart/2005/8/layout/orgChart1"/>
    <dgm:cxn modelId="{0EBB3CDF-DC87-46B0-A211-27A8BC650CEC}" type="presParOf" srcId="{68C9AE37-C0C1-440E-8C6A-0039DD4554A2}" destId="{4358F0B6-25C2-4FC6-9712-F5D24CD39D15}" srcOrd="1" destOrd="0" presId="urn:microsoft.com/office/officeart/2005/8/layout/orgChart1"/>
    <dgm:cxn modelId="{A05BBFB6-D1E7-462C-8431-2645ADC31D47}" type="presParOf" srcId="{4EDF4091-A74D-4004-ACE7-908B485A934D}" destId="{84880DEA-F3E4-4FB3-A52D-E8EAEE94FD50}" srcOrd="1" destOrd="0" presId="urn:microsoft.com/office/officeart/2005/8/layout/orgChart1"/>
    <dgm:cxn modelId="{EE2EE889-0B7B-4A60-B375-A990CC99883B}" type="presParOf" srcId="{4EDF4091-A74D-4004-ACE7-908B485A934D}" destId="{C138DF20-3DA7-4D55-9C99-853FBE0010DE}" srcOrd="2" destOrd="0" presId="urn:microsoft.com/office/officeart/2005/8/layout/orgChart1"/>
    <dgm:cxn modelId="{4D546B86-6080-449C-9FB0-93DD58B163B7}" type="presParOf" srcId="{6023CDE0-8F96-4ECA-BC6B-BB2F19E7AD5E}" destId="{9552C35D-E20E-4995-A94D-AA8D7972398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C465B-AA9B-4D5B-81B7-294BD3571F00}">
      <dsp:nvSpPr>
        <dsp:cNvPr id="0" name=""/>
        <dsp:cNvSpPr/>
      </dsp:nvSpPr>
      <dsp:spPr>
        <a:xfrm>
          <a:off x="5328624" y="1458692"/>
          <a:ext cx="4173411" cy="1022508"/>
        </a:xfrm>
        <a:custGeom>
          <a:avLst/>
          <a:gdLst/>
          <a:ahLst/>
          <a:cxnLst/>
          <a:rect l="0" t="0" r="0" b="0"/>
          <a:pathLst>
            <a:path>
              <a:moveTo>
                <a:pt x="0" y="0"/>
              </a:moveTo>
              <a:lnTo>
                <a:pt x="0" y="781071"/>
              </a:lnTo>
              <a:lnTo>
                <a:pt x="4173411" y="781071"/>
              </a:lnTo>
              <a:lnTo>
                <a:pt x="4173411" y="1022508"/>
              </a:lnTo>
            </a:path>
          </a:pathLst>
        </a:custGeom>
        <a:noFill/>
        <a:ln w="1905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936FBF19-0F7A-443D-B67D-677F1527BD89}">
      <dsp:nvSpPr>
        <dsp:cNvPr id="0" name=""/>
        <dsp:cNvSpPr/>
      </dsp:nvSpPr>
      <dsp:spPr>
        <a:xfrm>
          <a:off x="5328624" y="1458692"/>
          <a:ext cx="1391137" cy="1022508"/>
        </a:xfrm>
        <a:custGeom>
          <a:avLst/>
          <a:gdLst/>
          <a:ahLst/>
          <a:cxnLst/>
          <a:rect l="0" t="0" r="0" b="0"/>
          <a:pathLst>
            <a:path>
              <a:moveTo>
                <a:pt x="0" y="0"/>
              </a:moveTo>
              <a:lnTo>
                <a:pt x="0" y="781071"/>
              </a:lnTo>
              <a:lnTo>
                <a:pt x="1391137" y="781071"/>
              </a:lnTo>
              <a:lnTo>
                <a:pt x="1391137" y="102250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9AA5F4-662A-4C19-BF1C-D3FA42EC3148}">
      <dsp:nvSpPr>
        <dsp:cNvPr id="0" name=""/>
        <dsp:cNvSpPr/>
      </dsp:nvSpPr>
      <dsp:spPr>
        <a:xfrm>
          <a:off x="3937487" y="1458692"/>
          <a:ext cx="1391137" cy="1022508"/>
        </a:xfrm>
        <a:custGeom>
          <a:avLst/>
          <a:gdLst/>
          <a:ahLst/>
          <a:cxnLst/>
          <a:rect l="0" t="0" r="0" b="0"/>
          <a:pathLst>
            <a:path>
              <a:moveTo>
                <a:pt x="1391137" y="0"/>
              </a:moveTo>
              <a:lnTo>
                <a:pt x="1391137" y="781071"/>
              </a:lnTo>
              <a:lnTo>
                <a:pt x="0" y="781071"/>
              </a:lnTo>
              <a:lnTo>
                <a:pt x="0" y="102250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D28766-EC1D-40EC-80CF-600A6B959115}">
      <dsp:nvSpPr>
        <dsp:cNvPr id="0" name=""/>
        <dsp:cNvSpPr/>
      </dsp:nvSpPr>
      <dsp:spPr>
        <a:xfrm>
          <a:off x="235452" y="3630901"/>
          <a:ext cx="344910" cy="1057724"/>
        </a:xfrm>
        <a:custGeom>
          <a:avLst/>
          <a:gdLst/>
          <a:ahLst/>
          <a:cxnLst/>
          <a:rect l="0" t="0" r="0" b="0"/>
          <a:pathLst>
            <a:path>
              <a:moveTo>
                <a:pt x="0" y="0"/>
              </a:moveTo>
              <a:lnTo>
                <a:pt x="0" y="1057724"/>
              </a:lnTo>
              <a:lnTo>
                <a:pt x="344910" y="105772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0F03D7-A5B5-46E1-BC76-14381AFDB2C9}">
      <dsp:nvSpPr>
        <dsp:cNvPr id="0" name=""/>
        <dsp:cNvSpPr/>
      </dsp:nvSpPr>
      <dsp:spPr>
        <a:xfrm>
          <a:off x="1155212" y="1458692"/>
          <a:ext cx="4173411" cy="1022508"/>
        </a:xfrm>
        <a:custGeom>
          <a:avLst/>
          <a:gdLst/>
          <a:ahLst/>
          <a:cxnLst/>
          <a:rect l="0" t="0" r="0" b="0"/>
          <a:pathLst>
            <a:path>
              <a:moveTo>
                <a:pt x="4173411" y="0"/>
              </a:moveTo>
              <a:lnTo>
                <a:pt x="4173411" y="781071"/>
              </a:lnTo>
              <a:lnTo>
                <a:pt x="0" y="781071"/>
              </a:lnTo>
              <a:lnTo>
                <a:pt x="0" y="1022508"/>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24E529-A1DC-4990-B5FA-9583EADE4D8F}">
      <dsp:nvSpPr>
        <dsp:cNvPr id="0" name=""/>
        <dsp:cNvSpPr/>
      </dsp:nvSpPr>
      <dsp:spPr>
        <a:xfrm>
          <a:off x="4178924" y="308991"/>
          <a:ext cx="2299400" cy="1149700"/>
        </a:xfrm>
        <a:prstGeom prst="rect">
          <a:avLst/>
        </a:prstGeom>
        <a:solidFill>
          <a:schemeClr val="accent1">
            <a:lumMod val="75000"/>
          </a:schemeClr>
        </a:solidFill>
        <a:ln>
          <a:solidFill>
            <a:schemeClr val="accent5">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Chatbot</a:t>
          </a:r>
          <a:endPar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sp:txBody>
      <dsp:txXfrm>
        <a:off x="4178924" y="308991"/>
        <a:ext cx="2299400" cy="1149700"/>
      </dsp:txXfrm>
    </dsp:sp>
    <dsp:sp modelId="{C366899D-9CF3-4766-9F97-DB7D9BCE3329}">
      <dsp:nvSpPr>
        <dsp:cNvPr id="0" name=""/>
        <dsp:cNvSpPr/>
      </dsp:nvSpPr>
      <dsp:spPr>
        <a:xfrm>
          <a:off x="5512" y="2481200"/>
          <a:ext cx="2299400" cy="1149700"/>
        </a:xfrm>
        <a:prstGeom prst="rect">
          <a:avLst/>
        </a:prstGeom>
        <a:solidFill>
          <a:schemeClr val="accent1">
            <a:lumMod val="75000"/>
          </a:schemeClr>
        </a:solidFill>
        <a:ln>
          <a:solidFill>
            <a:schemeClr val="accent5">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Weather</a:t>
          </a:r>
          <a:endPar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sp:txBody>
      <dsp:txXfrm>
        <a:off x="5512" y="2481200"/>
        <a:ext cx="2299400" cy="1149700"/>
      </dsp:txXfrm>
    </dsp:sp>
    <dsp:sp modelId="{2EE8B747-0E2A-4923-85AB-B11DA567DA6B}">
      <dsp:nvSpPr>
        <dsp:cNvPr id="0" name=""/>
        <dsp:cNvSpPr/>
      </dsp:nvSpPr>
      <dsp:spPr>
        <a:xfrm>
          <a:off x="580362" y="4113775"/>
          <a:ext cx="2299400" cy="1149700"/>
        </a:xfrm>
        <a:prstGeom prst="rect">
          <a:avLst/>
        </a:prstGeom>
        <a:solidFill>
          <a:schemeClr val="accent1">
            <a:lumMod val="75000"/>
          </a:schemeClr>
        </a:solidFill>
        <a:ln>
          <a:solidFill>
            <a:schemeClr val="accent5">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Day based</a:t>
          </a:r>
          <a:endPar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sp:txBody>
      <dsp:txXfrm>
        <a:off x="580362" y="4113775"/>
        <a:ext cx="2299400" cy="1149700"/>
      </dsp:txXfrm>
    </dsp:sp>
    <dsp:sp modelId="{C878822D-9D68-49EE-AB08-95085CD8E5B6}">
      <dsp:nvSpPr>
        <dsp:cNvPr id="0" name=""/>
        <dsp:cNvSpPr/>
      </dsp:nvSpPr>
      <dsp:spPr>
        <a:xfrm>
          <a:off x="2787787" y="2481200"/>
          <a:ext cx="2299400" cy="1149700"/>
        </a:xfrm>
        <a:prstGeom prst="rect">
          <a:avLst/>
        </a:prstGeom>
        <a:solidFill>
          <a:schemeClr val="accent1">
            <a:lumMod val="75000"/>
          </a:schemeClr>
        </a:solidFill>
        <a:ln>
          <a:solidFill>
            <a:schemeClr val="accent5">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Location</a:t>
          </a:r>
          <a:endPar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sp:txBody>
      <dsp:txXfrm>
        <a:off x="2787787" y="2481200"/>
        <a:ext cx="2299400" cy="1149700"/>
      </dsp:txXfrm>
    </dsp:sp>
    <dsp:sp modelId="{E73E28C5-21F9-493A-9256-B278C6AB4E81}">
      <dsp:nvSpPr>
        <dsp:cNvPr id="0" name=""/>
        <dsp:cNvSpPr/>
      </dsp:nvSpPr>
      <dsp:spPr>
        <a:xfrm>
          <a:off x="5570061" y="2481200"/>
          <a:ext cx="2299400" cy="1149700"/>
        </a:xfrm>
        <a:prstGeom prst="rect">
          <a:avLst/>
        </a:prstGeom>
        <a:solidFill>
          <a:schemeClr val="accent1">
            <a:lumMod val="75000"/>
          </a:schemeClr>
        </a:solidFill>
        <a:ln>
          <a:solidFill>
            <a:schemeClr val="accent5">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Clothing</a:t>
          </a:r>
          <a:endPar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sp:txBody>
      <dsp:txXfrm>
        <a:off x="5570061" y="2481200"/>
        <a:ext cx="2299400" cy="1149700"/>
      </dsp:txXfrm>
    </dsp:sp>
    <dsp:sp modelId="{3F8905E0-A300-4D76-AB58-E01BBFE83F4F}">
      <dsp:nvSpPr>
        <dsp:cNvPr id="0" name=""/>
        <dsp:cNvSpPr/>
      </dsp:nvSpPr>
      <dsp:spPr>
        <a:xfrm>
          <a:off x="8352335" y="2481200"/>
          <a:ext cx="2299400" cy="1149700"/>
        </a:xfrm>
        <a:prstGeom prst="rect">
          <a:avLst/>
        </a:prstGeom>
        <a:solidFill>
          <a:schemeClr val="accent1">
            <a:lumMod val="75000"/>
          </a:schemeClr>
        </a:solidFill>
        <a:ln>
          <a:solidFill>
            <a:schemeClr val="accent5">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About </a:t>
          </a:r>
          <a:r>
            <a:rPr lang="tr-TR"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us</a:t>
          </a:r>
          <a:endParaRPr lang="en-US" sz="3700" b="0" kern="1200" cap="none" spc="0" dirty="0">
            <a:ln w="0"/>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endParaRPr>
        </a:p>
      </dsp:txBody>
      <dsp:txXfrm>
        <a:off x="8352335" y="2481200"/>
        <a:ext cx="2299400" cy="11497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725C-334E-44C1-812C-1D2A16F19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611BA475-79DE-45D2-A0D6-36695A189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FB6E5BE-6964-4AE9-8A8A-17C0DE282F29}"/>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5" name="Footer Placeholder 4">
            <a:extLst>
              <a:ext uri="{FF2B5EF4-FFF2-40B4-BE49-F238E27FC236}">
                <a16:creationId xmlns:a16="http://schemas.microsoft.com/office/drawing/2014/main" id="{394B02C3-0DB4-48BF-9110-311C44E65A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10C612D-220B-4956-844D-66494F181A16}"/>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76604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A7D-A256-4D17-8C03-A3B403A04475}"/>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6E602B3-7802-4711-B3D3-2F520934EE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3CE95F-41DF-4218-9D1F-D2154962767C}"/>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5" name="Footer Placeholder 4">
            <a:extLst>
              <a:ext uri="{FF2B5EF4-FFF2-40B4-BE49-F238E27FC236}">
                <a16:creationId xmlns:a16="http://schemas.microsoft.com/office/drawing/2014/main" id="{7B8D2232-EF17-4B9C-8C29-9C020FF7EAC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BBE18D6-DABC-42FC-A446-A75494826486}"/>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8338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E7C03-8094-404B-BDD4-140B32B409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2135625-5C92-4218-8317-F0BCF306A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23F1F3A-6F98-4B5D-A034-3715E71230EF}"/>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5" name="Footer Placeholder 4">
            <a:extLst>
              <a:ext uri="{FF2B5EF4-FFF2-40B4-BE49-F238E27FC236}">
                <a16:creationId xmlns:a16="http://schemas.microsoft.com/office/drawing/2014/main" id="{B4542320-9249-468E-A045-09CC3ABF59C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9C9158C-5F1A-4660-955B-BDF2BDCCBB16}"/>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76486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F875-4C69-405A-B5CC-BC73AC7F15A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43C459C-67B9-43BF-AD35-E595386C2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BECB506-6CCA-4F46-B411-8F2A1B9676FD}"/>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5" name="Footer Placeholder 4">
            <a:extLst>
              <a:ext uri="{FF2B5EF4-FFF2-40B4-BE49-F238E27FC236}">
                <a16:creationId xmlns:a16="http://schemas.microsoft.com/office/drawing/2014/main" id="{E79F884C-71B3-499D-9A82-DCE8D8C1AAE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D81BF0B-AAAC-4642-83BA-39C3E1D113ED}"/>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1732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4D45-DF1E-43A3-95CF-654ADE2E87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5B267410-8693-4296-B7EC-6062A546A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58631-FB2C-4C30-B04B-22AA002DA77D}"/>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5" name="Footer Placeholder 4">
            <a:extLst>
              <a:ext uri="{FF2B5EF4-FFF2-40B4-BE49-F238E27FC236}">
                <a16:creationId xmlns:a16="http://schemas.microsoft.com/office/drawing/2014/main" id="{0314E173-D014-41B3-BE4F-77AC7FB2E73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7CCCA3C-7D95-42F2-9EAC-CA5773EECC40}"/>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01764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DB2F-B538-484C-ABBF-3432689C37F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4794AEA-BED5-48E0-820D-1DA1A23ADD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0EA143F-C057-471E-B20C-468FF17C0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4D2D02AC-FF66-4F71-92E8-63429BC2A406}"/>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6" name="Footer Placeholder 5">
            <a:extLst>
              <a:ext uri="{FF2B5EF4-FFF2-40B4-BE49-F238E27FC236}">
                <a16:creationId xmlns:a16="http://schemas.microsoft.com/office/drawing/2014/main" id="{D906A286-EFFD-4BC0-B705-B21DC23D06A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BC0A432-3E6A-4CE8-9B5C-EA912B82D766}"/>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41728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3F0F-F76A-4DD5-B435-6C351F2C98B4}"/>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C8E3E305-FF97-4C15-8941-884095A2C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8EA152-2142-47A7-BBEE-F301C43295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63F454C4-B068-46AD-B015-B5796E002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3F225-31FD-4265-BB1B-ECA1282A8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B4A288F7-D602-41F8-8F88-2DF74F982215}"/>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8" name="Footer Placeholder 7">
            <a:extLst>
              <a:ext uri="{FF2B5EF4-FFF2-40B4-BE49-F238E27FC236}">
                <a16:creationId xmlns:a16="http://schemas.microsoft.com/office/drawing/2014/main" id="{5BAA8A28-5D9C-4805-86FC-E5930965E2F1}"/>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43A258B9-AB1B-42F2-84F9-4CF7949B0229}"/>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46284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85E9-C0EA-41D8-855D-C0F679771A4E}"/>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B439E4CA-EE56-48ED-A118-857DFA4CA0B1}"/>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4" name="Footer Placeholder 3">
            <a:extLst>
              <a:ext uri="{FF2B5EF4-FFF2-40B4-BE49-F238E27FC236}">
                <a16:creationId xmlns:a16="http://schemas.microsoft.com/office/drawing/2014/main" id="{18CB1B65-CAD1-4CFA-9F76-4F3DDB368FC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94EAAB18-571D-4747-885E-9522A87C0FAF}"/>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307423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87D62-951F-48ED-8AFC-F8098828EB8A}"/>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3" name="Footer Placeholder 2">
            <a:extLst>
              <a:ext uri="{FF2B5EF4-FFF2-40B4-BE49-F238E27FC236}">
                <a16:creationId xmlns:a16="http://schemas.microsoft.com/office/drawing/2014/main" id="{6694998F-BE61-43EB-A292-48D38ABAAEB8}"/>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B3F7D476-9295-44DA-B88B-318275327549}"/>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47607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2A59-4289-4F1C-BB10-F5899F23B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A17D6989-6254-4432-8168-9236ACA12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56794AB-4A57-4D5F-8C95-564CAC907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CA96C8-7425-457C-B51E-E0B62DD803AC}"/>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6" name="Footer Placeholder 5">
            <a:extLst>
              <a:ext uri="{FF2B5EF4-FFF2-40B4-BE49-F238E27FC236}">
                <a16:creationId xmlns:a16="http://schemas.microsoft.com/office/drawing/2014/main" id="{4CCE17D0-5417-45E3-AAE0-6CD315C9407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E9BC9F0-61DA-412F-884E-8A4F7C490B58}"/>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118428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48F5-B037-48E6-B671-6E9673A3C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51392B42-7DF2-4E8F-8A7B-F4DE8D4FF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79119594-1731-4CFF-AFB8-5A54CD6EE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552A4-C022-40C1-9EAC-D7813201E5CF}"/>
              </a:ext>
            </a:extLst>
          </p:cNvPr>
          <p:cNvSpPr>
            <a:spLocks noGrp="1"/>
          </p:cNvSpPr>
          <p:nvPr>
            <p:ph type="dt" sz="half" idx="10"/>
          </p:nvPr>
        </p:nvSpPr>
        <p:spPr/>
        <p:txBody>
          <a:bodyPr/>
          <a:lstStyle/>
          <a:p>
            <a:fld id="{4ADD90ED-5580-4C3D-A5C7-87CE8ECE0F6F}" type="datetimeFigureOut">
              <a:rPr lang="tr-TR" smtClean="0"/>
              <a:t>7.04.2020</a:t>
            </a:fld>
            <a:endParaRPr lang="tr-TR"/>
          </a:p>
        </p:txBody>
      </p:sp>
      <p:sp>
        <p:nvSpPr>
          <p:cNvPr id="6" name="Footer Placeholder 5">
            <a:extLst>
              <a:ext uri="{FF2B5EF4-FFF2-40B4-BE49-F238E27FC236}">
                <a16:creationId xmlns:a16="http://schemas.microsoft.com/office/drawing/2014/main" id="{B3718FAD-821F-4EEC-81CA-A606C990DF5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48B94AC-854F-4EF3-B17E-25962513642C}"/>
              </a:ext>
            </a:extLst>
          </p:cNvPr>
          <p:cNvSpPr>
            <a:spLocks noGrp="1"/>
          </p:cNvSpPr>
          <p:nvPr>
            <p:ph type="sldNum" sz="quarter" idx="12"/>
          </p:nvPr>
        </p:nvSpPr>
        <p:spPr/>
        <p:txBody>
          <a:bodyPr/>
          <a:lstStyle/>
          <a:p>
            <a:fld id="{8C467D56-CC0B-4452-B67A-D148B262E2F5}" type="slidenum">
              <a:rPr lang="tr-TR" smtClean="0"/>
              <a:t>‹#›</a:t>
            </a:fld>
            <a:endParaRPr lang="tr-TR"/>
          </a:p>
        </p:txBody>
      </p:sp>
    </p:spTree>
    <p:extLst>
      <p:ext uri="{BB962C8B-B14F-4D97-AF65-F5344CB8AC3E}">
        <p14:creationId xmlns:p14="http://schemas.microsoft.com/office/powerpoint/2010/main" val="230634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113C0-2601-4B34-A337-106949155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0C8F7DAF-1D0D-4478-8651-9E4427475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D3DC1A8-2689-4FDA-B10B-35CC0A675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D90ED-5580-4C3D-A5C7-87CE8ECE0F6F}" type="datetimeFigureOut">
              <a:rPr lang="tr-TR" smtClean="0"/>
              <a:t>7.04.2020</a:t>
            </a:fld>
            <a:endParaRPr lang="tr-TR"/>
          </a:p>
        </p:txBody>
      </p:sp>
      <p:sp>
        <p:nvSpPr>
          <p:cNvPr id="5" name="Footer Placeholder 4">
            <a:extLst>
              <a:ext uri="{FF2B5EF4-FFF2-40B4-BE49-F238E27FC236}">
                <a16:creationId xmlns:a16="http://schemas.microsoft.com/office/drawing/2014/main" id="{678FE553-8289-45EF-BF6A-9216E150C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0054957-2369-4ACD-AAB8-F42DE0EC9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67D56-CC0B-4452-B67A-D148B262E2F5}" type="slidenum">
              <a:rPr lang="tr-TR" smtClean="0"/>
              <a:t>‹#›</a:t>
            </a:fld>
            <a:endParaRPr lang="tr-TR"/>
          </a:p>
        </p:txBody>
      </p:sp>
    </p:spTree>
    <p:extLst>
      <p:ext uri="{BB962C8B-B14F-4D97-AF65-F5344CB8AC3E}">
        <p14:creationId xmlns:p14="http://schemas.microsoft.com/office/powerpoint/2010/main" val="381090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4607BA-6AB4-4006-98C4-AD2E8D569747}"/>
              </a:ext>
            </a:extLst>
          </p:cNvPr>
          <p:cNvSpPr>
            <a:spLocks noGrp="1"/>
          </p:cNvSpPr>
          <p:nvPr>
            <p:ph type="ctrTitle"/>
          </p:nvPr>
        </p:nvSpPr>
        <p:spPr>
          <a:xfrm>
            <a:off x="5189620" y="1306071"/>
            <a:ext cx="5478379" cy="2663407"/>
          </a:xfrm>
        </p:spPr>
        <p:txBody>
          <a:bodyPr>
            <a:normAutofit/>
          </a:bodyPr>
          <a:lstStyle/>
          <a:p>
            <a:pPr algn="l"/>
            <a:r>
              <a:rPr lang="tr-TR" sz="5400" dirty="0">
                <a:solidFill>
                  <a:srgbClr val="FFFFFF"/>
                </a:solidFill>
                <a:latin typeface="Cooper Std Black" panose="0208090304030B020404" pitchFamily="18" charset="0"/>
              </a:rPr>
              <a:t>Chatbot v1.0</a:t>
            </a:r>
          </a:p>
        </p:txBody>
      </p:sp>
      <p:sp>
        <p:nvSpPr>
          <p:cNvPr id="3" name="Subtitle 2">
            <a:extLst>
              <a:ext uri="{FF2B5EF4-FFF2-40B4-BE49-F238E27FC236}">
                <a16:creationId xmlns:a16="http://schemas.microsoft.com/office/drawing/2014/main" id="{01AC157F-4886-4300-A250-412E4FBD864F}"/>
              </a:ext>
            </a:extLst>
          </p:cNvPr>
          <p:cNvSpPr>
            <a:spLocks noGrp="1"/>
          </p:cNvSpPr>
          <p:nvPr>
            <p:ph type="subTitle" idx="1"/>
          </p:nvPr>
        </p:nvSpPr>
        <p:spPr>
          <a:xfrm>
            <a:off x="5189619" y="4106005"/>
            <a:ext cx="6604815" cy="1804466"/>
          </a:xfrm>
        </p:spPr>
        <p:txBody>
          <a:bodyPr>
            <a:normAutofit/>
          </a:bodyPr>
          <a:lstStyle/>
          <a:p>
            <a:pPr algn="l"/>
            <a:r>
              <a:rPr lang="tr-TR" dirty="0">
                <a:solidFill>
                  <a:srgbClr val="FFFFFF"/>
                </a:solidFill>
              </a:rPr>
              <a:t>Group: The SMO</a:t>
            </a:r>
          </a:p>
          <a:p>
            <a:pPr algn="l"/>
            <a:r>
              <a:rPr lang="tr-TR" dirty="0">
                <a:solidFill>
                  <a:srgbClr val="FFFFFF"/>
                </a:solidFill>
              </a:rPr>
              <a:t>-Oguz Sarac(Researcher, Developer)</a:t>
            </a:r>
          </a:p>
          <a:p>
            <a:pPr algn="l"/>
            <a:r>
              <a:rPr lang="tr-TR" dirty="0">
                <a:solidFill>
                  <a:srgbClr val="FFFFFF"/>
                </a:solidFill>
              </a:rPr>
              <a:t>-Mert Kaya(Developer, Planner)</a:t>
            </a:r>
          </a:p>
          <a:p>
            <a:pPr algn="l"/>
            <a:r>
              <a:rPr lang="tr-TR" dirty="0">
                <a:solidFill>
                  <a:srgbClr val="FFFFFF"/>
                </a:solidFill>
              </a:rPr>
              <a:t>-Sergey Kurapov(Developer, Code-Forming)</a:t>
            </a:r>
          </a:p>
        </p:txBody>
      </p:sp>
      <p:pic>
        <p:nvPicPr>
          <p:cNvPr id="7" name="Graphic 6" descr="Checkmark">
            <a:extLst>
              <a:ext uri="{FF2B5EF4-FFF2-40B4-BE49-F238E27FC236}">
                <a16:creationId xmlns:a16="http://schemas.microsoft.com/office/drawing/2014/main" id="{4FF2398F-D4B7-483D-82B1-4E4EBB158C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
        <p:nvSpPr>
          <p:cNvPr id="6" name="Title 1">
            <a:extLst>
              <a:ext uri="{FF2B5EF4-FFF2-40B4-BE49-F238E27FC236}">
                <a16:creationId xmlns:a16="http://schemas.microsoft.com/office/drawing/2014/main" id="{0F66B5A7-3D04-4403-BA56-76BAD2734C75}"/>
              </a:ext>
            </a:extLst>
          </p:cNvPr>
          <p:cNvSpPr txBox="1">
            <a:spLocks/>
          </p:cNvSpPr>
          <p:nvPr/>
        </p:nvSpPr>
        <p:spPr>
          <a:xfrm rot="2196319">
            <a:off x="7836129" y="1148911"/>
            <a:ext cx="4704350" cy="9610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5400" dirty="0">
                <a:latin typeface="Jokerman" panose="04090605060D06020702" pitchFamily="82" charset="0"/>
              </a:rPr>
              <a:t>-The SMO-</a:t>
            </a:r>
          </a:p>
        </p:txBody>
      </p:sp>
    </p:spTree>
    <p:extLst>
      <p:ext uri="{BB962C8B-B14F-4D97-AF65-F5344CB8AC3E}">
        <p14:creationId xmlns:p14="http://schemas.microsoft.com/office/powerpoint/2010/main" val="258265557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F2A3C-09B4-4435-B6EF-460BB6B6EE1D}"/>
              </a:ext>
            </a:extLst>
          </p:cNvPr>
          <p:cNvSpPr>
            <a:spLocks noGrp="1"/>
          </p:cNvSpPr>
          <p:nvPr>
            <p:ph type="title"/>
          </p:nvPr>
        </p:nvSpPr>
        <p:spPr>
          <a:xfrm>
            <a:off x="312724" y="3433763"/>
            <a:ext cx="3197013" cy="2743200"/>
          </a:xfrm>
        </p:spPr>
        <p:txBody>
          <a:bodyPr vert="horz" lIns="91440" tIns="45720" rIns="91440" bIns="45720" rtlCol="0" anchor="t">
            <a:normAutofit fontScale="90000"/>
          </a:bodyPr>
          <a:lstStyle/>
          <a:p>
            <a:pPr algn="ctr"/>
            <a:r>
              <a:rPr lang="tr-TR" sz="4800" dirty="0">
                <a:solidFill>
                  <a:schemeClr val="bg1"/>
                </a:solidFill>
              </a:rPr>
              <a:t>What we are planning to do for next Milestone</a:t>
            </a:r>
            <a:endParaRPr lang="en-US" sz="4800" kern="1200" dirty="0">
              <a:solidFill>
                <a:schemeClr val="bg1"/>
              </a:solidFill>
              <a:latin typeface="+mj-lt"/>
              <a:ea typeface="+mj-ea"/>
              <a:cs typeface="+mj-cs"/>
            </a:endParaRPr>
          </a:p>
        </p:txBody>
      </p:sp>
      <p:pic>
        <p:nvPicPr>
          <p:cNvPr id="10" name="Picture 9" descr="A close up of a logo&#10;&#10;Description automatically generated">
            <a:extLst>
              <a:ext uri="{FF2B5EF4-FFF2-40B4-BE49-F238E27FC236}">
                <a16:creationId xmlns:a16="http://schemas.microsoft.com/office/drawing/2014/main" id="{03FAAC5C-EB9C-4C45-A2FA-B0C7F9DB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71" y="2122544"/>
            <a:ext cx="914400" cy="914400"/>
          </a:xfrm>
          <a:prstGeom prst="rect">
            <a:avLst/>
          </a:prstGeom>
        </p:spPr>
      </p:pic>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tr-TR" sz="2400" dirty="0">
                <a:latin typeface="+mn-lt"/>
                <a:ea typeface="+mn-ea"/>
                <a:cs typeface="+mn-cs"/>
              </a:rPr>
              <a:t>-Add more complex functionality to chatbot</a:t>
            </a:r>
          </a:p>
          <a:p>
            <a:pPr>
              <a:lnSpc>
                <a:spcPct val="150000"/>
              </a:lnSpc>
              <a:spcAft>
                <a:spcPts val="600"/>
              </a:spcAft>
            </a:pPr>
            <a:r>
              <a:rPr lang="tr-TR" sz="2400" dirty="0">
                <a:latin typeface="+mn-lt"/>
                <a:ea typeface="+mn-ea"/>
                <a:cs typeface="+mn-cs"/>
              </a:rPr>
              <a:t>-Link with Google Assistant </a:t>
            </a:r>
          </a:p>
          <a:p>
            <a:pPr>
              <a:lnSpc>
                <a:spcPct val="150000"/>
              </a:lnSpc>
              <a:spcAft>
                <a:spcPts val="600"/>
              </a:spcAft>
            </a:pPr>
            <a:r>
              <a:rPr lang="tr-TR" sz="2400" dirty="0">
                <a:latin typeface="+mn-lt"/>
                <a:ea typeface="+mn-ea"/>
                <a:cs typeface="+mn-cs"/>
              </a:rPr>
              <a:t>-Comment and clean-up the Code</a:t>
            </a:r>
          </a:p>
          <a:p>
            <a:pPr>
              <a:lnSpc>
                <a:spcPct val="150000"/>
              </a:lnSpc>
              <a:spcAft>
                <a:spcPts val="600"/>
              </a:spcAft>
            </a:pPr>
            <a:endParaRPr lang="en-US" sz="2400" dirty="0">
              <a:latin typeface="+mn-lt"/>
              <a:ea typeface="+mn-ea"/>
              <a:cs typeface="+mn-cs"/>
            </a:endParaRPr>
          </a:p>
        </p:txBody>
      </p:sp>
    </p:spTree>
    <p:extLst>
      <p:ext uri="{BB962C8B-B14F-4D97-AF65-F5344CB8AC3E}">
        <p14:creationId xmlns:p14="http://schemas.microsoft.com/office/powerpoint/2010/main" val="41967402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automatically generated">
            <a:extLst>
              <a:ext uri="{FF2B5EF4-FFF2-40B4-BE49-F238E27FC236}">
                <a16:creationId xmlns:a16="http://schemas.microsoft.com/office/drawing/2014/main" id="{A6014BCE-79F5-40CC-9436-FB02FC99A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47877"/>
            <a:ext cx="10905066" cy="3762246"/>
          </a:xfrm>
          <a:prstGeom prst="rect">
            <a:avLst/>
          </a:prstGeom>
        </p:spPr>
      </p:pic>
      <p:sp>
        <p:nvSpPr>
          <p:cNvPr id="19" name="Title 1">
            <a:extLst>
              <a:ext uri="{FF2B5EF4-FFF2-40B4-BE49-F238E27FC236}">
                <a16:creationId xmlns:a16="http://schemas.microsoft.com/office/drawing/2014/main" id="{DD07C6F5-42DE-448B-B036-A865A4F6C32E}"/>
              </a:ext>
            </a:extLst>
          </p:cNvPr>
          <p:cNvSpPr txBox="1">
            <a:spLocks/>
          </p:cNvSpPr>
          <p:nvPr/>
        </p:nvSpPr>
        <p:spPr>
          <a:xfrm>
            <a:off x="9350973" y="5453045"/>
            <a:ext cx="2364015" cy="9610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800" dirty="0">
                <a:latin typeface="Jokerman" panose="04090605060D06020702" pitchFamily="82" charset="0"/>
              </a:rPr>
              <a:t>-The SMO-</a:t>
            </a:r>
          </a:p>
        </p:txBody>
      </p:sp>
    </p:spTree>
    <p:extLst>
      <p:ext uri="{BB962C8B-B14F-4D97-AF65-F5344CB8AC3E}">
        <p14:creationId xmlns:p14="http://schemas.microsoft.com/office/powerpoint/2010/main" val="29099395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F2A3C-09B4-4435-B6EF-460BB6B6EE1D}"/>
              </a:ext>
            </a:extLst>
          </p:cNvPr>
          <p:cNvSpPr>
            <a:spLocks noGrp="1"/>
          </p:cNvSpPr>
          <p:nvPr>
            <p:ph type="title"/>
          </p:nvPr>
        </p:nvSpPr>
        <p:spPr>
          <a:xfrm>
            <a:off x="312724" y="3433763"/>
            <a:ext cx="3197013" cy="2743200"/>
          </a:xfrm>
        </p:spPr>
        <p:txBody>
          <a:bodyPr vert="horz" lIns="91440" tIns="45720" rIns="91440" bIns="45720" rtlCol="0" anchor="t">
            <a:normAutofit/>
          </a:bodyPr>
          <a:lstStyle/>
          <a:p>
            <a:pPr algn="ctr"/>
            <a:r>
              <a:rPr lang="tr-TR" sz="4800" kern="1200" dirty="0">
                <a:solidFill>
                  <a:schemeClr val="bg1"/>
                </a:solidFill>
                <a:latin typeface="+mj-lt"/>
                <a:ea typeface="+mj-ea"/>
                <a:cs typeface="+mj-cs"/>
              </a:rPr>
              <a:t>Before we start</a:t>
            </a:r>
            <a:endParaRPr lang="en-US" sz="4800" kern="1200" dirty="0">
              <a:solidFill>
                <a:schemeClr val="bg1"/>
              </a:solidFill>
              <a:latin typeface="+mj-lt"/>
              <a:ea typeface="+mj-ea"/>
              <a:cs typeface="+mj-cs"/>
            </a:endParaRPr>
          </a:p>
        </p:txBody>
      </p:sp>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tr-TR" sz="2400" dirty="0">
                <a:latin typeface="+mn-lt"/>
                <a:ea typeface="+mn-ea"/>
                <a:cs typeface="+mn-cs"/>
              </a:rPr>
              <a:t>We want apologize to you for GitLab. Two of us, tried to and fix it the week before and even now. We are hoping that we will fix that as soon as possible. In these </a:t>
            </a:r>
            <a:r>
              <a:rPr lang="en-IE" sz="2400" dirty="0">
                <a:latin typeface="+mn-lt"/>
                <a:ea typeface="+mn-ea"/>
                <a:cs typeface="+mn-cs"/>
              </a:rPr>
              <a:t>difficult</a:t>
            </a:r>
            <a:r>
              <a:rPr lang="tr-TR" sz="2400" dirty="0">
                <a:latin typeface="+mn-lt"/>
                <a:ea typeface="+mn-ea"/>
                <a:cs typeface="+mn-cs"/>
              </a:rPr>
              <a:t> days, some of us backed their country. Even now, some of our classmates in quarantine.</a:t>
            </a:r>
          </a:p>
          <a:p>
            <a:pPr>
              <a:lnSpc>
                <a:spcPct val="150000"/>
              </a:lnSpc>
              <a:spcAft>
                <a:spcPts val="600"/>
              </a:spcAft>
            </a:pPr>
            <a:endParaRPr lang="tr-TR" sz="2400" dirty="0">
              <a:latin typeface="+mn-lt"/>
              <a:ea typeface="+mn-ea"/>
              <a:cs typeface="+mn-cs"/>
            </a:endParaRPr>
          </a:p>
          <a:p>
            <a:pPr>
              <a:lnSpc>
                <a:spcPct val="150000"/>
              </a:lnSpc>
              <a:spcAft>
                <a:spcPts val="600"/>
              </a:spcAft>
            </a:pPr>
            <a:r>
              <a:rPr lang="tr-TR" sz="2400" dirty="0">
                <a:latin typeface="+mn-lt"/>
                <a:ea typeface="+mn-ea"/>
                <a:cs typeface="+mn-cs"/>
              </a:rPr>
              <a:t>Thank you for your understanding and stay safe.</a:t>
            </a:r>
          </a:p>
          <a:p>
            <a:pPr>
              <a:lnSpc>
                <a:spcPct val="150000"/>
              </a:lnSpc>
              <a:spcAft>
                <a:spcPts val="600"/>
              </a:spcAft>
            </a:pPr>
            <a:endParaRPr lang="tr-TR" sz="2400" dirty="0">
              <a:latin typeface="+mn-lt"/>
              <a:ea typeface="+mn-ea"/>
              <a:cs typeface="+mn-cs"/>
            </a:endParaRPr>
          </a:p>
          <a:p>
            <a:pPr>
              <a:lnSpc>
                <a:spcPct val="150000"/>
              </a:lnSpc>
              <a:spcAft>
                <a:spcPts val="600"/>
              </a:spcAft>
            </a:pPr>
            <a:r>
              <a:rPr lang="tr-TR" sz="2400" dirty="0">
                <a:latin typeface="+mn-lt"/>
                <a:ea typeface="+mn-ea"/>
                <a:cs typeface="+mn-cs"/>
              </a:rPr>
              <a:t>-SMO</a:t>
            </a:r>
            <a:endParaRPr lang="en-US" sz="2400" dirty="0">
              <a:latin typeface="+mn-lt"/>
              <a:ea typeface="+mn-ea"/>
              <a:cs typeface="+mn-cs"/>
            </a:endParaRPr>
          </a:p>
          <a:p>
            <a:pPr indent="-228600">
              <a:lnSpc>
                <a:spcPct val="150000"/>
              </a:lnSpc>
              <a:spcAft>
                <a:spcPts val="600"/>
              </a:spcAft>
              <a:buFont typeface="Arial" panose="020B0604020202020204" pitchFamily="34" charset="0"/>
              <a:buChar char="•"/>
            </a:pPr>
            <a:endParaRPr lang="en-US" sz="2400" dirty="0">
              <a:latin typeface="+mn-lt"/>
              <a:ea typeface="+mn-ea"/>
              <a:cs typeface="+mn-cs"/>
            </a:endParaRPr>
          </a:p>
        </p:txBody>
      </p:sp>
      <p:pic>
        <p:nvPicPr>
          <p:cNvPr id="7" name="Picture 6" descr="A picture containing shirt&#10;&#10;Description automatically generated">
            <a:extLst>
              <a:ext uri="{FF2B5EF4-FFF2-40B4-BE49-F238E27FC236}">
                <a16:creationId xmlns:a16="http://schemas.microsoft.com/office/drawing/2014/main" id="{0F8B3339-FB0F-4107-84BE-D855061BC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28" y="1261657"/>
            <a:ext cx="1901045" cy="1901045"/>
          </a:xfrm>
          <a:prstGeom prst="rect">
            <a:avLst/>
          </a:prstGeom>
        </p:spPr>
      </p:pic>
    </p:spTree>
    <p:extLst>
      <p:ext uri="{BB962C8B-B14F-4D97-AF65-F5344CB8AC3E}">
        <p14:creationId xmlns:p14="http://schemas.microsoft.com/office/powerpoint/2010/main" val="1695127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F2A3C-09B4-4435-B6EF-460BB6B6EE1D}"/>
              </a:ext>
            </a:extLst>
          </p:cNvPr>
          <p:cNvSpPr>
            <a:spLocks noGrp="1"/>
          </p:cNvSpPr>
          <p:nvPr>
            <p:ph type="title"/>
          </p:nvPr>
        </p:nvSpPr>
        <p:spPr>
          <a:xfrm>
            <a:off x="312724" y="3433763"/>
            <a:ext cx="3197013" cy="2743200"/>
          </a:xfrm>
        </p:spPr>
        <p:txBody>
          <a:bodyPr vert="horz" lIns="91440" tIns="45720" rIns="91440" bIns="45720" rtlCol="0" anchor="t">
            <a:normAutofit/>
          </a:bodyPr>
          <a:lstStyle/>
          <a:p>
            <a:pPr algn="ctr"/>
            <a:r>
              <a:rPr lang="en-US" sz="4800" kern="1200" dirty="0">
                <a:solidFill>
                  <a:schemeClr val="bg1"/>
                </a:solidFill>
                <a:latin typeface="+mj-lt"/>
                <a:ea typeface="+mj-ea"/>
                <a:cs typeface="+mj-cs"/>
              </a:rPr>
              <a:t>What is Chat</a:t>
            </a:r>
            <a:r>
              <a:rPr lang="tr-TR" sz="4800" kern="1200" dirty="0">
                <a:solidFill>
                  <a:schemeClr val="bg1"/>
                </a:solidFill>
                <a:latin typeface="+mj-lt"/>
                <a:ea typeface="+mj-ea"/>
                <a:cs typeface="+mj-cs"/>
              </a:rPr>
              <a:t>b</a:t>
            </a:r>
            <a:r>
              <a:rPr lang="en-US" sz="4800" kern="1200" dirty="0">
                <a:solidFill>
                  <a:schemeClr val="bg1"/>
                </a:solidFill>
                <a:latin typeface="+mj-lt"/>
                <a:ea typeface="+mj-ea"/>
                <a:cs typeface="+mj-cs"/>
              </a:rPr>
              <a:t>ot?</a:t>
            </a:r>
          </a:p>
        </p:txBody>
      </p:sp>
      <p:pic>
        <p:nvPicPr>
          <p:cNvPr id="10" name="Picture 9" descr="A close up of a logo&#10;&#10;Description automatically generated">
            <a:extLst>
              <a:ext uri="{FF2B5EF4-FFF2-40B4-BE49-F238E27FC236}">
                <a16:creationId xmlns:a16="http://schemas.microsoft.com/office/drawing/2014/main" id="{03FAAC5C-EB9C-4C45-A2FA-B0C7F9DB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71" y="2122544"/>
            <a:ext cx="914400" cy="914400"/>
          </a:xfrm>
          <a:prstGeom prst="rect">
            <a:avLst/>
          </a:prstGeom>
        </p:spPr>
      </p:pic>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en-US" sz="2400" dirty="0">
                <a:latin typeface="+mn-lt"/>
                <a:ea typeface="+mn-ea"/>
                <a:cs typeface="+mn-cs"/>
              </a:rPr>
              <a:t>A chatbot is an artificial intelligence (AI) software that can simulate a conversation (or a chat) with a user in natural language through messaging applications, websites, mobile apps or through the telephone.</a:t>
            </a:r>
          </a:p>
          <a:p>
            <a:pPr indent="-228600">
              <a:lnSpc>
                <a:spcPct val="150000"/>
              </a:lnSpc>
              <a:spcAft>
                <a:spcPts val="600"/>
              </a:spcAft>
              <a:buFont typeface="Arial" panose="020B0604020202020204" pitchFamily="34" charset="0"/>
              <a:buChar char="•"/>
            </a:pPr>
            <a:endParaRPr lang="en-US" sz="2400" dirty="0">
              <a:latin typeface="+mn-lt"/>
              <a:ea typeface="+mn-ea"/>
              <a:cs typeface="+mn-cs"/>
            </a:endParaRPr>
          </a:p>
        </p:txBody>
      </p:sp>
    </p:spTree>
    <p:extLst>
      <p:ext uri="{BB962C8B-B14F-4D97-AF65-F5344CB8AC3E}">
        <p14:creationId xmlns:p14="http://schemas.microsoft.com/office/powerpoint/2010/main" val="25973942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F2A3C-09B4-4435-B6EF-460BB6B6EE1D}"/>
              </a:ext>
            </a:extLst>
          </p:cNvPr>
          <p:cNvSpPr>
            <a:spLocks noGrp="1"/>
          </p:cNvSpPr>
          <p:nvPr>
            <p:ph type="title"/>
          </p:nvPr>
        </p:nvSpPr>
        <p:spPr>
          <a:xfrm>
            <a:off x="312724" y="3433763"/>
            <a:ext cx="3197013" cy="2743200"/>
          </a:xfrm>
        </p:spPr>
        <p:txBody>
          <a:bodyPr vert="horz" lIns="91440" tIns="45720" rIns="91440" bIns="45720" rtlCol="0" anchor="t">
            <a:normAutofit/>
          </a:bodyPr>
          <a:lstStyle/>
          <a:p>
            <a:pPr algn="ctr"/>
            <a:r>
              <a:rPr lang="en-US" sz="4800" dirty="0">
                <a:solidFill>
                  <a:schemeClr val="bg1"/>
                </a:solidFill>
              </a:rPr>
              <a:t>Why are Chat</a:t>
            </a:r>
            <a:r>
              <a:rPr lang="tr-TR" sz="4800" dirty="0">
                <a:solidFill>
                  <a:schemeClr val="bg1"/>
                </a:solidFill>
              </a:rPr>
              <a:t>bots</a:t>
            </a:r>
            <a:r>
              <a:rPr lang="en-US" sz="4800" dirty="0">
                <a:solidFill>
                  <a:schemeClr val="bg1"/>
                </a:solidFill>
              </a:rPr>
              <a:t> important?</a:t>
            </a:r>
            <a:endParaRPr lang="en-US" sz="4800" kern="1200" dirty="0">
              <a:solidFill>
                <a:schemeClr val="bg1"/>
              </a:solidFill>
              <a:latin typeface="+mj-lt"/>
              <a:ea typeface="+mj-ea"/>
              <a:cs typeface="+mj-cs"/>
            </a:endParaRPr>
          </a:p>
        </p:txBody>
      </p:sp>
      <p:pic>
        <p:nvPicPr>
          <p:cNvPr id="10" name="Picture 9" descr="A close up of a logo&#10;&#10;Description automatically generated">
            <a:extLst>
              <a:ext uri="{FF2B5EF4-FFF2-40B4-BE49-F238E27FC236}">
                <a16:creationId xmlns:a16="http://schemas.microsoft.com/office/drawing/2014/main" id="{03FAAC5C-EB9C-4C45-A2FA-B0C7F9DB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71" y="2122544"/>
            <a:ext cx="914400" cy="914400"/>
          </a:xfrm>
          <a:prstGeom prst="rect">
            <a:avLst/>
          </a:prstGeom>
        </p:spPr>
      </p:pic>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en-US" sz="2400" dirty="0">
                <a:latin typeface="+mn-lt"/>
                <a:ea typeface="+mn-ea"/>
                <a:cs typeface="+mn-cs"/>
              </a:rPr>
              <a:t>A chatbot is often described as one of the most advanced and promising expressions of interaction between humans and machines. However, from a technological point of view, a chatbot only represents the natural evolution of a Question Answering system leveraging Natural Language Processing (NLP). Formulating responses to questions in natural language is one of the most typical Examples of Natural Language Processing applied in various enterprises’ end-use applications.</a:t>
            </a:r>
          </a:p>
          <a:p>
            <a:pPr indent="-228600">
              <a:lnSpc>
                <a:spcPct val="150000"/>
              </a:lnSpc>
              <a:spcAft>
                <a:spcPts val="600"/>
              </a:spcAft>
              <a:buFont typeface="Arial" panose="020B0604020202020204" pitchFamily="34" charset="0"/>
              <a:buChar char="•"/>
            </a:pPr>
            <a:endParaRPr lang="en-US" sz="2400" dirty="0">
              <a:latin typeface="+mn-lt"/>
              <a:ea typeface="+mn-ea"/>
              <a:cs typeface="+mn-cs"/>
            </a:endParaRPr>
          </a:p>
        </p:txBody>
      </p:sp>
    </p:spTree>
    <p:extLst>
      <p:ext uri="{BB962C8B-B14F-4D97-AF65-F5344CB8AC3E}">
        <p14:creationId xmlns:p14="http://schemas.microsoft.com/office/powerpoint/2010/main" val="36128596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40199B-B6EB-43D2-80CA-7750AE2550E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Here is a simple example</a:t>
            </a:r>
          </a:p>
        </p:txBody>
      </p:sp>
    </p:spTree>
    <p:extLst>
      <p:ext uri="{BB962C8B-B14F-4D97-AF65-F5344CB8AC3E}">
        <p14:creationId xmlns:p14="http://schemas.microsoft.com/office/powerpoint/2010/main" val="37170602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tr-TR" sz="2400" dirty="0">
                <a:latin typeface="+mn-lt"/>
                <a:ea typeface="+mn-ea"/>
                <a:cs typeface="+mn-cs"/>
              </a:rPr>
              <a:t>As you can see on the example, user simply selecting given options from chatbot. If we think that as a developer or a company owner; </a:t>
            </a:r>
          </a:p>
          <a:p>
            <a:pPr marL="457200" indent="-457200">
              <a:lnSpc>
                <a:spcPct val="150000"/>
              </a:lnSpc>
              <a:spcAft>
                <a:spcPts val="600"/>
              </a:spcAft>
              <a:buAutoNum type="arabicPeriod"/>
            </a:pPr>
            <a:r>
              <a:rPr lang="tr-TR" sz="1800" i="1" dirty="0">
                <a:solidFill>
                  <a:schemeClr val="accent6">
                    <a:lumMod val="75000"/>
                  </a:schemeClr>
                </a:solidFill>
                <a:latin typeface="+mn-lt"/>
                <a:ea typeface="+mn-ea"/>
                <a:cs typeface="+mn-cs"/>
              </a:rPr>
              <a:t>User is not able to do anything except selecting the option.</a:t>
            </a:r>
          </a:p>
          <a:p>
            <a:pPr marL="457200" indent="-457200">
              <a:lnSpc>
                <a:spcPct val="150000"/>
              </a:lnSpc>
              <a:spcAft>
                <a:spcPts val="600"/>
              </a:spcAft>
              <a:buAutoNum type="arabicPeriod"/>
            </a:pPr>
            <a:r>
              <a:rPr lang="tr-TR" sz="1800" i="1" dirty="0">
                <a:solidFill>
                  <a:schemeClr val="accent6">
                    <a:lumMod val="75000"/>
                  </a:schemeClr>
                </a:solidFill>
                <a:latin typeface="+mn-lt"/>
                <a:ea typeface="+mn-ea"/>
                <a:cs typeface="+mn-cs"/>
              </a:rPr>
              <a:t>Chatbots are responding faster than a real-life call support.</a:t>
            </a:r>
            <a:endParaRPr lang="en-US" sz="1800" i="1" dirty="0">
              <a:solidFill>
                <a:schemeClr val="accent6">
                  <a:lumMod val="75000"/>
                </a:schemeClr>
              </a:solidFill>
              <a:latin typeface="+mn-lt"/>
              <a:ea typeface="+mn-ea"/>
              <a:cs typeface="+mn-cs"/>
            </a:endParaRPr>
          </a:p>
          <a:p>
            <a:pPr marL="457200" indent="-457200">
              <a:lnSpc>
                <a:spcPct val="150000"/>
              </a:lnSpc>
              <a:spcAft>
                <a:spcPts val="600"/>
              </a:spcAft>
              <a:buAutoNum type="arabicPeriod"/>
            </a:pPr>
            <a:r>
              <a:rPr lang="en-US" sz="1800" i="1" dirty="0">
                <a:solidFill>
                  <a:schemeClr val="accent6">
                    <a:lumMod val="75000"/>
                  </a:schemeClr>
                </a:solidFill>
                <a:latin typeface="+mn-lt"/>
                <a:ea typeface="+mn-ea"/>
                <a:cs typeface="+mn-cs"/>
              </a:rPr>
              <a:t>you </a:t>
            </a:r>
            <a:r>
              <a:rPr lang="tr-TR" sz="1800" i="1" dirty="0">
                <a:solidFill>
                  <a:schemeClr val="accent6">
                    <a:lumMod val="75000"/>
                  </a:schemeClr>
                </a:solidFill>
                <a:latin typeface="+mn-lt"/>
                <a:ea typeface="+mn-ea"/>
                <a:cs typeface="+mn-cs"/>
              </a:rPr>
              <a:t>are only paying chatbots</a:t>
            </a:r>
            <a:r>
              <a:rPr lang="en-US" sz="1800" i="1" dirty="0">
                <a:solidFill>
                  <a:schemeClr val="accent6">
                    <a:lumMod val="75000"/>
                  </a:schemeClr>
                </a:solidFill>
                <a:latin typeface="+mn-lt"/>
                <a:ea typeface="+mn-ea"/>
                <a:cs typeface="+mn-cs"/>
              </a:rPr>
              <a:t> once, while you must pay monthly for your employees</a:t>
            </a:r>
            <a:r>
              <a:rPr lang="tr-TR" sz="1800" i="1" dirty="0">
                <a:solidFill>
                  <a:schemeClr val="accent6">
                    <a:lumMod val="75000"/>
                  </a:schemeClr>
                </a:solidFill>
                <a:latin typeface="+mn-lt"/>
                <a:ea typeface="+mn-ea"/>
                <a:cs typeface="+mn-cs"/>
              </a:rPr>
              <a:t> for (live-support etc.)</a:t>
            </a:r>
          </a:p>
          <a:p>
            <a:pPr marL="457200" indent="-457200">
              <a:lnSpc>
                <a:spcPct val="150000"/>
              </a:lnSpc>
              <a:spcAft>
                <a:spcPts val="600"/>
              </a:spcAft>
              <a:buAutoNum type="arabicPeriod"/>
            </a:pPr>
            <a:r>
              <a:rPr lang="tr-TR" sz="1800" i="1" dirty="0">
                <a:solidFill>
                  <a:schemeClr val="accent2">
                    <a:lumMod val="75000"/>
                  </a:schemeClr>
                </a:solidFill>
                <a:latin typeface="+mn-lt"/>
                <a:ea typeface="+mn-ea"/>
                <a:cs typeface="+mn-cs"/>
              </a:rPr>
              <a:t>Limited Answering capacity.</a:t>
            </a:r>
          </a:p>
          <a:p>
            <a:pPr marL="457200" indent="-457200">
              <a:lnSpc>
                <a:spcPct val="150000"/>
              </a:lnSpc>
              <a:spcAft>
                <a:spcPts val="600"/>
              </a:spcAft>
              <a:buAutoNum type="arabicPeriod"/>
            </a:pPr>
            <a:r>
              <a:rPr lang="tr-TR" sz="1800" i="1" dirty="0">
                <a:solidFill>
                  <a:schemeClr val="accent2">
                    <a:lumMod val="75000"/>
                  </a:schemeClr>
                </a:solidFill>
                <a:latin typeface="+mn-lt"/>
                <a:ea typeface="+mn-ea"/>
                <a:cs typeface="+mn-cs"/>
              </a:rPr>
              <a:t>Need to update in some period.</a:t>
            </a:r>
          </a:p>
          <a:p>
            <a:pPr marL="457200" indent="-457200">
              <a:lnSpc>
                <a:spcPct val="150000"/>
              </a:lnSpc>
              <a:spcAft>
                <a:spcPts val="600"/>
              </a:spcAft>
              <a:buAutoNum type="arabicPeriod"/>
            </a:pPr>
            <a:endParaRPr lang="tr-TR" sz="1800" dirty="0">
              <a:latin typeface="+mn-lt"/>
              <a:ea typeface="+mn-ea"/>
              <a:cs typeface="+mn-cs"/>
            </a:endParaRPr>
          </a:p>
        </p:txBody>
      </p:sp>
      <p:pic>
        <p:nvPicPr>
          <p:cNvPr id="7" name="Picture 6">
            <a:extLst>
              <a:ext uri="{FF2B5EF4-FFF2-40B4-BE49-F238E27FC236}">
                <a16:creationId xmlns:a16="http://schemas.microsoft.com/office/drawing/2014/main" id="{8D9F5448-7566-4453-B23A-72BF2FE9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5" y="1607619"/>
            <a:ext cx="3642761" cy="3642761"/>
          </a:xfrm>
          <a:prstGeom prst="rect">
            <a:avLst/>
          </a:prstGeom>
        </p:spPr>
      </p:pic>
      <p:sp>
        <p:nvSpPr>
          <p:cNvPr id="11" name="Title 1">
            <a:extLst>
              <a:ext uri="{FF2B5EF4-FFF2-40B4-BE49-F238E27FC236}">
                <a16:creationId xmlns:a16="http://schemas.microsoft.com/office/drawing/2014/main" id="{941B7964-AAEC-4875-8B3B-6807A8617DF7}"/>
              </a:ext>
            </a:extLst>
          </p:cNvPr>
          <p:cNvSpPr txBox="1">
            <a:spLocks/>
          </p:cNvSpPr>
          <p:nvPr/>
        </p:nvSpPr>
        <p:spPr>
          <a:xfrm>
            <a:off x="-117631" y="5004156"/>
            <a:ext cx="4660881" cy="8013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Aft>
                <a:spcPts val="600"/>
              </a:spcAft>
            </a:pPr>
            <a:r>
              <a:rPr lang="tr-TR" sz="1800" i="1" dirty="0">
                <a:latin typeface="+mn-lt"/>
                <a:ea typeface="+mn-ea"/>
                <a:cs typeface="+mn-cs"/>
              </a:rPr>
              <a:t>(https://nachosbot.business.site)</a:t>
            </a:r>
          </a:p>
        </p:txBody>
      </p:sp>
    </p:spTree>
    <p:extLst>
      <p:ext uri="{BB962C8B-B14F-4D97-AF65-F5344CB8AC3E}">
        <p14:creationId xmlns:p14="http://schemas.microsoft.com/office/powerpoint/2010/main" val="379862144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F2A3C-09B4-4435-B6EF-460BB6B6EE1D}"/>
              </a:ext>
            </a:extLst>
          </p:cNvPr>
          <p:cNvSpPr>
            <a:spLocks noGrp="1"/>
          </p:cNvSpPr>
          <p:nvPr>
            <p:ph type="title"/>
          </p:nvPr>
        </p:nvSpPr>
        <p:spPr>
          <a:xfrm>
            <a:off x="312724" y="3433763"/>
            <a:ext cx="3197013" cy="2743200"/>
          </a:xfrm>
        </p:spPr>
        <p:txBody>
          <a:bodyPr vert="horz" lIns="91440" tIns="45720" rIns="91440" bIns="45720" rtlCol="0" anchor="t">
            <a:normAutofit/>
          </a:bodyPr>
          <a:lstStyle/>
          <a:p>
            <a:pPr algn="ctr"/>
            <a:r>
              <a:rPr lang="tr-TR" sz="4800" dirty="0">
                <a:solidFill>
                  <a:schemeClr val="bg1"/>
                </a:solidFill>
              </a:rPr>
              <a:t>What SMO trying to do in their chabot?</a:t>
            </a:r>
            <a:endParaRPr lang="en-US" sz="4800" kern="1200" dirty="0">
              <a:solidFill>
                <a:schemeClr val="bg1"/>
              </a:solidFill>
              <a:latin typeface="+mj-lt"/>
              <a:ea typeface="+mj-ea"/>
              <a:cs typeface="+mj-cs"/>
            </a:endParaRPr>
          </a:p>
        </p:txBody>
      </p:sp>
      <p:pic>
        <p:nvPicPr>
          <p:cNvPr id="10" name="Picture 9" descr="A close up of a logo&#10;&#10;Description automatically generated">
            <a:extLst>
              <a:ext uri="{FF2B5EF4-FFF2-40B4-BE49-F238E27FC236}">
                <a16:creationId xmlns:a16="http://schemas.microsoft.com/office/drawing/2014/main" id="{03FAAC5C-EB9C-4C45-A2FA-B0C7F9DB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71" y="2122544"/>
            <a:ext cx="914400" cy="914400"/>
          </a:xfrm>
          <a:prstGeom prst="rect">
            <a:avLst/>
          </a:prstGeom>
        </p:spPr>
      </p:pic>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tr-TR" sz="2400" dirty="0">
                <a:latin typeface="+mn-lt"/>
                <a:ea typeface="+mn-ea"/>
                <a:cs typeface="+mn-cs"/>
              </a:rPr>
              <a:t>-Simple Answering System</a:t>
            </a:r>
          </a:p>
          <a:p>
            <a:pPr>
              <a:lnSpc>
                <a:spcPct val="150000"/>
              </a:lnSpc>
              <a:spcAft>
                <a:spcPts val="600"/>
              </a:spcAft>
            </a:pPr>
            <a:r>
              <a:rPr lang="tr-TR" sz="2400" dirty="0">
                <a:latin typeface="+mn-lt"/>
                <a:ea typeface="+mn-ea"/>
                <a:cs typeface="+mn-cs"/>
              </a:rPr>
              <a:t>-Understandable</a:t>
            </a:r>
          </a:p>
          <a:p>
            <a:pPr>
              <a:lnSpc>
                <a:spcPct val="150000"/>
              </a:lnSpc>
              <a:spcAft>
                <a:spcPts val="600"/>
              </a:spcAft>
            </a:pPr>
            <a:r>
              <a:rPr lang="tr-TR" sz="2400" dirty="0">
                <a:latin typeface="+mn-lt"/>
                <a:ea typeface="+mn-ea"/>
                <a:cs typeface="+mn-cs"/>
              </a:rPr>
              <a:t>-Reaches young and old alike</a:t>
            </a:r>
          </a:p>
          <a:p>
            <a:pPr>
              <a:lnSpc>
                <a:spcPct val="150000"/>
              </a:lnSpc>
              <a:spcAft>
                <a:spcPts val="600"/>
              </a:spcAft>
            </a:pPr>
            <a:r>
              <a:rPr lang="tr-TR" sz="2400" dirty="0">
                <a:latin typeface="+mn-lt"/>
                <a:ea typeface="+mn-ea"/>
                <a:cs typeface="+mn-cs"/>
              </a:rPr>
              <a:t>-Well commented and good formed code</a:t>
            </a:r>
          </a:p>
          <a:p>
            <a:pPr>
              <a:lnSpc>
                <a:spcPct val="150000"/>
              </a:lnSpc>
              <a:spcAft>
                <a:spcPts val="600"/>
              </a:spcAft>
            </a:pPr>
            <a:r>
              <a:rPr lang="tr-TR" sz="2400" dirty="0">
                <a:latin typeface="+mn-lt"/>
                <a:ea typeface="+mn-ea"/>
                <a:cs typeface="+mn-cs"/>
              </a:rPr>
              <a:t> </a:t>
            </a:r>
            <a:endParaRPr lang="en-US" sz="2400" dirty="0">
              <a:latin typeface="+mn-lt"/>
              <a:ea typeface="+mn-ea"/>
              <a:cs typeface="+mn-cs"/>
            </a:endParaRPr>
          </a:p>
        </p:txBody>
      </p:sp>
    </p:spTree>
    <p:extLst>
      <p:ext uri="{BB962C8B-B14F-4D97-AF65-F5344CB8AC3E}">
        <p14:creationId xmlns:p14="http://schemas.microsoft.com/office/powerpoint/2010/main" val="329808322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8" name="Diagram 7">
            <a:extLst>
              <a:ext uri="{FF2B5EF4-FFF2-40B4-BE49-F238E27FC236}">
                <a16:creationId xmlns:a16="http://schemas.microsoft.com/office/drawing/2014/main" id="{63C590B7-73A1-48EA-B4D3-B97A28C9A1A3}"/>
              </a:ext>
            </a:extLst>
          </p:cNvPr>
          <p:cNvGraphicFramePr/>
          <p:nvPr>
            <p:extLst>
              <p:ext uri="{D42A27DB-BD31-4B8C-83A1-F6EECF244321}">
                <p14:modId xmlns:p14="http://schemas.microsoft.com/office/powerpoint/2010/main" val="1569659529"/>
              </p:ext>
            </p:extLst>
          </p:nvPr>
        </p:nvGraphicFramePr>
        <p:xfrm>
          <a:off x="767375" y="590635"/>
          <a:ext cx="10657249" cy="6112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83398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F2A3C-09B4-4435-B6EF-460BB6B6EE1D}"/>
              </a:ext>
            </a:extLst>
          </p:cNvPr>
          <p:cNvSpPr>
            <a:spLocks noGrp="1"/>
          </p:cNvSpPr>
          <p:nvPr>
            <p:ph type="title"/>
          </p:nvPr>
        </p:nvSpPr>
        <p:spPr>
          <a:xfrm>
            <a:off x="312724" y="3433763"/>
            <a:ext cx="3197013" cy="2743200"/>
          </a:xfrm>
        </p:spPr>
        <p:txBody>
          <a:bodyPr vert="horz" lIns="91440" tIns="45720" rIns="91440" bIns="45720" rtlCol="0" anchor="t">
            <a:normAutofit/>
          </a:bodyPr>
          <a:lstStyle/>
          <a:p>
            <a:pPr algn="ctr"/>
            <a:r>
              <a:rPr lang="tr-TR" sz="4800" dirty="0">
                <a:solidFill>
                  <a:schemeClr val="bg1"/>
                </a:solidFill>
              </a:rPr>
              <a:t>What we discussed for First Milestone</a:t>
            </a:r>
            <a:endParaRPr lang="en-US" sz="4800" kern="1200" dirty="0">
              <a:solidFill>
                <a:schemeClr val="bg1"/>
              </a:solidFill>
              <a:latin typeface="+mj-lt"/>
              <a:ea typeface="+mj-ea"/>
              <a:cs typeface="+mj-cs"/>
            </a:endParaRPr>
          </a:p>
        </p:txBody>
      </p:sp>
      <p:pic>
        <p:nvPicPr>
          <p:cNvPr id="10" name="Picture 9" descr="A close up of a logo&#10;&#10;Description automatically generated">
            <a:extLst>
              <a:ext uri="{FF2B5EF4-FFF2-40B4-BE49-F238E27FC236}">
                <a16:creationId xmlns:a16="http://schemas.microsoft.com/office/drawing/2014/main" id="{03FAAC5C-EB9C-4C45-A2FA-B0C7F9DB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71" y="2122544"/>
            <a:ext cx="914400" cy="914400"/>
          </a:xfrm>
          <a:prstGeom prst="rect">
            <a:avLst/>
          </a:prstGeom>
        </p:spPr>
      </p:pic>
      <p:sp>
        <p:nvSpPr>
          <p:cNvPr id="6" name="Title 1">
            <a:extLst>
              <a:ext uri="{FF2B5EF4-FFF2-40B4-BE49-F238E27FC236}">
                <a16:creationId xmlns:a16="http://schemas.microsoft.com/office/drawing/2014/main" id="{0F5A4B78-47E8-4383-A88D-DADD7363CE9D}"/>
              </a:ext>
            </a:extLst>
          </p:cNvPr>
          <p:cNvSpPr txBox="1">
            <a:spLocks/>
          </p:cNvSpPr>
          <p:nvPr/>
        </p:nvSpPr>
        <p:spPr>
          <a:xfrm>
            <a:off x="4330719" y="641615"/>
            <a:ext cx="7289799" cy="5533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600"/>
              </a:spcAft>
            </a:pPr>
            <a:r>
              <a:rPr lang="tr-TR" sz="2400" dirty="0">
                <a:latin typeface="+mn-lt"/>
                <a:ea typeface="+mn-ea"/>
                <a:cs typeface="+mn-cs"/>
              </a:rPr>
              <a:t>-We split the things that we are going to do between of us.</a:t>
            </a:r>
          </a:p>
          <a:p>
            <a:pPr>
              <a:lnSpc>
                <a:spcPct val="150000"/>
              </a:lnSpc>
              <a:spcAft>
                <a:spcPts val="600"/>
              </a:spcAft>
            </a:pPr>
            <a:r>
              <a:rPr lang="tr-TR" sz="2400" dirty="0">
                <a:latin typeface="+mn-lt"/>
                <a:ea typeface="+mn-ea"/>
                <a:cs typeface="+mn-cs"/>
              </a:rPr>
              <a:t>-We created our Chatbot Template (First Version).</a:t>
            </a:r>
          </a:p>
          <a:p>
            <a:pPr>
              <a:lnSpc>
                <a:spcPct val="150000"/>
              </a:lnSpc>
              <a:spcAft>
                <a:spcPts val="600"/>
              </a:spcAft>
            </a:pPr>
            <a:r>
              <a:rPr lang="tr-TR" sz="2400" dirty="0">
                <a:latin typeface="+mn-lt"/>
                <a:ea typeface="+mn-ea"/>
                <a:cs typeface="+mn-cs"/>
              </a:rPr>
              <a:t>- We created JFRAME version for Chatbot.</a:t>
            </a:r>
          </a:p>
          <a:p>
            <a:pPr>
              <a:lnSpc>
                <a:spcPct val="150000"/>
              </a:lnSpc>
              <a:spcAft>
                <a:spcPts val="600"/>
              </a:spcAft>
            </a:pPr>
            <a:r>
              <a:rPr lang="tr-TR" sz="2400" dirty="0">
                <a:latin typeface="+mn-lt"/>
                <a:ea typeface="+mn-ea"/>
                <a:cs typeface="+mn-cs"/>
              </a:rPr>
              <a:t>-We commented and well-formed the Code.</a:t>
            </a:r>
          </a:p>
          <a:p>
            <a:pPr>
              <a:lnSpc>
                <a:spcPct val="150000"/>
              </a:lnSpc>
              <a:spcAft>
                <a:spcPts val="600"/>
              </a:spcAft>
            </a:pPr>
            <a:endParaRPr lang="en-US" sz="2400" dirty="0">
              <a:latin typeface="+mn-lt"/>
              <a:ea typeface="+mn-ea"/>
              <a:cs typeface="+mn-cs"/>
            </a:endParaRPr>
          </a:p>
        </p:txBody>
      </p:sp>
    </p:spTree>
    <p:extLst>
      <p:ext uri="{BB962C8B-B14F-4D97-AF65-F5344CB8AC3E}">
        <p14:creationId xmlns:p14="http://schemas.microsoft.com/office/powerpoint/2010/main" val="4424076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441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Yu Gothic UI Semibold</vt:lpstr>
      <vt:lpstr>Arial</vt:lpstr>
      <vt:lpstr>Calibri</vt:lpstr>
      <vt:lpstr>Calibri Light</vt:lpstr>
      <vt:lpstr>Cooper Std Black</vt:lpstr>
      <vt:lpstr>Jokerman</vt:lpstr>
      <vt:lpstr>Office Theme</vt:lpstr>
      <vt:lpstr>Chatbot v1.0</vt:lpstr>
      <vt:lpstr>Before we start</vt:lpstr>
      <vt:lpstr>What is Chatbot?</vt:lpstr>
      <vt:lpstr>Why are Chatbots important?</vt:lpstr>
      <vt:lpstr>Here is a simple example</vt:lpstr>
      <vt:lpstr>PowerPoint Presentation</vt:lpstr>
      <vt:lpstr>What SMO trying to do in their chabot?</vt:lpstr>
      <vt:lpstr>PowerPoint Presentation</vt:lpstr>
      <vt:lpstr>What we discussed for First Milestone</vt:lpstr>
      <vt:lpstr>What we are planning to do for next Milestone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v1.0</dc:title>
  <dc:creator>oguz,sarac</dc:creator>
  <cp:lastModifiedBy>oguz,sarac</cp:lastModifiedBy>
  <cp:revision>10</cp:revision>
  <dcterms:created xsi:type="dcterms:W3CDTF">2020-04-06T20:26:29Z</dcterms:created>
  <dcterms:modified xsi:type="dcterms:W3CDTF">2020-04-07T17:36:35Z</dcterms:modified>
</cp:coreProperties>
</file>