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ir Can Ülkü (Student)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40:58.546" idx="1">
    <p:pos x="6000" y="0"/>
    <p:text>@eulku@sabanciuniv.edu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41:10.439" idx="2">
    <p:pos x="6000" y="0"/>
    <p:text>@eulku@sabanciuniv.edu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42:39.993" idx="3">
    <p:pos x="6000" y="0"/>
    <p:text>@simsekyavuz@sabanciuniv.edu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43:01.534" idx="4">
    <p:pos x="6000" y="0"/>
    <p:text>@simsekyavuz@sabanciuniv.edu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43:31.076" idx="5">
    <p:pos x="6000" y="0"/>
    <p:text>@onma@sabanciuniv.edu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2-30T11:43:41.959" idx="6">
    <p:pos x="6000" y="0"/>
    <p:text>@onma@sabanciuniv.edu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517d76d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517d76d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517d76d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517d76d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517d76d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a517d76d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517d76d5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517d76d5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517d76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a517d76d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517d76d5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a517d76d5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a517d76d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a517d76d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517d76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517d76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517d7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517d7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517d76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517d76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a517d76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a517d76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a517d76d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a517d76d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517d76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a517d76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a517d76d5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a517d76d5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517d76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517d76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517d76d5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517d76d5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 CS-210 Term Project</a:t>
            </a:r>
            <a:endParaRPr sz="5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1" dirty="0"/>
              <a:t>Group-17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Emir Can Ülkü 		26740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Yavuz Mehmet Oğuz Şimşek	27920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Batuhan Kuğuoğlu		26566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Hüseyin Onur Onma		28154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Doğa Turak			27975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Bahri Baran Coşkun		28298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and Random Forest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8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a kNN  and random forest regressor with default values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75" y="1137102"/>
            <a:ext cx="4850724" cy="344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Hypermeter Tuning 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find optimum values for models, hypermeter tuning process is applied to both models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(Finding optimum k and n_estimators)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0" y="99900"/>
            <a:ext cx="3626001" cy="22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962" y="2445000"/>
            <a:ext cx="2641075" cy="25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each feature in the data-set	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1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discarded 3 of the least significant feature to get better 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Discarded features: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-Year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-movieLensID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-imdb-ID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900" y="1152463"/>
            <a:ext cx="43434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rates after hypermeter tuning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150" y="3049638"/>
            <a:ext cx="45910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1900" y="1580750"/>
            <a:ext cx="49815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Contrasting the plotting of Regressors’ results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47100"/>
            <a:ext cx="24636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hypermeter tuning and enhancing our model, we have trained each model again with optimum circumstances.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displayed the output of test data for each model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625" y="1017725"/>
            <a:ext cx="5758680" cy="38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5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Contrasting Regressors’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easier readability, displaying previous results with chart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41" y="1017725"/>
            <a:ext cx="475705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random forest regressor has more accurate outputs, using random forest regressor for our project is more beneficial.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through the data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1600"/>
            <a:ext cx="605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beginning of the project, data preprocessing and cleaning applied to the dataset to obtain a more easy-to-use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displaying and several statistics such as occurrences, total and average rating to foreseen possible outputs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174" y="162975"/>
            <a:ext cx="2348125" cy="48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Going through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times each genre occurred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75" y="1096088"/>
            <a:ext cx="4877025" cy="35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Going through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57600"/>
            <a:ext cx="32037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ratings per genres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350" y="1257612"/>
            <a:ext cx="4970950" cy="36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Forming our initial(null) hypothesis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data processing and evaluating outputs of preprocessing, null hypothesis is being formed.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r>
              <a:rPr lang="en"/>
              <a:t>Our claim is that average rating of Comedy movies is less than %20 of total number of genres. To verify the claim, it will be used pairwise hypothesis testing rather than a single test. Meaning that, each genre’s rating will be compared with Comedy’s rating by Z-Test which brings up 20 distinct hypothesis.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Hypothesis Testing</a:t>
            </a:r>
            <a:endParaRPr sz="2600">
              <a:highlight>
                <a:schemeClr val="lt1"/>
              </a:highlight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4500"/>
            <a:ext cx="2693100" cy="3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each pairwise z-test 8 of the genres’ average rating is less than Comedy.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25" y="1362948"/>
            <a:ext cx="5590774" cy="29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63" y="2750938"/>
            <a:ext cx="1323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49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Z-score and P-value for each individual pair with comedy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24" y="203512"/>
            <a:ext cx="3179076" cy="4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Re-editing Hypothesis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proportion of the genres that average rating is less than comedy is 0.4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initial hypothesis is declined since it was stating that the average is 0.2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Therefore, new hypothesis is set to be 0.5 of the genres has average rating less than comedy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405</Words>
  <Application>Microsoft Office PowerPoint</Application>
  <PresentationFormat>On-screen Show (16:9)</PresentationFormat>
  <Paragraphs>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 CS-210 Term Project</vt:lpstr>
      <vt:lpstr>Going through the data</vt:lpstr>
      <vt:lpstr>Going through the data </vt:lpstr>
      <vt:lpstr>Going through the data </vt:lpstr>
      <vt:lpstr>Forming our initial(null) hypothesis</vt:lpstr>
      <vt:lpstr>Hypothesis Testing</vt:lpstr>
      <vt:lpstr>PowerPoint Presentation</vt:lpstr>
      <vt:lpstr>PowerPoint Presentation</vt:lpstr>
      <vt:lpstr>Re-editing Hypothesis</vt:lpstr>
      <vt:lpstr>kNN and Random Forest</vt:lpstr>
      <vt:lpstr>Hypermeter Tuning </vt:lpstr>
      <vt:lpstr>Importance of each feature in the data-set </vt:lpstr>
      <vt:lpstr>Error rates after hypermeter tuning</vt:lpstr>
      <vt:lpstr>Contrasting the plotting of Regressors’ results</vt:lpstr>
      <vt:lpstr>PowerPoint Presentation</vt:lpstr>
      <vt:lpstr>Contrasting Regressors’ 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CS-210 Term Project (IMDB)</dc:title>
  <cp:lastModifiedBy>YAVUZ MEHMET OĞUZ ŞİMŞEK</cp:lastModifiedBy>
  <cp:revision>3</cp:revision>
  <dcterms:modified xsi:type="dcterms:W3CDTF">2021-12-30T16:54:47Z</dcterms:modified>
</cp:coreProperties>
</file>