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4" r:id="rId6"/>
    <p:sldId id="261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7C7A4-E49A-C16E-04A7-EA054C85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69FF18-A884-87DC-B210-5014C3ACB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507DE-77E1-062A-A09B-D706924D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87B53-3AE6-F7EB-4F39-3DE0799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CF9C7-B52B-F061-5C6B-F3BD7054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59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662B5-ED71-B06D-968C-039ED067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38D23A-D761-F945-906A-653D5590F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89AA67-6FD9-13A0-F0FB-6DDC3D9D6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07957F-519A-9856-010E-0AB4761E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29DFA6-6A74-6083-37E2-0CBF8492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01E03B-4E73-AFCA-E222-89D94A3E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60162-F459-D196-DCB5-2CFC9F60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D94B66-FF56-65A3-5BA2-C805B441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98F40-0B6B-FDFF-B43E-8572798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373D7-4BA0-AE99-DCFF-87E9F1A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BF090-9EFB-21E0-52D9-FFB91E04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99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E4C7DC-D753-1578-9DDE-00C7928AD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6072B-1BE3-7743-7812-DA150B22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99AD1-0A09-E4C9-30CD-12E25BD8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C3E8F-354C-C64F-59CA-5C2D0F35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EC1A8-3035-9AD1-623F-C50BBD1B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8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F7B6A-454B-6977-D2EB-C2A78094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4D3043-810C-B3D7-F139-CBB2B75D4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D414A7-764B-E029-370B-2B8BD03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F457B-902C-6E90-9C77-56C46C85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9C88D2-0B25-9576-0876-CFFC4B2D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82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224A3-3624-6B05-40F2-8BB622F2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761C-A437-B42E-25A4-11E40FDD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8C8A7-64C9-72A8-7784-6B4DFE17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63518-B418-2A2F-A3DA-E6BB22E5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19AF7-412A-A807-288A-B1B05179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4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27AA4-AE43-F85B-611C-8F4293FA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9B46FF-6732-1A9D-B29D-95DBDFD8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7DF2E-3024-8E8B-A8D0-35CCE1FA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DD69F0-5F77-245E-6C75-5D60DAF9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59ACB-64AA-28B9-6753-AC6100AC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5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1707E-FC54-E8C5-0659-1332F942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E7489-040B-C612-347F-D11BAC5A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4572C7-D9D2-80E5-A2F3-356E7BA3C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C86B3D-52C9-C8A2-0355-D8CC95D6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0DA565-216B-6859-D625-9CC35174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9E9F5F-9BEA-39CC-EB05-285BF02A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5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9756A-4487-33F0-E94F-501395F2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FB3FFF-50D3-C12C-D6BA-44C0104E2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995444-A626-3F10-BC72-FA63814C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455C24-8811-5FFC-F4B1-DA809821E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3259BA-40AD-8206-B4D4-359A3A400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26DF11-7354-6544-7990-15380949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34ED4C-E8AA-1BDF-9A88-627AB159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F81090-A1A3-D8ED-3DE6-A1E08274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42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15D24-3E6A-0BD1-B603-128F4E2E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DFD205-E21D-3FF6-A176-0D8D0FE9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153571-1588-12A7-2F97-5DAA45A9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56CF32-1A83-2ED8-067E-4FE1F21A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88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9AECDD-37CE-A784-AC4B-DD863912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040599-D358-5C38-8E51-7A1A3AD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F40FE2-5FD8-3509-ED8C-6509FF4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39A4-0FD8-715A-6716-FCC1CEB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D5495-A3C9-7284-6D5E-FFF3C8EA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3CE4E-FCE3-983F-4F3B-4636536C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E0602-E03D-3B0E-96C7-FCCD4369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60658-08A6-F809-04A4-92183D5F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857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4F62C-DE07-F6B1-2FAF-CA0AD7AC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C6AFB-7413-32F7-8008-A3A174B0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75C1B7-11BD-A78E-2E5A-337B835F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9C83CD-8888-AE7A-8A1F-178C0970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D71AA2-4973-F0B5-5D99-746BA581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F0FD39-32DE-CBAE-B699-4686919C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65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68FE-C0A1-9A65-E815-5E491513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D64AF2-3317-656D-B033-ACB38EED3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9CB924-4922-01E5-36B0-0F2F53AF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9A3E4-8830-4E33-4B20-C45840FB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9B5C8D-2887-CB77-8C84-DDC17F9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35C893-9645-F304-CAAE-27754CBB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960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ADBEF-4A65-60C5-3BF1-51692534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102DE-702F-58EF-E6F0-096A286EB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5EFC9E-D3A5-1253-7E53-B67AE9CD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8D1A4-E6F3-B8D3-0C15-F2F0B95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E276E-8D6B-BD95-CEC2-50A70FCA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5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E612E5-3AAC-0E22-F503-398691195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3E9E69-4D4F-30DC-EA2D-3B33C1ADE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5BA04-3823-F783-84CE-F717AC26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043EE-2991-DFC1-B7F7-DD7D6F79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CCB1E-8EFE-E09B-A1B4-54CFA3D7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57E9-0BBB-C1E6-6951-16FDD4C9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2850C-DE08-AD81-6870-4232A2990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65F71-2A34-E80C-7657-26CAC1F5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D48D2-9217-01A6-4333-D63A972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F89B3-1DF1-8893-AA4B-AAEDE5B6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6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D2983-0143-498D-598C-F56B32E3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CD269-3BF3-D065-DD2F-37A0A171B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BA65A7-1B64-818C-911B-61B275224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572CAE-0D60-D36D-D626-CDA6BBF5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6E5E7A-4B6B-0BE1-43B3-3864C461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738F9-62D9-EA8A-B116-40BEE8BE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0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E3270-9A5C-06B3-4610-85B33020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7B04E1-0587-C0B5-5F3D-B8B101C7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A015A0-65F1-E0CD-8D47-3E1F897E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1F2898-4911-BC95-BB02-D4528FA64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35BC0-D021-BFE1-31CA-5FB807394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065730-7D8A-326C-5CB3-EE1BBE84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4F7C2B-189E-0293-D3B6-4FCBDB69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D298B4-E365-4615-F0B4-35CD49CE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34E4-024E-6D6F-247C-2187C873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BB5616-215D-7F9C-D9A0-303BEFB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23D1FE-BDE3-9E2A-3725-7BBB4327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6D63B2-906D-E43C-240E-FA182D0C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8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3CAB8-C3A3-DC80-5EFE-F1C16D2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9BEDAB-8575-7E7D-0A27-2C123645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40176A-E375-4D1F-0B73-CABFBBC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BD1017-6385-FAE1-91E2-2D0D82F5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7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A2A46C-9F6E-0CD5-19D8-55B98FD8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8EEC74-835D-7491-6BA4-8084D785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12ACD8-EC52-ADB2-AFA9-04A385A3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59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BDEC6-649E-6D1B-8274-21F0911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8C801-92F3-6923-FFE0-E2A4B15E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BCBAFC-19C1-01CF-71A6-8617A1406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FF6A2-8308-33B4-1246-93F75C8F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36088-130C-D8BB-E41B-42730137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F9E43-8AF0-2AF1-0432-E74F8D9B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82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776187-0053-35D0-A1AF-7E935847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2A0A7-E620-E5E2-9F02-C8E774DE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DB4BDC-F0A2-2307-E2AC-63A8DE7C1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48BC-D821-47B2-8F63-406C743A7E5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C61CC-5BB2-5F5D-F40F-366A9E455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7F536-C2EA-5C76-C704-60B6F7FCC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380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2E995E-2E50-97E1-8FEE-25E219BE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CC0FDD-C84F-849D-FB30-71CF2ED9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8416D-4DF3-0A84-0941-66316E8EA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A240-B913-406D-9931-D276DDAD6772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C59E0-8D78-103E-673B-77D5B8B21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6B74CD-D24B-A4F4-08B8-2D9F55580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9B92-6EFB-407C-9F10-A4E1F585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60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godb/mong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5ED69-FA39-F236-BD5C-9AECFDA6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pt-BR" sz="2900"/>
              <a:t>Osmar Gonçalves Vieira	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757393-D1DD-A6DC-0766-2068D76BB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pt-BR" sz="2000"/>
              <a:t>Programador Full Stack Sênior, trabalho com tecnologias Microsoft há mais de dez anos trabalhei desde o Asp Clássico até as mais novas apis no .Net Core 7 passando por diversas arquiteturas tanto no back-end quanto no front-end com html, css, Javascript e frameworks. Estudo Docker e Kubernetes e aplicação mobile com .Net Maui.  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</p:txBody>
      </p:sp>
      <p:pic>
        <p:nvPicPr>
          <p:cNvPr id="5" name="Espaço Reservado para Conteúdo 4" descr="Homem com olhos abertos&#10;&#10;Descrição gerada automaticamente">
            <a:extLst>
              <a:ext uri="{FF2B5EF4-FFF2-40B4-BE49-F238E27FC236}">
                <a16:creationId xmlns:a16="http://schemas.microsoft.com/office/drawing/2014/main" id="{CC0EE7F1-893F-77E7-465E-2643D99D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496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1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D52B8-ACD8-8382-BFF7-9B777291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O que é o mongo DB?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2A7B5-C964-F08F-319E-57360B6D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/>
              <a:t>Document Model / Multi-model</a:t>
            </a:r>
          </a:p>
          <a:p>
            <a:r>
              <a:rPr lang="pt-BR" sz="2400"/>
              <a:t>Escrito em C++</a:t>
            </a:r>
          </a:p>
          <a:p>
            <a:r>
              <a:rPr lang="pt-BR" sz="2400"/>
              <a:t>Opensource – </a:t>
            </a:r>
            <a:r>
              <a:rPr lang="pt-BR" sz="2400">
                <a:hlinkClick r:id="rId2"/>
              </a:rPr>
              <a:t>https://github.com/mongodb/mongo</a:t>
            </a:r>
            <a:endParaRPr lang="pt-BR" sz="2400"/>
          </a:p>
          <a:p>
            <a:r>
              <a:rPr lang="pt-BR" sz="2400"/>
              <a:t>Multi-plataforma</a:t>
            </a:r>
          </a:p>
          <a:p>
            <a:r>
              <a:rPr lang="pt-BR" sz="2400"/>
              <a:t>Recebe e retorna dados em formato JSON, porém armazena dados em formato BSON</a:t>
            </a:r>
          </a:p>
        </p:txBody>
      </p:sp>
    </p:spTree>
    <p:extLst>
      <p:ext uri="{BB962C8B-B14F-4D97-AF65-F5344CB8AC3E}">
        <p14:creationId xmlns:p14="http://schemas.microsoft.com/office/powerpoint/2010/main" val="18866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01A747-CD90-50FE-289B-DFEBD5A0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b="1"/>
              <a:t>Versão Cloud (Saas)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BA7C1-EE0E-A9C6-604E-051C6539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b="1"/>
              <a:t>Mongo DB Atlas </a:t>
            </a:r>
          </a:p>
          <a:p>
            <a:r>
              <a:rPr lang="pt-BR" sz="2400" b="1"/>
              <a:t>Veja: https://www.mongodb.com/cloud/atlas</a:t>
            </a:r>
          </a:p>
        </p:txBody>
      </p:sp>
    </p:spTree>
    <p:extLst>
      <p:ext uri="{BB962C8B-B14F-4D97-AF65-F5344CB8AC3E}">
        <p14:creationId xmlns:p14="http://schemas.microsoft.com/office/powerpoint/2010/main" val="31755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01A747-CD90-50FE-289B-DFEBD5A0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/>
              <a:t>Mediator Pattern com MediatR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BA7C1-EE0E-A9C6-604E-051C6539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sz="1300"/>
              <a:t>Hoje vamos falar do Mediator Pattern, um dos Design Pattern que vem ganhando espaço no ambiente de desenvolvimento e que possui o mediatR, uma biblioteca C# que simplifica e facilita sua implementação.</a:t>
            </a:r>
          </a:p>
          <a:p>
            <a:endParaRPr lang="pt-BR" sz="1300"/>
          </a:p>
          <a:p>
            <a:r>
              <a:rPr lang="pt-BR" sz="1300"/>
              <a:t>O Mediator Pattern cuida das interações entre diferentes objetos, fornecendo uma classe mediadora que coordena todas as interações entre os objetos, visando diminuir o acoplamento e a dependência entre eles e facilitando as manutenções. Portanto, nenhum objeto conversa diretamente com outro, sempre um objeto utilizará a classe mediadora para conversar indiretamente com outros objetos.</a:t>
            </a:r>
          </a:p>
          <a:p>
            <a:endParaRPr lang="pt-BR" sz="1300"/>
          </a:p>
          <a:p>
            <a:r>
              <a:rPr lang="pt-BR" sz="1300"/>
              <a:t>Para exemplificar melhor, consideremos o seguinte cenário: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CFAD9-68C4-F57C-796D-18FF0303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5496" y="2484255"/>
            <a:ext cx="5002348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318A27E-E53F-3946-E018-79732940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pt-BR" sz="2900" b="1"/>
              <a:t>CQRS – O que é? Onde aplicar?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340675-0D0F-EE9B-D9E9-8ED41AA3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700" b="1"/>
              <a:t>CQRS é uma daquelas siglas que está cada vez mais presente em nossas leituras, muitas vezes encontramos o CQRS sendo citado em conteúdos sobre DDD ou padrões de arquitetura escaláveis.</a:t>
            </a:r>
          </a:p>
          <a:p>
            <a:pPr marL="0" indent="0">
              <a:buNone/>
            </a:pPr>
            <a:r>
              <a:rPr lang="pt-BR" sz="1700" b="1"/>
              <a:t>CQRS é um conceito muito importante e você precisa conhecer. Eu costumo dizer que todo arquiteto possui uma “caixa de ferramentas” e o CQRS é o tipo de ferramenta que precisa estar presente na sua caixa.</a:t>
            </a:r>
          </a:p>
          <a:p>
            <a:r>
              <a:rPr lang="pt-BR" sz="1700" b="1"/>
              <a:t>Deadlocks, timeouts e lentidão, seu banco pode estar em chamas.</a:t>
            </a:r>
          </a:p>
          <a:p>
            <a:endParaRPr lang="pt-BR" sz="1700" b="1"/>
          </a:p>
          <a:p>
            <a:endParaRPr lang="pt-BR" sz="1700" b="1"/>
          </a:p>
        </p:txBody>
      </p:sp>
      <p:pic>
        <p:nvPicPr>
          <p:cNvPr id="1032" name="Picture 8" descr="CQRS Banco em Chamas">
            <a:extLst>
              <a:ext uri="{FF2B5EF4-FFF2-40B4-BE49-F238E27FC236}">
                <a16:creationId xmlns:a16="http://schemas.microsoft.com/office/drawing/2014/main" id="{9150BDDE-5AC1-4E4A-8245-DD77FBDF0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r="27583" b="2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11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98328-2EDA-680E-7A28-9398393A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Sincronização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spaço Reservado para Conteúdo 2">
            <a:extLst>
              <a:ext uri="{FF2B5EF4-FFF2-40B4-BE49-F238E27FC236}">
                <a16:creationId xmlns:a16="http://schemas.microsoft.com/office/drawing/2014/main" id="{14973963-7409-9416-9CEF-DA09A427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1700"/>
              <a:t>Existem algumas estratégias para manter as bases de leitura e gravação sincronizadas é necessário escolher a que melhor atende ao seu cenário:</a:t>
            </a:r>
          </a:p>
          <a:p>
            <a:endParaRPr lang="pt-BR" sz="1700"/>
          </a:p>
          <a:p>
            <a:r>
              <a:rPr lang="pt-BR" sz="1700"/>
              <a:t>Atualização automática – Toda alteração de estado de um dado no banco de gravação dispara um processo síncrono para atualização no banco de leitura.</a:t>
            </a:r>
          </a:p>
          <a:p>
            <a:r>
              <a:rPr lang="pt-BR" sz="1700"/>
              <a:t>Atualização eventual – Toda alteração de estado de um dado no banco de gravação dispara um processo assíncrono para atualização no banco de leitura oferecendo uma consistência eventual dos dados.</a:t>
            </a:r>
          </a:p>
          <a:p>
            <a:r>
              <a:rPr lang="pt-BR" sz="1700"/>
              <a:t>Atualização controlada – Um processo periódico e agendado é disparado para sincronizar as bases.</a:t>
            </a:r>
          </a:p>
          <a:p>
            <a:r>
              <a:rPr lang="pt-BR" sz="1700"/>
              <a:t>Atualização sob demanda – Cada consulta verifica a consistência da base de leitura em comparação com a de gravação e força uma atualização caso esteja desatualizada.</a:t>
            </a:r>
          </a:p>
        </p:txBody>
      </p:sp>
    </p:spTree>
    <p:extLst>
      <p:ext uri="{BB962C8B-B14F-4D97-AF65-F5344CB8AC3E}">
        <p14:creationId xmlns:p14="http://schemas.microsoft.com/office/powerpoint/2010/main" val="165828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19843C9-C283-6B18-61D4-28BEBF9D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 me the code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0234D1A-DC83-5900-0144-AD5ECEB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Agradecimentos.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FA3D99-A5B8-E1AC-CD39-CB26A1DC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GitHub: https://github.com/ogvieira100/mongo_db_poc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474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Personalizar design</vt:lpstr>
      <vt:lpstr>Osmar Gonçalves Vieira </vt:lpstr>
      <vt:lpstr>O que é o mongo DB?</vt:lpstr>
      <vt:lpstr>Versão Cloud (Saas)</vt:lpstr>
      <vt:lpstr>Mediator Pattern com MediatR</vt:lpstr>
      <vt:lpstr>CQRS – O que é? Onde aplicar?</vt:lpstr>
      <vt:lpstr>Sincronização</vt:lpstr>
      <vt:lpstr>Show me the code</vt:lpstr>
      <vt:lpstr>Agradecimentos.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Osmar Goncalves Vieira</dc:creator>
  <cp:lastModifiedBy>Osmar Goncalves Vieira</cp:lastModifiedBy>
  <cp:revision>25</cp:revision>
  <dcterms:created xsi:type="dcterms:W3CDTF">2023-08-15T17:38:54Z</dcterms:created>
  <dcterms:modified xsi:type="dcterms:W3CDTF">2023-08-22T11:54:33Z</dcterms:modified>
</cp:coreProperties>
</file>