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84" r:id="rId14"/>
    <p:sldId id="264" r:id="rId15"/>
    <p:sldId id="265" r:id="rId16"/>
    <p:sldId id="266" r:id="rId17"/>
    <p:sldId id="267" r:id="rId18"/>
    <p:sldId id="273" r:id="rId19"/>
    <p:sldId id="274" r:id="rId20"/>
    <p:sldId id="294" r:id="rId21"/>
    <p:sldId id="275" r:id="rId22"/>
    <p:sldId id="277" r:id="rId23"/>
    <p:sldId id="296" r:id="rId24"/>
    <p:sldId id="297" r:id="rId25"/>
    <p:sldId id="298" r:id="rId26"/>
    <p:sldId id="276" r:id="rId27"/>
    <p:sldId id="293" r:id="rId28"/>
    <p:sldId id="295" r:id="rId29"/>
    <p:sldId id="278" r:id="rId30"/>
    <p:sldId id="279" r:id="rId31"/>
    <p:sldId id="292" r:id="rId32"/>
    <p:sldId id="280" r:id="rId33"/>
    <p:sldId id="281" r:id="rId34"/>
    <p:sldId id="283" r:id="rId35"/>
    <p:sldId id="282" r:id="rId36"/>
    <p:sldId id="287" r:id="rId37"/>
    <p:sldId id="288" r:id="rId38"/>
    <p:sldId id="289" r:id="rId39"/>
    <p:sldId id="286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 /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 --hard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checkout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</a:t>
                      </a:r>
                      <a:r>
                        <a:rPr lang="en-US" baseline="0" dirty="0" smtClean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Beware! Don’t forget to add files after edit if you want them in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Undoing things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--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--hard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r>
                        <a:rPr lang="en-US" baseline="0" dirty="0" smtClean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48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revert to undo commits visible to public (creates new fixup commit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commit --amend to modify the last commit instead of removing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Shortcuts?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with a message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“Refactored everything”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Automatically add modified files to index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	NOTE</a:t>
            </a:r>
            <a:r>
              <a:rPr lang="en-US" sz="3200" dirty="0">
                <a:cs typeface="Consolas" panose="020B0609020204030204" pitchFamily="49" charset="0"/>
              </a:rPr>
              <a:t>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gitignore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 smtClean="0"/>
              <a:t># Build results</a:t>
            </a:r>
          </a:p>
          <a:p>
            <a:r>
              <a:rPr lang="en-US" dirty="0" smtClean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 smtClean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copy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– e.g. when a change is not as small as expected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In place and super fast!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5532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- </a:t>
            </a:r>
            <a:r>
              <a:rPr lang="en-US" sz="3200" dirty="0">
                <a:cs typeface="Consolas" panose="020B0609020204030204" pitchFamily="49" charset="0"/>
              </a:rPr>
              <a:t>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374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Show branch history and relationships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same for all branches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-all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5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Register merge tool of your choice in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gitconfig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16521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Usually merge commit is created, having two parents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cs typeface="Consolas" panose="020B0609020204030204" pitchFamily="49" charset="0"/>
              </a:rPr>
              <a:t>see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i="1" dirty="0" smtClean="0">
                <a:cs typeface="Consolas" panose="020B0609020204030204" pitchFamily="49" charset="0"/>
              </a:rPr>
              <a:t>  (but wait for the fast-forward case in a minute)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</a:t>
            </a:r>
            <a:r>
              <a:rPr lang="en-US" sz="3200" dirty="0" smtClean="0">
                <a:cs typeface="Consolas" panose="020B0609020204030204" pitchFamily="49" charset="0"/>
              </a:rPr>
              <a:t>commits from the source branch appear on target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see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You can make target branch see only an aggregate commit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--squash &lt;branch&gt;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71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the usual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4075283"/>
            <a:ext cx="0" cy="8672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8467" y="251784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09199" y="2530662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968069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1"/>
            <a:endCxn id="32" idx="4"/>
          </p:cNvCxnSpPr>
          <p:nvPr/>
        </p:nvCxnSpPr>
        <p:spPr>
          <a:xfrm>
            <a:off x="5180307" y="2958191"/>
            <a:ext cx="890657" cy="10165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67987" y="2588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8742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32624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32624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29090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8629090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5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208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squash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9561" y="4082890"/>
            <a:ext cx="1861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 </a:t>
            </a:r>
          </a:p>
          <a:p>
            <a:r>
              <a:rPr lang="en-US" dirty="0" smtClean="0"/>
              <a:t>     --squash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4075283"/>
            <a:ext cx="0" cy="8672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13074" y="3605231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52470" y="2036954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882630" y="2726892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7513" y="26771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8742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32624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 flipH="1" flipV="1">
            <a:off x="8567242" y="2663068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6381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fast forward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22934" y="2420127"/>
            <a:ext cx="6762" cy="31705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961307" y="474338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68069" y="387814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0548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79328" y="4646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79328" y="38993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19009" y="3489158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359" y="349330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8742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32624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29090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 smtClean="0">
                <a:cs typeface="Consolas" panose="020B0609020204030204" pitchFamily="49" charset="0"/>
              </a:rPr>
              <a:t>always</a:t>
            </a:r>
            <a:r>
              <a:rPr lang="en-US" sz="3200" dirty="0" smtClean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224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Interactive rebase 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TODO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858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796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Delete a branch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485158"/>
            <a:ext cx="1037534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E.g. </a:t>
            </a:r>
            <a:r>
              <a:rPr lang="en-US" sz="2800" dirty="0" smtClean="0">
                <a:cs typeface="Consolas" panose="020B0609020204030204" pitchFamily="49" charset="0"/>
              </a:rPr>
              <a:t>when feature branch is merged into master and no longer needed</a:t>
            </a:r>
            <a:endParaRPr lang="en-US" sz="2800" dirty="0"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-d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 name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pn.canon-europe.com/files/education/infobank/storage_and_archiving/archiving/caption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301" y="2703011"/>
            <a:ext cx="32861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76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0188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</a:t>
            </a:r>
            <a:r>
              <a:rPr lang="en-US" sz="3200" dirty="0">
                <a:cs typeface="Consolas" panose="020B0609020204030204" pitchFamily="49" charset="0"/>
              </a:rPr>
              <a:t>existing </a:t>
            </a:r>
            <a:r>
              <a:rPr lang="en-US" sz="3200" dirty="0" smtClean="0">
                <a:cs typeface="Consolas" panose="020B0609020204030204" pitchFamily="49" charset="0"/>
              </a:rPr>
              <a:t>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817648" y="3775910"/>
            <a:ext cx="2758741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taken 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(once)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42998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remote branch</a:t>
            </a:r>
            <a:endParaRPr lang="en-US" sz="3200" dirty="0" smtClean="0"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TODO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80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remote repositories (remotes)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a remote called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</a:t>
            </a:r>
            <a:r>
              <a:rPr lang="en-US" sz="3200" dirty="0" smtClean="0">
                <a:cs typeface="Consolas" panose="020B0609020204030204" pitchFamily="49" charset="0"/>
              </a:rPr>
              <a:t>hen checking out a branch with the same name as remote’s branch,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 smtClean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 smtClean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 smtClean="0">
                <a:cs typeface="Consolas" panose="020B0609020204030204" pitchFamily="49" charset="0"/>
              </a:rPr>
              <a:t>sends your local changes to the remote repo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Local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 branch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</a:t>
                      </a:r>
                      <a:r>
                        <a:rPr lang="en-US" baseline="0" dirty="0" smtClean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 to the</a:t>
                      </a:r>
                      <a:r>
                        <a:rPr lang="en-US" baseline="0" dirty="0" smtClean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81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Branching strategies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699226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5759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pull requests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92780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 Visual Studio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</a:p>
        </p:txBody>
      </p:sp>
      <p:pic>
        <p:nvPicPr>
          <p:cNvPr id="2050" name="Picture 2" descr="http://www.thebeancounter.com/wp-content/uploads/2015/08/for_dummie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78" y="2646328"/>
            <a:ext cx="6180691" cy="31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95673"/>
            <a:ext cx="2323312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2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840326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Undo working copy changes, but save them</a:t>
            </a:r>
          </a:p>
          <a:p>
            <a:pPr lvl="2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stash [apply]</a:t>
            </a:r>
          </a:p>
          <a:p>
            <a:pPr lvl="2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Migrate commit(s) to any other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cherry-pick &lt;commit&gt;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Creating </a:t>
            </a:r>
            <a:r>
              <a:rPr lang="en-US" sz="3200" dirty="0">
                <a:cs typeface="Consolas" panose="020B0609020204030204" pitchFamily="49" charset="0"/>
              </a:rPr>
              <a:t>a patch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Aggregate several commits into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 --soft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011527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a commit which introduced a regression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bisect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Find when some string first appeared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-S&lt;search term&gt;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Show </a:t>
            </a:r>
            <a:r>
              <a:rPr lang="en-US" sz="3200" dirty="0">
                <a:cs typeface="Consolas" panose="020B0609020204030204" pitchFamily="49" charset="0"/>
              </a:rPr>
              <a:t>today’s work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--after="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yesterday“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pretty=format:%s 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5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8" y="1137831"/>
            <a:ext cx="103068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alias for frequently used commands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alias.daily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‘log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after="yesterday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	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author="Oleg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“’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Rewrite </a:t>
            </a:r>
            <a:r>
              <a:rPr lang="en-US" sz="3200" dirty="0">
                <a:cs typeface="Consolas" panose="020B0609020204030204" pitchFamily="49" charset="0"/>
              </a:rPr>
              <a:t>all commits in a </a:t>
            </a:r>
            <a:r>
              <a:rPr lang="en-US" sz="3200" dirty="0" smtClean="0">
                <a:cs typeface="Consolas" panose="020B0609020204030204" pitchFamily="49" charset="0"/>
              </a:rPr>
              <a:t>branch</a:t>
            </a:r>
          </a:p>
          <a:p>
            <a:pPr marL="0"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filter-branch &lt;operation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874</Words>
  <Application>Microsoft Office PowerPoint</Application>
  <PresentationFormat>Widescreen</PresentationFormat>
  <Paragraphs>465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246</cp:revision>
  <dcterms:created xsi:type="dcterms:W3CDTF">2015-11-01T13:28:42Z</dcterms:created>
  <dcterms:modified xsi:type="dcterms:W3CDTF">2016-02-06T22:52:06Z</dcterms:modified>
</cp:coreProperties>
</file>