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64" r:id="rId14"/>
    <p:sldId id="265" r:id="rId15"/>
    <p:sldId id="266" r:id="rId16"/>
    <p:sldId id="267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Git</a:t>
            </a:r>
            <a:r>
              <a:rPr lang="en-US" sz="6000" dirty="0" smtClean="0"/>
              <a:t> 101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Oleg </a:t>
            </a:r>
            <a:r>
              <a:rPr lang="en-US" dirty="0" err="1" smtClean="0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569494" y="1949115"/>
            <a:ext cx="2237874" cy="453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11" y="1949114"/>
            <a:ext cx="2237874" cy="39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1390" y="1949113"/>
            <a:ext cx="2237874" cy="453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449" y="149993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working 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0180" y="1499936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area /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40947" y="149993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07368" y="2775284"/>
            <a:ext cx="184484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890085" y="2775282"/>
            <a:ext cx="2021305" cy="52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2807368" y="3712851"/>
            <a:ext cx="183281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2807368" y="4743002"/>
            <a:ext cx="610402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 --hard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2807368" y="5983339"/>
            <a:ext cx="6104022" cy="4352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checkout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76749"/>
              </p:ext>
            </p:extLst>
          </p:nvPr>
        </p:nvGraphicFramePr>
        <p:xfrm>
          <a:off x="481449" y="16170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</a:t>
                      </a:r>
                      <a:r>
                        <a:rPr lang="en-US" baseline="0" dirty="0" smtClean="0"/>
                        <a:t>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2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705" y="124326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7907"/>
              </p:ext>
            </p:extLst>
          </p:nvPr>
        </p:nvGraphicFramePr>
        <p:xfrm>
          <a:off x="481449" y="40511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84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705" y="3681663"/>
            <a:ext cx="68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Beware! Don’t forget to add files after edit if you want them in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Undoing things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338"/>
              </p:ext>
            </p:extLst>
          </p:nvPr>
        </p:nvGraphicFramePr>
        <p:xfrm>
          <a:off x="540084" y="116247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--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 --hard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r>
                        <a:rPr lang="en-US" baseline="0" dirty="0" smtClean="0"/>
                        <a:t> HEAD~1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7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032" y="5612553"/>
            <a:ext cx="729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use </a:t>
            </a:r>
            <a:r>
              <a:rPr lang="en-US" dirty="0" err="1" smtClean="0"/>
              <a:t>git</a:t>
            </a:r>
            <a:r>
              <a:rPr lang="en-US" dirty="0" smtClean="0"/>
              <a:t> revert to undo commits visible to public (creates new fixup 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379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</a:t>
            </a:r>
            <a:r>
              <a:rPr lang="en-US" sz="4400" dirty="0" err="1" smtClean="0"/>
              <a:t>gitignore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1449" y="1295901"/>
            <a:ext cx="644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onsolas" panose="020B0609020204030204" pitchFamily="49" charset="0"/>
              </a:rPr>
              <a:t>Files never meant to be in the repository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Commit into repository to be used by all members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449" y="2104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User-specific files</a:t>
            </a:r>
          </a:p>
          <a:p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r>
              <a:rPr lang="en-US" dirty="0"/>
              <a:t>*.user</a:t>
            </a:r>
          </a:p>
          <a:p>
            <a:endParaRPr lang="en-US" dirty="0"/>
          </a:p>
          <a:p>
            <a:r>
              <a:rPr lang="en-US" dirty="0" smtClean="0"/>
              <a:t># Build results</a:t>
            </a:r>
          </a:p>
          <a:p>
            <a:r>
              <a:rPr lang="en-US" dirty="0" smtClean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</a:t>
            </a:r>
            <a:r>
              <a:rPr lang="en-US" dirty="0"/>
              <a:t>/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ebugPublic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eleases</a:t>
            </a:r>
            <a:r>
              <a:rPr lang="en-US" dirty="0"/>
              <a:t>/</a:t>
            </a:r>
          </a:p>
          <a:p>
            <a:r>
              <a:rPr lang="en-US" dirty="0"/>
              <a:t>x64/</a:t>
            </a:r>
          </a:p>
          <a:p>
            <a:r>
              <a:rPr lang="en-US" dirty="0"/>
              <a:t>x86/</a:t>
            </a:r>
          </a:p>
          <a:p>
            <a:r>
              <a:rPr lang="en-US" dirty="0"/>
              <a:t>build/</a:t>
            </a:r>
          </a:p>
          <a:p>
            <a:r>
              <a:rPr lang="en-US" dirty="0" err="1"/>
              <a:t>bld</a:t>
            </a:r>
            <a:r>
              <a:rPr lang="en-US" dirty="0"/>
              <a:t>/</a:t>
            </a:r>
          </a:p>
          <a:p>
            <a:r>
              <a:rPr lang="en-US" dirty="0"/>
              <a:t>[Bb]in/</a:t>
            </a:r>
          </a:p>
          <a:p>
            <a:r>
              <a:rPr lang="en-US" dirty="0"/>
              <a:t>[</a:t>
            </a:r>
            <a:r>
              <a:rPr lang="en-US" dirty="0" err="1"/>
              <a:t>Oo</a:t>
            </a:r>
            <a:r>
              <a:rPr lang="en-US" dirty="0"/>
              <a:t>]</a:t>
            </a:r>
            <a:r>
              <a:rPr lang="en-US" dirty="0" err="1"/>
              <a:t>bj</a:t>
            </a:r>
            <a:r>
              <a:rPr lang="en-US" dirty="0"/>
              <a:t>/</a:t>
            </a:r>
          </a:p>
        </p:txBody>
      </p:sp>
      <p:pic>
        <p:nvPicPr>
          <p:cNvPr id="3074" name="Picture 2" descr="http://blogs.odiario.com/fernandarossi/wp-content/uploads/sites/84/2012/11/macacos-texto-e1353412692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7" y="3305090"/>
            <a:ext cx="5360594" cy="26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History and time travel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649312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Go back and forth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&lt;commit&gt;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>Bonus: From any point, you can mess with the code and start a new branch!</a:t>
            </a: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1.staticflickr.com/5/4068/4660187571_8a5c3f38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3790450"/>
            <a:ext cx="3341437" cy="25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14622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Referencing commits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915663"/>
            <a:ext cx="110530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SHA-1 hash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not sequential because of distributed nature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usually several first digits are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branch name</a:t>
            </a:r>
            <a:r>
              <a:rPr lang="en-US" sz="3200" dirty="0" smtClean="0"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top commit of the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HEAD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are we 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</a:t>
            </a:r>
          </a:p>
          <a:p>
            <a:pPr marL="0"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parent, the commit before where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commits before etc.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Diffs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62473"/>
            <a:ext cx="62969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Difference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</p:txBody>
      </p:sp>
      <p:pic>
        <p:nvPicPr>
          <p:cNvPr id="2052" name="Picture 4" descr="Spot_the_difference.png (700×38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14" y="1098884"/>
            <a:ext cx="4407422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766267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a new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&lt;branch name&gt;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Takes all changes from working 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copy!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Switch </a:t>
            </a:r>
            <a:r>
              <a:rPr lang="en-US" sz="3200" dirty="0" smtClean="0">
                <a:cs typeface="Consolas" panose="020B0609020204030204" pitchFamily="49" charset="0"/>
              </a:rPr>
              <a:t>to a branch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&lt;branch name&gt;</a:t>
            </a:r>
          </a:p>
          <a:p>
            <a:pPr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In place and super fast!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5" y="178927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1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9297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List all branches available</a:t>
            </a: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current branch: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- </a:t>
            </a:r>
            <a:r>
              <a:rPr lang="en-US" sz="3200" dirty="0">
                <a:cs typeface="Consolas" panose="020B0609020204030204" pitchFamily="49" charset="0"/>
              </a:rPr>
              <a:t>is visible in Bash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shown in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Newly created branch inherits </a:t>
            </a:r>
            <a:r>
              <a:rPr lang="en-US" sz="3200" dirty="0" smtClean="0">
                <a:cs typeface="Consolas" panose="020B0609020204030204" pitchFamily="49" charset="0"/>
              </a:rPr>
              <a:t>parent commits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smtClean="0">
                <a:cs typeface="Consolas" panose="020B0609020204030204" pitchFamily="49" charset="0"/>
              </a:rPr>
              <a:t>see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en-US" sz="3200" dirty="0" smtClean="0">
                <a:cs typeface="Consolas" panose="020B0609020204030204" pitchFamily="49" charset="0"/>
              </a:rPr>
              <a:t>and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2" y="155666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7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216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Merge a branch</a:t>
            </a: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Register merge tool of your choice in</a:t>
            </a:r>
            <a:r>
              <a:rPr lang="en-US" sz="3200" dirty="0" smtClean="0"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cs typeface="Consolas" panose="020B0609020204030204" pitchFamily="49" charset="0"/>
              </a:rPr>
              <a:t>gitconfig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99" y="1006391"/>
            <a:ext cx="3028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Distributed version control system</a:t>
            </a:r>
          </a:p>
          <a:p>
            <a:r>
              <a:rPr lang="en-US" sz="2800" i="1" dirty="0" smtClean="0"/>
              <a:t>	no central repository is necessary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Developed by Linus Torvalds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for </a:t>
            </a:r>
            <a:r>
              <a:rPr lang="en-US" sz="2800" i="1" dirty="0" smtClean="0"/>
              <a:t>unconventional</a:t>
            </a:r>
            <a:r>
              <a:rPr lang="en-US" sz="2800" dirty="0" smtClean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Loved by everyone</a:t>
            </a:r>
          </a:p>
          <a:p>
            <a:pPr lvl="1"/>
            <a:r>
              <a:rPr lang="en-US" sz="2800" dirty="0" smtClean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1652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merge commit has two parents, </a:t>
            </a:r>
            <a:r>
              <a:rPr lang="en-US" sz="3200" dirty="0" smtClean="0">
                <a:cs typeface="Consolas" panose="020B0609020204030204" pitchFamily="49" charset="0"/>
              </a:rPr>
              <a:t>see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cs typeface="Consolas" panose="020B0609020204030204" pitchFamily="49" charset="0"/>
              </a:rPr>
              <a:t>see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–all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All commits from the source branch appear on target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see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You can make target branch see only an aggregate commit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--squash &lt;branch&gt;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947" y="393032"/>
            <a:ext cx="2420853" cy="23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6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Rebase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93978"/>
            <a:ext cx="1085130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cs typeface="Consolas" panose="020B0609020204030204" pitchFamily="49" charset="0"/>
              </a:rPr>
              <a:t>A sneaky merge rewriting target branch commits as if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changes from source branch were </a:t>
            </a:r>
            <a:r>
              <a:rPr lang="en-US" sz="3200" i="1" dirty="0" smtClean="0">
                <a:cs typeface="Consolas" panose="020B0609020204030204" pitchFamily="49" charset="0"/>
              </a:rPr>
              <a:t>always</a:t>
            </a:r>
            <a:r>
              <a:rPr lang="en-US" sz="3200" dirty="0" smtClean="0">
                <a:cs typeface="Consolas" panose="020B0609020204030204" pitchFamily="49" charset="0"/>
              </a:rPr>
              <a:t> there!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Useful for merging changes from upstream into a private branch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Rebase a branch</a:t>
            </a: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rebase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--continue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Why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Exemplary branches support</a:t>
            </a:r>
          </a:p>
          <a:p>
            <a:r>
              <a:rPr lang="en-US" sz="2800" dirty="0" smtClean="0"/>
              <a:t>	branching was never so easy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Very powerful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do everything		</a:t>
            </a:r>
            <a:r>
              <a:rPr lang="en-US" sz="1400" dirty="0" smtClean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Github</a:t>
            </a:r>
            <a:endParaRPr lang="en-US" sz="3200" dirty="0" smtClean="0"/>
          </a:p>
          <a:p>
            <a:pPr lvl="1"/>
            <a:r>
              <a:rPr lang="en-US" sz="2800" dirty="0" smtClean="0"/>
              <a:t>	every OSS project alive migrated to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6054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 err="1" smtClean="0"/>
              <a:t>swiss</a:t>
            </a:r>
            <a:r>
              <a:rPr lang="en-US" sz="1000" dirty="0" smtClean="0"/>
              <a:t> knife is </a:t>
            </a:r>
            <a:r>
              <a:rPr lang="en-US" sz="1000" dirty="0" smtClean="0"/>
              <a:t>taken </a:t>
            </a:r>
            <a:r>
              <a:rPr lang="en-US" sz="1000" dirty="0" smtClean="0"/>
              <a:t>from http://stevelosh.com/blog/2010/01/the-real-difference-between-mercurial-and-git/</a:t>
            </a:r>
            <a:endParaRPr lang="en-US" sz="1000" dirty="0"/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What’s not so good?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33450" y="1895475"/>
            <a:ext cx="787491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Command names sometimes are weird</a:t>
            </a:r>
          </a:p>
          <a:p>
            <a:r>
              <a:rPr lang="en-US" sz="3200" dirty="0" smtClean="0"/>
              <a:t>	</a:t>
            </a:r>
            <a:r>
              <a:rPr lang="en-US" sz="2400" dirty="0" smtClean="0"/>
              <a:t>checkout -b to create branch? oh well…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288632"/>
            <a:ext cx="2533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Installing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Learned to love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Know the difference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Primary </a:t>
            </a:r>
            <a:r>
              <a:rPr lang="en-US" sz="3200" dirty="0" err="1" smtClean="0"/>
              <a:t>git</a:t>
            </a:r>
            <a:r>
              <a:rPr lang="en-US" sz="3200" dirty="0" smtClean="0"/>
              <a:t> interface is a command line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Many other clients are present</a:t>
            </a:r>
          </a:p>
          <a:p>
            <a:pPr lvl="1"/>
            <a:r>
              <a:rPr lang="en-US" sz="2400" dirty="0" err="1" smtClean="0"/>
              <a:t>TortoiseGit</a:t>
            </a:r>
            <a:r>
              <a:rPr lang="en-US" sz="2400" dirty="0" smtClean="0"/>
              <a:t>, IDE built-in, GitHub for Windows..</a:t>
            </a:r>
            <a:r>
              <a:rPr lang="en-US" sz="3200" dirty="0" smtClean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Tasks betters suited to GUI are outsourced to tools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e.g. merge/diff tools: </a:t>
            </a:r>
            <a:r>
              <a:rPr lang="en-US" sz="2400" dirty="0" err="1"/>
              <a:t>K</a:t>
            </a:r>
            <a:r>
              <a:rPr lang="en-US" sz="2400" dirty="0" err="1" smtClean="0"/>
              <a:t>Diff</a:t>
            </a:r>
            <a:r>
              <a:rPr lang="en-US" sz="2400" dirty="0" smtClean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Let’s start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Everyday churn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Vim first aid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9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462</Words>
  <Application>Microsoft Office PowerPoint</Application>
  <PresentationFormat>Widescreen</PresentationFormat>
  <Paragraphs>267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143</cp:revision>
  <dcterms:created xsi:type="dcterms:W3CDTF">2015-11-01T13:28:42Z</dcterms:created>
  <dcterms:modified xsi:type="dcterms:W3CDTF">2016-01-17T19:24:44Z</dcterms:modified>
</cp:coreProperties>
</file>