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45cfdd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45cfdd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645cfdd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645cfdd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b4325b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b4325b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b4325b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b4325b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b4325b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b4325b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9b4325bb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9b4325bb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b4325b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b4325b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b4325b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b4325b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b4325b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b4325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45cfddf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45cfdd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b4325b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b4325b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b4325bb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b4325b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9ce0f99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9ce0f99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9ce0f9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9ce0f9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45cfd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45cfd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45cfdd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45cfdd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Stroke Analysis</a:t>
            </a:r>
            <a:endParaRPr sz="7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stroke is a medical condition in which poor blood flow to the brain causes cell death. It occurs when a blood vessel that carries oxygen and nutrients to the brain is either blocked by a clot or bursts or ruptures (Wikipedia).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Hypothesis</a:t>
            </a:r>
            <a:endParaRPr sz="4500"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572000" y="559950"/>
            <a:ext cx="4338600" cy="40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Null Hypothesis (Ho)</a:t>
            </a:r>
            <a:r>
              <a:rPr lang="en" sz="2000"/>
              <a:t>: Risk of getting a stroke is evenly distributed among all age groups.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Alternative Hypothesis (Ha)</a:t>
            </a:r>
            <a:r>
              <a:rPr lang="en" sz="2000"/>
              <a:t>: Individuals between the age of 75-79 have the highest risk of getting a stroke.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20"/>
              <a:t>Research Findings</a:t>
            </a:r>
            <a:endParaRPr sz="48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58525" y="321000"/>
            <a:ext cx="8677800" cy="8274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Bivariate Analysis - </a:t>
            </a:r>
            <a:r>
              <a:rPr lang="en">
                <a:solidFill>
                  <a:srgbClr val="FFFFFF"/>
                </a:solidFill>
              </a:rPr>
              <a:t>Age factor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939500" y="1891300"/>
            <a:ext cx="3837000" cy="22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hen one reaches a particular age,roughly 50 and above chances of getting a stroke also increase.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5" y="1451625"/>
            <a:ext cx="4149150" cy="3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58525" y="321000"/>
            <a:ext cx="8517900" cy="8274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Bivariate Analysis-</a:t>
            </a:r>
            <a:r>
              <a:rPr lang="en">
                <a:solidFill>
                  <a:srgbClr val="FFFFFF"/>
                </a:solidFill>
              </a:rPr>
              <a:t> Average Glucose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4939500" y="1891300"/>
            <a:ext cx="3837000" cy="22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 the age increases the glucose level also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positive </a:t>
            </a:r>
            <a:r>
              <a:rPr lang="en"/>
              <a:t>correlation</a:t>
            </a:r>
            <a:r>
              <a:rPr lang="en"/>
              <a:t> between the average glucose and 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800"/>
            <a:ext cx="4151325" cy="29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65500" y="150075"/>
            <a:ext cx="3636600" cy="41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within the age bracket 75-79 have the highest risk of getting stroke.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825" y="54575"/>
            <a:ext cx="5116675" cy="49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79150" y="245575"/>
            <a:ext cx="4045200" cy="39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working in the private sector contribute the highest </a:t>
            </a:r>
            <a:r>
              <a:rPr lang="en"/>
              <a:t>proportion</a:t>
            </a:r>
            <a:r>
              <a:rPr lang="en"/>
              <a:t> of the people affected by stroke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61" y="60625"/>
            <a:ext cx="4454139" cy="40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06425" y="1193850"/>
            <a:ext cx="4045200" cy="27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Hypertension is common in middle aged and old age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9225"/>
            <a:ext cx="4572000" cy="45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65500" y="682150"/>
            <a:ext cx="4045200" cy="28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obesity, defined by BMI is a significant risk factor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8225"/>
            <a:ext cx="4514400" cy="49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4581525"/>
            <a:ext cx="12954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65500" y="436575"/>
            <a:ext cx="4045200" cy="3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Unhappily married or divorced individuals have a very high risk of getting stroke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25" y="327425"/>
            <a:ext cx="3436575" cy="44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912" y="4270325"/>
            <a:ext cx="1764088" cy="5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60950" y="1282450"/>
            <a:ext cx="8222100" cy="3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Null Hypothesis (Ho)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: Risk of getting a stroke is evenly distributed among all age groups.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From the study, risk of getting stroke is </a:t>
            </a:r>
            <a:r>
              <a:rPr b="1" lang="en" sz="2500" u="sng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 evenly distributed among all age groups.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individuals between the age of 75-79 have the highest risk of getting a stroke.  Therefore, we reject the null hypothesis.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460950" y="231925"/>
            <a:ext cx="8222100" cy="9075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861475"/>
            <a:ext cx="45138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Dredgers</a:t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590900" y="2660425"/>
            <a:ext cx="5962200" cy="17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0"/>
              <a:t>Ezra Mageto			4.  Mary Mbugua</a:t>
            </a:r>
            <a:endParaRPr sz="2700"/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0"/>
              <a:t>Vivian Katheu		5. Kelvin Njunge</a:t>
            </a:r>
            <a:endParaRPr sz="2700"/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0"/>
              <a:t>Lawrence Ondieki - TL</a:t>
            </a:r>
            <a:endParaRPr sz="27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300" y="484562"/>
            <a:ext cx="3007475" cy="217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551675" y="1604425"/>
            <a:ext cx="8222100" cy="9075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886325" y="2931150"/>
            <a:ext cx="76701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recommend that individuals who fall in the age bracket of 75 - 79 should: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 access to quality food and practice of proper dietary habits.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 given access to quality health care (Medication/physiotherapy/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speech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therapy/etc).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a healthy working environment.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Belong to social support systems to avoid being alone and depressed.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530225" y="711400"/>
            <a:ext cx="5783400" cy="7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537050" y="1650825"/>
            <a:ext cx="60894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Problem Statement.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Objectives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Hypothesis.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Research Findings.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Recommendations.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572000" y="55175"/>
            <a:ext cx="4572000" cy="50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Signs of Stroke in Men and Women(CDC)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Sudden numbness or weakness in the face, arm, or leg, especially on one side of the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confusion, trouble speaking, or difficulty understanding speech.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trouble seeing in one or both eyes.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trouble walking, dizziness, loss of balance, or lack of coordination.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severe headache with no known cause.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75"/>
            <a:ext cx="4452574" cy="34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100" y="3642750"/>
            <a:ext cx="4452600" cy="12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Call for emergency help (911/112) right away if you or someone else has any of these symptoms</a:t>
            </a:r>
            <a:r>
              <a:rPr lang="en" sz="2300"/>
              <a:t>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3850" y="46275"/>
            <a:ext cx="8766900" cy="8133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Context</a:t>
            </a:r>
            <a:endParaRPr sz="5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125"/>
            <a:ext cx="5178400" cy="40787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5178400" y="963125"/>
            <a:ext cx="38808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Globally, 7 of the 10 leading causes of deaths in 2019 were noncommunicable diseases. These seven causes accounted for 44% of all deaths or 80% of the top 10. However, all noncommunicable diseases together accounted for 74% of deaths globally in 2019.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Stroke is the 2nd leading cause of death globally, responsible for approximately 11% of total deaths.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130600"/>
            <a:ext cx="8368200" cy="921900"/>
          </a:xfrm>
          <a:prstGeom prst="rect">
            <a:avLst/>
          </a:prstGeom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Statement</a:t>
            </a:r>
            <a:endParaRPr sz="4500"/>
          </a:p>
        </p:txBody>
      </p:sp>
      <p:sp>
        <p:nvSpPr>
          <p:cNvPr id="97" name="Google Shape;97;p18"/>
          <p:cNvSpPr txBox="1"/>
          <p:nvPr/>
        </p:nvSpPr>
        <p:spPr>
          <a:xfrm>
            <a:off x="387900" y="1052500"/>
            <a:ext cx="84939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World Health Organization (WHO), stroke is a number 2 leading cause of global deaths in 2019.</a:t>
            </a:r>
            <a:r>
              <a:rPr i="1"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24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Stroke most of the time causes long 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 disability. This affects people severely, in terms of their productive life and as such, stroke poses a significant threat to global health.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General Objective</a:t>
            </a:r>
            <a:endParaRPr sz="4000"/>
          </a:p>
        </p:txBody>
      </p:sp>
      <p:sp>
        <p:nvSpPr>
          <p:cNvPr id="103" name="Google Shape;103;p19"/>
          <p:cNvSpPr txBox="1"/>
          <p:nvPr/>
        </p:nvSpPr>
        <p:spPr>
          <a:xfrm>
            <a:off x="387900" y="1379975"/>
            <a:ext cx="8028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analyze the factors that contribute to getting a stroke and the extent to which they increase or decrease the chances of getting a stroke.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337875"/>
            <a:ext cx="8368200" cy="6861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Specific Objectives</a:t>
            </a:r>
            <a:endParaRPr sz="4000"/>
          </a:p>
        </p:txBody>
      </p:sp>
      <p:sp>
        <p:nvSpPr>
          <p:cNvPr id="109" name="Google Shape;109;p20"/>
          <p:cNvSpPr/>
          <p:nvPr/>
        </p:nvSpPr>
        <p:spPr>
          <a:xfrm>
            <a:off x="432350" y="1264088"/>
            <a:ext cx="2469300" cy="1668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432350" y="1304875"/>
            <a:ext cx="20070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gender is more prone to getting a stroke?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044775" y="1304875"/>
            <a:ext cx="2760600" cy="144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336150" y="1284175"/>
            <a:ext cx="2257200" cy="14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likely to get a stroke based on their marital status?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948500" y="1304875"/>
            <a:ext cx="2760600" cy="144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6490150" y="1234975"/>
            <a:ext cx="2159700" cy="14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age group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the highest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of getting a stroke?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33625" y="3172813"/>
            <a:ext cx="2469300" cy="16686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046050" y="3213600"/>
            <a:ext cx="2760600" cy="1440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949775" y="3258625"/>
            <a:ext cx="2760600" cy="1497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433625" y="3381023"/>
            <a:ext cx="22572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type of work affect your chances of getting a stroke?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6161875" y="3286813"/>
            <a:ext cx="2547300" cy="14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smoking,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disease and hypertension cause a stroke?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3258750" y="3213600"/>
            <a:ext cx="2547300" cy="14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body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mass index (BMI) level affect the chances of getting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stroke?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46750" y="262625"/>
            <a:ext cx="7670100" cy="6516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 Process</a:t>
            </a:r>
            <a:endParaRPr sz="4000"/>
          </a:p>
        </p:txBody>
      </p:sp>
      <p:sp>
        <p:nvSpPr>
          <p:cNvPr id="126" name="Google Shape;126;p21"/>
          <p:cNvSpPr txBox="1"/>
          <p:nvPr/>
        </p:nvSpPr>
        <p:spPr>
          <a:xfrm>
            <a:off x="746750" y="1163625"/>
            <a:ext cx="76701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used the foll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owing during the analysis process:-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-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Collab notebook.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-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Tableau Public for visualization.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-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Trello for project tracking.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-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Slides for presentation.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-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docs for data report.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