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4" r:id="rId2"/>
  </p:sldMasterIdLst>
  <p:sldIdLst>
    <p:sldId id="350" r:id="rId3"/>
    <p:sldId id="315" r:id="rId4"/>
    <p:sldId id="311" r:id="rId5"/>
    <p:sldId id="351" r:id="rId6"/>
    <p:sldId id="326" r:id="rId7"/>
    <p:sldId id="316" r:id="rId8"/>
    <p:sldId id="325" r:id="rId9"/>
    <p:sldId id="259" r:id="rId10"/>
    <p:sldId id="335" r:id="rId11"/>
    <p:sldId id="353" r:id="rId12"/>
    <p:sldId id="317" r:id="rId13"/>
    <p:sldId id="357" r:id="rId14"/>
    <p:sldId id="355" r:id="rId15"/>
    <p:sldId id="359" r:id="rId16"/>
    <p:sldId id="3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6643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27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28BF2C-FD3F-4BC1-9681-D9CC253C7506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8A446D2-98C7-45E7-B19F-123D3BEAE1E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EDC21F-91B9-4FC1-BD92-B73D3024360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C7B542A-B0D0-4B8E-AB5E-BF10755CADFB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678BF8A-AFF6-4BEF-9E92-33BBE80839B8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1CF5C7-E081-40B8-8125-059CA21F48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EA9FEF5-283D-4964-8257-841DFA7F4B9A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13ACD6-F114-415B-A1F9-A07B12BC5A3B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5BAF14C-2FAF-49D5-8DE7-0464172FC380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8A158EF-20BB-48F4-9C13-1B0465152FFE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9E77D7-6247-4FDC-AFE3-CFFCB6B71D51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61081F-5F1A-4018-A6BA-13BEB671FD04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DD92725B-EBC5-4981-8E6A-519EBCDA6916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B7AC7EBE-2DEA-455B-804E-D4266757B10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62CDEA1F-2ED1-4167-AB42-5942E4230444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47694936-5C73-41FD-9478-F1EE856A3736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726050A1-0D65-432F-9025-002D1F9D16D2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6E93A2EE-533E-4173-B9C1-230F88A434D6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E1BD616-0CF2-4769-BF9B-3DA738C39A7E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6CBACA6-DCCA-4141-88D1-A0F35CE0CE9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D864FA-A0BC-492E-BF4D-88C9CC2B47B1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EED5E027-9868-480D-BCAF-3CB2A4760A8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1F8E4CC-7F51-4081-861E-1765E691CB7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5B86C1D0-37CE-4CE6-8F5F-45D6D9096D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501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634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0" hasCustomPrompt="1"/>
          </p:nvPr>
        </p:nvSpPr>
        <p:spPr>
          <a:xfrm rot="10800000" flipV="1">
            <a:off x="-9624" y="-4763"/>
            <a:ext cx="7623587" cy="6867525"/>
          </a:xfrm>
          <a:custGeom>
            <a:avLst/>
            <a:gdLst>
              <a:gd name="connsiteX0" fmla="*/ 0 w 5457956"/>
              <a:gd name="connsiteY0" fmla="*/ 6858000 h 6858000"/>
              <a:gd name="connsiteX1" fmla="*/ 2738202 w 5457956"/>
              <a:gd name="connsiteY1" fmla="*/ 0 h 6858000"/>
              <a:gd name="connsiteX2" fmla="*/ 5457956 w 5457956"/>
              <a:gd name="connsiteY2" fmla="*/ 6858000 h 6858000"/>
              <a:gd name="connsiteX3" fmla="*/ 0 w 5457956"/>
              <a:gd name="connsiteY3" fmla="*/ 6858000 h 6858000"/>
              <a:gd name="connsiteX0" fmla="*/ 0 w 2733806"/>
              <a:gd name="connsiteY0" fmla="*/ 6867525 h 6867525"/>
              <a:gd name="connsiteX1" fmla="*/ 14052 w 2733806"/>
              <a:gd name="connsiteY1" fmla="*/ 0 h 6867525"/>
              <a:gd name="connsiteX2" fmla="*/ 2733806 w 2733806"/>
              <a:gd name="connsiteY2" fmla="*/ 6858000 h 6867525"/>
              <a:gd name="connsiteX3" fmla="*/ 0 w 2733806"/>
              <a:gd name="connsiteY3" fmla="*/ 6867525 h 6867525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5462954 w 5462954"/>
              <a:gd name="connsiteY2" fmla="*/ 6848475 h 6858000"/>
              <a:gd name="connsiteX3" fmla="*/ 2729148 w 5462954"/>
              <a:gd name="connsiteY3" fmla="*/ 6858000 h 6858000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4154847 w 5462954"/>
              <a:gd name="connsiteY2" fmla="*/ 5191125 h 6858000"/>
              <a:gd name="connsiteX3" fmla="*/ 5462954 w 5462954"/>
              <a:gd name="connsiteY3" fmla="*/ 6848475 h 6858000"/>
              <a:gd name="connsiteX4" fmla="*/ 2729148 w 5462954"/>
              <a:gd name="connsiteY4" fmla="*/ 6858000 h 6858000"/>
              <a:gd name="connsiteX0" fmla="*/ 2729148 w 5462954"/>
              <a:gd name="connsiteY0" fmla="*/ 6858000 h 6858000"/>
              <a:gd name="connsiteX1" fmla="*/ 0 w 5462954"/>
              <a:gd name="connsiteY1" fmla="*/ 0 h 6858000"/>
              <a:gd name="connsiteX2" fmla="*/ 4802547 w 5462954"/>
              <a:gd name="connsiteY2" fmla="*/ 9525 h 6858000"/>
              <a:gd name="connsiteX3" fmla="*/ 5462954 w 5462954"/>
              <a:gd name="connsiteY3" fmla="*/ 6848475 h 6858000"/>
              <a:gd name="connsiteX4" fmla="*/ 2729148 w 5462954"/>
              <a:gd name="connsiteY4" fmla="*/ 6858000 h 6858000"/>
              <a:gd name="connsiteX0" fmla="*/ 2729148 w 5462954"/>
              <a:gd name="connsiteY0" fmla="*/ 6867525 h 6867525"/>
              <a:gd name="connsiteX1" fmla="*/ 0 w 5462954"/>
              <a:gd name="connsiteY1" fmla="*/ 0 h 6867525"/>
              <a:gd name="connsiteX2" fmla="*/ 4802547 w 5462954"/>
              <a:gd name="connsiteY2" fmla="*/ 19050 h 6867525"/>
              <a:gd name="connsiteX3" fmla="*/ 5462954 w 5462954"/>
              <a:gd name="connsiteY3" fmla="*/ 6858000 h 6867525"/>
              <a:gd name="connsiteX4" fmla="*/ 2729148 w 5462954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19050 h 6867525"/>
              <a:gd name="connsiteX3" fmla="*/ 4786679 w 4802547"/>
              <a:gd name="connsiteY3" fmla="*/ 1695450 h 6867525"/>
              <a:gd name="connsiteX4" fmla="*/ 2729148 w 4802547"/>
              <a:gd name="connsiteY4" fmla="*/ 6867525 h 6867525"/>
              <a:gd name="connsiteX0" fmla="*/ 2729148 w 4812072"/>
              <a:gd name="connsiteY0" fmla="*/ 6867525 h 6867525"/>
              <a:gd name="connsiteX1" fmla="*/ 0 w 4812072"/>
              <a:gd name="connsiteY1" fmla="*/ 0 h 6867525"/>
              <a:gd name="connsiteX2" fmla="*/ 4812072 w 4812072"/>
              <a:gd name="connsiteY2" fmla="*/ 19050 h 6867525"/>
              <a:gd name="connsiteX3" fmla="*/ 4786679 w 4812072"/>
              <a:gd name="connsiteY3" fmla="*/ 1695450 h 6867525"/>
              <a:gd name="connsiteX4" fmla="*/ 2729148 w 4812072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0 h 6867525"/>
              <a:gd name="connsiteX3" fmla="*/ 4786679 w 4802547"/>
              <a:gd name="connsiteY3" fmla="*/ 1695450 h 6867525"/>
              <a:gd name="connsiteX4" fmla="*/ 2729148 w 4802547"/>
              <a:gd name="connsiteY4" fmla="*/ 6867525 h 6867525"/>
              <a:gd name="connsiteX0" fmla="*/ 2729148 w 4802547"/>
              <a:gd name="connsiteY0" fmla="*/ 6867525 h 6867525"/>
              <a:gd name="connsiteX1" fmla="*/ 0 w 4802547"/>
              <a:gd name="connsiteY1" fmla="*/ 0 h 6867525"/>
              <a:gd name="connsiteX2" fmla="*/ 4802547 w 4802547"/>
              <a:gd name="connsiteY2" fmla="*/ 0 h 6867525"/>
              <a:gd name="connsiteX3" fmla="*/ 4797652 w 4802547"/>
              <a:gd name="connsiteY3" fmla="*/ 1695450 h 6867525"/>
              <a:gd name="connsiteX4" fmla="*/ 2729148 w 4802547"/>
              <a:gd name="connsiteY4" fmla="*/ 6867525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547" h="6867525">
                <a:moveTo>
                  <a:pt x="2729148" y="6867525"/>
                </a:moveTo>
                <a:lnTo>
                  <a:pt x="0" y="0"/>
                </a:lnTo>
                <a:lnTo>
                  <a:pt x="4802547" y="0"/>
                </a:lnTo>
                <a:cubicBezTo>
                  <a:pt x="4800915" y="565150"/>
                  <a:pt x="4799284" y="1130300"/>
                  <a:pt x="4797652" y="1695450"/>
                </a:cubicBezTo>
                <a:lnTo>
                  <a:pt x="2729148" y="6867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848A32-7D4C-4B71-B9E6-7192AA909683}"/>
              </a:ext>
            </a:extLst>
          </p:cNvPr>
          <p:cNvGrpSpPr/>
          <p:nvPr userDrawn="1"/>
        </p:nvGrpSpPr>
        <p:grpSpPr>
          <a:xfrm>
            <a:off x="1285598" y="4531100"/>
            <a:ext cx="1831847" cy="2326900"/>
            <a:chOff x="1194997" y="4531100"/>
            <a:chExt cx="1391266" cy="2326900"/>
          </a:xfrm>
        </p:grpSpPr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id="{2B8AA02C-B6B0-4B35-89E0-87B97A43426A}"/>
                </a:ext>
              </a:extLst>
            </p:cNvPr>
            <p:cNvSpPr/>
            <p:nvPr userDrawn="1"/>
          </p:nvSpPr>
          <p:spPr>
            <a:xfrm flipH="1">
              <a:off x="1194997" y="4531100"/>
              <a:ext cx="1391266" cy="2326900"/>
            </a:xfrm>
            <a:prstGeom prst="parallelogram">
              <a:avLst>
                <a:gd name="adj" fmla="val 80803"/>
              </a:avLst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C0F73695-4F5E-4970-8CF3-C8172FE74F02}"/>
                </a:ext>
              </a:extLst>
            </p:cNvPr>
            <p:cNvSpPr/>
            <p:nvPr userDrawn="1"/>
          </p:nvSpPr>
          <p:spPr>
            <a:xfrm flipH="1">
              <a:off x="1435656" y="5606204"/>
              <a:ext cx="792473" cy="1251796"/>
            </a:xfrm>
            <a:prstGeom prst="parallelogram">
              <a:avLst>
                <a:gd name="adj" fmla="val 77385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4350A7-EFD9-4814-B86A-26643AF9EBD5}"/>
              </a:ext>
            </a:extLst>
          </p:cNvPr>
          <p:cNvGrpSpPr/>
          <p:nvPr userDrawn="1"/>
        </p:nvGrpSpPr>
        <p:grpSpPr>
          <a:xfrm>
            <a:off x="4525518" y="-4290"/>
            <a:ext cx="3952171" cy="5200979"/>
            <a:chOff x="3920151" y="-9053"/>
            <a:chExt cx="3215578" cy="4014975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71BCA314-9337-4A75-818B-76B0C0EED895}"/>
                </a:ext>
              </a:extLst>
            </p:cNvPr>
            <p:cNvSpPr/>
            <p:nvPr userDrawn="1"/>
          </p:nvSpPr>
          <p:spPr>
            <a:xfrm>
              <a:off x="3920151" y="-4763"/>
              <a:ext cx="2921235" cy="4010685"/>
            </a:xfrm>
            <a:prstGeom prst="parallelogram">
              <a:avLst>
                <a:gd name="adj" fmla="val 91201"/>
              </a:avLst>
            </a:prstGeom>
            <a:solidFill>
              <a:schemeClr val="accent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FC648CB1-83CE-4452-A37D-C391A74635DC}"/>
                </a:ext>
              </a:extLst>
            </p:cNvPr>
            <p:cNvSpPr/>
            <p:nvPr userDrawn="1"/>
          </p:nvSpPr>
          <p:spPr>
            <a:xfrm>
              <a:off x="4959760" y="-9053"/>
              <a:ext cx="2175969" cy="3064477"/>
            </a:xfrm>
            <a:prstGeom prst="parallelogram">
              <a:avLst>
                <a:gd name="adj" fmla="val 91630"/>
              </a:avLst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1D638CE8-AD20-4CB4-B6A3-210BB7201115}"/>
              </a:ext>
            </a:extLst>
          </p:cNvPr>
          <p:cNvGrpSpPr/>
          <p:nvPr userDrawn="1"/>
        </p:nvGrpSpPr>
        <p:grpSpPr>
          <a:xfrm rot="10800000" flipH="1" flipV="1">
            <a:off x="9501318" y="3410805"/>
            <a:ext cx="2690682" cy="3483407"/>
            <a:chOff x="5710110" y="861237"/>
            <a:chExt cx="2769391" cy="3585306"/>
          </a:xfrm>
        </p:grpSpPr>
        <p:sp>
          <p:nvSpPr>
            <p:cNvPr id="11" name="Isosceles Triangle 4">
              <a:extLst>
                <a:ext uri="{FF2B5EF4-FFF2-40B4-BE49-F238E27FC236}">
                  <a16:creationId xmlns:a16="http://schemas.microsoft.com/office/drawing/2014/main" id="{4401D16F-071F-48DF-B9E7-B14969668B30}"/>
                </a:ext>
              </a:extLst>
            </p:cNvPr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5">
              <a:extLst>
                <a:ext uri="{FF2B5EF4-FFF2-40B4-BE49-F238E27FC236}">
                  <a16:creationId xmlns:a16="http://schemas.microsoft.com/office/drawing/2014/main" id="{D167A15C-92B8-4066-873F-0711670DC70A}"/>
                </a:ext>
              </a:extLst>
            </p:cNvPr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accent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6">
              <a:extLst>
                <a:ext uri="{FF2B5EF4-FFF2-40B4-BE49-F238E27FC236}">
                  <a16:creationId xmlns:a16="http://schemas.microsoft.com/office/drawing/2014/main" id="{E9FABD01-6038-40C2-AB88-2F53D5D2519B}"/>
                </a:ext>
              </a:extLst>
            </p:cNvPr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7">
              <a:extLst>
                <a:ext uri="{FF2B5EF4-FFF2-40B4-BE49-F238E27FC236}">
                  <a16:creationId xmlns:a16="http://schemas.microsoft.com/office/drawing/2014/main" id="{8FD28A03-2325-4BC7-9456-3B7B2A1849DF}"/>
                </a:ext>
              </a:extLst>
            </p:cNvPr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accent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8">
              <a:extLst>
                <a:ext uri="{FF2B5EF4-FFF2-40B4-BE49-F238E27FC236}">
                  <a16:creationId xmlns:a16="http://schemas.microsoft.com/office/drawing/2014/main" id="{0B238841-B35E-4A6D-8711-0141841E43B0}"/>
                </a:ext>
              </a:extLst>
            </p:cNvPr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9">
              <a:extLst>
                <a:ext uri="{FF2B5EF4-FFF2-40B4-BE49-F238E27FC236}">
                  <a16:creationId xmlns:a16="http://schemas.microsoft.com/office/drawing/2014/main" id="{AA6769A0-D5A9-498C-AC0B-268E1CC7C2B0}"/>
                </a:ext>
              </a:extLst>
            </p:cNvPr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5">
              <a:extLst>
                <a:ext uri="{FF2B5EF4-FFF2-40B4-BE49-F238E27FC236}">
                  <a16:creationId xmlns:a16="http://schemas.microsoft.com/office/drawing/2014/main" id="{1B28F9E9-3E45-472A-BAE5-2D793E7B0095}"/>
                </a:ext>
              </a:extLst>
            </p:cNvPr>
            <p:cNvSpPr/>
            <p:nvPr userDrawn="1"/>
          </p:nvSpPr>
          <p:spPr>
            <a:xfrm rot="10800000">
              <a:off x="7798130" y="2053637"/>
              <a:ext cx="681371" cy="2392906"/>
            </a:xfrm>
            <a:custGeom>
              <a:avLst/>
              <a:gdLst>
                <a:gd name="connsiteX0" fmla="*/ 0 w 1342121"/>
                <a:gd name="connsiteY0" fmla="*/ 1157001 h 1157001"/>
                <a:gd name="connsiteX1" fmla="*/ 671061 w 1342121"/>
                <a:gd name="connsiteY1" fmla="*/ 0 h 1157001"/>
                <a:gd name="connsiteX2" fmla="*/ 1342121 w 1342121"/>
                <a:gd name="connsiteY2" fmla="*/ 1157001 h 1157001"/>
                <a:gd name="connsiteX3" fmla="*/ 0 w 1342121"/>
                <a:gd name="connsiteY3" fmla="*/ 1157001 h 1157001"/>
                <a:gd name="connsiteX0" fmla="*/ 0 w 1342121"/>
                <a:gd name="connsiteY0" fmla="*/ 2478806 h 2478806"/>
                <a:gd name="connsiteX1" fmla="*/ 145960 w 1342121"/>
                <a:gd name="connsiteY1" fmla="*/ 0 h 2478806"/>
                <a:gd name="connsiteX2" fmla="*/ 1342121 w 1342121"/>
                <a:gd name="connsiteY2" fmla="*/ 2478806 h 2478806"/>
                <a:gd name="connsiteX3" fmla="*/ 0 w 1342121"/>
                <a:gd name="connsiteY3" fmla="*/ 2478806 h 2478806"/>
                <a:gd name="connsiteX0" fmla="*/ 0 w 807966"/>
                <a:gd name="connsiteY0" fmla="*/ 2478806 h 2478806"/>
                <a:gd name="connsiteX1" fmla="*/ 145960 w 807966"/>
                <a:gd name="connsiteY1" fmla="*/ 0 h 2478806"/>
                <a:gd name="connsiteX2" fmla="*/ 807966 w 807966"/>
                <a:gd name="connsiteY2" fmla="*/ 1166053 h 2478806"/>
                <a:gd name="connsiteX3" fmla="*/ 0 w 807966"/>
                <a:gd name="connsiteY3" fmla="*/ 2478806 h 2478806"/>
                <a:gd name="connsiteX0" fmla="*/ 7949 w 662006"/>
                <a:gd name="connsiteY0" fmla="*/ 2324897 h 2324897"/>
                <a:gd name="connsiteX1" fmla="*/ 0 w 662006"/>
                <a:gd name="connsiteY1" fmla="*/ 0 h 2324897"/>
                <a:gd name="connsiteX2" fmla="*/ 662006 w 662006"/>
                <a:gd name="connsiteY2" fmla="*/ 1166053 h 2324897"/>
                <a:gd name="connsiteX3" fmla="*/ 7949 w 662006"/>
                <a:gd name="connsiteY3" fmla="*/ 2324897 h 2324897"/>
                <a:gd name="connsiteX0" fmla="*/ 7949 w 662006"/>
                <a:gd name="connsiteY0" fmla="*/ 2324897 h 2324897"/>
                <a:gd name="connsiteX1" fmla="*/ 0 w 662006"/>
                <a:gd name="connsiteY1" fmla="*/ 0 h 2324897"/>
                <a:gd name="connsiteX2" fmla="*/ 662006 w 662006"/>
                <a:gd name="connsiteY2" fmla="*/ 1175106 h 2324897"/>
                <a:gd name="connsiteX3" fmla="*/ 7949 w 662006"/>
                <a:gd name="connsiteY3" fmla="*/ 2324897 h 2324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006" h="2324897">
                  <a:moveTo>
                    <a:pt x="7949" y="2324897"/>
                  </a:moveTo>
                  <a:cubicBezTo>
                    <a:pt x="5299" y="1549931"/>
                    <a:pt x="2650" y="774966"/>
                    <a:pt x="0" y="0"/>
                  </a:cubicBezTo>
                  <a:lnTo>
                    <a:pt x="662006" y="1175106"/>
                  </a:lnTo>
                  <a:lnTo>
                    <a:pt x="7949" y="2324897"/>
                  </a:lnTo>
                  <a:close/>
                </a:path>
              </a:pathLst>
            </a:custGeom>
            <a:solidFill>
              <a:schemeClr val="accent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85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39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C912499-8943-4446-B7DB-52E7E11DD116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64D84620-C430-4343-A8AC-1EDAD2FA2532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2DAC6ED-B140-430B-8F6A-5C22A06CC49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DBE39D-A41A-4CD0-93D5-524B5A656C9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506EBDC-A221-4B9E-846E-D40D68E65E1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4CE7109-56FC-41FD-9C37-5F919DBE628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ACA3D7-0059-49CD-949A-846D8DE621FF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43B9F79-AF6C-44E6-854F-3D7B1B9CB86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E14ECF-3C3F-4E5F-9AB7-7552A4E8BEA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840EFF0-CFD8-4BCA-B566-7AD775851DD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0FE08202-A68B-480F-B31B-EA88374D527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93C4C34-BF68-4D0D-95CF-EAF16D786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64845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749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337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787248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54763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6787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0306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82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8689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EE99BD-708B-4DBA-AEED-94D5C7CF8F35}"/>
              </a:ext>
            </a:extLst>
          </p:cNvPr>
          <p:cNvSpPr/>
          <p:nvPr userDrawn="1"/>
        </p:nvSpPr>
        <p:spPr>
          <a:xfrm>
            <a:off x="4545106" y="1577788"/>
            <a:ext cx="7646894" cy="2994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5670448-EEE0-4C7D-B666-ABA15FF47B2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575690"/>
            <a:ext cx="4572000" cy="2994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E5F73D6-25C3-4421-8361-D30028F6523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844205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1E966D7-76A1-47F0-9FA5-BE7C8C93E80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121240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FEFD9D0-0772-4791-B8CE-F6CBB9C2FCF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398276" y="1747069"/>
            <a:ext cx="2004830" cy="18646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755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3">
            <a:extLst>
              <a:ext uri="{FF2B5EF4-FFF2-40B4-BE49-F238E27FC236}">
                <a16:creationId xmlns:a16="http://schemas.microsoft.com/office/drawing/2014/main" id="{FEDB5618-D80A-4410-8901-E057549A62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429000"/>
          </a:xfrm>
          <a:custGeom>
            <a:avLst/>
            <a:gdLst>
              <a:gd name="connsiteX0" fmla="*/ 6095999 w 12192000"/>
              <a:gd name="connsiteY0" fmla="*/ 1233270 h 3429000"/>
              <a:gd name="connsiteX1" fmla="*/ 7360415 w 12192000"/>
              <a:gd name="connsiteY1" fmla="*/ 3429000 h 3429000"/>
              <a:gd name="connsiteX2" fmla="*/ 4831583 w 12192000"/>
              <a:gd name="connsiteY2" fmla="*/ 3429000 h 3429000"/>
              <a:gd name="connsiteX3" fmla="*/ 0 w 12192000"/>
              <a:gd name="connsiteY3" fmla="*/ 0 h 3429000"/>
              <a:gd name="connsiteX4" fmla="*/ 12192000 w 12192000"/>
              <a:gd name="connsiteY4" fmla="*/ 0 h 3429000"/>
              <a:gd name="connsiteX5" fmla="*/ 12192000 w 12192000"/>
              <a:gd name="connsiteY5" fmla="*/ 3429000 h 3429000"/>
              <a:gd name="connsiteX6" fmla="*/ 7473940 w 12192000"/>
              <a:gd name="connsiteY6" fmla="*/ 3429000 h 3429000"/>
              <a:gd name="connsiteX7" fmla="*/ 6096000 w 12192000"/>
              <a:gd name="connsiteY7" fmla="*/ 1053241 h 3429000"/>
              <a:gd name="connsiteX8" fmla="*/ 4718060 w 12192000"/>
              <a:gd name="connsiteY8" fmla="*/ 3429000 h 3429000"/>
              <a:gd name="connsiteX9" fmla="*/ 0 w 12192000"/>
              <a:gd name="connsiteY9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429000">
                <a:moveTo>
                  <a:pt x="6095999" y="1233270"/>
                </a:moveTo>
                <a:lnTo>
                  <a:pt x="7360415" y="3429000"/>
                </a:lnTo>
                <a:lnTo>
                  <a:pt x="4831583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473940" y="3429000"/>
                </a:lnTo>
                <a:lnTo>
                  <a:pt x="6096000" y="1053241"/>
                </a:lnTo>
                <a:lnTo>
                  <a:pt x="471806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079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967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E7F7C7D-3EC2-42EE-8881-C197183B4C1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355955" cy="6858000"/>
          </a:xfrm>
          <a:custGeom>
            <a:avLst/>
            <a:gdLst>
              <a:gd name="connsiteX0" fmla="*/ 0 w 5508104"/>
              <a:gd name="connsiteY0" fmla="*/ 0 h 5143500"/>
              <a:gd name="connsiteX1" fmla="*/ 5508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  <a:gd name="connsiteX0" fmla="*/ 0 w 5508104"/>
              <a:gd name="connsiteY0" fmla="*/ 0 h 5143500"/>
              <a:gd name="connsiteX1" fmla="*/ 3984104 w 5508104"/>
              <a:gd name="connsiteY1" fmla="*/ 0 h 5143500"/>
              <a:gd name="connsiteX2" fmla="*/ 5508104 w 5508104"/>
              <a:gd name="connsiteY2" fmla="*/ 5143500 h 5143500"/>
              <a:gd name="connsiteX3" fmla="*/ 0 w 5508104"/>
              <a:gd name="connsiteY3" fmla="*/ 5143500 h 5143500"/>
              <a:gd name="connsiteX4" fmla="*/ 0 w 5508104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8104" h="5143500">
                <a:moveTo>
                  <a:pt x="0" y="0"/>
                </a:moveTo>
                <a:lnTo>
                  <a:pt x="3984104" y="0"/>
                </a:lnTo>
                <a:lnTo>
                  <a:pt x="550810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814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149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id="{D4CEED5F-05A5-4C95-8D36-08F70B0CA274}"/>
              </a:ext>
            </a:extLst>
          </p:cNvPr>
          <p:cNvGrpSpPr/>
          <p:nvPr userDrawn="1"/>
        </p:nvGrpSpPr>
        <p:grpSpPr>
          <a:xfrm>
            <a:off x="4131811" y="3271635"/>
            <a:ext cx="2983301" cy="1650760"/>
            <a:chOff x="395536" y="2564904"/>
            <a:chExt cx="4749925" cy="2628292"/>
          </a:xfrm>
          <a:solidFill>
            <a:schemeClr val="tx1"/>
          </a:solidFill>
        </p:grpSpPr>
        <p:grpSp>
          <p:nvGrpSpPr>
            <p:cNvPr id="3" name="Group 19">
              <a:extLst>
                <a:ext uri="{FF2B5EF4-FFF2-40B4-BE49-F238E27FC236}">
                  <a16:creationId xmlns:a16="http://schemas.microsoft.com/office/drawing/2014/main" id="{0AE21581-A99A-4496-AF35-2A986B847801}"/>
                </a:ext>
              </a:extLst>
            </p:cNvPr>
            <p:cNvGrpSpPr/>
            <p:nvPr userDrawn="1"/>
          </p:nvGrpSpPr>
          <p:grpSpPr>
            <a:xfrm>
              <a:off x="395536" y="2564904"/>
              <a:ext cx="4749925" cy="2628292"/>
              <a:chOff x="395536" y="2204864"/>
              <a:chExt cx="5400600" cy="2988332"/>
            </a:xfrm>
            <a:grpFill/>
          </p:grpSpPr>
          <p:sp>
            <p:nvSpPr>
              <p:cNvPr id="5" name="Rounded Rectangle 3">
                <a:extLst>
                  <a:ext uri="{FF2B5EF4-FFF2-40B4-BE49-F238E27FC236}">
                    <a16:creationId xmlns:a16="http://schemas.microsoft.com/office/drawing/2014/main" id="{F1878D2D-957A-479C-84CF-EBE4CC50048A}"/>
                  </a:ext>
                </a:extLst>
              </p:cNvPr>
              <p:cNvSpPr/>
              <p:nvPr userDrawn="1"/>
            </p:nvSpPr>
            <p:spPr>
              <a:xfrm>
                <a:off x="971600" y="2204864"/>
                <a:ext cx="4248472" cy="2736304"/>
              </a:xfrm>
              <a:custGeom>
                <a:avLst/>
                <a:gdLst/>
                <a:ahLst/>
                <a:cxnLst/>
                <a:rect l="l" t="t" r="r" b="b"/>
                <a:pathLst>
                  <a:path w="4248472" h="2736304">
                    <a:moveTo>
                      <a:pt x="144016" y="144016"/>
                    </a:moveTo>
                    <a:lnTo>
                      <a:pt x="144016" y="2520280"/>
                    </a:lnTo>
                    <a:lnTo>
                      <a:pt x="4104456" y="2520280"/>
                    </a:lnTo>
                    <a:lnTo>
                      <a:pt x="4104456" y="144016"/>
                    </a:lnTo>
                    <a:close/>
                    <a:moveTo>
                      <a:pt x="119332" y="0"/>
                    </a:moveTo>
                    <a:lnTo>
                      <a:pt x="4129140" y="0"/>
                    </a:lnTo>
                    <a:cubicBezTo>
                      <a:pt x="4195045" y="0"/>
                      <a:pt x="4248472" y="53427"/>
                      <a:pt x="4248472" y="119332"/>
                    </a:cubicBezTo>
                    <a:lnTo>
                      <a:pt x="4248472" y="2736304"/>
                    </a:lnTo>
                    <a:lnTo>
                      <a:pt x="0" y="2736304"/>
                    </a:lnTo>
                    <a:lnTo>
                      <a:pt x="0" y="119332"/>
                    </a:lnTo>
                    <a:cubicBezTo>
                      <a:pt x="0" y="53427"/>
                      <a:pt x="53427" y="0"/>
                      <a:pt x="119332" y="0"/>
                    </a:cubicBez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6" name="Rectangle 22">
                <a:extLst>
                  <a:ext uri="{FF2B5EF4-FFF2-40B4-BE49-F238E27FC236}">
                    <a16:creationId xmlns:a16="http://schemas.microsoft.com/office/drawing/2014/main" id="{2138B544-8608-4084-882F-6DB7D566538B}"/>
                  </a:ext>
                </a:extLst>
              </p:cNvPr>
              <p:cNvSpPr/>
              <p:nvPr userDrawn="1"/>
            </p:nvSpPr>
            <p:spPr>
              <a:xfrm>
                <a:off x="395536" y="4941168"/>
                <a:ext cx="5400600" cy="144016"/>
              </a:xfrm>
              <a:prstGeom prst="rect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  <p:sp>
            <p:nvSpPr>
              <p:cNvPr id="7" name="Trapezoid 23">
                <a:extLst>
                  <a:ext uri="{FF2B5EF4-FFF2-40B4-BE49-F238E27FC236}">
                    <a16:creationId xmlns:a16="http://schemas.microsoft.com/office/drawing/2014/main" id="{B0B26B10-0B11-4EBA-9FC3-06783833CFA9}"/>
                  </a:ext>
                </a:extLst>
              </p:cNvPr>
              <p:cNvSpPr/>
              <p:nvPr userDrawn="1"/>
            </p:nvSpPr>
            <p:spPr>
              <a:xfrm rot="10800000">
                <a:off x="395536" y="5085184"/>
                <a:ext cx="5400600" cy="108012"/>
              </a:xfrm>
              <a:prstGeom prst="trapezoid">
                <a:avLst>
                  <a:gd name="adj" fmla="val 129851"/>
                </a:avLst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sp>
          <p:nvSpPr>
            <p:cNvPr id="4" name="Rectangle 20">
              <a:extLst>
                <a:ext uri="{FF2B5EF4-FFF2-40B4-BE49-F238E27FC236}">
                  <a16:creationId xmlns:a16="http://schemas.microsoft.com/office/drawing/2014/main" id="{7D953836-1884-4D01-B5C6-37FB50CCB2E4}"/>
                </a:ext>
              </a:extLst>
            </p:cNvPr>
            <p:cNvSpPr/>
            <p:nvPr userDrawn="1"/>
          </p:nvSpPr>
          <p:spPr>
            <a:xfrm>
              <a:off x="2518470" y="5009698"/>
              <a:ext cx="504056" cy="4571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5CAF7367-28DF-4B85-9E2C-8E167BAE6D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18659" y="3340175"/>
            <a:ext cx="2204915" cy="13705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DBC048E4-D7EB-430A-95B6-BA430029E922}"/>
              </a:ext>
            </a:extLst>
          </p:cNvPr>
          <p:cNvGrpSpPr/>
          <p:nvPr userDrawn="1"/>
        </p:nvGrpSpPr>
        <p:grpSpPr>
          <a:xfrm>
            <a:off x="9858944" y="2924944"/>
            <a:ext cx="1208030" cy="2011253"/>
            <a:chOff x="701317" y="1844824"/>
            <a:chExt cx="2371375" cy="3948112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C461110-CCEE-4BB5-B4B3-20F94B438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17" y="1844824"/>
              <a:ext cx="2371375" cy="3948112"/>
            </a:xfrm>
            <a:custGeom>
              <a:avLst/>
              <a:gdLst>
                <a:gd name="T0" fmla="*/ 530 w 566"/>
                <a:gd name="T1" fmla="*/ 0 h 1053"/>
                <a:gd name="T2" fmla="*/ 36 w 566"/>
                <a:gd name="T3" fmla="*/ 0 h 1053"/>
                <a:gd name="T4" fmla="*/ 0 w 566"/>
                <a:gd name="T5" fmla="*/ 36 h 1053"/>
                <a:gd name="T6" fmla="*/ 0 w 566"/>
                <a:gd name="T7" fmla="*/ 1017 h 1053"/>
                <a:gd name="T8" fmla="*/ 36 w 566"/>
                <a:gd name="T9" fmla="*/ 1053 h 1053"/>
                <a:gd name="T10" fmla="*/ 530 w 566"/>
                <a:gd name="T11" fmla="*/ 1053 h 1053"/>
                <a:gd name="T12" fmla="*/ 566 w 566"/>
                <a:gd name="T13" fmla="*/ 1017 h 1053"/>
                <a:gd name="T14" fmla="*/ 566 w 566"/>
                <a:gd name="T15" fmla="*/ 36 h 1053"/>
                <a:gd name="T16" fmla="*/ 530 w 566"/>
                <a:gd name="T17" fmla="*/ 0 h 1053"/>
                <a:gd name="T18" fmla="*/ 520 w 566"/>
                <a:gd name="T19" fmla="*/ 911 h 1053"/>
                <a:gd name="T20" fmla="*/ 48 w 566"/>
                <a:gd name="T21" fmla="*/ 911 h 1053"/>
                <a:gd name="T22" fmla="*/ 48 w 566"/>
                <a:gd name="T23" fmla="*/ 108 h 1053"/>
                <a:gd name="T24" fmla="*/ 520 w 566"/>
                <a:gd name="T25" fmla="*/ 108 h 1053"/>
                <a:gd name="T26" fmla="*/ 520 w 566"/>
                <a:gd name="T27" fmla="*/ 91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6" h="1053">
                  <a:moveTo>
                    <a:pt x="53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017"/>
                    <a:pt x="0" y="1017"/>
                    <a:pt x="0" y="1017"/>
                  </a:cubicBezTo>
                  <a:cubicBezTo>
                    <a:pt x="0" y="1037"/>
                    <a:pt x="16" y="1053"/>
                    <a:pt x="36" y="1053"/>
                  </a:cubicBezTo>
                  <a:cubicBezTo>
                    <a:pt x="530" y="1053"/>
                    <a:pt x="530" y="1053"/>
                    <a:pt x="530" y="1053"/>
                  </a:cubicBezTo>
                  <a:cubicBezTo>
                    <a:pt x="550" y="1053"/>
                    <a:pt x="566" y="1037"/>
                    <a:pt x="566" y="1017"/>
                  </a:cubicBezTo>
                  <a:cubicBezTo>
                    <a:pt x="566" y="36"/>
                    <a:pt x="566" y="36"/>
                    <a:pt x="566" y="36"/>
                  </a:cubicBezTo>
                  <a:cubicBezTo>
                    <a:pt x="566" y="16"/>
                    <a:pt x="550" y="0"/>
                    <a:pt x="530" y="0"/>
                  </a:cubicBezTo>
                  <a:close/>
                  <a:moveTo>
                    <a:pt x="520" y="911"/>
                  </a:moveTo>
                  <a:cubicBezTo>
                    <a:pt x="48" y="911"/>
                    <a:pt x="48" y="911"/>
                    <a:pt x="48" y="911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20" y="108"/>
                    <a:pt x="520" y="108"/>
                    <a:pt x="520" y="108"/>
                  </a:cubicBezTo>
                  <a:lnTo>
                    <a:pt x="520" y="911"/>
                  </a:lnTo>
                  <a:close/>
                </a:path>
              </a:pathLst>
            </a:custGeom>
            <a:solidFill>
              <a:schemeClr val="tx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378E2123-189A-4DFF-A99A-C44F43ABDDC3}"/>
                </a:ext>
              </a:extLst>
            </p:cNvPr>
            <p:cNvSpPr/>
            <p:nvPr/>
          </p:nvSpPr>
          <p:spPr>
            <a:xfrm>
              <a:off x="1707005" y="2042848"/>
              <a:ext cx="36000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CE9F352-252D-45F4-BF11-D83835D75DB9}"/>
                </a:ext>
              </a:extLst>
            </p:cNvPr>
            <p:cNvSpPr/>
            <p:nvPr/>
          </p:nvSpPr>
          <p:spPr>
            <a:xfrm>
              <a:off x="1715855" y="5362110"/>
              <a:ext cx="342299" cy="342299"/>
            </a:xfrm>
            <a:prstGeom prst="ellips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5B4B6D61-8EE1-4FE1-B158-CF6BEDD80ED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951371" y="3104529"/>
            <a:ext cx="1032623" cy="15632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5B436F02-8F29-45AD-BCC8-391AE17A9DDF}"/>
              </a:ext>
            </a:extLst>
          </p:cNvPr>
          <p:cNvGrpSpPr/>
          <p:nvPr userDrawn="1"/>
        </p:nvGrpSpPr>
        <p:grpSpPr>
          <a:xfrm>
            <a:off x="776615" y="2636912"/>
            <a:ext cx="2944471" cy="2396773"/>
            <a:chOff x="1115616" y="2459340"/>
            <a:chExt cx="3744416" cy="3187578"/>
          </a:xfrm>
          <a:solidFill>
            <a:schemeClr val="tx1"/>
          </a:solidFill>
        </p:grpSpPr>
        <p:sp>
          <p:nvSpPr>
            <p:cNvPr id="15" name="Rounded Rectangle 3">
              <a:extLst>
                <a:ext uri="{FF2B5EF4-FFF2-40B4-BE49-F238E27FC236}">
                  <a16:creationId xmlns:a16="http://schemas.microsoft.com/office/drawing/2014/main" id="{EF70D309-6A71-482D-8A56-0C255C4D3EA1}"/>
                </a:ext>
              </a:extLst>
            </p:cNvPr>
            <p:cNvSpPr/>
            <p:nvPr userDrawn="1"/>
          </p:nvSpPr>
          <p:spPr>
            <a:xfrm>
              <a:off x="1115616" y="2459340"/>
              <a:ext cx="3744416" cy="3187578"/>
            </a:xfrm>
            <a:custGeom>
              <a:avLst/>
              <a:gdLst/>
              <a:ahLst/>
              <a:cxnLst/>
              <a:rect l="l" t="t" r="r" b="b"/>
              <a:pathLst>
                <a:path w="3744416" h="3187578">
                  <a:moveTo>
                    <a:pt x="144016" y="128672"/>
                  </a:moveTo>
                  <a:lnTo>
                    <a:pt x="144016" y="144016"/>
                  </a:lnTo>
                  <a:lnTo>
                    <a:pt x="144016" y="2109815"/>
                  </a:lnTo>
                  <a:lnTo>
                    <a:pt x="144016" y="2232248"/>
                  </a:lnTo>
                  <a:lnTo>
                    <a:pt x="3600400" y="2232248"/>
                  </a:lnTo>
                  <a:lnTo>
                    <a:pt x="3600400" y="2109815"/>
                  </a:lnTo>
                  <a:lnTo>
                    <a:pt x="3600400" y="144016"/>
                  </a:lnTo>
                  <a:lnTo>
                    <a:pt x="3600400" y="128672"/>
                  </a:lnTo>
                  <a:close/>
                  <a:moveTo>
                    <a:pt x="124099" y="0"/>
                  </a:moveTo>
                  <a:lnTo>
                    <a:pt x="3620317" y="0"/>
                  </a:lnTo>
                  <a:cubicBezTo>
                    <a:pt x="3688855" y="0"/>
                    <a:pt x="3744416" y="52712"/>
                    <a:pt x="3744416" y="117735"/>
                  </a:cubicBezTo>
                  <a:lnTo>
                    <a:pt x="3744416" y="2546561"/>
                  </a:lnTo>
                  <a:cubicBezTo>
                    <a:pt x="3744416" y="2611584"/>
                    <a:pt x="3688855" y="2664296"/>
                    <a:pt x="3620317" y="2664296"/>
                  </a:cubicBezTo>
                  <a:lnTo>
                    <a:pt x="2367875" y="2664296"/>
                  </a:lnTo>
                  <a:lnTo>
                    <a:pt x="2480694" y="3115570"/>
                  </a:lnTo>
                  <a:lnTo>
                    <a:pt x="2832314" y="3115570"/>
                  </a:lnTo>
                  <a:cubicBezTo>
                    <a:pt x="2838943" y="3115570"/>
                    <a:pt x="2844316" y="3120943"/>
                    <a:pt x="2844316" y="3127572"/>
                  </a:cubicBezTo>
                  <a:lnTo>
                    <a:pt x="2844316" y="3175576"/>
                  </a:lnTo>
                  <a:cubicBezTo>
                    <a:pt x="2844316" y="3182205"/>
                    <a:pt x="2838943" y="3187578"/>
                    <a:pt x="2832314" y="3187578"/>
                  </a:cubicBezTo>
                  <a:lnTo>
                    <a:pt x="912102" y="3187578"/>
                  </a:lnTo>
                  <a:cubicBezTo>
                    <a:pt x="905473" y="3187578"/>
                    <a:pt x="900100" y="3182205"/>
                    <a:pt x="900100" y="3175576"/>
                  </a:cubicBezTo>
                  <a:lnTo>
                    <a:pt x="900100" y="3127572"/>
                  </a:lnTo>
                  <a:cubicBezTo>
                    <a:pt x="900100" y="3120943"/>
                    <a:pt x="905473" y="3115570"/>
                    <a:pt x="912102" y="3115570"/>
                  </a:cubicBezTo>
                  <a:lnTo>
                    <a:pt x="1263723" y="3115570"/>
                  </a:lnTo>
                  <a:lnTo>
                    <a:pt x="1376541" y="2664296"/>
                  </a:lnTo>
                  <a:lnTo>
                    <a:pt x="124099" y="2664296"/>
                  </a:lnTo>
                  <a:cubicBezTo>
                    <a:pt x="55561" y="2664296"/>
                    <a:pt x="0" y="2611584"/>
                    <a:pt x="0" y="2546561"/>
                  </a:cubicBezTo>
                  <a:lnTo>
                    <a:pt x="0" y="117735"/>
                  </a:lnTo>
                  <a:cubicBezTo>
                    <a:pt x="0" y="52712"/>
                    <a:pt x="55561" y="0"/>
                    <a:pt x="124099" y="0"/>
                  </a:cubicBez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077CFD1E-495A-4BE8-9A8B-50D8A3EE70EA}"/>
                </a:ext>
              </a:extLst>
            </p:cNvPr>
            <p:cNvSpPr/>
            <p:nvPr userDrawn="1"/>
          </p:nvSpPr>
          <p:spPr>
            <a:xfrm>
              <a:off x="2879812" y="4797152"/>
              <a:ext cx="216024" cy="216024"/>
            </a:xfrm>
            <a:prstGeom prst="ellipse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/>
            </a:p>
          </p:txBody>
        </p:sp>
      </p:grp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15285B0-C98A-4C1A-B6BB-7281B23F0A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79574" y="2725522"/>
            <a:ext cx="2729759" cy="1599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23094AD3-37B0-48D5-95C6-35C7B054F8D5}"/>
              </a:ext>
            </a:extLst>
          </p:cNvPr>
          <p:cNvGrpSpPr/>
          <p:nvPr userDrawn="1"/>
        </p:nvGrpSpPr>
        <p:grpSpPr>
          <a:xfrm>
            <a:off x="7621087" y="2926866"/>
            <a:ext cx="1646157" cy="2037251"/>
            <a:chOff x="7452320" y="1988840"/>
            <a:chExt cx="1512168" cy="2088232"/>
          </a:xfrm>
        </p:grpSpPr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BE8F5CDA-8B02-4E99-95FE-6B94F11C3EDC}"/>
                </a:ext>
              </a:extLst>
            </p:cNvPr>
            <p:cNvSpPr/>
            <p:nvPr userDrawn="1"/>
          </p:nvSpPr>
          <p:spPr>
            <a:xfrm>
              <a:off x="7452320" y="1988840"/>
              <a:ext cx="1512168" cy="2088232"/>
            </a:xfrm>
            <a:custGeom>
              <a:avLst/>
              <a:gdLst/>
              <a:ahLst/>
              <a:cxnLst/>
              <a:rect l="l" t="t" r="r" b="b"/>
              <a:pathLst>
                <a:path w="1512168" h="2088232">
                  <a:moveTo>
                    <a:pt x="167516" y="181585"/>
                  </a:moveTo>
                  <a:lnTo>
                    <a:pt x="167516" y="1906647"/>
                  </a:lnTo>
                  <a:lnTo>
                    <a:pt x="1344652" y="1906647"/>
                  </a:lnTo>
                  <a:lnTo>
                    <a:pt x="1344652" y="181585"/>
                  </a:lnTo>
                  <a:close/>
                  <a:moveTo>
                    <a:pt x="90110" y="0"/>
                  </a:moveTo>
                  <a:lnTo>
                    <a:pt x="1422058" y="0"/>
                  </a:lnTo>
                  <a:cubicBezTo>
                    <a:pt x="1471824" y="0"/>
                    <a:pt x="1512168" y="40344"/>
                    <a:pt x="1512168" y="90110"/>
                  </a:cubicBezTo>
                  <a:lnTo>
                    <a:pt x="1512168" y="1998122"/>
                  </a:lnTo>
                  <a:cubicBezTo>
                    <a:pt x="1512168" y="2047888"/>
                    <a:pt x="1471824" y="2088232"/>
                    <a:pt x="1422058" y="2088232"/>
                  </a:cubicBezTo>
                  <a:lnTo>
                    <a:pt x="90110" y="2088232"/>
                  </a:lnTo>
                  <a:cubicBezTo>
                    <a:pt x="40344" y="2088232"/>
                    <a:pt x="0" y="2047888"/>
                    <a:pt x="0" y="1998122"/>
                  </a:cubicBezTo>
                  <a:lnTo>
                    <a:pt x="0" y="90110"/>
                  </a:lnTo>
                  <a:cubicBezTo>
                    <a:pt x="0" y="40344"/>
                    <a:pt x="40344" y="0"/>
                    <a:pt x="9011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Oval 3">
              <a:extLst>
                <a:ext uri="{FF2B5EF4-FFF2-40B4-BE49-F238E27FC236}">
                  <a16:creationId xmlns:a16="http://schemas.microsoft.com/office/drawing/2014/main" id="{D17CE40C-C5D8-4CEA-BC31-3AB37DEB7F72}"/>
                </a:ext>
              </a:extLst>
            </p:cNvPr>
            <p:cNvSpPr/>
            <p:nvPr userDrawn="1"/>
          </p:nvSpPr>
          <p:spPr>
            <a:xfrm>
              <a:off x="8160965" y="3933056"/>
              <a:ext cx="94878" cy="948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1F730C8E-8511-4792-A541-9C345551B7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771688" y="3052440"/>
            <a:ext cx="1315810" cy="1729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37639E75-D289-4636-8780-3A505B77F8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623772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32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159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3">
            <a:extLst>
              <a:ext uri="{FF2B5EF4-FFF2-40B4-BE49-F238E27FC236}">
                <a16:creationId xmlns:a16="http://schemas.microsoft.com/office/drawing/2014/main" id="{7D861E08-1F75-486F-B445-FEAFEB4AEA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43275" y="676275"/>
            <a:ext cx="5505450" cy="5505450"/>
          </a:xfrm>
          <a:custGeom>
            <a:avLst/>
            <a:gdLst>
              <a:gd name="connsiteX0" fmla="*/ 2752725 w 5505450"/>
              <a:gd name="connsiteY0" fmla="*/ 1356818 h 5505450"/>
              <a:gd name="connsiteX1" fmla="*/ 1356818 w 5505450"/>
              <a:gd name="connsiteY1" fmla="*/ 2752725 h 5505450"/>
              <a:gd name="connsiteX2" fmla="*/ 2752725 w 5505450"/>
              <a:gd name="connsiteY2" fmla="*/ 4148632 h 5505450"/>
              <a:gd name="connsiteX3" fmla="*/ 4148632 w 5505450"/>
              <a:gd name="connsiteY3" fmla="*/ 2752725 h 5505450"/>
              <a:gd name="connsiteX4" fmla="*/ 2752725 w 5505450"/>
              <a:gd name="connsiteY4" fmla="*/ 1356818 h 5505450"/>
              <a:gd name="connsiteX5" fmla="*/ 2752725 w 5505450"/>
              <a:gd name="connsiteY5" fmla="*/ 0 h 5505450"/>
              <a:gd name="connsiteX6" fmla="*/ 5505450 w 5505450"/>
              <a:gd name="connsiteY6" fmla="*/ 2752725 h 5505450"/>
              <a:gd name="connsiteX7" fmla="*/ 2752725 w 5505450"/>
              <a:gd name="connsiteY7" fmla="*/ 5505450 h 5505450"/>
              <a:gd name="connsiteX8" fmla="*/ 0 w 5505450"/>
              <a:gd name="connsiteY8" fmla="*/ 2752725 h 5505450"/>
              <a:gd name="connsiteX9" fmla="*/ 2752725 w 5505450"/>
              <a:gd name="connsiteY9" fmla="*/ 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05450" h="5505450">
                <a:moveTo>
                  <a:pt x="2752725" y="1356818"/>
                </a:moveTo>
                <a:cubicBezTo>
                  <a:pt x="1981787" y="1356818"/>
                  <a:pt x="1356818" y="1981787"/>
                  <a:pt x="1356818" y="2752725"/>
                </a:cubicBezTo>
                <a:cubicBezTo>
                  <a:pt x="1356818" y="3523663"/>
                  <a:pt x="1981787" y="4148632"/>
                  <a:pt x="2752725" y="4148632"/>
                </a:cubicBezTo>
                <a:cubicBezTo>
                  <a:pt x="3523663" y="4148632"/>
                  <a:pt x="4148632" y="3523663"/>
                  <a:pt x="4148632" y="2752725"/>
                </a:cubicBezTo>
                <a:cubicBezTo>
                  <a:pt x="4148632" y="1981787"/>
                  <a:pt x="3523663" y="1356818"/>
                  <a:pt x="2752725" y="1356818"/>
                </a:cubicBezTo>
                <a:close/>
                <a:moveTo>
                  <a:pt x="2752725" y="0"/>
                </a:moveTo>
                <a:cubicBezTo>
                  <a:pt x="4273013" y="0"/>
                  <a:pt x="5505450" y="1232437"/>
                  <a:pt x="5505450" y="2752725"/>
                </a:cubicBezTo>
                <a:cubicBezTo>
                  <a:pt x="5505450" y="4273013"/>
                  <a:pt x="4273013" y="5505450"/>
                  <a:pt x="2752725" y="5505450"/>
                </a:cubicBezTo>
                <a:cubicBezTo>
                  <a:pt x="1232437" y="5505450"/>
                  <a:pt x="0" y="4273013"/>
                  <a:pt x="0" y="2752725"/>
                </a:cubicBezTo>
                <a:cubicBezTo>
                  <a:pt x="0" y="1232437"/>
                  <a:pt x="1232437" y="0"/>
                  <a:pt x="27527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605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1267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81D2432A-6903-4A48-AE3D-9418C8E15F41}"/>
              </a:ext>
            </a:extLst>
          </p:cNvPr>
          <p:cNvSpPr/>
          <p:nvPr userDrawn="1"/>
        </p:nvSpPr>
        <p:spPr>
          <a:xfrm>
            <a:off x="3727633" y="4595302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0FB824B-78A0-423F-821E-62E6F93ADC99}"/>
              </a:ext>
            </a:extLst>
          </p:cNvPr>
          <p:cNvSpPr/>
          <p:nvPr userDrawn="1"/>
        </p:nvSpPr>
        <p:spPr>
          <a:xfrm>
            <a:off x="1" y="2060849"/>
            <a:ext cx="4190267" cy="17285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33EA0FC-A2DC-411F-8AF1-10B261A3AE6C}"/>
              </a:ext>
            </a:extLst>
          </p:cNvPr>
          <p:cNvSpPr/>
          <p:nvPr userDrawn="1"/>
        </p:nvSpPr>
        <p:spPr>
          <a:xfrm>
            <a:off x="7769438" y="3066054"/>
            <a:ext cx="4422562" cy="17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11C469EC-416E-4313-A051-A96155968BF4}"/>
              </a:ext>
            </a:extLst>
          </p:cNvPr>
          <p:cNvGrpSpPr/>
          <p:nvPr userDrawn="1"/>
        </p:nvGrpSpPr>
        <p:grpSpPr>
          <a:xfrm>
            <a:off x="3905275" y="1772818"/>
            <a:ext cx="3867113" cy="3041550"/>
            <a:chOff x="2444748" y="555044"/>
            <a:chExt cx="7282046" cy="5727455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08E4FE6-7B12-495E-B79E-DB7B85325F18}"/>
                </a:ext>
              </a:extLst>
            </p:cNvPr>
            <p:cNvSpPr/>
            <p:nvPr/>
          </p:nvSpPr>
          <p:spPr>
            <a:xfrm>
              <a:off x="4964692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D75B542-335A-46FD-8254-2C4390620FCB}"/>
                </a:ext>
              </a:extLst>
            </p:cNvPr>
            <p:cNvSpPr/>
            <p:nvPr/>
          </p:nvSpPr>
          <p:spPr>
            <a:xfrm>
              <a:off x="2444748" y="555044"/>
              <a:ext cx="7282046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27174A4-C52B-4FA5-92CC-F94C671E95ED}"/>
                </a:ext>
              </a:extLst>
            </p:cNvPr>
            <p:cNvSpPr/>
            <p:nvPr/>
          </p:nvSpPr>
          <p:spPr>
            <a:xfrm>
              <a:off x="8706598" y="5435656"/>
              <a:ext cx="490924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BCE48-586F-4CF6-A123-489162FFFADF}"/>
                </a:ext>
              </a:extLst>
            </p:cNvPr>
            <p:cNvSpPr/>
            <p:nvPr/>
          </p:nvSpPr>
          <p:spPr>
            <a:xfrm>
              <a:off x="2481568" y="595956"/>
              <a:ext cx="7200227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4A6DFE2-3F3F-4D02-BC43-5C90812CE9CB}"/>
                </a:ext>
              </a:extLst>
            </p:cNvPr>
            <p:cNvSpPr/>
            <p:nvPr/>
          </p:nvSpPr>
          <p:spPr>
            <a:xfrm>
              <a:off x="4968920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A2A4D1C-1884-4626-BA7E-3AD1DB4F45F2}"/>
                </a:ext>
              </a:extLst>
            </p:cNvPr>
            <p:cNvSpPr/>
            <p:nvPr/>
          </p:nvSpPr>
          <p:spPr>
            <a:xfrm>
              <a:off x="2481568" y="4903820"/>
              <a:ext cx="7200227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3632F1-1DEA-4137-B695-5FF35FE79F64}"/>
                </a:ext>
              </a:extLst>
            </p:cNvPr>
            <p:cNvSpPr/>
            <p:nvPr/>
          </p:nvSpPr>
          <p:spPr>
            <a:xfrm>
              <a:off x="2747714" y="910966"/>
              <a:ext cx="6676114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E03D29-2A33-415B-AD17-1EE6C8D1E655}"/>
                </a:ext>
              </a:extLst>
            </p:cNvPr>
            <p:cNvSpPr/>
            <p:nvPr/>
          </p:nvSpPr>
          <p:spPr>
            <a:xfrm>
              <a:off x="5654591" y="939517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33F79ACA-81A9-4B35-AB07-8CABA0AD4CD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42267" y="1895234"/>
            <a:ext cx="3588785" cy="2099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3EDEB466-40ED-4F20-9F67-7C1527EB78F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963135" y="3091028"/>
            <a:ext cx="1045514" cy="165756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3FE9BAA-AE7C-494B-8B98-B19912C57E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68074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5654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43D0ED3-920F-4732-BBB4-FA050EFFEE3F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FB048A7-F2CE-476C-8585-59FD7122105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4332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2716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5315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514864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114643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28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09EF71CE-87BE-42CE-84FA-EC400997E674}"/>
              </a:ext>
            </a:extLst>
          </p:cNvPr>
          <p:cNvSpPr/>
          <p:nvPr userDrawn="1"/>
        </p:nvSpPr>
        <p:spPr>
          <a:xfrm rot="18445581">
            <a:off x="8182359" y="1955261"/>
            <a:ext cx="2703820" cy="2703820"/>
          </a:xfrm>
          <a:prstGeom prst="roundRect">
            <a:avLst>
              <a:gd name="adj" fmla="val 82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10814E9-9391-4339-9432-93BE201B0A64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647164" y="1420039"/>
            <a:ext cx="3774210" cy="377426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1911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1186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0409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3678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631633"/>
            <a:ext cx="12192000" cy="3268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16" hasCustomPrompt="1"/>
          </p:nvPr>
        </p:nvSpPr>
        <p:spPr>
          <a:xfrm>
            <a:off x="5486631" y="1787843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7" hasCustomPrompt="1"/>
          </p:nvPr>
        </p:nvSpPr>
        <p:spPr>
          <a:xfrm>
            <a:off x="7542257" y="1787843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8" hasCustomPrompt="1"/>
          </p:nvPr>
        </p:nvSpPr>
        <p:spPr>
          <a:xfrm>
            <a:off x="9597883" y="1787843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19" hasCustomPrompt="1"/>
          </p:nvPr>
        </p:nvSpPr>
        <p:spPr>
          <a:xfrm>
            <a:off x="5486631" y="3351282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20" hasCustomPrompt="1"/>
          </p:nvPr>
        </p:nvSpPr>
        <p:spPr>
          <a:xfrm>
            <a:off x="7542257" y="3351282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21" hasCustomPrompt="1"/>
          </p:nvPr>
        </p:nvSpPr>
        <p:spPr>
          <a:xfrm>
            <a:off x="9597883" y="3351282"/>
            <a:ext cx="1883635" cy="1358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4986069"/>
            <a:ext cx="12192000" cy="1768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78458F6-F039-4D39-8487-A2DC48D554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7254"/>
            <a:ext cx="11896725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1504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41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295671-281B-4EFD-83D6-83255276A44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0" y="1"/>
            <a:ext cx="5664223" cy="6857997"/>
          </a:xfrm>
          <a:custGeom>
            <a:avLst/>
            <a:gdLst>
              <a:gd name="connsiteX0" fmla="*/ 0 w 5664223"/>
              <a:gd name="connsiteY0" fmla="*/ 0 h 6857997"/>
              <a:gd name="connsiteX1" fmla="*/ 5664223 w 5664223"/>
              <a:gd name="connsiteY1" fmla="*/ 0 h 6857997"/>
              <a:gd name="connsiteX2" fmla="*/ 3341983 w 5664223"/>
              <a:gd name="connsiteY2" fmla="*/ 6857997 h 6857997"/>
              <a:gd name="connsiteX3" fmla="*/ 0 w 5664223"/>
              <a:gd name="connsiteY3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4223" h="6857997">
                <a:moveTo>
                  <a:pt x="0" y="0"/>
                </a:moveTo>
                <a:lnTo>
                  <a:pt x="5664223" y="0"/>
                </a:lnTo>
                <a:lnTo>
                  <a:pt x="3341983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11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10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E5EA7C7-8ABC-4BB8-83D4-FDCD6EF002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77663" y="980038"/>
            <a:ext cx="4897924" cy="4897924"/>
          </a:xfrm>
          <a:custGeom>
            <a:avLst/>
            <a:gdLst>
              <a:gd name="connsiteX0" fmla="*/ 2448962 w 4897924"/>
              <a:gd name="connsiteY0" fmla="*/ 0 h 4897924"/>
              <a:gd name="connsiteX1" fmla="*/ 4897924 w 4897924"/>
              <a:gd name="connsiteY1" fmla="*/ 2448962 h 4897924"/>
              <a:gd name="connsiteX2" fmla="*/ 2448962 w 4897924"/>
              <a:gd name="connsiteY2" fmla="*/ 4897924 h 4897924"/>
              <a:gd name="connsiteX3" fmla="*/ 0 w 4897924"/>
              <a:gd name="connsiteY3" fmla="*/ 2448962 h 489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924" h="4897924">
                <a:moveTo>
                  <a:pt x="2448962" y="0"/>
                </a:moveTo>
                <a:lnTo>
                  <a:pt x="4897924" y="2448962"/>
                </a:lnTo>
                <a:lnTo>
                  <a:pt x="2448962" y="4897924"/>
                </a:lnTo>
                <a:lnTo>
                  <a:pt x="0" y="24489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15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35238423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DD9AC769-094F-4CF5-A158-E7028AC5A532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  <p:extLst>
      <p:ext uri="{BB962C8B-B14F-4D97-AF65-F5344CB8AC3E}">
        <p14:creationId xmlns:p14="http://schemas.microsoft.com/office/powerpoint/2010/main" val="18502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35238423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9B66386A-6CCC-4066-9E07-2D8D80442070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  <p:extLst>
      <p:ext uri="{BB962C8B-B14F-4D97-AF65-F5344CB8AC3E}">
        <p14:creationId xmlns:p14="http://schemas.microsoft.com/office/powerpoint/2010/main" val="49546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661" r:id="rId21"/>
    <p:sldLayoutId id="2147483662" r:id="rId22"/>
    <p:sldLayoutId id="214748366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2352675" y="-103041"/>
            <a:ext cx="9395078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i="0" dirty="0">
                <a:solidFill>
                  <a:schemeClr val="bg1"/>
                </a:solidFill>
                <a:effectLst/>
                <a:latin typeface="-apple-system"/>
              </a:rPr>
              <a:t>Project 4: Predicting Residential Property Investment</a:t>
            </a:r>
          </a:p>
          <a:p>
            <a:pPr algn="r"/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9027037" y="2315272"/>
            <a:ext cx="521751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Omar Bernal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Victoria Barbosa Munoz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John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-apple-system"/>
              </a:rPr>
              <a:t>Tanasijevich</a:t>
            </a:r>
            <a:endParaRPr lang="en-US" sz="20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latin typeface="-apple-system"/>
                <a:cs typeface="Arial" pitchFamily="34" charset="0"/>
              </a:rPr>
              <a:t>Victor Diaz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99CA18-25A5-4560-A273-E32C4354A145}"/>
              </a:ext>
            </a:extLst>
          </p:cNvPr>
          <p:cNvGrpSpPr/>
          <p:nvPr/>
        </p:nvGrpSpPr>
        <p:grpSpPr>
          <a:xfrm>
            <a:off x="9996927" y="1719872"/>
            <a:ext cx="1428206" cy="210411"/>
            <a:chOff x="4798423" y="1698171"/>
            <a:chExt cx="2009787" cy="296092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F28AC92F-81B4-43EE-9ECB-7C4466108E3F}"/>
                </a:ext>
              </a:extLst>
            </p:cNvPr>
            <p:cNvSpPr/>
            <p:nvPr/>
          </p:nvSpPr>
          <p:spPr>
            <a:xfrm>
              <a:off x="4798423" y="1698171"/>
              <a:ext cx="296092" cy="29609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E72C97FC-6A36-41B3-8D44-815F906CF2A3}"/>
                </a:ext>
              </a:extLst>
            </p:cNvPr>
            <p:cNvSpPr/>
            <p:nvPr/>
          </p:nvSpPr>
          <p:spPr>
            <a:xfrm>
              <a:off x="5141162" y="1698171"/>
              <a:ext cx="296092" cy="29609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D742C15A-323F-4D0C-9088-47257F58AB30}"/>
                </a:ext>
              </a:extLst>
            </p:cNvPr>
            <p:cNvSpPr/>
            <p:nvPr/>
          </p:nvSpPr>
          <p:spPr>
            <a:xfrm>
              <a:off x="5483901" y="1698171"/>
              <a:ext cx="296092" cy="29609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14BAB5C2-B667-473E-A5CE-7A766495463A}"/>
                </a:ext>
              </a:extLst>
            </p:cNvPr>
            <p:cNvSpPr/>
            <p:nvPr/>
          </p:nvSpPr>
          <p:spPr>
            <a:xfrm>
              <a:off x="5826640" y="1698171"/>
              <a:ext cx="296092" cy="29609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6CB4BD28-C194-4986-A182-614FA6BC2665}"/>
                </a:ext>
              </a:extLst>
            </p:cNvPr>
            <p:cNvSpPr/>
            <p:nvPr/>
          </p:nvSpPr>
          <p:spPr>
            <a:xfrm>
              <a:off x="6169379" y="1698171"/>
              <a:ext cx="296092" cy="296092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08C4BB6-BD7F-4B10-9CAC-55B02BE5E91F}"/>
                </a:ext>
              </a:extLst>
            </p:cNvPr>
            <p:cNvSpPr/>
            <p:nvPr/>
          </p:nvSpPr>
          <p:spPr>
            <a:xfrm>
              <a:off x="6512118" y="1698171"/>
              <a:ext cx="296092" cy="296092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31F078-9DEA-4480-9018-803EE2E81FA5}"/>
              </a:ext>
            </a:extLst>
          </p:cNvPr>
          <p:cNvSpPr txBox="1"/>
          <p:nvPr/>
        </p:nvSpPr>
        <p:spPr>
          <a:xfrm>
            <a:off x="10267581" y="1930283"/>
            <a:ext cx="1480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420892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79271" y="480458"/>
            <a:ext cx="109974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Brief Description of the datasets for ML models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0BF5D7-90F7-456E-B004-7FC7833C794A}"/>
              </a:ext>
            </a:extLst>
          </p:cNvPr>
          <p:cNvGrpSpPr/>
          <p:nvPr/>
        </p:nvGrpSpPr>
        <p:grpSpPr>
          <a:xfrm>
            <a:off x="408670" y="383556"/>
            <a:ext cx="11374692" cy="6126481"/>
            <a:chOff x="408670" y="383556"/>
            <a:chExt cx="11374692" cy="6126481"/>
          </a:xfrm>
        </p:grpSpPr>
        <p:grpSp>
          <p:nvGrpSpPr>
            <p:cNvPr id="18" name="Graphic 1">
              <a:extLst>
                <a:ext uri="{FF2B5EF4-FFF2-40B4-BE49-F238E27FC236}">
                  <a16:creationId xmlns:a16="http://schemas.microsoft.com/office/drawing/2014/main" id="{46DAA322-AA04-4476-9178-0DFD09A8EF75}"/>
                </a:ext>
              </a:extLst>
            </p:cNvPr>
            <p:cNvGrpSpPr/>
            <p:nvPr/>
          </p:nvGrpSpPr>
          <p:grpSpPr>
            <a:xfrm>
              <a:off x="4795223" y="5177414"/>
              <a:ext cx="2604318" cy="1332622"/>
              <a:chOff x="130630" y="113212"/>
              <a:chExt cx="2604318" cy="1332622"/>
            </a:xfrm>
            <a:solidFill>
              <a:schemeClr val="accent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88886B8-9F66-49FC-967B-65A02E3FBD01}"/>
                  </a:ext>
                </a:extLst>
              </p:cNvPr>
              <p:cNvSpPr/>
              <p:nvPr/>
            </p:nvSpPr>
            <p:spPr>
              <a:xfrm>
                <a:off x="617248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49C85A3-E8C0-4C91-8A08-81AA3DA3DDF1}"/>
                  </a:ext>
                </a:extLst>
              </p:cNvPr>
              <p:cNvSpPr/>
              <p:nvPr/>
            </p:nvSpPr>
            <p:spPr>
              <a:xfrm>
                <a:off x="678207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63590C3-58BA-4740-A510-3B2B2401B499}"/>
                  </a:ext>
                </a:extLst>
              </p:cNvPr>
              <p:cNvSpPr/>
              <p:nvPr/>
            </p:nvSpPr>
            <p:spPr>
              <a:xfrm>
                <a:off x="678207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54F88BE-95DD-4CA0-974C-76345B8DBC9D}"/>
                  </a:ext>
                </a:extLst>
              </p:cNvPr>
              <p:cNvSpPr/>
              <p:nvPr/>
            </p:nvSpPr>
            <p:spPr>
              <a:xfrm>
                <a:off x="617248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C9C23C2-D2EB-4D72-A90E-D4F8A348E78F}"/>
                  </a:ext>
                </a:extLst>
              </p:cNvPr>
              <p:cNvSpPr/>
              <p:nvPr/>
            </p:nvSpPr>
            <p:spPr>
              <a:xfrm>
                <a:off x="2156452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84CD4E8-9B3D-4D11-929D-B103D1EE8FFF}"/>
                  </a:ext>
                </a:extLst>
              </p:cNvPr>
              <p:cNvSpPr/>
              <p:nvPr/>
            </p:nvSpPr>
            <p:spPr>
              <a:xfrm>
                <a:off x="2217411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B29F99-0FBB-4D46-B99E-94BF337E6413}"/>
                  </a:ext>
                </a:extLst>
              </p:cNvPr>
              <p:cNvSpPr/>
              <p:nvPr/>
            </p:nvSpPr>
            <p:spPr>
              <a:xfrm>
                <a:off x="2217411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C7F9223-D541-48D0-A08E-040E39C46F6A}"/>
                  </a:ext>
                </a:extLst>
              </p:cNvPr>
              <p:cNvSpPr/>
              <p:nvPr/>
            </p:nvSpPr>
            <p:spPr>
              <a:xfrm>
                <a:off x="2156452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4C0B265-649B-496C-9A1C-DACB338B0E9F}"/>
                  </a:ext>
                </a:extLst>
              </p:cNvPr>
              <p:cNvSpPr/>
              <p:nvPr/>
            </p:nvSpPr>
            <p:spPr>
              <a:xfrm>
                <a:off x="1351291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7A016E1-FF90-4DEB-B91C-EB9CD0079E93}"/>
                  </a:ext>
                </a:extLst>
              </p:cNvPr>
              <p:cNvSpPr/>
              <p:nvPr/>
            </p:nvSpPr>
            <p:spPr>
              <a:xfrm>
                <a:off x="1454345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86E0D50-C2EF-4694-B548-840AEC08C5D0}"/>
                  </a:ext>
                </a:extLst>
              </p:cNvPr>
              <p:cNvSpPr/>
              <p:nvPr/>
            </p:nvSpPr>
            <p:spPr>
              <a:xfrm>
                <a:off x="1454345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276EA9B-1492-4634-A4B4-CCE89F45E492}"/>
                  </a:ext>
                </a:extLst>
              </p:cNvPr>
              <p:cNvSpPr/>
              <p:nvPr/>
            </p:nvSpPr>
            <p:spPr>
              <a:xfrm>
                <a:off x="1351291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379FFC1-B71A-4CEC-9198-F5224C7DCD86}"/>
                  </a:ext>
                </a:extLst>
              </p:cNvPr>
              <p:cNvSpPr/>
              <p:nvPr/>
            </p:nvSpPr>
            <p:spPr>
              <a:xfrm>
                <a:off x="130630" y="113212"/>
                <a:ext cx="2604318" cy="1332622"/>
              </a:xfrm>
              <a:custGeom>
                <a:avLst/>
                <a:gdLst>
                  <a:gd name="connsiteX0" fmla="*/ 2600493 w 2604318"/>
                  <a:gd name="connsiteY0" fmla="*/ 1300044 h 1332622"/>
                  <a:gd name="connsiteX1" fmla="*/ 2514779 w 2604318"/>
                  <a:gd name="connsiteY1" fmla="*/ 1236545 h 1332622"/>
                  <a:gd name="connsiteX2" fmla="*/ 2323640 w 2604318"/>
                  <a:gd name="connsiteY2" fmla="*/ 1235902 h 1332622"/>
                  <a:gd name="connsiteX3" fmla="*/ 2323640 w 2604318"/>
                  <a:gd name="connsiteY3" fmla="*/ 871403 h 1332622"/>
                  <a:gd name="connsiteX4" fmla="*/ 2341419 w 2604318"/>
                  <a:gd name="connsiteY4" fmla="*/ 887286 h 1332622"/>
                  <a:gd name="connsiteX5" fmla="*/ 2426524 w 2604318"/>
                  <a:gd name="connsiteY5" fmla="*/ 887286 h 1332622"/>
                  <a:gd name="connsiteX6" fmla="*/ 2074725 w 2604318"/>
                  <a:gd name="connsiteY6" fmla="*/ 530001 h 1332622"/>
                  <a:gd name="connsiteX7" fmla="*/ 1970994 w 2604318"/>
                  <a:gd name="connsiteY7" fmla="*/ 633292 h 1332622"/>
                  <a:gd name="connsiteX8" fmla="*/ 1970994 w 2604318"/>
                  <a:gd name="connsiteY8" fmla="*/ 612973 h 1332622"/>
                  <a:gd name="connsiteX9" fmla="*/ 1922295 w 2604318"/>
                  <a:gd name="connsiteY9" fmla="*/ 589470 h 1332622"/>
                  <a:gd name="connsiteX10" fmla="*/ 1891816 w 2604318"/>
                  <a:gd name="connsiteY10" fmla="*/ 626316 h 1332622"/>
                  <a:gd name="connsiteX11" fmla="*/ 1920195 w 2604318"/>
                  <a:gd name="connsiteY11" fmla="*/ 617646 h 1332622"/>
                  <a:gd name="connsiteX12" fmla="*/ 1920195 w 2604318"/>
                  <a:gd name="connsiteY12" fmla="*/ 684091 h 1332622"/>
                  <a:gd name="connsiteX13" fmla="*/ 1722859 w 2604318"/>
                  <a:gd name="connsiteY13" fmla="*/ 886575 h 1332622"/>
                  <a:gd name="connsiteX14" fmla="*/ 1806135 w 2604318"/>
                  <a:gd name="connsiteY14" fmla="*/ 886643 h 1332622"/>
                  <a:gd name="connsiteX15" fmla="*/ 1820799 w 2604318"/>
                  <a:gd name="connsiteY15" fmla="*/ 869507 h 1332622"/>
                  <a:gd name="connsiteX16" fmla="*/ 1820731 w 2604318"/>
                  <a:gd name="connsiteY16" fmla="*/ 1235258 h 1332622"/>
                  <a:gd name="connsiteX17" fmla="*/ 1720387 w 2604318"/>
                  <a:gd name="connsiteY17" fmla="*/ 1235258 h 1332622"/>
                  <a:gd name="connsiteX18" fmla="*/ 1720387 w 2604318"/>
                  <a:gd name="connsiteY18" fmla="*/ 562817 h 1332622"/>
                  <a:gd name="connsiteX19" fmla="*/ 1749579 w 2604318"/>
                  <a:gd name="connsiteY19" fmla="*/ 590892 h 1332622"/>
                  <a:gd name="connsiteX20" fmla="*/ 1891409 w 2604318"/>
                  <a:gd name="connsiteY20" fmla="*/ 589266 h 1332622"/>
                  <a:gd name="connsiteX21" fmla="*/ 1303193 w 2604318"/>
                  <a:gd name="connsiteY21" fmla="*/ 0 h 1332622"/>
                  <a:gd name="connsiteX22" fmla="*/ 1029523 w 2604318"/>
                  <a:gd name="connsiteY22" fmla="*/ 277700 h 1332622"/>
                  <a:gd name="connsiteX23" fmla="*/ 1029523 w 2604318"/>
                  <a:gd name="connsiteY23" fmla="*/ 220569 h 1332622"/>
                  <a:gd name="connsiteX24" fmla="*/ 962197 w 2604318"/>
                  <a:gd name="connsiteY24" fmla="*/ 188802 h 1332622"/>
                  <a:gd name="connsiteX25" fmla="*/ 922811 w 2604318"/>
                  <a:gd name="connsiteY25" fmla="*/ 239601 h 1332622"/>
                  <a:gd name="connsiteX26" fmla="*/ 962197 w 2604318"/>
                  <a:gd name="connsiteY26" fmla="*/ 224362 h 1332622"/>
                  <a:gd name="connsiteX27" fmla="*/ 962197 w 2604318"/>
                  <a:gd name="connsiteY27" fmla="*/ 343739 h 1332622"/>
                  <a:gd name="connsiteX28" fmla="*/ 713927 w 2604318"/>
                  <a:gd name="connsiteY28" fmla="*/ 592653 h 1332622"/>
                  <a:gd name="connsiteX29" fmla="*/ 858026 w 2604318"/>
                  <a:gd name="connsiteY29" fmla="*/ 590215 h 1332622"/>
                  <a:gd name="connsiteX30" fmla="*/ 885999 w 2604318"/>
                  <a:gd name="connsiteY30" fmla="*/ 564104 h 1332622"/>
                  <a:gd name="connsiteX31" fmla="*/ 886643 w 2604318"/>
                  <a:gd name="connsiteY31" fmla="*/ 1235292 h 1332622"/>
                  <a:gd name="connsiteX32" fmla="*/ 785045 w 2604318"/>
                  <a:gd name="connsiteY32" fmla="*/ 1235292 h 1332622"/>
                  <a:gd name="connsiteX33" fmla="*/ 784774 w 2604318"/>
                  <a:gd name="connsiteY33" fmla="*/ 872589 h 1332622"/>
                  <a:gd name="connsiteX34" fmla="*/ 795848 w 2604318"/>
                  <a:gd name="connsiteY34" fmla="*/ 887286 h 1332622"/>
                  <a:gd name="connsiteX35" fmla="*/ 885051 w 2604318"/>
                  <a:gd name="connsiteY35" fmla="*/ 883798 h 1332622"/>
                  <a:gd name="connsiteX36" fmla="*/ 532981 w 2604318"/>
                  <a:gd name="connsiteY36" fmla="*/ 530408 h 1332622"/>
                  <a:gd name="connsiteX37" fmla="*/ 422477 w 2604318"/>
                  <a:gd name="connsiteY37" fmla="*/ 643452 h 1332622"/>
                  <a:gd name="connsiteX38" fmla="*/ 422477 w 2604318"/>
                  <a:gd name="connsiteY38" fmla="*/ 611686 h 1332622"/>
                  <a:gd name="connsiteX39" fmla="*/ 371678 w 2604318"/>
                  <a:gd name="connsiteY39" fmla="*/ 588826 h 1332622"/>
                  <a:gd name="connsiteX40" fmla="*/ 343739 w 2604318"/>
                  <a:gd name="connsiteY40" fmla="*/ 626925 h 1332622"/>
                  <a:gd name="connsiteX41" fmla="*/ 371678 w 2604318"/>
                  <a:gd name="connsiteY41" fmla="*/ 619915 h 1332622"/>
                  <a:gd name="connsiteX42" fmla="*/ 371678 w 2604318"/>
                  <a:gd name="connsiteY42" fmla="*/ 692964 h 1332622"/>
                  <a:gd name="connsiteX43" fmla="*/ 177356 w 2604318"/>
                  <a:gd name="connsiteY43" fmla="*/ 886643 h 1332622"/>
                  <a:gd name="connsiteX44" fmla="*/ 266287 w 2604318"/>
                  <a:gd name="connsiteY44" fmla="*/ 887286 h 1332622"/>
                  <a:gd name="connsiteX45" fmla="*/ 283424 w 2604318"/>
                  <a:gd name="connsiteY45" fmla="*/ 865680 h 1332622"/>
                  <a:gd name="connsiteX46" fmla="*/ 283424 w 2604318"/>
                  <a:gd name="connsiteY46" fmla="*/ 1235868 h 1332622"/>
                  <a:gd name="connsiteX47" fmla="*/ 92285 w 2604318"/>
                  <a:gd name="connsiteY47" fmla="*/ 1236511 h 1332622"/>
                  <a:gd name="connsiteX48" fmla="*/ 7180 w 2604318"/>
                  <a:gd name="connsiteY48" fmla="*/ 1300010 h 1332622"/>
                  <a:gd name="connsiteX49" fmla="*/ 0 w 2604318"/>
                  <a:gd name="connsiteY49" fmla="*/ 1332623 h 1332622"/>
                  <a:gd name="connsiteX50" fmla="*/ 988884 w 2604318"/>
                  <a:gd name="connsiteY50" fmla="*/ 1332623 h 1332622"/>
                  <a:gd name="connsiteX51" fmla="*/ 990983 w 2604318"/>
                  <a:gd name="connsiteY51" fmla="*/ 599020 h 1332622"/>
                  <a:gd name="connsiteX52" fmla="*/ 1617502 w 2604318"/>
                  <a:gd name="connsiteY52" fmla="*/ 597733 h 1332622"/>
                  <a:gd name="connsiteX53" fmla="*/ 1617062 w 2604318"/>
                  <a:gd name="connsiteY53" fmla="*/ 1332623 h 1332622"/>
                  <a:gd name="connsiteX54" fmla="*/ 2604286 w 2604318"/>
                  <a:gd name="connsiteY54" fmla="*/ 1332623 h 1332622"/>
                  <a:gd name="connsiteX55" fmla="*/ 2600493 w 2604318"/>
                  <a:gd name="connsiteY55" fmla="*/ 1300044 h 1332622"/>
                  <a:gd name="connsiteX56" fmla="*/ 720937 w 2604318"/>
                  <a:gd name="connsiteY56" fmla="*/ 1241185 h 1332622"/>
                  <a:gd name="connsiteX57" fmla="*/ 343739 w 2604318"/>
                  <a:gd name="connsiteY57" fmla="*/ 1241185 h 1332622"/>
                  <a:gd name="connsiteX58" fmla="*/ 343739 w 2604318"/>
                  <a:gd name="connsiteY58" fmla="*/ 889826 h 1332622"/>
                  <a:gd name="connsiteX59" fmla="*/ 720937 w 2604318"/>
                  <a:gd name="connsiteY59" fmla="*/ 889826 h 1332622"/>
                  <a:gd name="connsiteX60" fmla="*/ 720937 w 2604318"/>
                  <a:gd name="connsiteY60" fmla="*/ 1241185 h 1332622"/>
                  <a:gd name="connsiteX61" fmla="*/ 535521 w 2604318"/>
                  <a:gd name="connsiteY61" fmla="*/ 833338 h 1332622"/>
                  <a:gd name="connsiteX62" fmla="*/ 324740 w 2604318"/>
                  <a:gd name="connsiteY62" fmla="*/ 833338 h 1332622"/>
                  <a:gd name="connsiteX63" fmla="*/ 430131 w 2604318"/>
                  <a:gd name="connsiteY63" fmla="*/ 726627 h 1332622"/>
                  <a:gd name="connsiteX64" fmla="*/ 535521 w 2604318"/>
                  <a:gd name="connsiteY64" fmla="*/ 619915 h 1332622"/>
                  <a:gd name="connsiteX65" fmla="*/ 640912 w 2604318"/>
                  <a:gd name="connsiteY65" fmla="*/ 726627 h 1332622"/>
                  <a:gd name="connsiteX66" fmla="*/ 746302 w 2604318"/>
                  <a:gd name="connsiteY66" fmla="*/ 833338 h 1332622"/>
                  <a:gd name="connsiteX67" fmla="*/ 535521 w 2604318"/>
                  <a:gd name="connsiteY67" fmla="*/ 833338 h 1332622"/>
                  <a:gd name="connsiteX68" fmla="*/ 1304480 w 2604318"/>
                  <a:gd name="connsiteY68" fmla="*/ 499996 h 1332622"/>
                  <a:gd name="connsiteX69" fmla="*/ 953358 w 2604318"/>
                  <a:gd name="connsiteY69" fmla="*/ 499996 h 1332622"/>
                  <a:gd name="connsiteX70" fmla="*/ 1128919 w 2604318"/>
                  <a:gd name="connsiteY70" fmla="*/ 322810 h 1332622"/>
                  <a:gd name="connsiteX71" fmla="*/ 1304480 w 2604318"/>
                  <a:gd name="connsiteY71" fmla="*/ 145623 h 1332622"/>
                  <a:gd name="connsiteX72" fmla="*/ 1480041 w 2604318"/>
                  <a:gd name="connsiteY72" fmla="*/ 322810 h 1332622"/>
                  <a:gd name="connsiteX73" fmla="*/ 1655601 w 2604318"/>
                  <a:gd name="connsiteY73" fmla="*/ 499996 h 1332622"/>
                  <a:gd name="connsiteX74" fmla="*/ 1304480 w 2604318"/>
                  <a:gd name="connsiteY74" fmla="*/ 499996 h 1332622"/>
                  <a:gd name="connsiteX75" fmla="*/ 2259938 w 2604318"/>
                  <a:gd name="connsiteY75" fmla="*/ 1241185 h 1332622"/>
                  <a:gd name="connsiteX76" fmla="*/ 1882740 w 2604318"/>
                  <a:gd name="connsiteY76" fmla="*/ 1241185 h 1332622"/>
                  <a:gd name="connsiteX77" fmla="*/ 1882740 w 2604318"/>
                  <a:gd name="connsiteY77" fmla="*/ 889826 h 1332622"/>
                  <a:gd name="connsiteX78" fmla="*/ 2259938 w 2604318"/>
                  <a:gd name="connsiteY78" fmla="*/ 889826 h 1332622"/>
                  <a:gd name="connsiteX79" fmla="*/ 2259938 w 2604318"/>
                  <a:gd name="connsiteY79" fmla="*/ 1241185 h 1332622"/>
                  <a:gd name="connsiteX80" fmla="*/ 2074725 w 2604318"/>
                  <a:gd name="connsiteY80" fmla="*/ 833338 h 1332622"/>
                  <a:gd name="connsiteX81" fmla="*/ 1863944 w 2604318"/>
                  <a:gd name="connsiteY81" fmla="*/ 833338 h 1332622"/>
                  <a:gd name="connsiteX82" fmla="*/ 1969335 w 2604318"/>
                  <a:gd name="connsiteY82" fmla="*/ 726627 h 1332622"/>
                  <a:gd name="connsiteX83" fmla="*/ 2074725 w 2604318"/>
                  <a:gd name="connsiteY83" fmla="*/ 619915 h 1332622"/>
                  <a:gd name="connsiteX84" fmla="*/ 2180116 w 2604318"/>
                  <a:gd name="connsiteY84" fmla="*/ 726627 h 1332622"/>
                  <a:gd name="connsiteX85" fmla="*/ 2285507 w 2604318"/>
                  <a:gd name="connsiteY85" fmla="*/ 833338 h 1332622"/>
                  <a:gd name="connsiteX86" fmla="*/ 2074725 w 2604318"/>
                  <a:gd name="connsiteY86" fmla="*/ 833338 h 1332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604318" h="1332622">
                    <a:moveTo>
                      <a:pt x="2600493" y="1300044"/>
                    </a:moveTo>
                    <a:cubicBezTo>
                      <a:pt x="2596057" y="1282908"/>
                      <a:pt x="2566187" y="1238442"/>
                      <a:pt x="2514779" y="1236545"/>
                    </a:cubicBezTo>
                    <a:cubicBezTo>
                      <a:pt x="2484096" y="1235394"/>
                      <a:pt x="2323640" y="1235902"/>
                      <a:pt x="2323640" y="1235902"/>
                    </a:cubicBezTo>
                    <a:lnTo>
                      <a:pt x="2323640" y="871403"/>
                    </a:lnTo>
                    <a:lnTo>
                      <a:pt x="2341419" y="887286"/>
                    </a:lnTo>
                    <a:lnTo>
                      <a:pt x="2426524" y="887286"/>
                    </a:lnTo>
                    <a:lnTo>
                      <a:pt x="2074725" y="530001"/>
                    </a:lnTo>
                    <a:lnTo>
                      <a:pt x="1970994" y="633292"/>
                    </a:lnTo>
                    <a:lnTo>
                      <a:pt x="1970994" y="612973"/>
                    </a:lnTo>
                    <a:lnTo>
                      <a:pt x="1922295" y="589470"/>
                    </a:lnTo>
                    <a:lnTo>
                      <a:pt x="1891816" y="626316"/>
                    </a:lnTo>
                    <a:lnTo>
                      <a:pt x="1920195" y="617646"/>
                    </a:lnTo>
                    <a:lnTo>
                      <a:pt x="1920195" y="684091"/>
                    </a:lnTo>
                    <a:lnTo>
                      <a:pt x="1722859" y="886575"/>
                    </a:lnTo>
                    <a:lnTo>
                      <a:pt x="1806135" y="886643"/>
                    </a:lnTo>
                    <a:lnTo>
                      <a:pt x="1820799" y="869507"/>
                    </a:lnTo>
                    <a:lnTo>
                      <a:pt x="1820731" y="1235258"/>
                    </a:lnTo>
                    <a:lnTo>
                      <a:pt x="1720387" y="1235258"/>
                    </a:lnTo>
                    <a:lnTo>
                      <a:pt x="1720387" y="562817"/>
                    </a:lnTo>
                    <a:lnTo>
                      <a:pt x="1749579" y="590892"/>
                    </a:lnTo>
                    <a:lnTo>
                      <a:pt x="1891409" y="589266"/>
                    </a:lnTo>
                    <a:lnTo>
                      <a:pt x="1303193" y="0"/>
                    </a:lnTo>
                    <a:lnTo>
                      <a:pt x="1029523" y="277700"/>
                    </a:lnTo>
                    <a:lnTo>
                      <a:pt x="1029523" y="220569"/>
                    </a:lnTo>
                    <a:lnTo>
                      <a:pt x="962197" y="188802"/>
                    </a:lnTo>
                    <a:lnTo>
                      <a:pt x="922811" y="239601"/>
                    </a:lnTo>
                    <a:lnTo>
                      <a:pt x="962197" y="224362"/>
                    </a:lnTo>
                    <a:lnTo>
                      <a:pt x="962197" y="343739"/>
                    </a:lnTo>
                    <a:lnTo>
                      <a:pt x="713927" y="592653"/>
                    </a:lnTo>
                    <a:lnTo>
                      <a:pt x="858026" y="590215"/>
                    </a:lnTo>
                    <a:lnTo>
                      <a:pt x="885999" y="564104"/>
                    </a:lnTo>
                    <a:lnTo>
                      <a:pt x="886643" y="1235292"/>
                    </a:lnTo>
                    <a:lnTo>
                      <a:pt x="785045" y="1235292"/>
                    </a:lnTo>
                    <a:lnTo>
                      <a:pt x="784774" y="872589"/>
                    </a:lnTo>
                    <a:lnTo>
                      <a:pt x="795848" y="887286"/>
                    </a:lnTo>
                    <a:lnTo>
                      <a:pt x="885051" y="883798"/>
                    </a:lnTo>
                    <a:lnTo>
                      <a:pt x="532981" y="530408"/>
                    </a:lnTo>
                    <a:lnTo>
                      <a:pt x="422477" y="643452"/>
                    </a:lnTo>
                    <a:lnTo>
                      <a:pt x="422477" y="611686"/>
                    </a:lnTo>
                    <a:lnTo>
                      <a:pt x="371678" y="588826"/>
                    </a:lnTo>
                    <a:lnTo>
                      <a:pt x="343739" y="626925"/>
                    </a:lnTo>
                    <a:lnTo>
                      <a:pt x="371678" y="619915"/>
                    </a:lnTo>
                    <a:lnTo>
                      <a:pt x="371678" y="692964"/>
                    </a:lnTo>
                    <a:lnTo>
                      <a:pt x="177356" y="886643"/>
                    </a:lnTo>
                    <a:lnTo>
                      <a:pt x="266287" y="887286"/>
                    </a:lnTo>
                    <a:lnTo>
                      <a:pt x="283424" y="865680"/>
                    </a:lnTo>
                    <a:lnTo>
                      <a:pt x="283424" y="1235868"/>
                    </a:lnTo>
                    <a:cubicBezTo>
                      <a:pt x="283424" y="1235868"/>
                      <a:pt x="122764" y="1236511"/>
                      <a:pt x="92285" y="1236511"/>
                    </a:cubicBezTo>
                    <a:cubicBezTo>
                      <a:pt x="47819" y="1236511"/>
                      <a:pt x="13242" y="1279656"/>
                      <a:pt x="7180" y="1300010"/>
                    </a:cubicBezTo>
                    <a:cubicBezTo>
                      <a:pt x="3420" y="1312710"/>
                      <a:pt x="0" y="1332623"/>
                      <a:pt x="0" y="1332623"/>
                    </a:cubicBezTo>
                    <a:lnTo>
                      <a:pt x="988884" y="1332623"/>
                    </a:lnTo>
                    <a:lnTo>
                      <a:pt x="990983" y="599020"/>
                    </a:lnTo>
                    <a:lnTo>
                      <a:pt x="1617502" y="597733"/>
                    </a:lnTo>
                    <a:lnTo>
                      <a:pt x="1617062" y="1332623"/>
                    </a:lnTo>
                    <a:lnTo>
                      <a:pt x="2604286" y="1332623"/>
                    </a:lnTo>
                    <a:cubicBezTo>
                      <a:pt x="2604286" y="1332623"/>
                      <a:pt x="2604930" y="1317146"/>
                      <a:pt x="2600493" y="1300044"/>
                    </a:cubicBezTo>
                    <a:close/>
                    <a:moveTo>
                      <a:pt x="720937" y="1241185"/>
                    </a:moveTo>
                    <a:lnTo>
                      <a:pt x="343739" y="1241185"/>
                    </a:lnTo>
                    <a:lnTo>
                      <a:pt x="343739" y="889826"/>
                    </a:lnTo>
                    <a:lnTo>
                      <a:pt x="720937" y="889826"/>
                    </a:lnTo>
                    <a:lnTo>
                      <a:pt x="720937" y="1241185"/>
                    </a:lnTo>
                    <a:close/>
                    <a:moveTo>
                      <a:pt x="535521" y="833338"/>
                    </a:moveTo>
                    <a:lnTo>
                      <a:pt x="324740" y="833338"/>
                    </a:lnTo>
                    <a:lnTo>
                      <a:pt x="430131" y="726627"/>
                    </a:lnTo>
                    <a:lnTo>
                      <a:pt x="535521" y="619915"/>
                    </a:lnTo>
                    <a:lnTo>
                      <a:pt x="640912" y="726627"/>
                    </a:lnTo>
                    <a:lnTo>
                      <a:pt x="746302" y="833338"/>
                    </a:lnTo>
                    <a:lnTo>
                      <a:pt x="535521" y="833338"/>
                    </a:lnTo>
                    <a:close/>
                    <a:moveTo>
                      <a:pt x="1304480" y="499996"/>
                    </a:moveTo>
                    <a:lnTo>
                      <a:pt x="953358" y="499996"/>
                    </a:lnTo>
                    <a:lnTo>
                      <a:pt x="1128919" y="322810"/>
                    </a:lnTo>
                    <a:lnTo>
                      <a:pt x="1304480" y="145623"/>
                    </a:lnTo>
                    <a:lnTo>
                      <a:pt x="1480041" y="322810"/>
                    </a:lnTo>
                    <a:lnTo>
                      <a:pt x="1655601" y="499996"/>
                    </a:lnTo>
                    <a:lnTo>
                      <a:pt x="1304480" y="499996"/>
                    </a:lnTo>
                    <a:close/>
                    <a:moveTo>
                      <a:pt x="2259938" y="1241185"/>
                    </a:moveTo>
                    <a:lnTo>
                      <a:pt x="1882740" y="1241185"/>
                    </a:lnTo>
                    <a:lnTo>
                      <a:pt x="1882740" y="889826"/>
                    </a:lnTo>
                    <a:lnTo>
                      <a:pt x="2259938" y="889826"/>
                    </a:lnTo>
                    <a:lnTo>
                      <a:pt x="2259938" y="1241185"/>
                    </a:lnTo>
                    <a:close/>
                    <a:moveTo>
                      <a:pt x="2074725" y="833338"/>
                    </a:moveTo>
                    <a:lnTo>
                      <a:pt x="1863944" y="833338"/>
                    </a:lnTo>
                    <a:lnTo>
                      <a:pt x="1969335" y="726627"/>
                    </a:lnTo>
                    <a:lnTo>
                      <a:pt x="2074725" y="619915"/>
                    </a:lnTo>
                    <a:lnTo>
                      <a:pt x="2180116" y="726627"/>
                    </a:lnTo>
                    <a:lnTo>
                      <a:pt x="2285507" y="833338"/>
                    </a:lnTo>
                    <a:lnTo>
                      <a:pt x="2074725" y="833338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CF5A80-759D-41CD-A8C5-B552408D5329}"/>
                </a:ext>
              </a:extLst>
            </p:cNvPr>
            <p:cNvSpPr/>
            <p:nvPr/>
          </p:nvSpPr>
          <p:spPr>
            <a:xfrm>
              <a:off x="408670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8CE583-6D93-4E58-A2D5-70434C2C6738}"/>
                </a:ext>
              </a:extLst>
            </p:cNvPr>
            <p:cNvSpPr/>
            <p:nvPr/>
          </p:nvSpPr>
          <p:spPr>
            <a:xfrm>
              <a:off x="7210729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BA6DC8-2BD3-43EF-A919-0B57C95506A4}"/>
                </a:ext>
              </a:extLst>
            </p:cNvPr>
            <p:cNvSpPr/>
            <p:nvPr/>
          </p:nvSpPr>
          <p:spPr>
            <a:xfrm>
              <a:off x="11682746" y="383557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2758C4-6C22-4C46-BD65-B42C6376D694}"/>
                </a:ext>
              </a:extLst>
            </p:cNvPr>
            <p:cNvSpPr/>
            <p:nvPr/>
          </p:nvSpPr>
          <p:spPr>
            <a:xfrm>
              <a:off x="408702" y="383556"/>
              <a:ext cx="11338560" cy="100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983C2B-6C56-4EF0-91D9-44BDA071148F}"/>
                </a:ext>
              </a:extLst>
            </p:cNvPr>
            <p:cNvSpPr/>
            <p:nvPr/>
          </p:nvSpPr>
          <p:spPr>
            <a:xfrm>
              <a:off x="408702" y="383556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666755-B7FD-471F-953B-EE1351DC8516}"/>
              </a:ext>
            </a:extLst>
          </p:cNvPr>
          <p:cNvSpPr txBox="1"/>
          <p:nvPr/>
        </p:nvSpPr>
        <p:spPr>
          <a:xfrm>
            <a:off x="519611" y="1122092"/>
            <a:ext cx="10997422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Cookcounty</a:t>
            </a:r>
            <a:r>
              <a:rPr lang="en-US" altLang="ko-KR" sz="2000" dirty="0">
                <a:solidFill>
                  <a:prstClr val="white"/>
                </a:solidFill>
                <a:latin typeface="Arial"/>
                <a:cs typeface="Arial" pitchFamily="34" charset="0"/>
              </a:rPr>
              <a:t> dataset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solidFill>
                  <a:prstClr val="white"/>
                </a:solidFill>
                <a:latin typeface="Arial"/>
                <a:cs typeface="Arial" pitchFamily="34" charset="0"/>
              </a:rPr>
              <a:t>Using clusters, it will help to see if the property is a good investment depending on the neighborhoods.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solidFill>
                  <a:prstClr val="white"/>
                </a:solidFill>
                <a:latin typeface="Arial"/>
                <a:cs typeface="Arial" pitchFamily="34" charset="0"/>
              </a:rPr>
              <a:t>Base on the time we have this is what we saw as being most important.</a:t>
            </a:r>
          </a:p>
          <a:p>
            <a:pPr lvl="1">
              <a:defRPr/>
            </a:pPr>
            <a:endParaRPr lang="en-US" altLang="ko-KR" sz="2000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ko-KR" sz="2000" dirty="0" err="1">
                <a:solidFill>
                  <a:prstClr val="white"/>
                </a:solidFill>
                <a:latin typeface="Arial"/>
                <a:cs typeface="Arial" pitchFamily="34" charset="0"/>
              </a:rPr>
              <a:t>Cookcountyraw</a:t>
            </a:r>
            <a:endParaRPr lang="en-US" altLang="ko-KR" sz="2000" dirty="0">
              <a:solidFill>
                <a:prstClr val="white"/>
              </a:solidFill>
              <a:latin typeface="Arial"/>
              <a:cs typeface="Arial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solidFill>
                  <a:prstClr val="white"/>
                </a:solidFill>
                <a:latin typeface="Arial"/>
                <a:cs typeface="Arial" pitchFamily="34" charset="0"/>
              </a:rPr>
              <a:t>This dataset was about too large and narrow it down to a few rows.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ko-KR" sz="2000" dirty="0">
                <a:solidFill>
                  <a:prstClr val="white"/>
                </a:solidFill>
                <a:latin typeface="Arial"/>
                <a:cs typeface="Arial" pitchFamily="34" charset="0"/>
              </a:rPr>
              <a:t>It was helpful nonetheless because we use this as a base</a:t>
            </a:r>
          </a:p>
        </p:txBody>
      </p:sp>
    </p:spTree>
    <p:extLst>
      <p:ext uri="{BB962C8B-B14F-4D97-AF65-F5344CB8AC3E}">
        <p14:creationId xmlns:p14="http://schemas.microsoft.com/office/powerpoint/2010/main" val="215366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7EF93F-1C45-4496-B245-B6F89D014959}"/>
              </a:ext>
            </a:extLst>
          </p:cNvPr>
          <p:cNvSpPr txBox="1"/>
          <p:nvPr/>
        </p:nvSpPr>
        <p:spPr>
          <a:xfrm>
            <a:off x="1586139" y="261056"/>
            <a:ext cx="9019722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Machine Learning Deployment &amp; Prediction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40BF5D7-90F7-456E-B004-7FC7833C794A}"/>
              </a:ext>
            </a:extLst>
          </p:cNvPr>
          <p:cNvGrpSpPr/>
          <p:nvPr/>
        </p:nvGrpSpPr>
        <p:grpSpPr>
          <a:xfrm>
            <a:off x="408670" y="383556"/>
            <a:ext cx="11374692" cy="6126481"/>
            <a:chOff x="408670" y="383556"/>
            <a:chExt cx="11374692" cy="6126481"/>
          </a:xfrm>
        </p:grpSpPr>
        <p:grpSp>
          <p:nvGrpSpPr>
            <p:cNvPr id="18" name="Graphic 1">
              <a:extLst>
                <a:ext uri="{FF2B5EF4-FFF2-40B4-BE49-F238E27FC236}">
                  <a16:creationId xmlns:a16="http://schemas.microsoft.com/office/drawing/2014/main" id="{46DAA322-AA04-4476-9178-0DFD09A8EF75}"/>
                </a:ext>
              </a:extLst>
            </p:cNvPr>
            <p:cNvGrpSpPr/>
            <p:nvPr/>
          </p:nvGrpSpPr>
          <p:grpSpPr>
            <a:xfrm>
              <a:off x="4795223" y="5177414"/>
              <a:ext cx="2604318" cy="1332622"/>
              <a:chOff x="130630" y="113212"/>
              <a:chExt cx="2604318" cy="1332622"/>
            </a:xfrm>
            <a:solidFill>
              <a:schemeClr val="accent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88886B8-9F66-49FC-967B-65A02E3FBD01}"/>
                  </a:ext>
                </a:extLst>
              </p:cNvPr>
              <p:cNvSpPr/>
              <p:nvPr/>
            </p:nvSpPr>
            <p:spPr>
              <a:xfrm>
                <a:off x="617248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49C85A3-E8C0-4C91-8A08-81AA3DA3DDF1}"/>
                  </a:ext>
                </a:extLst>
              </p:cNvPr>
              <p:cNvSpPr/>
              <p:nvPr/>
            </p:nvSpPr>
            <p:spPr>
              <a:xfrm>
                <a:off x="678207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63590C3-58BA-4740-A510-3B2B2401B499}"/>
                  </a:ext>
                </a:extLst>
              </p:cNvPr>
              <p:cNvSpPr/>
              <p:nvPr/>
            </p:nvSpPr>
            <p:spPr>
              <a:xfrm>
                <a:off x="678207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54F88BE-95DD-4CA0-974C-76345B8DBC9D}"/>
                  </a:ext>
                </a:extLst>
              </p:cNvPr>
              <p:cNvSpPr/>
              <p:nvPr/>
            </p:nvSpPr>
            <p:spPr>
              <a:xfrm>
                <a:off x="617248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C9C23C2-D2EB-4D72-A90E-D4F8A348E78F}"/>
                  </a:ext>
                </a:extLst>
              </p:cNvPr>
              <p:cNvSpPr/>
              <p:nvPr/>
            </p:nvSpPr>
            <p:spPr>
              <a:xfrm>
                <a:off x="2156452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84CD4E8-9B3D-4D11-929D-B103D1EE8FFF}"/>
                  </a:ext>
                </a:extLst>
              </p:cNvPr>
              <p:cNvSpPr/>
              <p:nvPr/>
            </p:nvSpPr>
            <p:spPr>
              <a:xfrm>
                <a:off x="2217411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B29F99-0FBB-4D46-B99E-94BF337E6413}"/>
                  </a:ext>
                </a:extLst>
              </p:cNvPr>
              <p:cNvSpPr/>
              <p:nvPr/>
            </p:nvSpPr>
            <p:spPr>
              <a:xfrm>
                <a:off x="2217411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C7F9223-D541-48D0-A08E-040E39C46F6A}"/>
                  </a:ext>
                </a:extLst>
              </p:cNvPr>
              <p:cNvSpPr/>
              <p:nvPr/>
            </p:nvSpPr>
            <p:spPr>
              <a:xfrm>
                <a:off x="2156452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4C0B265-649B-496C-9A1C-DACB338B0E9F}"/>
                  </a:ext>
                </a:extLst>
              </p:cNvPr>
              <p:cNvSpPr/>
              <p:nvPr/>
            </p:nvSpPr>
            <p:spPr>
              <a:xfrm>
                <a:off x="1351291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7A016E1-FF90-4DEB-B91C-EB9CD0079E93}"/>
                  </a:ext>
                </a:extLst>
              </p:cNvPr>
              <p:cNvSpPr/>
              <p:nvPr/>
            </p:nvSpPr>
            <p:spPr>
              <a:xfrm>
                <a:off x="1454345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86E0D50-C2EF-4694-B548-840AEC08C5D0}"/>
                  </a:ext>
                </a:extLst>
              </p:cNvPr>
              <p:cNvSpPr/>
              <p:nvPr/>
            </p:nvSpPr>
            <p:spPr>
              <a:xfrm>
                <a:off x="1454345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276EA9B-1492-4634-A4B4-CCE89F45E492}"/>
                  </a:ext>
                </a:extLst>
              </p:cNvPr>
              <p:cNvSpPr/>
              <p:nvPr/>
            </p:nvSpPr>
            <p:spPr>
              <a:xfrm>
                <a:off x="1351291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379FFC1-B71A-4CEC-9198-F5224C7DCD86}"/>
                  </a:ext>
                </a:extLst>
              </p:cNvPr>
              <p:cNvSpPr/>
              <p:nvPr/>
            </p:nvSpPr>
            <p:spPr>
              <a:xfrm>
                <a:off x="130630" y="113212"/>
                <a:ext cx="2604318" cy="1332622"/>
              </a:xfrm>
              <a:custGeom>
                <a:avLst/>
                <a:gdLst>
                  <a:gd name="connsiteX0" fmla="*/ 2600493 w 2604318"/>
                  <a:gd name="connsiteY0" fmla="*/ 1300044 h 1332622"/>
                  <a:gd name="connsiteX1" fmla="*/ 2514779 w 2604318"/>
                  <a:gd name="connsiteY1" fmla="*/ 1236545 h 1332622"/>
                  <a:gd name="connsiteX2" fmla="*/ 2323640 w 2604318"/>
                  <a:gd name="connsiteY2" fmla="*/ 1235902 h 1332622"/>
                  <a:gd name="connsiteX3" fmla="*/ 2323640 w 2604318"/>
                  <a:gd name="connsiteY3" fmla="*/ 871403 h 1332622"/>
                  <a:gd name="connsiteX4" fmla="*/ 2341419 w 2604318"/>
                  <a:gd name="connsiteY4" fmla="*/ 887286 h 1332622"/>
                  <a:gd name="connsiteX5" fmla="*/ 2426524 w 2604318"/>
                  <a:gd name="connsiteY5" fmla="*/ 887286 h 1332622"/>
                  <a:gd name="connsiteX6" fmla="*/ 2074725 w 2604318"/>
                  <a:gd name="connsiteY6" fmla="*/ 530001 h 1332622"/>
                  <a:gd name="connsiteX7" fmla="*/ 1970994 w 2604318"/>
                  <a:gd name="connsiteY7" fmla="*/ 633292 h 1332622"/>
                  <a:gd name="connsiteX8" fmla="*/ 1970994 w 2604318"/>
                  <a:gd name="connsiteY8" fmla="*/ 612973 h 1332622"/>
                  <a:gd name="connsiteX9" fmla="*/ 1922295 w 2604318"/>
                  <a:gd name="connsiteY9" fmla="*/ 589470 h 1332622"/>
                  <a:gd name="connsiteX10" fmla="*/ 1891816 w 2604318"/>
                  <a:gd name="connsiteY10" fmla="*/ 626316 h 1332622"/>
                  <a:gd name="connsiteX11" fmla="*/ 1920195 w 2604318"/>
                  <a:gd name="connsiteY11" fmla="*/ 617646 h 1332622"/>
                  <a:gd name="connsiteX12" fmla="*/ 1920195 w 2604318"/>
                  <a:gd name="connsiteY12" fmla="*/ 684091 h 1332622"/>
                  <a:gd name="connsiteX13" fmla="*/ 1722859 w 2604318"/>
                  <a:gd name="connsiteY13" fmla="*/ 886575 h 1332622"/>
                  <a:gd name="connsiteX14" fmla="*/ 1806135 w 2604318"/>
                  <a:gd name="connsiteY14" fmla="*/ 886643 h 1332622"/>
                  <a:gd name="connsiteX15" fmla="*/ 1820799 w 2604318"/>
                  <a:gd name="connsiteY15" fmla="*/ 869507 h 1332622"/>
                  <a:gd name="connsiteX16" fmla="*/ 1820731 w 2604318"/>
                  <a:gd name="connsiteY16" fmla="*/ 1235258 h 1332622"/>
                  <a:gd name="connsiteX17" fmla="*/ 1720387 w 2604318"/>
                  <a:gd name="connsiteY17" fmla="*/ 1235258 h 1332622"/>
                  <a:gd name="connsiteX18" fmla="*/ 1720387 w 2604318"/>
                  <a:gd name="connsiteY18" fmla="*/ 562817 h 1332622"/>
                  <a:gd name="connsiteX19" fmla="*/ 1749579 w 2604318"/>
                  <a:gd name="connsiteY19" fmla="*/ 590892 h 1332622"/>
                  <a:gd name="connsiteX20" fmla="*/ 1891409 w 2604318"/>
                  <a:gd name="connsiteY20" fmla="*/ 589266 h 1332622"/>
                  <a:gd name="connsiteX21" fmla="*/ 1303193 w 2604318"/>
                  <a:gd name="connsiteY21" fmla="*/ 0 h 1332622"/>
                  <a:gd name="connsiteX22" fmla="*/ 1029523 w 2604318"/>
                  <a:gd name="connsiteY22" fmla="*/ 277700 h 1332622"/>
                  <a:gd name="connsiteX23" fmla="*/ 1029523 w 2604318"/>
                  <a:gd name="connsiteY23" fmla="*/ 220569 h 1332622"/>
                  <a:gd name="connsiteX24" fmla="*/ 962197 w 2604318"/>
                  <a:gd name="connsiteY24" fmla="*/ 188802 h 1332622"/>
                  <a:gd name="connsiteX25" fmla="*/ 922811 w 2604318"/>
                  <a:gd name="connsiteY25" fmla="*/ 239601 h 1332622"/>
                  <a:gd name="connsiteX26" fmla="*/ 962197 w 2604318"/>
                  <a:gd name="connsiteY26" fmla="*/ 224362 h 1332622"/>
                  <a:gd name="connsiteX27" fmla="*/ 962197 w 2604318"/>
                  <a:gd name="connsiteY27" fmla="*/ 343739 h 1332622"/>
                  <a:gd name="connsiteX28" fmla="*/ 713927 w 2604318"/>
                  <a:gd name="connsiteY28" fmla="*/ 592653 h 1332622"/>
                  <a:gd name="connsiteX29" fmla="*/ 858026 w 2604318"/>
                  <a:gd name="connsiteY29" fmla="*/ 590215 h 1332622"/>
                  <a:gd name="connsiteX30" fmla="*/ 885999 w 2604318"/>
                  <a:gd name="connsiteY30" fmla="*/ 564104 h 1332622"/>
                  <a:gd name="connsiteX31" fmla="*/ 886643 w 2604318"/>
                  <a:gd name="connsiteY31" fmla="*/ 1235292 h 1332622"/>
                  <a:gd name="connsiteX32" fmla="*/ 785045 w 2604318"/>
                  <a:gd name="connsiteY32" fmla="*/ 1235292 h 1332622"/>
                  <a:gd name="connsiteX33" fmla="*/ 784774 w 2604318"/>
                  <a:gd name="connsiteY33" fmla="*/ 872589 h 1332622"/>
                  <a:gd name="connsiteX34" fmla="*/ 795848 w 2604318"/>
                  <a:gd name="connsiteY34" fmla="*/ 887286 h 1332622"/>
                  <a:gd name="connsiteX35" fmla="*/ 885051 w 2604318"/>
                  <a:gd name="connsiteY35" fmla="*/ 883798 h 1332622"/>
                  <a:gd name="connsiteX36" fmla="*/ 532981 w 2604318"/>
                  <a:gd name="connsiteY36" fmla="*/ 530408 h 1332622"/>
                  <a:gd name="connsiteX37" fmla="*/ 422477 w 2604318"/>
                  <a:gd name="connsiteY37" fmla="*/ 643452 h 1332622"/>
                  <a:gd name="connsiteX38" fmla="*/ 422477 w 2604318"/>
                  <a:gd name="connsiteY38" fmla="*/ 611686 h 1332622"/>
                  <a:gd name="connsiteX39" fmla="*/ 371678 w 2604318"/>
                  <a:gd name="connsiteY39" fmla="*/ 588826 h 1332622"/>
                  <a:gd name="connsiteX40" fmla="*/ 343739 w 2604318"/>
                  <a:gd name="connsiteY40" fmla="*/ 626925 h 1332622"/>
                  <a:gd name="connsiteX41" fmla="*/ 371678 w 2604318"/>
                  <a:gd name="connsiteY41" fmla="*/ 619915 h 1332622"/>
                  <a:gd name="connsiteX42" fmla="*/ 371678 w 2604318"/>
                  <a:gd name="connsiteY42" fmla="*/ 692964 h 1332622"/>
                  <a:gd name="connsiteX43" fmla="*/ 177356 w 2604318"/>
                  <a:gd name="connsiteY43" fmla="*/ 886643 h 1332622"/>
                  <a:gd name="connsiteX44" fmla="*/ 266287 w 2604318"/>
                  <a:gd name="connsiteY44" fmla="*/ 887286 h 1332622"/>
                  <a:gd name="connsiteX45" fmla="*/ 283424 w 2604318"/>
                  <a:gd name="connsiteY45" fmla="*/ 865680 h 1332622"/>
                  <a:gd name="connsiteX46" fmla="*/ 283424 w 2604318"/>
                  <a:gd name="connsiteY46" fmla="*/ 1235868 h 1332622"/>
                  <a:gd name="connsiteX47" fmla="*/ 92285 w 2604318"/>
                  <a:gd name="connsiteY47" fmla="*/ 1236511 h 1332622"/>
                  <a:gd name="connsiteX48" fmla="*/ 7180 w 2604318"/>
                  <a:gd name="connsiteY48" fmla="*/ 1300010 h 1332622"/>
                  <a:gd name="connsiteX49" fmla="*/ 0 w 2604318"/>
                  <a:gd name="connsiteY49" fmla="*/ 1332623 h 1332622"/>
                  <a:gd name="connsiteX50" fmla="*/ 988884 w 2604318"/>
                  <a:gd name="connsiteY50" fmla="*/ 1332623 h 1332622"/>
                  <a:gd name="connsiteX51" fmla="*/ 990983 w 2604318"/>
                  <a:gd name="connsiteY51" fmla="*/ 599020 h 1332622"/>
                  <a:gd name="connsiteX52" fmla="*/ 1617502 w 2604318"/>
                  <a:gd name="connsiteY52" fmla="*/ 597733 h 1332622"/>
                  <a:gd name="connsiteX53" fmla="*/ 1617062 w 2604318"/>
                  <a:gd name="connsiteY53" fmla="*/ 1332623 h 1332622"/>
                  <a:gd name="connsiteX54" fmla="*/ 2604286 w 2604318"/>
                  <a:gd name="connsiteY54" fmla="*/ 1332623 h 1332622"/>
                  <a:gd name="connsiteX55" fmla="*/ 2600493 w 2604318"/>
                  <a:gd name="connsiteY55" fmla="*/ 1300044 h 1332622"/>
                  <a:gd name="connsiteX56" fmla="*/ 720937 w 2604318"/>
                  <a:gd name="connsiteY56" fmla="*/ 1241185 h 1332622"/>
                  <a:gd name="connsiteX57" fmla="*/ 343739 w 2604318"/>
                  <a:gd name="connsiteY57" fmla="*/ 1241185 h 1332622"/>
                  <a:gd name="connsiteX58" fmla="*/ 343739 w 2604318"/>
                  <a:gd name="connsiteY58" fmla="*/ 889826 h 1332622"/>
                  <a:gd name="connsiteX59" fmla="*/ 720937 w 2604318"/>
                  <a:gd name="connsiteY59" fmla="*/ 889826 h 1332622"/>
                  <a:gd name="connsiteX60" fmla="*/ 720937 w 2604318"/>
                  <a:gd name="connsiteY60" fmla="*/ 1241185 h 1332622"/>
                  <a:gd name="connsiteX61" fmla="*/ 535521 w 2604318"/>
                  <a:gd name="connsiteY61" fmla="*/ 833338 h 1332622"/>
                  <a:gd name="connsiteX62" fmla="*/ 324740 w 2604318"/>
                  <a:gd name="connsiteY62" fmla="*/ 833338 h 1332622"/>
                  <a:gd name="connsiteX63" fmla="*/ 430131 w 2604318"/>
                  <a:gd name="connsiteY63" fmla="*/ 726627 h 1332622"/>
                  <a:gd name="connsiteX64" fmla="*/ 535521 w 2604318"/>
                  <a:gd name="connsiteY64" fmla="*/ 619915 h 1332622"/>
                  <a:gd name="connsiteX65" fmla="*/ 640912 w 2604318"/>
                  <a:gd name="connsiteY65" fmla="*/ 726627 h 1332622"/>
                  <a:gd name="connsiteX66" fmla="*/ 746302 w 2604318"/>
                  <a:gd name="connsiteY66" fmla="*/ 833338 h 1332622"/>
                  <a:gd name="connsiteX67" fmla="*/ 535521 w 2604318"/>
                  <a:gd name="connsiteY67" fmla="*/ 833338 h 1332622"/>
                  <a:gd name="connsiteX68" fmla="*/ 1304480 w 2604318"/>
                  <a:gd name="connsiteY68" fmla="*/ 499996 h 1332622"/>
                  <a:gd name="connsiteX69" fmla="*/ 953358 w 2604318"/>
                  <a:gd name="connsiteY69" fmla="*/ 499996 h 1332622"/>
                  <a:gd name="connsiteX70" fmla="*/ 1128919 w 2604318"/>
                  <a:gd name="connsiteY70" fmla="*/ 322810 h 1332622"/>
                  <a:gd name="connsiteX71" fmla="*/ 1304480 w 2604318"/>
                  <a:gd name="connsiteY71" fmla="*/ 145623 h 1332622"/>
                  <a:gd name="connsiteX72" fmla="*/ 1480041 w 2604318"/>
                  <a:gd name="connsiteY72" fmla="*/ 322810 h 1332622"/>
                  <a:gd name="connsiteX73" fmla="*/ 1655601 w 2604318"/>
                  <a:gd name="connsiteY73" fmla="*/ 499996 h 1332622"/>
                  <a:gd name="connsiteX74" fmla="*/ 1304480 w 2604318"/>
                  <a:gd name="connsiteY74" fmla="*/ 499996 h 1332622"/>
                  <a:gd name="connsiteX75" fmla="*/ 2259938 w 2604318"/>
                  <a:gd name="connsiteY75" fmla="*/ 1241185 h 1332622"/>
                  <a:gd name="connsiteX76" fmla="*/ 1882740 w 2604318"/>
                  <a:gd name="connsiteY76" fmla="*/ 1241185 h 1332622"/>
                  <a:gd name="connsiteX77" fmla="*/ 1882740 w 2604318"/>
                  <a:gd name="connsiteY77" fmla="*/ 889826 h 1332622"/>
                  <a:gd name="connsiteX78" fmla="*/ 2259938 w 2604318"/>
                  <a:gd name="connsiteY78" fmla="*/ 889826 h 1332622"/>
                  <a:gd name="connsiteX79" fmla="*/ 2259938 w 2604318"/>
                  <a:gd name="connsiteY79" fmla="*/ 1241185 h 1332622"/>
                  <a:gd name="connsiteX80" fmla="*/ 2074725 w 2604318"/>
                  <a:gd name="connsiteY80" fmla="*/ 833338 h 1332622"/>
                  <a:gd name="connsiteX81" fmla="*/ 1863944 w 2604318"/>
                  <a:gd name="connsiteY81" fmla="*/ 833338 h 1332622"/>
                  <a:gd name="connsiteX82" fmla="*/ 1969335 w 2604318"/>
                  <a:gd name="connsiteY82" fmla="*/ 726627 h 1332622"/>
                  <a:gd name="connsiteX83" fmla="*/ 2074725 w 2604318"/>
                  <a:gd name="connsiteY83" fmla="*/ 619915 h 1332622"/>
                  <a:gd name="connsiteX84" fmla="*/ 2180116 w 2604318"/>
                  <a:gd name="connsiteY84" fmla="*/ 726627 h 1332622"/>
                  <a:gd name="connsiteX85" fmla="*/ 2285507 w 2604318"/>
                  <a:gd name="connsiteY85" fmla="*/ 833338 h 1332622"/>
                  <a:gd name="connsiteX86" fmla="*/ 2074725 w 2604318"/>
                  <a:gd name="connsiteY86" fmla="*/ 833338 h 1332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604318" h="1332622">
                    <a:moveTo>
                      <a:pt x="2600493" y="1300044"/>
                    </a:moveTo>
                    <a:cubicBezTo>
                      <a:pt x="2596057" y="1282908"/>
                      <a:pt x="2566187" y="1238442"/>
                      <a:pt x="2514779" y="1236545"/>
                    </a:cubicBezTo>
                    <a:cubicBezTo>
                      <a:pt x="2484096" y="1235394"/>
                      <a:pt x="2323640" y="1235902"/>
                      <a:pt x="2323640" y="1235902"/>
                    </a:cubicBezTo>
                    <a:lnTo>
                      <a:pt x="2323640" y="871403"/>
                    </a:lnTo>
                    <a:lnTo>
                      <a:pt x="2341419" y="887286"/>
                    </a:lnTo>
                    <a:lnTo>
                      <a:pt x="2426524" y="887286"/>
                    </a:lnTo>
                    <a:lnTo>
                      <a:pt x="2074725" y="530001"/>
                    </a:lnTo>
                    <a:lnTo>
                      <a:pt x="1970994" y="633292"/>
                    </a:lnTo>
                    <a:lnTo>
                      <a:pt x="1970994" y="612973"/>
                    </a:lnTo>
                    <a:lnTo>
                      <a:pt x="1922295" y="589470"/>
                    </a:lnTo>
                    <a:lnTo>
                      <a:pt x="1891816" y="626316"/>
                    </a:lnTo>
                    <a:lnTo>
                      <a:pt x="1920195" y="617646"/>
                    </a:lnTo>
                    <a:lnTo>
                      <a:pt x="1920195" y="684091"/>
                    </a:lnTo>
                    <a:lnTo>
                      <a:pt x="1722859" y="886575"/>
                    </a:lnTo>
                    <a:lnTo>
                      <a:pt x="1806135" y="886643"/>
                    </a:lnTo>
                    <a:lnTo>
                      <a:pt x="1820799" y="869507"/>
                    </a:lnTo>
                    <a:lnTo>
                      <a:pt x="1820731" y="1235258"/>
                    </a:lnTo>
                    <a:lnTo>
                      <a:pt x="1720387" y="1235258"/>
                    </a:lnTo>
                    <a:lnTo>
                      <a:pt x="1720387" y="562817"/>
                    </a:lnTo>
                    <a:lnTo>
                      <a:pt x="1749579" y="590892"/>
                    </a:lnTo>
                    <a:lnTo>
                      <a:pt x="1891409" y="589266"/>
                    </a:lnTo>
                    <a:lnTo>
                      <a:pt x="1303193" y="0"/>
                    </a:lnTo>
                    <a:lnTo>
                      <a:pt x="1029523" y="277700"/>
                    </a:lnTo>
                    <a:lnTo>
                      <a:pt x="1029523" y="220569"/>
                    </a:lnTo>
                    <a:lnTo>
                      <a:pt x="962197" y="188802"/>
                    </a:lnTo>
                    <a:lnTo>
                      <a:pt x="922811" y="239601"/>
                    </a:lnTo>
                    <a:lnTo>
                      <a:pt x="962197" y="224362"/>
                    </a:lnTo>
                    <a:lnTo>
                      <a:pt x="962197" y="343739"/>
                    </a:lnTo>
                    <a:lnTo>
                      <a:pt x="713927" y="592653"/>
                    </a:lnTo>
                    <a:lnTo>
                      <a:pt x="858026" y="590215"/>
                    </a:lnTo>
                    <a:lnTo>
                      <a:pt x="885999" y="564104"/>
                    </a:lnTo>
                    <a:lnTo>
                      <a:pt x="886643" y="1235292"/>
                    </a:lnTo>
                    <a:lnTo>
                      <a:pt x="785045" y="1235292"/>
                    </a:lnTo>
                    <a:lnTo>
                      <a:pt x="784774" y="872589"/>
                    </a:lnTo>
                    <a:lnTo>
                      <a:pt x="795848" y="887286"/>
                    </a:lnTo>
                    <a:lnTo>
                      <a:pt x="885051" y="883798"/>
                    </a:lnTo>
                    <a:lnTo>
                      <a:pt x="532981" y="530408"/>
                    </a:lnTo>
                    <a:lnTo>
                      <a:pt x="422477" y="643452"/>
                    </a:lnTo>
                    <a:lnTo>
                      <a:pt x="422477" y="611686"/>
                    </a:lnTo>
                    <a:lnTo>
                      <a:pt x="371678" y="588826"/>
                    </a:lnTo>
                    <a:lnTo>
                      <a:pt x="343739" y="626925"/>
                    </a:lnTo>
                    <a:lnTo>
                      <a:pt x="371678" y="619915"/>
                    </a:lnTo>
                    <a:lnTo>
                      <a:pt x="371678" y="692964"/>
                    </a:lnTo>
                    <a:lnTo>
                      <a:pt x="177356" y="886643"/>
                    </a:lnTo>
                    <a:lnTo>
                      <a:pt x="266287" y="887286"/>
                    </a:lnTo>
                    <a:lnTo>
                      <a:pt x="283424" y="865680"/>
                    </a:lnTo>
                    <a:lnTo>
                      <a:pt x="283424" y="1235868"/>
                    </a:lnTo>
                    <a:cubicBezTo>
                      <a:pt x="283424" y="1235868"/>
                      <a:pt x="122764" y="1236511"/>
                      <a:pt x="92285" y="1236511"/>
                    </a:cubicBezTo>
                    <a:cubicBezTo>
                      <a:pt x="47819" y="1236511"/>
                      <a:pt x="13242" y="1279656"/>
                      <a:pt x="7180" y="1300010"/>
                    </a:cubicBezTo>
                    <a:cubicBezTo>
                      <a:pt x="3420" y="1312710"/>
                      <a:pt x="0" y="1332623"/>
                      <a:pt x="0" y="1332623"/>
                    </a:cubicBezTo>
                    <a:lnTo>
                      <a:pt x="988884" y="1332623"/>
                    </a:lnTo>
                    <a:lnTo>
                      <a:pt x="990983" y="599020"/>
                    </a:lnTo>
                    <a:lnTo>
                      <a:pt x="1617502" y="597733"/>
                    </a:lnTo>
                    <a:lnTo>
                      <a:pt x="1617062" y="1332623"/>
                    </a:lnTo>
                    <a:lnTo>
                      <a:pt x="2604286" y="1332623"/>
                    </a:lnTo>
                    <a:cubicBezTo>
                      <a:pt x="2604286" y="1332623"/>
                      <a:pt x="2604930" y="1317146"/>
                      <a:pt x="2600493" y="1300044"/>
                    </a:cubicBezTo>
                    <a:close/>
                    <a:moveTo>
                      <a:pt x="720937" y="1241185"/>
                    </a:moveTo>
                    <a:lnTo>
                      <a:pt x="343739" y="1241185"/>
                    </a:lnTo>
                    <a:lnTo>
                      <a:pt x="343739" y="889826"/>
                    </a:lnTo>
                    <a:lnTo>
                      <a:pt x="720937" y="889826"/>
                    </a:lnTo>
                    <a:lnTo>
                      <a:pt x="720937" y="1241185"/>
                    </a:lnTo>
                    <a:close/>
                    <a:moveTo>
                      <a:pt x="535521" y="833338"/>
                    </a:moveTo>
                    <a:lnTo>
                      <a:pt x="324740" y="833338"/>
                    </a:lnTo>
                    <a:lnTo>
                      <a:pt x="430131" y="726627"/>
                    </a:lnTo>
                    <a:lnTo>
                      <a:pt x="535521" y="619915"/>
                    </a:lnTo>
                    <a:lnTo>
                      <a:pt x="640912" y="726627"/>
                    </a:lnTo>
                    <a:lnTo>
                      <a:pt x="746302" y="833338"/>
                    </a:lnTo>
                    <a:lnTo>
                      <a:pt x="535521" y="833338"/>
                    </a:lnTo>
                    <a:close/>
                    <a:moveTo>
                      <a:pt x="1304480" y="499996"/>
                    </a:moveTo>
                    <a:lnTo>
                      <a:pt x="953358" y="499996"/>
                    </a:lnTo>
                    <a:lnTo>
                      <a:pt x="1128919" y="322810"/>
                    </a:lnTo>
                    <a:lnTo>
                      <a:pt x="1304480" y="145623"/>
                    </a:lnTo>
                    <a:lnTo>
                      <a:pt x="1480041" y="322810"/>
                    </a:lnTo>
                    <a:lnTo>
                      <a:pt x="1655601" y="499996"/>
                    </a:lnTo>
                    <a:lnTo>
                      <a:pt x="1304480" y="499996"/>
                    </a:lnTo>
                    <a:close/>
                    <a:moveTo>
                      <a:pt x="2259938" y="1241185"/>
                    </a:moveTo>
                    <a:lnTo>
                      <a:pt x="1882740" y="1241185"/>
                    </a:lnTo>
                    <a:lnTo>
                      <a:pt x="1882740" y="889826"/>
                    </a:lnTo>
                    <a:lnTo>
                      <a:pt x="2259938" y="889826"/>
                    </a:lnTo>
                    <a:lnTo>
                      <a:pt x="2259938" y="1241185"/>
                    </a:lnTo>
                    <a:close/>
                    <a:moveTo>
                      <a:pt x="2074725" y="833338"/>
                    </a:moveTo>
                    <a:lnTo>
                      <a:pt x="1863944" y="833338"/>
                    </a:lnTo>
                    <a:lnTo>
                      <a:pt x="1969335" y="726627"/>
                    </a:lnTo>
                    <a:lnTo>
                      <a:pt x="2074725" y="619915"/>
                    </a:lnTo>
                    <a:lnTo>
                      <a:pt x="2180116" y="726627"/>
                    </a:lnTo>
                    <a:lnTo>
                      <a:pt x="2285507" y="833338"/>
                    </a:lnTo>
                    <a:lnTo>
                      <a:pt x="2074725" y="833338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CF5A80-759D-41CD-A8C5-B552408D5329}"/>
                </a:ext>
              </a:extLst>
            </p:cNvPr>
            <p:cNvSpPr/>
            <p:nvPr/>
          </p:nvSpPr>
          <p:spPr>
            <a:xfrm>
              <a:off x="408670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8CE583-6D93-4E58-A2D5-70434C2C6738}"/>
                </a:ext>
              </a:extLst>
            </p:cNvPr>
            <p:cNvSpPr/>
            <p:nvPr/>
          </p:nvSpPr>
          <p:spPr>
            <a:xfrm>
              <a:off x="7210729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BA6DC8-2BD3-43EF-A919-0B57C95506A4}"/>
                </a:ext>
              </a:extLst>
            </p:cNvPr>
            <p:cNvSpPr/>
            <p:nvPr/>
          </p:nvSpPr>
          <p:spPr>
            <a:xfrm>
              <a:off x="11682746" y="383557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2758C4-6C22-4C46-BD65-B42C6376D694}"/>
                </a:ext>
              </a:extLst>
            </p:cNvPr>
            <p:cNvSpPr/>
            <p:nvPr/>
          </p:nvSpPr>
          <p:spPr>
            <a:xfrm>
              <a:off x="408702" y="383556"/>
              <a:ext cx="11338560" cy="100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983C2B-6C56-4EF0-91D9-44BDA071148F}"/>
                </a:ext>
              </a:extLst>
            </p:cNvPr>
            <p:cNvSpPr/>
            <p:nvPr/>
          </p:nvSpPr>
          <p:spPr>
            <a:xfrm>
              <a:off x="408702" y="383556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666755-B7FD-471F-953B-EE1351DC8516}"/>
              </a:ext>
            </a:extLst>
          </p:cNvPr>
          <p:cNvSpPr txBox="1"/>
          <p:nvPr/>
        </p:nvSpPr>
        <p:spPr>
          <a:xfrm>
            <a:off x="651349" y="2679154"/>
            <a:ext cx="109974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Show the class the Machine Learning </a:t>
            </a:r>
            <a:r>
              <a:rPr lang="en-US" altLang="ko-KR" sz="3200" dirty="0">
                <a:solidFill>
                  <a:prstClr val="white"/>
                </a:solidFill>
                <a:latin typeface="Arial"/>
                <a:cs typeface="Arial" pitchFamily="34" charset="0"/>
              </a:rPr>
              <a:t>prediction models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96DD8-3BDD-4DB0-A6B6-1D53F1C8BE22}"/>
              </a:ext>
            </a:extLst>
          </p:cNvPr>
          <p:cNvSpPr txBox="1"/>
          <p:nvPr/>
        </p:nvSpPr>
        <p:spPr>
          <a:xfrm>
            <a:off x="3565781" y="620541"/>
            <a:ext cx="651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Predicting our Investment </a:t>
            </a:r>
          </a:p>
        </p:txBody>
      </p:sp>
    </p:spTree>
    <p:extLst>
      <p:ext uri="{BB962C8B-B14F-4D97-AF65-F5344CB8AC3E}">
        <p14:creationId xmlns:p14="http://schemas.microsoft.com/office/powerpoint/2010/main" val="213654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C1037F-89C6-43EA-9A91-E854FA72302E}"/>
              </a:ext>
            </a:extLst>
          </p:cNvPr>
          <p:cNvSpPr txBox="1"/>
          <p:nvPr/>
        </p:nvSpPr>
        <p:spPr>
          <a:xfrm>
            <a:off x="667574" y="2384502"/>
            <a:ext cx="468161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Conclusion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40BF5D7-90F7-456E-B004-7FC7833C794A}"/>
              </a:ext>
            </a:extLst>
          </p:cNvPr>
          <p:cNvGrpSpPr/>
          <p:nvPr/>
        </p:nvGrpSpPr>
        <p:grpSpPr>
          <a:xfrm>
            <a:off x="408670" y="383556"/>
            <a:ext cx="11374692" cy="6126481"/>
            <a:chOff x="408670" y="383556"/>
            <a:chExt cx="11374692" cy="6126481"/>
          </a:xfrm>
        </p:grpSpPr>
        <p:grpSp>
          <p:nvGrpSpPr>
            <p:cNvPr id="18" name="Graphic 1">
              <a:extLst>
                <a:ext uri="{FF2B5EF4-FFF2-40B4-BE49-F238E27FC236}">
                  <a16:creationId xmlns:a16="http://schemas.microsoft.com/office/drawing/2014/main" id="{46DAA322-AA04-4476-9178-0DFD09A8EF75}"/>
                </a:ext>
              </a:extLst>
            </p:cNvPr>
            <p:cNvGrpSpPr/>
            <p:nvPr/>
          </p:nvGrpSpPr>
          <p:grpSpPr>
            <a:xfrm>
              <a:off x="4795223" y="5177414"/>
              <a:ext cx="2604318" cy="1332622"/>
              <a:chOff x="130630" y="113212"/>
              <a:chExt cx="2604318" cy="1332622"/>
            </a:xfrm>
            <a:solidFill>
              <a:schemeClr val="accent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88886B8-9F66-49FC-967B-65A02E3FBD01}"/>
                  </a:ext>
                </a:extLst>
              </p:cNvPr>
              <p:cNvSpPr/>
              <p:nvPr/>
            </p:nvSpPr>
            <p:spPr>
              <a:xfrm>
                <a:off x="617248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49C85A3-E8C0-4C91-8A08-81AA3DA3DDF1}"/>
                  </a:ext>
                </a:extLst>
              </p:cNvPr>
              <p:cNvSpPr/>
              <p:nvPr/>
            </p:nvSpPr>
            <p:spPr>
              <a:xfrm>
                <a:off x="678207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63590C3-58BA-4740-A510-3B2B2401B499}"/>
                  </a:ext>
                </a:extLst>
              </p:cNvPr>
              <p:cNvSpPr/>
              <p:nvPr/>
            </p:nvSpPr>
            <p:spPr>
              <a:xfrm>
                <a:off x="678207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54F88BE-95DD-4CA0-974C-76345B8DBC9D}"/>
                  </a:ext>
                </a:extLst>
              </p:cNvPr>
              <p:cNvSpPr/>
              <p:nvPr/>
            </p:nvSpPr>
            <p:spPr>
              <a:xfrm>
                <a:off x="617248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C9C23C2-D2EB-4D72-A90E-D4F8A348E78F}"/>
                  </a:ext>
                </a:extLst>
              </p:cNvPr>
              <p:cNvSpPr/>
              <p:nvPr/>
            </p:nvSpPr>
            <p:spPr>
              <a:xfrm>
                <a:off x="2156452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84CD4E8-9B3D-4D11-929D-B103D1EE8FFF}"/>
                  </a:ext>
                </a:extLst>
              </p:cNvPr>
              <p:cNvSpPr/>
              <p:nvPr/>
            </p:nvSpPr>
            <p:spPr>
              <a:xfrm>
                <a:off x="2217411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B29F99-0FBB-4D46-B99E-94BF337E6413}"/>
                  </a:ext>
                </a:extLst>
              </p:cNvPr>
              <p:cNvSpPr/>
              <p:nvPr/>
            </p:nvSpPr>
            <p:spPr>
              <a:xfrm>
                <a:off x="2217411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C7F9223-D541-48D0-A08E-040E39C46F6A}"/>
                  </a:ext>
                </a:extLst>
              </p:cNvPr>
              <p:cNvSpPr/>
              <p:nvPr/>
            </p:nvSpPr>
            <p:spPr>
              <a:xfrm>
                <a:off x="2156452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4C0B265-649B-496C-9A1C-DACB338B0E9F}"/>
                  </a:ext>
                </a:extLst>
              </p:cNvPr>
              <p:cNvSpPr/>
              <p:nvPr/>
            </p:nvSpPr>
            <p:spPr>
              <a:xfrm>
                <a:off x="1351291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7A016E1-FF90-4DEB-B91C-EB9CD0079E93}"/>
                  </a:ext>
                </a:extLst>
              </p:cNvPr>
              <p:cNvSpPr/>
              <p:nvPr/>
            </p:nvSpPr>
            <p:spPr>
              <a:xfrm>
                <a:off x="1454345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86E0D50-C2EF-4694-B548-840AEC08C5D0}"/>
                  </a:ext>
                </a:extLst>
              </p:cNvPr>
              <p:cNvSpPr/>
              <p:nvPr/>
            </p:nvSpPr>
            <p:spPr>
              <a:xfrm>
                <a:off x="1454345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276EA9B-1492-4634-A4B4-CCE89F45E492}"/>
                  </a:ext>
                </a:extLst>
              </p:cNvPr>
              <p:cNvSpPr/>
              <p:nvPr/>
            </p:nvSpPr>
            <p:spPr>
              <a:xfrm>
                <a:off x="1351291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379FFC1-B71A-4CEC-9198-F5224C7DCD86}"/>
                  </a:ext>
                </a:extLst>
              </p:cNvPr>
              <p:cNvSpPr/>
              <p:nvPr/>
            </p:nvSpPr>
            <p:spPr>
              <a:xfrm>
                <a:off x="130630" y="113212"/>
                <a:ext cx="2604318" cy="1332622"/>
              </a:xfrm>
              <a:custGeom>
                <a:avLst/>
                <a:gdLst>
                  <a:gd name="connsiteX0" fmla="*/ 2600493 w 2604318"/>
                  <a:gd name="connsiteY0" fmla="*/ 1300044 h 1332622"/>
                  <a:gd name="connsiteX1" fmla="*/ 2514779 w 2604318"/>
                  <a:gd name="connsiteY1" fmla="*/ 1236545 h 1332622"/>
                  <a:gd name="connsiteX2" fmla="*/ 2323640 w 2604318"/>
                  <a:gd name="connsiteY2" fmla="*/ 1235902 h 1332622"/>
                  <a:gd name="connsiteX3" fmla="*/ 2323640 w 2604318"/>
                  <a:gd name="connsiteY3" fmla="*/ 871403 h 1332622"/>
                  <a:gd name="connsiteX4" fmla="*/ 2341419 w 2604318"/>
                  <a:gd name="connsiteY4" fmla="*/ 887286 h 1332622"/>
                  <a:gd name="connsiteX5" fmla="*/ 2426524 w 2604318"/>
                  <a:gd name="connsiteY5" fmla="*/ 887286 h 1332622"/>
                  <a:gd name="connsiteX6" fmla="*/ 2074725 w 2604318"/>
                  <a:gd name="connsiteY6" fmla="*/ 530001 h 1332622"/>
                  <a:gd name="connsiteX7" fmla="*/ 1970994 w 2604318"/>
                  <a:gd name="connsiteY7" fmla="*/ 633292 h 1332622"/>
                  <a:gd name="connsiteX8" fmla="*/ 1970994 w 2604318"/>
                  <a:gd name="connsiteY8" fmla="*/ 612973 h 1332622"/>
                  <a:gd name="connsiteX9" fmla="*/ 1922295 w 2604318"/>
                  <a:gd name="connsiteY9" fmla="*/ 589470 h 1332622"/>
                  <a:gd name="connsiteX10" fmla="*/ 1891816 w 2604318"/>
                  <a:gd name="connsiteY10" fmla="*/ 626316 h 1332622"/>
                  <a:gd name="connsiteX11" fmla="*/ 1920195 w 2604318"/>
                  <a:gd name="connsiteY11" fmla="*/ 617646 h 1332622"/>
                  <a:gd name="connsiteX12" fmla="*/ 1920195 w 2604318"/>
                  <a:gd name="connsiteY12" fmla="*/ 684091 h 1332622"/>
                  <a:gd name="connsiteX13" fmla="*/ 1722859 w 2604318"/>
                  <a:gd name="connsiteY13" fmla="*/ 886575 h 1332622"/>
                  <a:gd name="connsiteX14" fmla="*/ 1806135 w 2604318"/>
                  <a:gd name="connsiteY14" fmla="*/ 886643 h 1332622"/>
                  <a:gd name="connsiteX15" fmla="*/ 1820799 w 2604318"/>
                  <a:gd name="connsiteY15" fmla="*/ 869507 h 1332622"/>
                  <a:gd name="connsiteX16" fmla="*/ 1820731 w 2604318"/>
                  <a:gd name="connsiteY16" fmla="*/ 1235258 h 1332622"/>
                  <a:gd name="connsiteX17" fmla="*/ 1720387 w 2604318"/>
                  <a:gd name="connsiteY17" fmla="*/ 1235258 h 1332622"/>
                  <a:gd name="connsiteX18" fmla="*/ 1720387 w 2604318"/>
                  <a:gd name="connsiteY18" fmla="*/ 562817 h 1332622"/>
                  <a:gd name="connsiteX19" fmla="*/ 1749579 w 2604318"/>
                  <a:gd name="connsiteY19" fmla="*/ 590892 h 1332622"/>
                  <a:gd name="connsiteX20" fmla="*/ 1891409 w 2604318"/>
                  <a:gd name="connsiteY20" fmla="*/ 589266 h 1332622"/>
                  <a:gd name="connsiteX21" fmla="*/ 1303193 w 2604318"/>
                  <a:gd name="connsiteY21" fmla="*/ 0 h 1332622"/>
                  <a:gd name="connsiteX22" fmla="*/ 1029523 w 2604318"/>
                  <a:gd name="connsiteY22" fmla="*/ 277700 h 1332622"/>
                  <a:gd name="connsiteX23" fmla="*/ 1029523 w 2604318"/>
                  <a:gd name="connsiteY23" fmla="*/ 220569 h 1332622"/>
                  <a:gd name="connsiteX24" fmla="*/ 962197 w 2604318"/>
                  <a:gd name="connsiteY24" fmla="*/ 188802 h 1332622"/>
                  <a:gd name="connsiteX25" fmla="*/ 922811 w 2604318"/>
                  <a:gd name="connsiteY25" fmla="*/ 239601 h 1332622"/>
                  <a:gd name="connsiteX26" fmla="*/ 962197 w 2604318"/>
                  <a:gd name="connsiteY26" fmla="*/ 224362 h 1332622"/>
                  <a:gd name="connsiteX27" fmla="*/ 962197 w 2604318"/>
                  <a:gd name="connsiteY27" fmla="*/ 343739 h 1332622"/>
                  <a:gd name="connsiteX28" fmla="*/ 713927 w 2604318"/>
                  <a:gd name="connsiteY28" fmla="*/ 592653 h 1332622"/>
                  <a:gd name="connsiteX29" fmla="*/ 858026 w 2604318"/>
                  <a:gd name="connsiteY29" fmla="*/ 590215 h 1332622"/>
                  <a:gd name="connsiteX30" fmla="*/ 885999 w 2604318"/>
                  <a:gd name="connsiteY30" fmla="*/ 564104 h 1332622"/>
                  <a:gd name="connsiteX31" fmla="*/ 886643 w 2604318"/>
                  <a:gd name="connsiteY31" fmla="*/ 1235292 h 1332622"/>
                  <a:gd name="connsiteX32" fmla="*/ 785045 w 2604318"/>
                  <a:gd name="connsiteY32" fmla="*/ 1235292 h 1332622"/>
                  <a:gd name="connsiteX33" fmla="*/ 784774 w 2604318"/>
                  <a:gd name="connsiteY33" fmla="*/ 872589 h 1332622"/>
                  <a:gd name="connsiteX34" fmla="*/ 795848 w 2604318"/>
                  <a:gd name="connsiteY34" fmla="*/ 887286 h 1332622"/>
                  <a:gd name="connsiteX35" fmla="*/ 885051 w 2604318"/>
                  <a:gd name="connsiteY35" fmla="*/ 883798 h 1332622"/>
                  <a:gd name="connsiteX36" fmla="*/ 532981 w 2604318"/>
                  <a:gd name="connsiteY36" fmla="*/ 530408 h 1332622"/>
                  <a:gd name="connsiteX37" fmla="*/ 422477 w 2604318"/>
                  <a:gd name="connsiteY37" fmla="*/ 643452 h 1332622"/>
                  <a:gd name="connsiteX38" fmla="*/ 422477 w 2604318"/>
                  <a:gd name="connsiteY38" fmla="*/ 611686 h 1332622"/>
                  <a:gd name="connsiteX39" fmla="*/ 371678 w 2604318"/>
                  <a:gd name="connsiteY39" fmla="*/ 588826 h 1332622"/>
                  <a:gd name="connsiteX40" fmla="*/ 343739 w 2604318"/>
                  <a:gd name="connsiteY40" fmla="*/ 626925 h 1332622"/>
                  <a:gd name="connsiteX41" fmla="*/ 371678 w 2604318"/>
                  <a:gd name="connsiteY41" fmla="*/ 619915 h 1332622"/>
                  <a:gd name="connsiteX42" fmla="*/ 371678 w 2604318"/>
                  <a:gd name="connsiteY42" fmla="*/ 692964 h 1332622"/>
                  <a:gd name="connsiteX43" fmla="*/ 177356 w 2604318"/>
                  <a:gd name="connsiteY43" fmla="*/ 886643 h 1332622"/>
                  <a:gd name="connsiteX44" fmla="*/ 266287 w 2604318"/>
                  <a:gd name="connsiteY44" fmla="*/ 887286 h 1332622"/>
                  <a:gd name="connsiteX45" fmla="*/ 283424 w 2604318"/>
                  <a:gd name="connsiteY45" fmla="*/ 865680 h 1332622"/>
                  <a:gd name="connsiteX46" fmla="*/ 283424 w 2604318"/>
                  <a:gd name="connsiteY46" fmla="*/ 1235868 h 1332622"/>
                  <a:gd name="connsiteX47" fmla="*/ 92285 w 2604318"/>
                  <a:gd name="connsiteY47" fmla="*/ 1236511 h 1332622"/>
                  <a:gd name="connsiteX48" fmla="*/ 7180 w 2604318"/>
                  <a:gd name="connsiteY48" fmla="*/ 1300010 h 1332622"/>
                  <a:gd name="connsiteX49" fmla="*/ 0 w 2604318"/>
                  <a:gd name="connsiteY49" fmla="*/ 1332623 h 1332622"/>
                  <a:gd name="connsiteX50" fmla="*/ 988884 w 2604318"/>
                  <a:gd name="connsiteY50" fmla="*/ 1332623 h 1332622"/>
                  <a:gd name="connsiteX51" fmla="*/ 990983 w 2604318"/>
                  <a:gd name="connsiteY51" fmla="*/ 599020 h 1332622"/>
                  <a:gd name="connsiteX52" fmla="*/ 1617502 w 2604318"/>
                  <a:gd name="connsiteY52" fmla="*/ 597733 h 1332622"/>
                  <a:gd name="connsiteX53" fmla="*/ 1617062 w 2604318"/>
                  <a:gd name="connsiteY53" fmla="*/ 1332623 h 1332622"/>
                  <a:gd name="connsiteX54" fmla="*/ 2604286 w 2604318"/>
                  <a:gd name="connsiteY54" fmla="*/ 1332623 h 1332622"/>
                  <a:gd name="connsiteX55" fmla="*/ 2600493 w 2604318"/>
                  <a:gd name="connsiteY55" fmla="*/ 1300044 h 1332622"/>
                  <a:gd name="connsiteX56" fmla="*/ 720937 w 2604318"/>
                  <a:gd name="connsiteY56" fmla="*/ 1241185 h 1332622"/>
                  <a:gd name="connsiteX57" fmla="*/ 343739 w 2604318"/>
                  <a:gd name="connsiteY57" fmla="*/ 1241185 h 1332622"/>
                  <a:gd name="connsiteX58" fmla="*/ 343739 w 2604318"/>
                  <a:gd name="connsiteY58" fmla="*/ 889826 h 1332622"/>
                  <a:gd name="connsiteX59" fmla="*/ 720937 w 2604318"/>
                  <a:gd name="connsiteY59" fmla="*/ 889826 h 1332622"/>
                  <a:gd name="connsiteX60" fmla="*/ 720937 w 2604318"/>
                  <a:gd name="connsiteY60" fmla="*/ 1241185 h 1332622"/>
                  <a:gd name="connsiteX61" fmla="*/ 535521 w 2604318"/>
                  <a:gd name="connsiteY61" fmla="*/ 833338 h 1332622"/>
                  <a:gd name="connsiteX62" fmla="*/ 324740 w 2604318"/>
                  <a:gd name="connsiteY62" fmla="*/ 833338 h 1332622"/>
                  <a:gd name="connsiteX63" fmla="*/ 430131 w 2604318"/>
                  <a:gd name="connsiteY63" fmla="*/ 726627 h 1332622"/>
                  <a:gd name="connsiteX64" fmla="*/ 535521 w 2604318"/>
                  <a:gd name="connsiteY64" fmla="*/ 619915 h 1332622"/>
                  <a:gd name="connsiteX65" fmla="*/ 640912 w 2604318"/>
                  <a:gd name="connsiteY65" fmla="*/ 726627 h 1332622"/>
                  <a:gd name="connsiteX66" fmla="*/ 746302 w 2604318"/>
                  <a:gd name="connsiteY66" fmla="*/ 833338 h 1332622"/>
                  <a:gd name="connsiteX67" fmla="*/ 535521 w 2604318"/>
                  <a:gd name="connsiteY67" fmla="*/ 833338 h 1332622"/>
                  <a:gd name="connsiteX68" fmla="*/ 1304480 w 2604318"/>
                  <a:gd name="connsiteY68" fmla="*/ 499996 h 1332622"/>
                  <a:gd name="connsiteX69" fmla="*/ 953358 w 2604318"/>
                  <a:gd name="connsiteY69" fmla="*/ 499996 h 1332622"/>
                  <a:gd name="connsiteX70" fmla="*/ 1128919 w 2604318"/>
                  <a:gd name="connsiteY70" fmla="*/ 322810 h 1332622"/>
                  <a:gd name="connsiteX71" fmla="*/ 1304480 w 2604318"/>
                  <a:gd name="connsiteY71" fmla="*/ 145623 h 1332622"/>
                  <a:gd name="connsiteX72" fmla="*/ 1480041 w 2604318"/>
                  <a:gd name="connsiteY72" fmla="*/ 322810 h 1332622"/>
                  <a:gd name="connsiteX73" fmla="*/ 1655601 w 2604318"/>
                  <a:gd name="connsiteY73" fmla="*/ 499996 h 1332622"/>
                  <a:gd name="connsiteX74" fmla="*/ 1304480 w 2604318"/>
                  <a:gd name="connsiteY74" fmla="*/ 499996 h 1332622"/>
                  <a:gd name="connsiteX75" fmla="*/ 2259938 w 2604318"/>
                  <a:gd name="connsiteY75" fmla="*/ 1241185 h 1332622"/>
                  <a:gd name="connsiteX76" fmla="*/ 1882740 w 2604318"/>
                  <a:gd name="connsiteY76" fmla="*/ 1241185 h 1332622"/>
                  <a:gd name="connsiteX77" fmla="*/ 1882740 w 2604318"/>
                  <a:gd name="connsiteY77" fmla="*/ 889826 h 1332622"/>
                  <a:gd name="connsiteX78" fmla="*/ 2259938 w 2604318"/>
                  <a:gd name="connsiteY78" fmla="*/ 889826 h 1332622"/>
                  <a:gd name="connsiteX79" fmla="*/ 2259938 w 2604318"/>
                  <a:gd name="connsiteY79" fmla="*/ 1241185 h 1332622"/>
                  <a:gd name="connsiteX80" fmla="*/ 2074725 w 2604318"/>
                  <a:gd name="connsiteY80" fmla="*/ 833338 h 1332622"/>
                  <a:gd name="connsiteX81" fmla="*/ 1863944 w 2604318"/>
                  <a:gd name="connsiteY81" fmla="*/ 833338 h 1332622"/>
                  <a:gd name="connsiteX82" fmla="*/ 1969335 w 2604318"/>
                  <a:gd name="connsiteY82" fmla="*/ 726627 h 1332622"/>
                  <a:gd name="connsiteX83" fmla="*/ 2074725 w 2604318"/>
                  <a:gd name="connsiteY83" fmla="*/ 619915 h 1332622"/>
                  <a:gd name="connsiteX84" fmla="*/ 2180116 w 2604318"/>
                  <a:gd name="connsiteY84" fmla="*/ 726627 h 1332622"/>
                  <a:gd name="connsiteX85" fmla="*/ 2285507 w 2604318"/>
                  <a:gd name="connsiteY85" fmla="*/ 833338 h 1332622"/>
                  <a:gd name="connsiteX86" fmla="*/ 2074725 w 2604318"/>
                  <a:gd name="connsiteY86" fmla="*/ 833338 h 1332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604318" h="1332622">
                    <a:moveTo>
                      <a:pt x="2600493" y="1300044"/>
                    </a:moveTo>
                    <a:cubicBezTo>
                      <a:pt x="2596057" y="1282908"/>
                      <a:pt x="2566187" y="1238442"/>
                      <a:pt x="2514779" y="1236545"/>
                    </a:cubicBezTo>
                    <a:cubicBezTo>
                      <a:pt x="2484096" y="1235394"/>
                      <a:pt x="2323640" y="1235902"/>
                      <a:pt x="2323640" y="1235902"/>
                    </a:cubicBezTo>
                    <a:lnTo>
                      <a:pt x="2323640" y="871403"/>
                    </a:lnTo>
                    <a:lnTo>
                      <a:pt x="2341419" y="887286"/>
                    </a:lnTo>
                    <a:lnTo>
                      <a:pt x="2426524" y="887286"/>
                    </a:lnTo>
                    <a:lnTo>
                      <a:pt x="2074725" y="530001"/>
                    </a:lnTo>
                    <a:lnTo>
                      <a:pt x="1970994" y="633292"/>
                    </a:lnTo>
                    <a:lnTo>
                      <a:pt x="1970994" y="612973"/>
                    </a:lnTo>
                    <a:lnTo>
                      <a:pt x="1922295" y="589470"/>
                    </a:lnTo>
                    <a:lnTo>
                      <a:pt x="1891816" y="626316"/>
                    </a:lnTo>
                    <a:lnTo>
                      <a:pt x="1920195" y="617646"/>
                    </a:lnTo>
                    <a:lnTo>
                      <a:pt x="1920195" y="684091"/>
                    </a:lnTo>
                    <a:lnTo>
                      <a:pt x="1722859" y="886575"/>
                    </a:lnTo>
                    <a:lnTo>
                      <a:pt x="1806135" y="886643"/>
                    </a:lnTo>
                    <a:lnTo>
                      <a:pt x="1820799" y="869507"/>
                    </a:lnTo>
                    <a:lnTo>
                      <a:pt x="1820731" y="1235258"/>
                    </a:lnTo>
                    <a:lnTo>
                      <a:pt x="1720387" y="1235258"/>
                    </a:lnTo>
                    <a:lnTo>
                      <a:pt x="1720387" y="562817"/>
                    </a:lnTo>
                    <a:lnTo>
                      <a:pt x="1749579" y="590892"/>
                    </a:lnTo>
                    <a:lnTo>
                      <a:pt x="1891409" y="589266"/>
                    </a:lnTo>
                    <a:lnTo>
                      <a:pt x="1303193" y="0"/>
                    </a:lnTo>
                    <a:lnTo>
                      <a:pt x="1029523" y="277700"/>
                    </a:lnTo>
                    <a:lnTo>
                      <a:pt x="1029523" y="220569"/>
                    </a:lnTo>
                    <a:lnTo>
                      <a:pt x="962197" y="188802"/>
                    </a:lnTo>
                    <a:lnTo>
                      <a:pt x="922811" y="239601"/>
                    </a:lnTo>
                    <a:lnTo>
                      <a:pt x="962197" y="224362"/>
                    </a:lnTo>
                    <a:lnTo>
                      <a:pt x="962197" y="343739"/>
                    </a:lnTo>
                    <a:lnTo>
                      <a:pt x="713927" y="592653"/>
                    </a:lnTo>
                    <a:lnTo>
                      <a:pt x="858026" y="590215"/>
                    </a:lnTo>
                    <a:lnTo>
                      <a:pt x="885999" y="564104"/>
                    </a:lnTo>
                    <a:lnTo>
                      <a:pt x="886643" y="1235292"/>
                    </a:lnTo>
                    <a:lnTo>
                      <a:pt x="785045" y="1235292"/>
                    </a:lnTo>
                    <a:lnTo>
                      <a:pt x="784774" y="872589"/>
                    </a:lnTo>
                    <a:lnTo>
                      <a:pt x="795848" y="887286"/>
                    </a:lnTo>
                    <a:lnTo>
                      <a:pt x="885051" y="883798"/>
                    </a:lnTo>
                    <a:lnTo>
                      <a:pt x="532981" y="530408"/>
                    </a:lnTo>
                    <a:lnTo>
                      <a:pt x="422477" y="643452"/>
                    </a:lnTo>
                    <a:lnTo>
                      <a:pt x="422477" y="611686"/>
                    </a:lnTo>
                    <a:lnTo>
                      <a:pt x="371678" y="588826"/>
                    </a:lnTo>
                    <a:lnTo>
                      <a:pt x="343739" y="626925"/>
                    </a:lnTo>
                    <a:lnTo>
                      <a:pt x="371678" y="619915"/>
                    </a:lnTo>
                    <a:lnTo>
                      <a:pt x="371678" y="692964"/>
                    </a:lnTo>
                    <a:lnTo>
                      <a:pt x="177356" y="886643"/>
                    </a:lnTo>
                    <a:lnTo>
                      <a:pt x="266287" y="887286"/>
                    </a:lnTo>
                    <a:lnTo>
                      <a:pt x="283424" y="865680"/>
                    </a:lnTo>
                    <a:lnTo>
                      <a:pt x="283424" y="1235868"/>
                    </a:lnTo>
                    <a:cubicBezTo>
                      <a:pt x="283424" y="1235868"/>
                      <a:pt x="122764" y="1236511"/>
                      <a:pt x="92285" y="1236511"/>
                    </a:cubicBezTo>
                    <a:cubicBezTo>
                      <a:pt x="47819" y="1236511"/>
                      <a:pt x="13242" y="1279656"/>
                      <a:pt x="7180" y="1300010"/>
                    </a:cubicBezTo>
                    <a:cubicBezTo>
                      <a:pt x="3420" y="1312710"/>
                      <a:pt x="0" y="1332623"/>
                      <a:pt x="0" y="1332623"/>
                    </a:cubicBezTo>
                    <a:lnTo>
                      <a:pt x="988884" y="1332623"/>
                    </a:lnTo>
                    <a:lnTo>
                      <a:pt x="990983" y="599020"/>
                    </a:lnTo>
                    <a:lnTo>
                      <a:pt x="1617502" y="597733"/>
                    </a:lnTo>
                    <a:lnTo>
                      <a:pt x="1617062" y="1332623"/>
                    </a:lnTo>
                    <a:lnTo>
                      <a:pt x="2604286" y="1332623"/>
                    </a:lnTo>
                    <a:cubicBezTo>
                      <a:pt x="2604286" y="1332623"/>
                      <a:pt x="2604930" y="1317146"/>
                      <a:pt x="2600493" y="1300044"/>
                    </a:cubicBezTo>
                    <a:close/>
                    <a:moveTo>
                      <a:pt x="720937" y="1241185"/>
                    </a:moveTo>
                    <a:lnTo>
                      <a:pt x="343739" y="1241185"/>
                    </a:lnTo>
                    <a:lnTo>
                      <a:pt x="343739" y="889826"/>
                    </a:lnTo>
                    <a:lnTo>
                      <a:pt x="720937" y="889826"/>
                    </a:lnTo>
                    <a:lnTo>
                      <a:pt x="720937" y="1241185"/>
                    </a:lnTo>
                    <a:close/>
                    <a:moveTo>
                      <a:pt x="535521" y="833338"/>
                    </a:moveTo>
                    <a:lnTo>
                      <a:pt x="324740" y="833338"/>
                    </a:lnTo>
                    <a:lnTo>
                      <a:pt x="430131" y="726627"/>
                    </a:lnTo>
                    <a:lnTo>
                      <a:pt x="535521" y="619915"/>
                    </a:lnTo>
                    <a:lnTo>
                      <a:pt x="640912" y="726627"/>
                    </a:lnTo>
                    <a:lnTo>
                      <a:pt x="746302" y="833338"/>
                    </a:lnTo>
                    <a:lnTo>
                      <a:pt x="535521" y="833338"/>
                    </a:lnTo>
                    <a:close/>
                    <a:moveTo>
                      <a:pt x="1304480" y="499996"/>
                    </a:moveTo>
                    <a:lnTo>
                      <a:pt x="953358" y="499996"/>
                    </a:lnTo>
                    <a:lnTo>
                      <a:pt x="1128919" y="322810"/>
                    </a:lnTo>
                    <a:lnTo>
                      <a:pt x="1304480" y="145623"/>
                    </a:lnTo>
                    <a:lnTo>
                      <a:pt x="1480041" y="322810"/>
                    </a:lnTo>
                    <a:lnTo>
                      <a:pt x="1655601" y="499996"/>
                    </a:lnTo>
                    <a:lnTo>
                      <a:pt x="1304480" y="499996"/>
                    </a:lnTo>
                    <a:close/>
                    <a:moveTo>
                      <a:pt x="2259938" y="1241185"/>
                    </a:moveTo>
                    <a:lnTo>
                      <a:pt x="1882740" y="1241185"/>
                    </a:lnTo>
                    <a:lnTo>
                      <a:pt x="1882740" y="889826"/>
                    </a:lnTo>
                    <a:lnTo>
                      <a:pt x="2259938" y="889826"/>
                    </a:lnTo>
                    <a:lnTo>
                      <a:pt x="2259938" y="1241185"/>
                    </a:lnTo>
                    <a:close/>
                    <a:moveTo>
                      <a:pt x="2074725" y="833338"/>
                    </a:moveTo>
                    <a:lnTo>
                      <a:pt x="1863944" y="833338"/>
                    </a:lnTo>
                    <a:lnTo>
                      <a:pt x="1969335" y="726627"/>
                    </a:lnTo>
                    <a:lnTo>
                      <a:pt x="2074725" y="619915"/>
                    </a:lnTo>
                    <a:lnTo>
                      <a:pt x="2180116" y="726627"/>
                    </a:lnTo>
                    <a:lnTo>
                      <a:pt x="2285507" y="833338"/>
                    </a:lnTo>
                    <a:lnTo>
                      <a:pt x="2074725" y="833338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CF5A80-759D-41CD-A8C5-B552408D5329}"/>
                </a:ext>
              </a:extLst>
            </p:cNvPr>
            <p:cNvSpPr/>
            <p:nvPr/>
          </p:nvSpPr>
          <p:spPr>
            <a:xfrm>
              <a:off x="408670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8CE583-6D93-4E58-A2D5-70434C2C6738}"/>
                </a:ext>
              </a:extLst>
            </p:cNvPr>
            <p:cNvSpPr/>
            <p:nvPr/>
          </p:nvSpPr>
          <p:spPr>
            <a:xfrm>
              <a:off x="7210729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BA6DC8-2BD3-43EF-A919-0B57C95506A4}"/>
                </a:ext>
              </a:extLst>
            </p:cNvPr>
            <p:cNvSpPr/>
            <p:nvPr/>
          </p:nvSpPr>
          <p:spPr>
            <a:xfrm>
              <a:off x="11682746" y="383557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2758C4-6C22-4C46-BD65-B42C6376D694}"/>
                </a:ext>
              </a:extLst>
            </p:cNvPr>
            <p:cNvSpPr/>
            <p:nvPr/>
          </p:nvSpPr>
          <p:spPr>
            <a:xfrm>
              <a:off x="408702" y="383556"/>
              <a:ext cx="11338560" cy="100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983C2B-6C56-4EF0-91D9-44BDA071148F}"/>
                </a:ext>
              </a:extLst>
            </p:cNvPr>
            <p:cNvSpPr/>
            <p:nvPr/>
          </p:nvSpPr>
          <p:spPr>
            <a:xfrm>
              <a:off x="408702" y="383556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666755-B7FD-471F-953B-EE1351DC8516}"/>
              </a:ext>
            </a:extLst>
          </p:cNvPr>
          <p:cNvSpPr txBox="1"/>
          <p:nvPr/>
        </p:nvSpPr>
        <p:spPr>
          <a:xfrm>
            <a:off x="5805305" y="5713929"/>
            <a:ext cx="5294592" cy="6073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Conclusion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BB397-E6AE-43CA-BA22-FE7342ABD1B9}"/>
              </a:ext>
            </a:extLst>
          </p:cNvPr>
          <p:cNvSpPr txBox="1"/>
          <p:nvPr/>
        </p:nvSpPr>
        <p:spPr>
          <a:xfrm>
            <a:off x="436263" y="473683"/>
            <a:ext cx="113470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did we learn?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It is expensive to buy a house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Buying properties is a convoluted process that contains multiple variables (would be able to understand it better if we had a real estate agent input)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Any improvements to be made?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It would great see renting vs. buying home, which option is better currently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Predict a market crash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More time to finish the deployment of our webpage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 =&gt; Our hypothesis was not true because according our models it predicted a drop off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Limitations?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It was difficult to find the data that we needed in a dataset. As a result, we had to find multiple datasets.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When looking through the dataset the pandemic played a part on showing accurate data.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Finding data under a timeframe was difficult and require it to be filtered.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team had hardware problems deploying our machine learning(thanks a lot M1 chip!!!!!!!!).</a:t>
            </a:r>
          </a:p>
        </p:txBody>
      </p:sp>
    </p:spTree>
    <p:extLst>
      <p:ext uri="{BB962C8B-B14F-4D97-AF65-F5344CB8AC3E}">
        <p14:creationId xmlns:p14="http://schemas.microsoft.com/office/powerpoint/2010/main" val="108612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5A6F3-1996-429B-8B83-EF384B04D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024" y="0"/>
            <a:ext cx="687597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71AB8-696E-4F21-A873-F3DD960DCC61}"/>
              </a:ext>
            </a:extLst>
          </p:cNvPr>
          <p:cNvSpPr txBox="1"/>
          <p:nvPr/>
        </p:nvSpPr>
        <p:spPr>
          <a:xfrm>
            <a:off x="401444" y="2509024"/>
            <a:ext cx="4051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Any Questions????</a:t>
            </a:r>
          </a:p>
        </p:txBody>
      </p:sp>
    </p:spTree>
    <p:extLst>
      <p:ext uri="{BB962C8B-B14F-4D97-AF65-F5344CB8AC3E}">
        <p14:creationId xmlns:p14="http://schemas.microsoft.com/office/powerpoint/2010/main" val="427041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EE36C04-0D90-4B96-B667-234C2C3844F9}"/>
              </a:ext>
            </a:extLst>
          </p:cNvPr>
          <p:cNvGrpSpPr/>
          <p:nvPr/>
        </p:nvGrpSpPr>
        <p:grpSpPr>
          <a:xfrm>
            <a:off x="3106325" y="4869657"/>
            <a:ext cx="2712522" cy="488292"/>
            <a:chOff x="3641352" y="4759490"/>
            <a:chExt cx="2712522" cy="488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2C419C-AF0E-4A30-B8B9-1D11604FA0E2}"/>
                </a:ext>
              </a:extLst>
            </p:cNvPr>
            <p:cNvSpPr/>
            <p:nvPr/>
          </p:nvSpPr>
          <p:spPr>
            <a:xfrm rot="999670">
              <a:off x="5516803" y="4759490"/>
              <a:ext cx="837071" cy="488292"/>
            </a:xfrm>
            <a:custGeom>
              <a:avLst/>
              <a:gdLst>
                <a:gd name="connsiteX0" fmla="*/ 0 w 968514"/>
                <a:gd name="connsiteY0" fmla="*/ 563906 h 564966"/>
                <a:gd name="connsiteX1" fmla="*/ 102400 w 968514"/>
                <a:gd name="connsiteY1" fmla="*/ 491267 h 564966"/>
                <a:gd name="connsiteX2" fmla="*/ 145277 w 968514"/>
                <a:gd name="connsiteY2" fmla="*/ 446372 h 564966"/>
                <a:gd name="connsiteX3" fmla="*/ 446929 w 968514"/>
                <a:gd name="connsiteY3" fmla="*/ 311688 h 564966"/>
                <a:gd name="connsiteX4" fmla="*/ 628526 w 968514"/>
                <a:gd name="connsiteY4" fmla="*/ 230474 h 564966"/>
                <a:gd name="connsiteX5" fmla="*/ 655765 w 968514"/>
                <a:gd name="connsiteY5" fmla="*/ 198190 h 564966"/>
                <a:gd name="connsiteX6" fmla="*/ 840892 w 968514"/>
                <a:gd name="connsiteY6" fmla="*/ 3479 h 564966"/>
                <a:gd name="connsiteX7" fmla="*/ 878725 w 968514"/>
                <a:gd name="connsiteY7" fmla="*/ 110419 h 564966"/>
                <a:gd name="connsiteX8" fmla="*/ 895876 w 968514"/>
                <a:gd name="connsiteY8" fmla="*/ 139172 h 564966"/>
                <a:gd name="connsiteX9" fmla="*/ 940266 w 968514"/>
                <a:gd name="connsiteY9" fmla="*/ 190120 h 564966"/>
                <a:gd name="connsiteX10" fmla="*/ 954895 w 968514"/>
                <a:gd name="connsiteY10" fmla="*/ 245607 h 564966"/>
                <a:gd name="connsiteX11" fmla="*/ 683509 w 968514"/>
                <a:gd name="connsiteY11" fmla="*/ 269316 h 564966"/>
                <a:gd name="connsiteX12" fmla="*/ 657783 w 968514"/>
                <a:gd name="connsiteY12" fmla="*/ 274360 h 564966"/>
                <a:gd name="connsiteX13" fmla="*/ 198243 w 968514"/>
                <a:gd name="connsiteY13" fmla="*/ 527082 h 564966"/>
                <a:gd name="connsiteX14" fmla="*/ 114002 w 968514"/>
                <a:gd name="connsiteY14" fmla="*/ 532631 h 564966"/>
                <a:gd name="connsiteX15" fmla="*/ 59019 w 968514"/>
                <a:gd name="connsiteY15" fmla="*/ 546250 h 564966"/>
                <a:gd name="connsiteX16" fmla="*/ 27240 w 968514"/>
                <a:gd name="connsiteY16" fmla="*/ 561888 h 564966"/>
                <a:gd name="connsiteX17" fmla="*/ 16142 w 968514"/>
                <a:gd name="connsiteY17" fmla="*/ 567437 h 564966"/>
                <a:gd name="connsiteX18" fmla="*/ 0 w 968514"/>
                <a:gd name="connsiteY18" fmla="*/ 563906 h 564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8514" h="564966">
                  <a:moveTo>
                    <a:pt x="0" y="563906"/>
                  </a:moveTo>
                  <a:cubicBezTo>
                    <a:pt x="26231" y="545746"/>
                    <a:pt x="97860" y="527587"/>
                    <a:pt x="102400" y="491267"/>
                  </a:cubicBezTo>
                  <a:cubicBezTo>
                    <a:pt x="105427" y="466550"/>
                    <a:pt x="124595" y="455452"/>
                    <a:pt x="145277" y="446372"/>
                  </a:cubicBezTo>
                  <a:cubicBezTo>
                    <a:pt x="245660" y="401478"/>
                    <a:pt x="346547" y="356583"/>
                    <a:pt x="446929" y="311688"/>
                  </a:cubicBezTo>
                  <a:cubicBezTo>
                    <a:pt x="507461" y="284449"/>
                    <a:pt x="567993" y="257209"/>
                    <a:pt x="628526" y="230474"/>
                  </a:cubicBezTo>
                  <a:cubicBezTo>
                    <a:pt x="643659" y="223917"/>
                    <a:pt x="650721" y="214837"/>
                    <a:pt x="655765" y="198190"/>
                  </a:cubicBezTo>
                  <a:cubicBezTo>
                    <a:pt x="685527" y="103357"/>
                    <a:pt x="754130" y="44338"/>
                    <a:pt x="840892" y="3479"/>
                  </a:cubicBezTo>
                  <a:cubicBezTo>
                    <a:pt x="893858" y="-21239"/>
                    <a:pt x="866114" y="93268"/>
                    <a:pt x="878725" y="110419"/>
                  </a:cubicBezTo>
                  <a:cubicBezTo>
                    <a:pt x="887301" y="122525"/>
                    <a:pt x="906974" y="117481"/>
                    <a:pt x="895876" y="139172"/>
                  </a:cubicBezTo>
                  <a:cubicBezTo>
                    <a:pt x="887805" y="155314"/>
                    <a:pt x="930682" y="182553"/>
                    <a:pt x="940266" y="190120"/>
                  </a:cubicBezTo>
                  <a:cubicBezTo>
                    <a:pt x="962462" y="206766"/>
                    <a:pt x="992223" y="223412"/>
                    <a:pt x="954895" y="245607"/>
                  </a:cubicBezTo>
                  <a:cubicBezTo>
                    <a:pt x="880743" y="289493"/>
                    <a:pt x="762705" y="311688"/>
                    <a:pt x="683509" y="269316"/>
                  </a:cubicBezTo>
                  <a:cubicBezTo>
                    <a:pt x="673420" y="263767"/>
                    <a:pt x="665854" y="269820"/>
                    <a:pt x="657783" y="274360"/>
                  </a:cubicBezTo>
                  <a:cubicBezTo>
                    <a:pt x="504435" y="358601"/>
                    <a:pt x="351086" y="442337"/>
                    <a:pt x="198243" y="527082"/>
                  </a:cubicBezTo>
                  <a:cubicBezTo>
                    <a:pt x="170499" y="542215"/>
                    <a:pt x="143764" y="553817"/>
                    <a:pt x="114002" y="532631"/>
                  </a:cubicBezTo>
                  <a:cubicBezTo>
                    <a:pt x="100887" y="523551"/>
                    <a:pt x="71125" y="540702"/>
                    <a:pt x="59019" y="546250"/>
                  </a:cubicBezTo>
                  <a:cubicBezTo>
                    <a:pt x="48426" y="551295"/>
                    <a:pt x="37833" y="557853"/>
                    <a:pt x="27240" y="561888"/>
                  </a:cubicBezTo>
                  <a:cubicBezTo>
                    <a:pt x="23708" y="563401"/>
                    <a:pt x="19673" y="566932"/>
                    <a:pt x="16142" y="567437"/>
                  </a:cubicBezTo>
                  <a:cubicBezTo>
                    <a:pt x="11602" y="568446"/>
                    <a:pt x="4540" y="565419"/>
                    <a:pt x="0" y="563906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4248DD-F399-4EAC-8C9E-B5DAA709C519}"/>
                </a:ext>
              </a:extLst>
            </p:cNvPr>
            <p:cNvSpPr/>
            <p:nvPr/>
          </p:nvSpPr>
          <p:spPr>
            <a:xfrm rot="840738">
              <a:off x="4560854" y="4896027"/>
              <a:ext cx="880668" cy="309542"/>
            </a:xfrm>
            <a:custGeom>
              <a:avLst/>
              <a:gdLst>
                <a:gd name="connsiteX0" fmla="*/ 1022796 w 1018958"/>
                <a:gd name="connsiteY0" fmla="*/ 18212 h 358148"/>
                <a:gd name="connsiteX1" fmla="*/ 939564 w 1018958"/>
                <a:gd name="connsiteY1" fmla="*/ 45452 h 358148"/>
                <a:gd name="connsiteX2" fmla="*/ 913334 w 1018958"/>
                <a:gd name="connsiteY2" fmla="*/ 65629 h 358148"/>
                <a:gd name="connsiteX3" fmla="*/ 855828 w 1018958"/>
                <a:gd name="connsiteY3" fmla="*/ 100435 h 358148"/>
                <a:gd name="connsiteX4" fmla="*/ 535512 w 1018958"/>
                <a:gd name="connsiteY4" fmla="*/ 156427 h 358148"/>
                <a:gd name="connsiteX5" fmla="*/ 332225 w 1018958"/>
                <a:gd name="connsiteY5" fmla="*/ 191738 h 358148"/>
                <a:gd name="connsiteX6" fmla="*/ 305490 w 1018958"/>
                <a:gd name="connsiteY6" fmla="*/ 211411 h 358148"/>
                <a:gd name="connsiteX7" fmla="*/ 83539 w 1018958"/>
                <a:gd name="connsiteY7" fmla="*/ 357192 h 358148"/>
                <a:gd name="connsiteX8" fmla="*/ 52768 w 1018958"/>
                <a:gd name="connsiteY8" fmla="*/ 319864 h 358148"/>
                <a:gd name="connsiteX9" fmla="*/ 64874 w 1018958"/>
                <a:gd name="connsiteY9" fmla="*/ 270934 h 358148"/>
                <a:gd name="connsiteX10" fmla="*/ 52768 w 1018958"/>
                <a:gd name="connsiteY10" fmla="*/ 235624 h 358148"/>
                <a:gd name="connsiteX11" fmla="*/ 51759 w 1018958"/>
                <a:gd name="connsiteY11" fmla="*/ 222004 h 358148"/>
                <a:gd name="connsiteX12" fmla="*/ 50750 w 1018958"/>
                <a:gd name="connsiteY12" fmla="*/ 191738 h 358148"/>
                <a:gd name="connsiteX13" fmla="*/ 10396 w 1018958"/>
                <a:gd name="connsiteY13" fmla="*/ 140286 h 358148"/>
                <a:gd name="connsiteX14" fmla="*/ 25024 w 1018958"/>
                <a:gd name="connsiteY14" fmla="*/ 96400 h 358148"/>
                <a:gd name="connsiteX15" fmla="*/ 289852 w 1018958"/>
                <a:gd name="connsiteY15" fmla="*/ 137259 h 358148"/>
                <a:gd name="connsiteX16" fmla="*/ 322641 w 1018958"/>
                <a:gd name="connsiteY16" fmla="*/ 140286 h 358148"/>
                <a:gd name="connsiteX17" fmla="*/ 778649 w 1018958"/>
                <a:gd name="connsiteY17" fmla="*/ 20734 h 358148"/>
                <a:gd name="connsiteX18" fmla="*/ 851793 w 1018958"/>
                <a:gd name="connsiteY18" fmla="*/ 2071 h 358148"/>
                <a:gd name="connsiteX19" fmla="*/ 901227 w 1018958"/>
                <a:gd name="connsiteY19" fmla="*/ 13673 h 358148"/>
                <a:gd name="connsiteX20" fmla="*/ 941582 w 1018958"/>
                <a:gd name="connsiteY20" fmla="*/ 24770 h 358148"/>
                <a:gd name="connsiteX21" fmla="*/ 1022796 w 1018958"/>
                <a:gd name="connsiteY21" fmla="*/ 18212 h 35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18958" h="358148">
                  <a:moveTo>
                    <a:pt x="1022796" y="18212"/>
                  </a:moveTo>
                  <a:cubicBezTo>
                    <a:pt x="997070" y="33850"/>
                    <a:pt x="967813" y="37885"/>
                    <a:pt x="939564" y="45452"/>
                  </a:cubicBezTo>
                  <a:cubicBezTo>
                    <a:pt x="927962" y="48983"/>
                    <a:pt x="918882" y="52514"/>
                    <a:pt x="913334" y="65629"/>
                  </a:cubicBezTo>
                  <a:cubicBezTo>
                    <a:pt x="902741" y="90347"/>
                    <a:pt x="879536" y="96400"/>
                    <a:pt x="855828" y="100435"/>
                  </a:cubicBezTo>
                  <a:cubicBezTo>
                    <a:pt x="748888" y="119099"/>
                    <a:pt x="642452" y="137763"/>
                    <a:pt x="535512" y="156427"/>
                  </a:cubicBezTo>
                  <a:cubicBezTo>
                    <a:pt x="467918" y="168534"/>
                    <a:pt x="399819" y="180640"/>
                    <a:pt x="332225" y="191738"/>
                  </a:cubicBezTo>
                  <a:cubicBezTo>
                    <a:pt x="319614" y="193756"/>
                    <a:pt x="312047" y="200313"/>
                    <a:pt x="305490" y="211411"/>
                  </a:cubicBezTo>
                  <a:cubicBezTo>
                    <a:pt x="255551" y="296660"/>
                    <a:pt x="176355" y="338024"/>
                    <a:pt x="83539" y="357192"/>
                  </a:cubicBezTo>
                  <a:cubicBezTo>
                    <a:pt x="52264" y="363750"/>
                    <a:pt x="44697" y="351644"/>
                    <a:pt x="52768" y="319864"/>
                  </a:cubicBezTo>
                  <a:cubicBezTo>
                    <a:pt x="56804" y="303722"/>
                    <a:pt x="61343" y="287581"/>
                    <a:pt x="64874" y="270934"/>
                  </a:cubicBezTo>
                  <a:cubicBezTo>
                    <a:pt x="68406" y="256810"/>
                    <a:pt x="72441" y="242686"/>
                    <a:pt x="52768" y="235624"/>
                  </a:cubicBezTo>
                  <a:cubicBezTo>
                    <a:pt x="44697" y="232597"/>
                    <a:pt x="46210" y="226039"/>
                    <a:pt x="51759" y="222004"/>
                  </a:cubicBezTo>
                  <a:cubicBezTo>
                    <a:pt x="65883" y="211411"/>
                    <a:pt x="58317" y="201322"/>
                    <a:pt x="50750" y="191738"/>
                  </a:cubicBezTo>
                  <a:cubicBezTo>
                    <a:pt x="37635" y="174587"/>
                    <a:pt x="23511" y="157941"/>
                    <a:pt x="10396" y="140286"/>
                  </a:cubicBezTo>
                  <a:cubicBezTo>
                    <a:pt x="-6755" y="117586"/>
                    <a:pt x="-3224" y="102453"/>
                    <a:pt x="25024" y="96400"/>
                  </a:cubicBezTo>
                  <a:cubicBezTo>
                    <a:pt x="117840" y="76222"/>
                    <a:pt x="208638" y="77736"/>
                    <a:pt x="289852" y="137259"/>
                  </a:cubicBezTo>
                  <a:cubicBezTo>
                    <a:pt x="301454" y="145834"/>
                    <a:pt x="311543" y="143312"/>
                    <a:pt x="322641" y="140286"/>
                  </a:cubicBezTo>
                  <a:cubicBezTo>
                    <a:pt x="474475" y="100435"/>
                    <a:pt x="626310" y="60585"/>
                    <a:pt x="778649" y="20734"/>
                  </a:cubicBezTo>
                  <a:cubicBezTo>
                    <a:pt x="802862" y="14177"/>
                    <a:pt x="827580" y="8124"/>
                    <a:pt x="851793" y="2071"/>
                  </a:cubicBezTo>
                  <a:cubicBezTo>
                    <a:pt x="869952" y="-2469"/>
                    <a:pt x="889121" y="53"/>
                    <a:pt x="901227" y="13673"/>
                  </a:cubicBezTo>
                  <a:cubicBezTo>
                    <a:pt x="913838" y="27797"/>
                    <a:pt x="926449" y="26788"/>
                    <a:pt x="941582" y="24770"/>
                  </a:cubicBezTo>
                  <a:cubicBezTo>
                    <a:pt x="968317" y="21743"/>
                    <a:pt x="994547" y="12159"/>
                    <a:pt x="1022796" y="18212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B0C61F-5C72-4642-8765-EB79B26CB861}"/>
                </a:ext>
              </a:extLst>
            </p:cNvPr>
            <p:cNvSpPr/>
            <p:nvPr/>
          </p:nvSpPr>
          <p:spPr>
            <a:xfrm rot="20871778">
              <a:off x="3641352" y="4850275"/>
              <a:ext cx="880668" cy="270304"/>
            </a:xfrm>
            <a:custGeom>
              <a:avLst/>
              <a:gdLst>
                <a:gd name="connsiteX0" fmla="*/ 713 w 1018958"/>
                <a:gd name="connsiteY0" fmla="*/ 17201 h 312749"/>
                <a:gd name="connsiteX1" fmla="*/ 63768 w 1018958"/>
                <a:gd name="connsiteY1" fmla="*/ 22246 h 312749"/>
                <a:gd name="connsiteX2" fmla="*/ 124804 w 1018958"/>
                <a:gd name="connsiteY2" fmla="*/ 10139 h 312749"/>
                <a:gd name="connsiteX3" fmla="*/ 175248 w 1018958"/>
                <a:gd name="connsiteY3" fmla="*/ 2573 h 312749"/>
                <a:gd name="connsiteX4" fmla="*/ 695320 w 1018958"/>
                <a:gd name="connsiteY4" fmla="*/ 111531 h 312749"/>
                <a:gd name="connsiteX5" fmla="*/ 740719 w 1018958"/>
                <a:gd name="connsiteY5" fmla="*/ 100433 h 312749"/>
                <a:gd name="connsiteX6" fmla="*/ 905165 w 1018958"/>
                <a:gd name="connsiteY6" fmla="*/ 45450 h 312749"/>
                <a:gd name="connsiteX7" fmla="*/ 995458 w 1018958"/>
                <a:gd name="connsiteY7" fmla="*/ 50494 h 312749"/>
                <a:gd name="connsiteX8" fmla="*/ 1013114 w 1018958"/>
                <a:gd name="connsiteY8" fmla="*/ 94884 h 312749"/>
                <a:gd name="connsiteX9" fmla="*/ 982343 w 1018958"/>
                <a:gd name="connsiteY9" fmla="*/ 137761 h 312749"/>
                <a:gd name="connsiteX10" fmla="*/ 980325 w 1018958"/>
                <a:gd name="connsiteY10" fmla="*/ 176603 h 312749"/>
                <a:gd name="connsiteX11" fmla="*/ 977299 w 1018958"/>
                <a:gd name="connsiteY11" fmla="*/ 188205 h 312749"/>
                <a:gd name="connsiteX12" fmla="*/ 966201 w 1018958"/>
                <a:gd name="connsiteY12" fmla="*/ 224020 h 312749"/>
                <a:gd name="connsiteX13" fmla="*/ 983352 w 1018958"/>
                <a:gd name="connsiteY13" fmla="*/ 282030 h 312749"/>
                <a:gd name="connsiteX14" fmla="*/ 952582 w 1018958"/>
                <a:gd name="connsiteY14" fmla="*/ 315827 h 312749"/>
                <a:gd name="connsiteX15" fmla="*/ 721551 w 1018958"/>
                <a:gd name="connsiteY15" fmla="*/ 179125 h 312749"/>
                <a:gd name="connsiteX16" fmla="*/ 694311 w 1018958"/>
                <a:gd name="connsiteY16" fmla="*/ 164496 h 312749"/>
                <a:gd name="connsiteX17" fmla="*/ 384588 w 1018958"/>
                <a:gd name="connsiteY17" fmla="*/ 125655 h 312749"/>
                <a:gd name="connsiteX18" fmla="*/ 155070 w 1018958"/>
                <a:gd name="connsiteY18" fmla="*/ 96397 h 312749"/>
                <a:gd name="connsiteX19" fmla="*/ 106140 w 1018958"/>
                <a:gd name="connsiteY19" fmla="*/ 59069 h 312749"/>
                <a:gd name="connsiteX20" fmla="*/ 82432 w 1018958"/>
                <a:gd name="connsiteY20" fmla="*/ 43936 h 312749"/>
                <a:gd name="connsiteX21" fmla="*/ 209 w 1018958"/>
                <a:gd name="connsiteY21" fmla="*/ 24768 h 312749"/>
                <a:gd name="connsiteX22" fmla="*/ 713 w 1018958"/>
                <a:gd name="connsiteY22" fmla="*/ 17201 h 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8958" h="312749">
                  <a:moveTo>
                    <a:pt x="713" y="17201"/>
                  </a:moveTo>
                  <a:cubicBezTo>
                    <a:pt x="21900" y="13166"/>
                    <a:pt x="43086" y="19724"/>
                    <a:pt x="63768" y="22246"/>
                  </a:cubicBezTo>
                  <a:cubicBezTo>
                    <a:pt x="85963" y="25272"/>
                    <a:pt x="105636" y="27290"/>
                    <a:pt x="124804" y="10139"/>
                  </a:cubicBezTo>
                  <a:cubicBezTo>
                    <a:pt x="138424" y="-1967"/>
                    <a:pt x="157088" y="-1463"/>
                    <a:pt x="175248" y="2573"/>
                  </a:cubicBezTo>
                  <a:cubicBezTo>
                    <a:pt x="348773" y="38892"/>
                    <a:pt x="522299" y="74707"/>
                    <a:pt x="695320" y="111531"/>
                  </a:cubicBezTo>
                  <a:cubicBezTo>
                    <a:pt x="713480" y="115566"/>
                    <a:pt x="726091" y="113044"/>
                    <a:pt x="740719" y="100433"/>
                  </a:cubicBezTo>
                  <a:cubicBezTo>
                    <a:pt x="787631" y="60078"/>
                    <a:pt x="846146" y="50494"/>
                    <a:pt x="905165" y="45450"/>
                  </a:cubicBezTo>
                  <a:cubicBezTo>
                    <a:pt x="934926" y="42928"/>
                    <a:pt x="965697" y="42928"/>
                    <a:pt x="995458" y="50494"/>
                  </a:cubicBezTo>
                  <a:cubicBezTo>
                    <a:pt x="1024716" y="58061"/>
                    <a:pt x="1029760" y="70671"/>
                    <a:pt x="1013114" y="94884"/>
                  </a:cubicBezTo>
                  <a:cubicBezTo>
                    <a:pt x="1003025" y="109513"/>
                    <a:pt x="991927" y="123133"/>
                    <a:pt x="982343" y="137761"/>
                  </a:cubicBezTo>
                  <a:cubicBezTo>
                    <a:pt x="974272" y="149868"/>
                    <a:pt x="961661" y="162479"/>
                    <a:pt x="980325" y="176603"/>
                  </a:cubicBezTo>
                  <a:cubicBezTo>
                    <a:pt x="985874" y="180638"/>
                    <a:pt x="982848" y="186187"/>
                    <a:pt x="977299" y="188205"/>
                  </a:cubicBezTo>
                  <a:cubicBezTo>
                    <a:pt x="958131" y="195771"/>
                    <a:pt x="963175" y="210904"/>
                    <a:pt x="966201" y="224020"/>
                  </a:cubicBezTo>
                  <a:cubicBezTo>
                    <a:pt x="971246" y="243692"/>
                    <a:pt x="978812" y="262357"/>
                    <a:pt x="983352" y="282030"/>
                  </a:cubicBezTo>
                  <a:cubicBezTo>
                    <a:pt x="988901" y="307756"/>
                    <a:pt x="978308" y="320871"/>
                    <a:pt x="952582" y="315827"/>
                  </a:cubicBezTo>
                  <a:cubicBezTo>
                    <a:pt x="858757" y="298676"/>
                    <a:pt x="775525" y="262861"/>
                    <a:pt x="721551" y="179125"/>
                  </a:cubicBezTo>
                  <a:cubicBezTo>
                    <a:pt x="714488" y="168027"/>
                    <a:pt x="705409" y="166010"/>
                    <a:pt x="694311" y="164496"/>
                  </a:cubicBezTo>
                  <a:cubicBezTo>
                    <a:pt x="590902" y="151381"/>
                    <a:pt x="487997" y="138266"/>
                    <a:pt x="384588" y="125655"/>
                  </a:cubicBezTo>
                  <a:cubicBezTo>
                    <a:pt x="307914" y="116071"/>
                    <a:pt x="231240" y="105982"/>
                    <a:pt x="155070" y="96397"/>
                  </a:cubicBezTo>
                  <a:cubicBezTo>
                    <a:pt x="131866" y="93371"/>
                    <a:pt x="113707" y="82778"/>
                    <a:pt x="106140" y="59069"/>
                  </a:cubicBezTo>
                  <a:cubicBezTo>
                    <a:pt x="102105" y="46963"/>
                    <a:pt x="92016" y="46459"/>
                    <a:pt x="82432" y="43936"/>
                  </a:cubicBezTo>
                  <a:cubicBezTo>
                    <a:pt x="55192" y="37379"/>
                    <a:pt x="27448" y="30821"/>
                    <a:pt x="209" y="24768"/>
                  </a:cubicBezTo>
                  <a:cubicBezTo>
                    <a:pt x="-295" y="22750"/>
                    <a:pt x="209" y="19724"/>
                    <a:pt x="713" y="17201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15C9BDF-B587-4D60-B7B9-B5F0A5E3AF23}"/>
                </a:ext>
              </a:extLst>
            </p:cNvPr>
            <p:cNvSpPr/>
            <p:nvPr/>
          </p:nvSpPr>
          <p:spPr>
            <a:xfrm rot="20982175">
              <a:off x="5052888" y="4799646"/>
              <a:ext cx="880668" cy="270304"/>
            </a:xfrm>
            <a:custGeom>
              <a:avLst/>
              <a:gdLst>
                <a:gd name="connsiteX0" fmla="*/ 713 w 1018958"/>
                <a:gd name="connsiteY0" fmla="*/ 17201 h 312749"/>
                <a:gd name="connsiteX1" fmla="*/ 63768 w 1018958"/>
                <a:gd name="connsiteY1" fmla="*/ 22246 h 312749"/>
                <a:gd name="connsiteX2" fmla="*/ 124804 w 1018958"/>
                <a:gd name="connsiteY2" fmla="*/ 10139 h 312749"/>
                <a:gd name="connsiteX3" fmla="*/ 175248 w 1018958"/>
                <a:gd name="connsiteY3" fmla="*/ 2573 h 312749"/>
                <a:gd name="connsiteX4" fmla="*/ 695320 w 1018958"/>
                <a:gd name="connsiteY4" fmla="*/ 111531 h 312749"/>
                <a:gd name="connsiteX5" fmla="*/ 740719 w 1018958"/>
                <a:gd name="connsiteY5" fmla="*/ 100433 h 312749"/>
                <a:gd name="connsiteX6" fmla="*/ 905165 w 1018958"/>
                <a:gd name="connsiteY6" fmla="*/ 45450 h 312749"/>
                <a:gd name="connsiteX7" fmla="*/ 995458 w 1018958"/>
                <a:gd name="connsiteY7" fmla="*/ 50494 h 312749"/>
                <a:gd name="connsiteX8" fmla="*/ 1013114 w 1018958"/>
                <a:gd name="connsiteY8" fmla="*/ 94884 h 312749"/>
                <a:gd name="connsiteX9" fmla="*/ 982343 w 1018958"/>
                <a:gd name="connsiteY9" fmla="*/ 137761 h 312749"/>
                <a:gd name="connsiteX10" fmla="*/ 980325 w 1018958"/>
                <a:gd name="connsiteY10" fmla="*/ 176603 h 312749"/>
                <a:gd name="connsiteX11" fmla="*/ 977299 w 1018958"/>
                <a:gd name="connsiteY11" fmla="*/ 188205 h 312749"/>
                <a:gd name="connsiteX12" fmla="*/ 966201 w 1018958"/>
                <a:gd name="connsiteY12" fmla="*/ 224020 h 312749"/>
                <a:gd name="connsiteX13" fmla="*/ 983352 w 1018958"/>
                <a:gd name="connsiteY13" fmla="*/ 282030 h 312749"/>
                <a:gd name="connsiteX14" fmla="*/ 952582 w 1018958"/>
                <a:gd name="connsiteY14" fmla="*/ 315827 h 312749"/>
                <a:gd name="connsiteX15" fmla="*/ 721551 w 1018958"/>
                <a:gd name="connsiteY15" fmla="*/ 179125 h 312749"/>
                <a:gd name="connsiteX16" fmla="*/ 694311 w 1018958"/>
                <a:gd name="connsiteY16" fmla="*/ 164496 h 312749"/>
                <a:gd name="connsiteX17" fmla="*/ 384588 w 1018958"/>
                <a:gd name="connsiteY17" fmla="*/ 125655 h 312749"/>
                <a:gd name="connsiteX18" fmla="*/ 155070 w 1018958"/>
                <a:gd name="connsiteY18" fmla="*/ 96397 h 312749"/>
                <a:gd name="connsiteX19" fmla="*/ 106140 w 1018958"/>
                <a:gd name="connsiteY19" fmla="*/ 59069 h 312749"/>
                <a:gd name="connsiteX20" fmla="*/ 82432 w 1018958"/>
                <a:gd name="connsiteY20" fmla="*/ 43936 h 312749"/>
                <a:gd name="connsiteX21" fmla="*/ 209 w 1018958"/>
                <a:gd name="connsiteY21" fmla="*/ 24768 h 312749"/>
                <a:gd name="connsiteX22" fmla="*/ 713 w 1018958"/>
                <a:gd name="connsiteY22" fmla="*/ 17201 h 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8958" h="312749">
                  <a:moveTo>
                    <a:pt x="713" y="17201"/>
                  </a:moveTo>
                  <a:cubicBezTo>
                    <a:pt x="21900" y="13166"/>
                    <a:pt x="43086" y="19724"/>
                    <a:pt x="63768" y="22246"/>
                  </a:cubicBezTo>
                  <a:cubicBezTo>
                    <a:pt x="85963" y="25272"/>
                    <a:pt x="105636" y="27290"/>
                    <a:pt x="124804" y="10139"/>
                  </a:cubicBezTo>
                  <a:cubicBezTo>
                    <a:pt x="138424" y="-1967"/>
                    <a:pt x="157088" y="-1463"/>
                    <a:pt x="175248" y="2573"/>
                  </a:cubicBezTo>
                  <a:cubicBezTo>
                    <a:pt x="348773" y="38892"/>
                    <a:pt x="522299" y="74707"/>
                    <a:pt x="695320" y="111531"/>
                  </a:cubicBezTo>
                  <a:cubicBezTo>
                    <a:pt x="713480" y="115566"/>
                    <a:pt x="726091" y="113044"/>
                    <a:pt x="740719" y="100433"/>
                  </a:cubicBezTo>
                  <a:cubicBezTo>
                    <a:pt x="787631" y="60078"/>
                    <a:pt x="846146" y="50494"/>
                    <a:pt x="905165" y="45450"/>
                  </a:cubicBezTo>
                  <a:cubicBezTo>
                    <a:pt x="934926" y="42928"/>
                    <a:pt x="965697" y="42928"/>
                    <a:pt x="995458" y="50494"/>
                  </a:cubicBezTo>
                  <a:cubicBezTo>
                    <a:pt x="1024716" y="58061"/>
                    <a:pt x="1029760" y="70671"/>
                    <a:pt x="1013114" y="94884"/>
                  </a:cubicBezTo>
                  <a:cubicBezTo>
                    <a:pt x="1003025" y="109513"/>
                    <a:pt x="991927" y="123133"/>
                    <a:pt x="982343" y="137761"/>
                  </a:cubicBezTo>
                  <a:cubicBezTo>
                    <a:pt x="974272" y="149868"/>
                    <a:pt x="961661" y="162479"/>
                    <a:pt x="980325" y="176603"/>
                  </a:cubicBezTo>
                  <a:cubicBezTo>
                    <a:pt x="985874" y="180638"/>
                    <a:pt x="982848" y="186187"/>
                    <a:pt x="977299" y="188205"/>
                  </a:cubicBezTo>
                  <a:cubicBezTo>
                    <a:pt x="958131" y="195771"/>
                    <a:pt x="963175" y="210904"/>
                    <a:pt x="966201" y="224020"/>
                  </a:cubicBezTo>
                  <a:cubicBezTo>
                    <a:pt x="971246" y="243692"/>
                    <a:pt x="978812" y="262357"/>
                    <a:pt x="983352" y="282030"/>
                  </a:cubicBezTo>
                  <a:cubicBezTo>
                    <a:pt x="988901" y="307756"/>
                    <a:pt x="978308" y="320871"/>
                    <a:pt x="952582" y="315827"/>
                  </a:cubicBezTo>
                  <a:cubicBezTo>
                    <a:pt x="858757" y="298676"/>
                    <a:pt x="775525" y="262861"/>
                    <a:pt x="721551" y="179125"/>
                  </a:cubicBezTo>
                  <a:cubicBezTo>
                    <a:pt x="714488" y="168027"/>
                    <a:pt x="705409" y="166010"/>
                    <a:pt x="694311" y="164496"/>
                  </a:cubicBezTo>
                  <a:cubicBezTo>
                    <a:pt x="590902" y="151381"/>
                    <a:pt x="487997" y="138266"/>
                    <a:pt x="384588" y="125655"/>
                  </a:cubicBezTo>
                  <a:cubicBezTo>
                    <a:pt x="307914" y="116071"/>
                    <a:pt x="231240" y="105982"/>
                    <a:pt x="155070" y="96397"/>
                  </a:cubicBezTo>
                  <a:cubicBezTo>
                    <a:pt x="131866" y="93371"/>
                    <a:pt x="113707" y="82778"/>
                    <a:pt x="106140" y="59069"/>
                  </a:cubicBezTo>
                  <a:cubicBezTo>
                    <a:pt x="102105" y="46963"/>
                    <a:pt x="92016" y="46459"/>
                    <a:pt x="82432" y="43936"/>
                  </a:cubicBezTo>
                  <a:cubicBezTo>
                    <a:pt x="55192" y="37379"/>
                    <a:pt x="27448" y="30821"/>
                    <a:pt x="209" y="24768"/>
                  </a:cubicBezTo>
                  <a:cubicBezTo>
                    <a:pt x="-295" y="22750"/>
                    <a:pt x="209" y="19724"/>
                    <a:pt x="713" y="17201"/>
                  </a:cubicBezTo>
                  <a:close/>
                </a:path>
              </a:pathLst>
            </a:custGeom>
            <a:solidFill>
              <a:srgbClr val="A0A0A0"/>
            </a:solidFill>
            <a:ln w="5039" cap="flat">
              <a:noFill/>
              <a:prstDash val="solid"/>
              <a:miter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6492AB27-9D06-490B-81F9-9FC49C9B0180}"/>
              </a:ext>
            </a:extLst>
          </p:cNvPr>
          <p:cNvSpPr/>
          <p:nvPr/>
        </p:nvSpPr>
        <p:spPr>
          <a:xfrm rot="220127">
            <a:off x="-125635" y="5947851"/>
            <a:ext cx="3768433" cy="321794"/>
          </a:xfrm>
          <a:prstGeom prst="ellipse">
            <a:avLst/>
          </a:prstGeom>
          <a:solidFill>
            <a:schemeClr val="tx1">
              <a:lumMod val="75000"/>
              <a:lumOff val="25000"/>
              <a:alpha val="58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F2ACB7-438E-4B31-922F-F6C23607D12C}"/>
              </a:ext>
            </a:extLst>
          </p:cNvPr>
          <p:cNvGrpSpPr/>
          <p:nvPr/>
        </p:nvGrpSpPr>
        <p:grpSpPr>
          <a:xfrm>
            <a:off x="6693292" y="705458"/>
            <a:ext cx="5772144" cy="6152542"/>
            <a:chOff x="6657080" y="786941"/>
            <a:chExt cx="5772144" cy="519125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4ACBD15-E69E-4CCB-A3F9-553173CF57F1}"/>
                </a:ext>
              </a:extLst>
            </p:cNvPr>
            <p:cNvGrpSpPr/>
            <p:nvPr/>
          </p:nvGrpSpPr>
          <p:grpSpPr>
            <a:xfrm>
              <a:off x="6661747" y="786941"/>
              <a:ext cx="5767477" cy="1256339"/>
              <a:chOff x="5745432" y="936694"/>
              <a:chExt cx="5767477" cy="1256339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ECADB6-7CB4-4FB9-B14E-2485BDB36195}"/>
                  </a:ext>
                </a:extLst>
              </p:cNvPr>
              <p:cNvSpPr txBox="1"/>
              <p:nvPr/>
            </p:nvSpPr>
            <p:spPr>
              <a:xfrm>
                <a:off x="6532300" y="1269703"/>
                <a:ext cx="4980609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b="1" i="0" dirty="0">
                    <a:solidFill>
                      <a:schemeClr val="bg1"/>
                    </a:solidFill>
                    <a:effectLst/>
                    <a:latin typeface="-apple-system"/>
                  </a:rPr>
                  <a:t>Problem We are Analyzing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Brief Description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Technologies Used</a:t>
                </a:r>
                <a:endParaRPr lang="ko-KR" altLang="en-US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817C8C-ECF8-430F-90E6-60723ABCCBC7}"/>
                  </a:ext>
                </a:extLst>
              </p:cNvPr>
              <p:cNvSpPr txBox="1"/>
              <p:nvPr/>
            </p:nvSpPr>
            <p:spPr>
              <a:xfrm>
                <a:off x="6443563" y="944389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Introduction &amp; Overview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AA96395-9E54-4504-B501-1EA55EE52A2A}"/>
                  </a:ext>
                </a:extLst>
              </p:cNvPr>
              <p:cNvSpPr txBox="1"/>
              <p:nvPr/>
            </p:nvSpPr>
            <p:spPr>
              <a:xfrm>
                <a:off x="5745432" y="936694"/>
                <a:ext cx="66757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1"/>
                    </a:solidFill>
                    <a:cs typeface="Arial" pitchFamily="34" charset="0"/>
                  </a:rPr>
                  <a:t>01</a:t>
                </a:r>
                <a:endParaRPr lang="ko-KR" altLang="en-US" sz="28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AB40AC8-5F38-4F96-8EF2-840B55B33650}"/>
                </a:ext>
              </a:extLst>
            </p:cNvPr>
            <p:cNvGrpSpPr/>
            <p:nvPr/>
          </p:nvGrpSpPr>
          <p:grpSpPr>
            <a:xfrm>
              <a:off x="6668821" y="2043280"/>
              <a:ext cx="5648183" cy="1118475"/>
              <a:chOff x="5752506" y="2239996"/>
              <a:chExt cx="5648183" cy="111847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A8F2044-0712-49CD-8F0A-1103A109BE63}"/>
                  </a:ext>
                </a:extLst>
              </p:cNvPr>
              <p:cNvSpPr txBox="1"/>
              <p:nvPr/>
            </p:nvSpPr>
            <p:spPr>
              <a:xfrm>
                <a:off x="6420080" y="2524894"/>
                <a:ext cx="4980609" cy="8335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Charts that we used to explain trends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/>
                    </a:solidFill>
                    <a:cs typeface="Arial" pitchFamily="34" charset="0"/>
                  </a:rPr>
                  <a:t>State of the housing market pass, present, &amp; future </a:t>
                </a:r>
                <a:endParaRPr lang="ko-KR" altLang="en-US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C3A8EE-E0B0-4BFE-AEAF-5118B0580A4F}"/>
                  </a:ext>
                </a:extLst>
              </p:cNvPr>
              <p:cNvSpPr txBox="1"/>
              <p:nvPr/>
            </p:nvSpPr>
            <p:spPr>
              <a:xfrm>
                <a:off x="6475974" y="2239996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Visualizations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AC704BB-A91B-4EC7-916D-94894539432F}"/>
                  </a:ext>
                </a:extLst>
              </p:cNvPr>
              <p:cNvSpPr txBox="1"/>
              <p:nvPr/>
            </p:nvSpPr>
            <p:spPr>
              <a:xfrm>
                <a:off x="5752506" y="2239996"/>
                <a:ext cx="66757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2"/>
                    </a:solidFill>
                    <a:cs typeface="Arial" pitchFamily="34" charset="0"/>
                  </a:rPr>
                  <a:t>02</a:t>
                </a:r>
                <a:endParaRPr lang="ko-KR" altLang="en-US" sz="28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EAA23EF-EC24-450D-B6BA-C01D4C53C267}"/>
                </a:ext>
              </a:extLst>
            </p:cNvPr>
            <p:cNvGrpSpPr/>
            <p:nvPr/>
          </p:nvGrpSpPr>
          <p:grpSpPr>
            <a:xfrm>
              <a:off x="6657080" y="3105700"/>
              <a:ext cx="5384408" cy="1851490"/>
              <a:chOff x="5740765" y="3349379"/>
              <a:chExt cx="5384408" cy="185149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8C8A8DE-B8D0-4923-9870-527325FEFD48}"/>
                  </a:ext>
                </a:extLst>
              </p:cNvPr>
              <p:cNvSpPr txBox="1"/>
              <p:nvPr/>
            </p:nvSpPr>
            <p:spPr>
              <a:xfrm>
                <a:off x="5808400" y="4578560"/>
                <a:ext cx="498060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F5C238C-C34C-4F7E-B330-CDFAF6C95D1B}"/>
                  </a:ext>
                </a:extLst>
              </p:cNvPr>
              <p:cNvSpPr txBox="1"/>
              <p:nvPr/>
            </p:nvSpPr>
            <p:spPr>
              <a:xfrm>
                <a:off x="6443563" y="4367292"/>
                <a:ext cx="4681610" cy="8335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Machine Learning Deployment &amp; Prediction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AF1D9B-79F0-40D7-8EB1-2A0081CBCE9B}"/>
                  </a:ext>
                </a:extLst>
              </p:cNvPr>
              <p:cNvSpPr txBox="1"/>
              <p:nvPr/>
            </p:nvSpPr>
            <p:spPr>
              <a:xfrm>
                <a:off x="5740765" y="3349379"/>
                <a:ext cx="66757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3"/>
                    </a:solidFill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170143-E049-4DD0-A34C-2CE4440084AB}"/>
                </a:ext>
              </a:extLst>
            </p:cNvPr>
            <p:cNvGrpSpPr/>
            <p:nvPr/>
          </p:nvGrpSpPr>
          <p:grpSpPr>
            <a:xfrm>
              <a:off x="6724715" y="4157533"/>
              <a:ext cx="5107631" cy="1820660"/>
              <a:chOff x="5808400" y="2978004"/>
              <a:chExt cx="5107631" cy="182066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E61FAA-841C-41CE-9D69-D3896A148A7B}"/>
                  </a:ext>
                </a:extLst>
              </p:cNvPr>
              <p:cNvSpPr txBox="1"/>
              <p:nvPr/>
            </p:nvSpPr>
            <p:spPr>
              <a:xfrm>
                <a:off x="5808400" y="4521665"/>
                <a:ext cx="498060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3FAE06B-D32E-4777-B82E-28FA0F31F7FF}"/>
                  </a:ext>
                </a:extLst>
              </p:cNvPr>
              <p:cNvSpPr txBox="1"/>
              <p:nvPr/>
            </p:nvSpPr>
            <p:spPr>
              <a:xfrm>
                <a:off x="6408339" y="398893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Conclusions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CB7E161-D6C8-41A6-AE89-C4A1D0432550}"/>
                  </a:ext>
                </a:extLst>
              </p:cNvPr>
              <p:cNvSpPr txBox="1"/>
              <p:nvPr/>
            </p:nvSpPr>
            <p:spPr>
              <a:xfrm>
                <a:off x="5808400" y="2978004"/>
                <a:ext cx="667574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accent4"/>
                    </a:solidFill>
                    <a:cs typeface="Arial" pitchFamily="34" charset="0"/>
                  </a:rPr>
                  <a:t>04</a:t>
                </a:r>
                <a:endParaRPr lang="ko-KR" altLang="en-US" sz="28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7C63949-46B8-4FB2-BD49-220CF3E985BE}"/>
              </a:ext>
            </a:extLst>
          </p:cNvPr>
          <p:cNvSpPr txBox="1"/>
          <p:nvPr/>
        </p:nvSpPr>
        <p:spPr>
          <a:xfrm>
            <a:off x="7396090" y="3429000"/>
            <a:ext cx="4681610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Datasets, Real Estate Tools, &amp; Data Cleanup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DB2D6E-EC55-4718-89EC-67C057A2E879}"/>
              </a:ext>
            </a:extLst>
          </p:cNvPr>
          <p:cNvSpPr txBox="1"/>
          <p:nvPr/>
        </p:nvSpPr>
        <p:spPr>
          <a:xfrm>
            <a:off x="6705033" y="5898771"/>
            <a:ext cx="6675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C8AE8-69AC-4325-81E9-AF3D2357A771}"/>
              </a:ext>
            </a:extLst>
          </p:cNvPr>
          <p:cNvSpPr txBox="1"/>
          <p:nvPr/>
        </p:nvSpPr>
        <p:spPr>
          <a:xfrm>
            <a:off x="907691" y="495635"/>
            <a:ext cx="430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26F8710-714D-40C5-91F8-317FC5D3405A}"/>
              </a:ext>
            </a:extLst>
          </p:cNvPr>
          <p:cNvSpPr txBox="1"/>
          <p:nvPr/>
        </p:nvSpPr>
        <p:spPr>
          <a:xfrm>
            <a:off x="146304" y="5010913"/>
            <a:ext cx="537572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Introduction &amp; Overview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09254" y="5498946"/>
            <a:ext cx="443106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Introduction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0BF5D7-90F7-456E-B004-7FC7833C794A}"/>
              </a:ext>
            </a:extLst>
          </p:cNvPr>
          <p:cNvGrpSpPr/>
          <p:nvPr/>
        </p:nvGrpSpPr>
        <p:grpSpPr>
          <a:xfrm>
            <a:off x="408670" y="383556"/>
            <a:ext cx="11374692" cy="6126481"/>
            <a:chOff x="408670" y="383556"/>
            <a:chExt cx="11374692" cy="6126481"/>
          </a:xfrm>
        </p:grpSpPr>
        <p:grpSp>
          <p:nvGrpSpPr>
            <p:cNvPr id="18" name="Graphic 1">
              <a:extLst>
                <a:ext uri="{FF2B5EF4-FFF2-40B4-BE49-F238E27FC236}">
                  <a16:creationId xmlns:a16="http://schemas.microsoft.com/office/drawing/2014/main" id="{46DAA322-AA04-4476-9178-0DFD09A8EF75}"/>
                </a:ext>
              </a:extLst>
            </p:cNvPr>
            <p:cNvGrpSpPr/>
            <p:nvPr/>
          </p:nvGrpSpPr>
          <p:grpSpPr>
            <a:xfrm>
              <a:off x="4795223" y="5177414"/>
              <a:ext cx="2604318" cy="1332622"/>
              <a:chOff x="130630" y="113212"/>
              <a:chExt cx="2604318" cy="1332622"/>
            </a:xfrm>
            <a:solidFill>
              <a:schemeClr val="accent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88886B8-9F66-49FC-967B-65A02E3FBD01}"/>
                  </a:ext>
                </a:extLst>
              </p:cNvPr>
              <p:cNvSpPr/>
              <p:nvPr/>
            </p:nvSpPr>
            <p:spPr>
              <a:xfrm>
                <a:off x="617248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49C85A3-E8C0-4C91-8A08-81AA3DA3DDF1}"/>
                  </a:ext>
                </a:extLst>
              </p:cNvPr>
              <p:cNvSpPr/>
              <p:nvPr/>
            </p:nvSpPr>
            <p:spPr>
              <a:xfrm>
                <a:off x="678207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63590C3-58BA-4740-A510-3B2B2401B499}"/>
                  </a:ext>
                </a:extLst>
              </p:cNvPr>
              <p:cNvSpPr/>
              <p:nvPr/>
            </p:nvSpPr>
            <p:spPr>
              <a:xfrm>
                <a:off x="678207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54F88BE-95DD-4CA0-974C-76345B8DBC9D}"/>
                  </a:ext>
                </a:extLst>
              </p:cNvPr>
              <p:cNvSpPr/>
              <p:nvPr/>
            </p:nvSpPr>
            <p:spPr>
              <a:xfrm>
                <a:off x="617248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C9C23C2-D2EB-4D72-A90E-D4F8A348E78F}"/>
                  </a:ext>
                </a:extLst>
              </p:cNvPr>
              <p:cNvSpPr/>
              <p:nvPr/>
            </p:nvSpPr>
            <p:spPr>
              <a:xfrm>
                <a:off x="2156452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84CD4E8-9B3D-4D11-929D-B103D1EE8FFF}"/>
                  </a:ext>
                </a:extLst>
              </p:cNvPr>
              <p:cNvSpPr/>
              <p:nvPr/>
            </p:nvSpPr>
            <p:spPr>
              <a:xfrm>
                <a:off x="2217411" y="821449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B29F99-0FBB-4D46-B99E-94BF337E6413}"/>
                  </a:ext>
                </a:extLst>
              </p:cNvPr>
              <p:cNvSpPr/>
              <p:nvPr/>
            </p:nvSpPr>
            <p:spPr>
              <a:xfrm>
                <a:off x="2217411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C7F9223-D541-48D0-A08E-040E39C46F6A}"/>
                  </a:ext>
                </a:extLst>
              </p:cNvPr>
              <p:cNvSpPr/>
              <p:nvPr/>
            </p:nvSpPr>
            <p:spPr>
              <a:xfrm>
                <a:off x="2156452" y="874788"/>
                <a:ext cx="36846" cy="36846"/>
              </a:xfrm>
              <a:custGeom>
                <a:avLst/>
                <a:gdLst>
                  <a:gd name="connsiteX0" fmla="*/ 0 w 36846"/>
                  <a:gd name="connsiteY0" fmla="*/ 0 h 36846"/>
                  <a:gd name="connsiteX1" fmla="*/ 36846 w 36846"/>
                  <a:gd name="connsiteY1" fmla="*/ 0 h 36846"/>
                  <a:gd name="connsiteX2" fmla="*/ 36846 w 36846"/>
                  <a:gd name="connsiteY2" fmla="*/ 36846 h 36846"/>
                  <a:gd name="connsiteX3" fmla="*/ 0 w 36846"/>
                  <a:gd name="connsiteY3" fmla="*/ 36846 h 36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46" h="36846">
                    <a:moveTo>
                      <a:pt x="0" y="0"/>
                    </a:moveTo>
                    <a:lnTo>
                      <a:pt x="36846" y="0"/>
                    </a:lnTo>
                    <a:lnTo>
                      <a:pt x="36846" y="36846"/>
                    </a:lnTo>
                    <a:lnTo>
                      <a:pt x="0" y="36846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4C0B265-649B-496C-9A1C-DACB338B0E9F}"/>
                  </a:ext>
                </a:extLst>
              </p:cNvPr>
              <p:cNvSpPr/>
              <p:nvPr/>
            </p:nvSpPr>
            <p:spPr>
              <a:xfrm>
                <a:off x="1351291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7A016E1-FF90-4DEB-B91C-EB9CD0079E93}"/>
                  </a:ext>
                </a:extLst>
              </p:cNvPr>
              <p:cNvSpPr/>
              <p:nvPr/>
            </p:nvSpPr>
            <p:spPr>
              <a:xfrm>
                <a:off x="1454345" y="402358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86E0D50-C2EF-4694-B548-840AEC08C5D0}"/>
                  </a:ext>
                </a:extLst>
              </p:cNvPr>
              <p:cNvSpPr/>
              <p:nvPr/>
            </p:nvSpPr>
            <p:spPr>
              <a:xfrm>
                <a:off x="1454345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5 w 62245"/>
                  <a:gd name="connsiteY1" fmla="*/ 0 h 62245"/>
                  <a:gd name="connsiteX2" fmla="*/ 62245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5" y="0"/>
                    </a:lnTo>
                    <a:lnTo>
                      <a:pt x="62245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276EA9B-1492-4634-A4B4-CCE89F45E492}"/>
                  </a:ext>
                </a:extLst>
              </p:cNvPr>
              <p:cNvSpPr/>
              <p:nvPr/>
            </p:nvSpPr>
            <p:spPr>
              <a:xfrm>
                <a:off x="1351291" y="492476"/>
                <a:ext cx="62245" cy="62245"/>
              </a:xfrm>
              <a:custGeom>
                <a:avLst/>
                <a:gdLst>
                  <a:gd name="connsiteX0" fmla="*/ 0 w 62245"/>
                  <a:gd name="connsiteY0" fmla="*/ 0 h 62245"/>
                  <a:gd name="connsiteX1" fmla="*/ 62246 w 62245"/>
                  <a:gd name="connsiteY1" fmla="*/ 0 h 62245"/>
                  <a:gd name="connsiteX2" fmla="*/ 62246 w 62245"/>
                  <a:gd name="connsiteY2" fmla="*/ 62245 h 62245"/>
                  <a:gd name="connsiteX3" fmla="*/ 0 w 62245"/>
                  <a:gd name="connsiteY3" fmla="*/ 62245 h 6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45" h="62245">
                    <a:moveTo>
                      <a:pt x="0" y="0"/>
                    </a:moveTo>
                    <a:lnTo>
                      <a:pt x="62246" y="0"/>
                    </a:lnTo>
                    <a:lnTo>
                      <a:pt x="62246" y="62245"/>
                    </a:lnTo>
                    <a:lnTo>
                      <a:pt x="0" y="62245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379FFC1-B71A-4CEC-9198-F5224C7DCD86}"/>
                  </a:ext>
                </a:extLst>
              </p:cNvPr>
              <p:cNvSpPr/>
              <p:nvPr/>
            </p:nvSpPr>
            <p:spPr>
              <a:xfrm>
                <a:off x="130630" y="113212"/>
                <a:ext cx="2604318" cy="1332622"/>
              </a:xfrm>
              <a:custGeom>
                <a:avLst/>
                <a:gdLst>
                  <a:gd name="connsiteX0" fmla="*/ 2600493 w 2604318"/>
                  <a:gd name="connsiteY0" fmla="*/ 1300044 h 1332622"/>
                  <a:gd name="connsiteX1" fmla="*/ 2514779 w 2604318"/>
                  <a:gd name="connsiteY1" fmla="*/ 1236545 h 1332622"/>
                  <a:gd name="connsiteX2" fmla="*/ 2323640 w 2604318"/>
                  <a:gd name="connsiteY2" fmla="*/ 1235902 h 1332622"/>
                  <a:gd name="connsiteX3" fmla="*/ 2323640 w 2604318"/>
                  <a:gd name="connsiteY3" fmla="*/ 871403 h 1332622"/>
                  <a:gd name="connsiteX4" fmla="*/ 2341419 w 2604318"/>
                  <a:gd name="connsiteY4" fmla="*/ 887286 h 1332622"/>
                  <a:gd name="connsiteX5" fmla="*/ 2426524 w 2604318"/>
                  <a:gd name="connsiteY5" fmla="*/ 887286 h 1332622"/>
                  <a:gd name="connsiteX6" fmla="*/ 2074725 w 2604318"/>
                  <a:gd name="connsiteY6" fmla="*/ 530001 h 1332622"/>
                  <a:gd name="connsiteX7" fmla="*/ 1970994 w 2604318"/>
                  <a:gd name="connsiteY7" fmla="*/ 633292 h 1332622"/>
                  <a:gd name="connsiteX8" fmla="*/ 1970994 w 2604318"/>
                  <a:gd name="connsiteY8" fmla="*/ 612973 h 1332622"/>
                  <a:gd name="connsiteX9" fmla="*/ 1922295 w 2604318"/>
                  <a:gd name="connsiteY9" fmla="*/ 589470 h 1332622"/>
                  <a:gd name="connsiteX10" fmla="*/ 1891816 w 2604318"/>
                  <a:gd name="connsiteY10" fmla="*/ 626316 h 1332622"/>
                  <a:gd name="connsiteX11" fmla="*/ 1920195 w 2604318"/>
                  <a:gd name="connsiteY11" fmla="*/ 617646 h 1332622"/>
                  <a:gd name="connsiteX12" fmla="*/ 1920195 w 2604318"/>
                  <a:gd name="connsiteY12" fmla="*/ 684091 h 1332622"/>
                  <a:gd name="connsiteX13" fmla="*/ 1722859 w 2604318"/>
                  <a:gd name="connsiteY13" fmla="*/ 886575 h 1332622"/>
                  <a:gd name="connsiteX14" fmla="*/ 1806135 w 2604318"/>
                  <a:gd name="connsiteY14" fmla="*/ 886643 h 1332622"/>
                  <a:gd name="connsiteX15" fmla="*/ 1820799 w 2604318"/>
                  <a:gd name="connsiteY15" fmla="*/ 869507 h 1332622"/>
                  <a:gd name="connsiteX16" fmla="*/ 1820731 w 2604318"/>
                  <a:gd name="connsiteY16" fmla="*/ 1235258 h 1332622"/>
                  <a:gd name="connsiteX17" fmla="*/ 1720387 w 2604318"/>
                  <a:gd name="connsiteY17" fmla="*/ 1235258 h 1332622"/>
                  <a:gd name="connsiteX18" fmla="*/ 1720387 w 2604318"/>
                  <a:gd name="connsiteY18" fmla="*/ 562817 h 1332622"/>
                  <a:gd name="connsiteX19" fmla="*/ 1749579 w 2604318"/>
                  <a:gd name="connsiteY19" fmla="*/ 590892 h 1332622"/>
                  <a:gd name="connsiteX20" fmla="*/ 1891409 w 2604318"/>
                  <a:gd name="connsiteY20" fmla="*/ 589266 h 1332622"/>
                  <a:gd name="connsiteX21" fmla="*/ 1303193 w 2604318"/>
                  <a:gd name="connsiteY21" fmla="*/ 0 h 1332622"/>
                  <a:gd name="connsiteX22" fmla="*/ 1029523 w 2604318"/>
                  <a:gd name="connsiteY22" fmla="*/ 277700 h 1332622"/>
                  <a:gd name="connsiteX23" fmla="*/ 1029523 w 2604318"/>
                  <a:gd name="connsiteY23" fmla="*/ 220569 h 1332622"/>
                  <a:gd name="connsiteX24" fmla="*/ 962197 w 2604318"/>
                  <a:gd name="connsiteY24" fmla="*/ 188802 h 1332622"/>
                  <a:gd name="connsiteX25" fmla="*/ 922811 w 2604318"/>
                  <a:gd name="connsiteY25" fmla="*/ 239601 h 1332622"/>
                  <a:gd name="connsiteX26" fmla="*/ 962197 w 2604318"/>
                  <a:gd name="connsiteY26" fmla="*/ 224362 h 1332622"/>
                  <a:gd name="connsiteX27" fmla="*/ 962197 w 2604318"/>
                  <a:gd name="connsiteY27" fmla="*/ 343739 h 1332622"/>
                  <a:gd name="connsiteX28" fmla="*/ 713927 w 2604318"/>
                  <a:gd name="connsiteY28" fmla="*/ 592653 h 1332622"/>
                  <a:gd name="connsiteX29" fmla="*/ 858026 w 2604318"/>
                  <a:gd name="connsiteY29" fmla="*/ 590215 h 1332622"/>
                  <a:gd name="connsiteX30" fmla="*/ 885999 w 2604318"/>
                  <a:gd name="connsiteY30" fmla="*/ 564104 h 1332622"/>
                  <a:gd name="connsiteX31" fmla="*/ 886643 w 2604318"/>
                  <a:gd name="connsiteY31" fmla="*/ 1235292 h 1332622"/>
                  <a:gd name="connsiteX32" fmla="*/ 785045 w 2604318"/>
                  <a:gd name="connsiteY32" fmla="*/ 1235292 h 1332622"/>
                  <a:gd name="connsiteX33" fmla="*/ 784774 w 2604318"/>
                  <a:gd name="connsiteY33" fmla="*/ 872589 h 1332622"/>
                  <a:gd name="connsiteX34" fmla="*/ 795848 w 2604318"/>
                  <a:gd name="connsiteY34" fmla="*/ 887286 h 1332622"/>
                  <a:gd name="connsiteX35" fmla="*/ 885051 w 2604318"/>
                  <a:gd name="connsiteY35" fmla="*/ 883798 h 1332622"/>
                  <a:gd name="connsiteX36" fmla="*/ 532981 w 2604318"/>
                  <a:gd name="connsiteY36" fmla="*/ 530408 h 1332622"/>
                  <a:gd name="connsiteX37" fmla="*/ 422477 w 2604318"/>
                  <a:gd name="connsiteY37" fmla="*/ 643452 h 1332622"/>
                  <a:gd name="connsiteX38" fmla="*/ 422477 w 2604318"/>
                  <a:gd name="connsiteY38" fmla="*/ 611686 h 1332622"/>
                  <a:gd name="connsiteX39" fmla="*/ 371678 w 2604318"/>
                  <a:gd name="connsiteY39" fmla="*/ 588826 h 1332622"/>
                  <a:gd name="connsiteX40" fmla="*/ 343739 w 2604318"/>
                  <a:gd name="connsiteY40" fmla="*/ 626925 h 1332622"/>
                  <a:gd name="connsiteX41" fmla="*/ 371678 w 2604318"/>
                  <a:gd name="connsiteY41" fmla="*/ 619915 h 1332622"/>
                  <a:gd name="connsiteX42" fmla="*/ 371678 w 2604318"/>
                  <a:gd name="connsiteY42" fmla="*/ 692964 h 1332622"/>
                  <a:gd name="connsiteX43" fmla="*/ 177356 w 2604318"/>
                  <a:gd name="connsiteY43" fmla="*/ 886643 h 1332622"/>
                  <a:gd name="connsiteX44" fmla="*/ 266287 w 2604318"/>
                  <a:gd name="connsiteY44" fmla="*/ 887286 h 1332622"/>
                  <a:gd name="connsiteX45" fmla="*/ 283424 w 2604318"/>
                  <a:gd name="connsiteY45" fmla="*/ 865680 h 1332622"/>
                  <a:gd name="connsiteX46" fmla="*/ 283424 w 2604318"/>
                  <a:gd name="connsiteY46" fmla="*/ 1235868 h 1332622"/>
                  <a:gd name="connsiteX47" fmla="*/ 92285 w 2604318"/>
                  <a:gd name="connsiteY47" fmla="*/ 1236511 h 1332622"/>
                  <a:gd name="connsiteX48" fmla="*/ 7180 w 2604318"/>
                  <a:gd name="connsiteY48" fmla="*/ 1300010 h 1332622"/>
                  <a:gd name="connsiteX49" fmla="*/ 0 w 2604318"/>
                  <a:gd name="connsiteY49" fmla="*/ 1332623 h 1332622"/>
                  <a:gd name="connsiteX50" fmla="*/ 988884 w 2604318"/>
                  <a:gd name="connsiteY50" fmla="*/ 1332623 h 1332622"/>
                  <a:gd name="connsiteX51" fmla="*/ 990983 w 2604318"/>
                  <a:gd name="connsiteY51" fmla="*/ 599020 h 1332622"/>
                  <a:gd name="connsiteX52" fmla="*/ 1617502 w 2604318"/>
                  <a:gd name="connsiteY52" fmla="*/ 597733 h 1332622"/>
                  <a:gd name="connsiteX53" fmla="*/ 1617062 w 2604318"/>
                  <a:gd name="connsiteY53" fmla="*/ 1332623 h 1332622"/>
                  <a:gd name="connsiteX54" fmla="*/ 2604286 w 2604318"/>
                  <a:gd name="connsiteY54" fmla="*/ 1332623 h 1332622"/>
                  <a:gd name="connsiteX55" fmla="*/ 2600493 w 2604318"/>
                  <a:gd name="connsiteY55" fmla="*/ 1300044 h 1332622"/>
                  <a:gd name="connsiteX56" fmla="*/ 720937 w 2604318"/>
                  <a:gd name="connsiteY56" fmla="*/ 1241185 h 1332622"/>
                  <a:gd name="connsiteX57" fmla="*/ 343739 w 2604318"/>
                  <a:gd name="connsiteY57" fmla="*/ 1241185 h 1332622"/>
                  <a:gd name="connsiteX58" fmla="*/ 343739 w 2604318"/>
                  <a:gd name="connsiteY58" fmla="*/ 889826 h 1332622"/>
                  <a:gd name="connsiteX59" fmla="*/ 720937 w 2604318"/>
                  <a:gd name="connsiteY59" fmla="*/ 889826 h 1332622"/>
                  <a:gd name="connsiteX60" fmla="*/ 720937 w 2604318"/>
                  <a:gd name="connsiteY60" fmla="*/ 1241185 h 1332622"/>
                  <a:gd name="connsiteX61" fmla="*/ 535521 w 2604318"/>
                  <a:gd name="connsiteY61" fmla="*/ 833338 h 1332622"/>
                  <a:gd name="connsiteX62" fmla="*/ 324740 w 2604318"/>
                  <a:gd name="connsiteY62" fmla="*/ 833338 h 1332622"/>
                  <a:gd name="connsiteX63" fmla="*/ 430131 w 2604318"/>
                  <a:gd name="connsiteY63" fmla="*/ 726627 h 1332622"/>
                  <a:gd name="connsiteX64" fmla="*/ 535521 w 2604318"/>
                  <a:gd name="connsiteY64" fmla="*/ 619915 h 1332622"/>
                  <a:gd name="connsiteX65" fmla="*/ 640912 w 2604318"/>
                  <a:gd name="connsiteY65" fmla="*/ 726627 h 1332622"/>
                  <a:gd name="connsiteX66" fmla="*/ 746302 w 2604318"/>
                  <a:gd name="connsiteY66" fmla="*/ 833338 h 1332622"/>
                  <a:gd name="connsiteX67" fmla="*/ 535521 w 2604318"/>
                  <a:gd name="connsiteY67" fmla="*/ 833338 h 1332622"/>
                  <a:gd name="connsiteX68" fmla="*/ 1304480 w 2604318"/>
                  <a:gd name="connsiteY68" fmla="*/ 499996 h 1332622"/>
                  <a:gd name="connsiteX69" fmla="*/ 953358 w 2604318"/>
                  <a:gd name="connsiteY69" fmla="*/ 499996 h 1332622"/>
                  <a:gd name="connsiteX70" fmla="*/ 1128919 w 2604318"/>
                  <a:gd name="connsiteY70" fmla="*/ 322810 h 1332622"/>
                  <a:gd name="connsiteX71" fmla="*/ 1304480 w 2604318"/>
                  <a:gd name="connsiteY71" fmla="*/ 145623 h 1332622"/>
                  <a:gd name="connsiteX72" fmla="*/ 1480041 w 2604318"/>
                  <a:gd name="connsiteY72" fmla="*/ 322810 h 1332622"/>
                  <a:gd name="connsiteX73" fmla="*/ 1655601 w 2604318"/>
                  <a:gd name="connsiteY73" fmla="*/ 499996 h 1332622"/>
                  <a:gd name="connsiteX74" fmla="*/ 1304480 w 2604318"/>
                  <a:gd name="connsiteY74" fmla="*/ 499996 h 1332622"/>
                  <a:gd name="connsiteX75" fmla="*/ 2259938 w 2604318"/>
                  <a:gd name="connsiteY75" fmla="*/ 1241185 h 1332622"/>
                  <a:gd name="connsiteX76" fmla="*/ 1882740 w 2604318"/>
                  <a:gd name="connsiteY76" fmla="*/ 1241185 h 1332622"/>
                  <a:gd name="connsiteX77" fmla="*/ 1882740 w 2604318"/>
                  <a:gd name="connsiteY77" fmla="*/ 889826 h 1332622"/>
                  <a:gd name="connsiteX78" fmla="*/ 2259938 w 2604318"/>
                  <a:gd name="connsiteY78" fmla="*/ 889826 h 1332622"/>
                  <a:gd name="connsiteX79" fmla="*/ 2259938 w 2604318"/>
                  <a:gd name="connsiteY79" fmla="*/ 1241185 h 1332622"/>
                  <a:gd name="connsiteX80" fmla="*/ 2074725 w 2604318"/>
                  <a:gd name="connsiteY80" fmla="*/ 833338 h 1332622"/>
                  <a:gd name="connsiteX81" fmla="*/ 1863944 w 2604318"/>
                  <a:gd name="connsiteY81" fmla="*/ 833338 h 1332622"/>
                  <a:gd name="connsiteX82" fmla="*/ 1969335 w 2604318"/>
                  <a:gd name="connsiteY82" fmla="*/ 726627 h 1332622"/>
                  <a:gd name="connsiteX83" fmla="*/ 2074725 w 2604318"/>
                  <a:gd name="connsiteY83" fmla="*/ 619915 h 1332622"/>
                  <a:gd name="connsiteX84" fmla="*/ 2180116 w 2604318"/>
                  <a:gd name="connsiteY84" fmla="*/ 726627 h 1332622"/>
                  <a:gd name="connsiteX85" fmla="*/ 2285507 w 2604318"/>
                  <a:gd name="connsiteY85" fmla="*/ 833338 h 1332622"/>
                  <a:gd name="connsiteX86" fmla="*/ 2074725 w 2604318"/>
                  <a:gd name="connsiteY86" fmla="*/ 833338 h 1332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604318" h="1332622">
                    <a:moveTo>
                      <a:pt x="2600493" y="1300044"/>
                    </a:moveTo>
                    <a:cubicBezTo>
                      <a:pt x="2596057" y="1282908"/>
                      <a:pt x="2566187" y="1238442"/>
                      <a:pt x="2514779" y="1236545"/>
                    </a:cubicBezTo>
                    <a:cubicBezTo>
                      <a:pt x="2484096" y="1235394"/>
                      <a:pt x="2323640" y="1235902"/>
                      <a:pt x="2323640" y="1235902"/>
                    </a:cubicBezTo>
                    <a:lnTo>
                      <a:pt x="2323640" y="871403"/>
                    </a:lnTo>
                    <a:lnTo>
                      <a:pt x="2341419" y="887286"/>
                    </a:lnTo>
                    <a:lnTo>
                      <a:pt x="2426524" y="887286"/>
                    </a:lnTo>
                    <a:lnTo>
                      <a:pt x="2074725" y="530001"/>
                    </a:lnTo>
                    <a:lnTo>
                      <a:pt x="1970994" y="633292"/>
                    </a:lnTo>
                    <a:lnTo>
                      <a:pt x="1970994" y="612973"/>
                    </a:lnTo>
                    <a:lnTo>
                      <a:pt x="1922295" y="589470"/>
                    </a:lnTo>
                    <a:lnTo>
                      <a:pt x="1891816" y="626316"/>
                    </a:lnTo>
                    <a:lnTo>
                      <a:pt x="1920195" y="617646"/>
                    </a:lnTo>
                    <a:lnTo>
                      <a:pt x="1920195" y="684091"/>
                    </a:lnTo>
                    <a:lnTo>
                      <a:pt x="1722859" y="886575"/>
                    </a:lnTo>
                    <a:lnTo>
                      <a:pt x="1806135" y="886643"/>
                    </a:lnTo>
                    <a:lnTo>
                      <a:pt x="1820799" y="869507"/>
                    </a:lnTo>
                    <a:lnTo>
                      <a:pt x="1820731" y="1235258"/>
                    </a:lnTo>
                    <a:lnTo>
                      <a:pt x="1720387" y="1235258"/>
                    </a:lnTo>
                    <a:lnTo>
                      <a:pt x="1720387" y="562817"/>
                    </a:lnTo>
                    <a:lnTo>
                      <a:pt x="1749579" y="590892"/>
                    </a:lnTo>
                    <a:lnTo>
                      <a:pt x="1891409" y="589266"/>
                    </a:lnTo>
                    <a:lnTo>
                      <a:pt x="1303193" y="0"/>
                    </a:lnTo>
                    <a:lnTo>
                      <a:pt x="1029523" y="277700"/>
                    </a:lnTo>
                    <a:lnTo>
                      <a:pt x="1029523" y="220569"/>
                    </a:lnTo>
                    <a:lnTo>
                      <a:pt x="962197" y="188802"/>
                    </a:lnTo>
                    <a:lnTo>
                      <a:pt x="922811" y="239601"/>
                    </a:lnTo>
                    <a:lnTo>
                      <a:pt x="962197" y="224362"/>
                    </a:lnTo>
                    <a:lnTo>
                      <a:pt x="962197" y="343739"/>
                    </a:lnTo>
                    <a:lnTo>
                      <a:pt x="713927" y="592653"/>
                    </a:lnTo>
                    <a:lnTo>
                      <a:pt x="858026" y="590215"/>
                    </a:lnTo>
                    <a:lnTo>
                      <a:pt x="885999" y="564104"/>
                    </a:lnTo>
                    <a:lnTo>
                      <a:pt x="886643" y="1235292"/>
                    </a:lnTo>
                    <a:lnTo>
                      <a:pt x="785045" y="1235292"/>
                    </a:lnTo>
                    <a:lnTo>
                      <a:pt x="784774" y="872589"/>
                    </a:lnTo>
                    <a:lnTo>
                      <a:pt x="795848" y="887286"/>
                    </a:lnTo>
                    <a:lnTo>
                      <a:pt x="885051" y="883798"/>
                    </a:lnTo>
                    <a:lnTo>
                      <a:pt x="532981" y="530408"/>
                    </a:lnTo>
                    <a:lnTo>
                      <a:pt x="422477" y="643452"/>
                    </a:lnTo>
                    <a:lnTo>
                      <a:pt x="422477" y="611686"/>
                    </a:lnTo>
                    <a:lnTo>
                      <a:pt x="371678" y="588826"/>
                    </a:lnTo>
                    <a:lnTo>
                      <a:pt x="343739" y="626925"/>
                    </a:lnTo>
                    <a:lnTo>
                      <a:pt x="371678" y="619915"/>
                    </a:lnTo>
                    <a:lnTo>
                      <a:pt x="371678" y="692964"/>
                    </a:lnTo>
                    <a:lnTo>
                      <a:pt x="177356" y="886643"/>
                    </a:lnTo>
                    <a:lnTo>
                      <a:pt x="266287" y="887286"/>
                    </a:lnTo>
                    <a:lnTo>
                      <a:pt x="283424" y="865680"/>
                    </a:lnTo>
                    <a:lnTo>
                      <a:pt x="283424" y="1235868"/>
                    </a:lnTo>
                    <a:cubicBezTo>
                      <a:pt x="283424" y="1235868"/>
                      <a:pt x="122764" y="1236511"/>
                      <a:pt x="92285" y="1236511"/>
                    </a:cubicBezTo>
                    <a:cubicBezTo>
                      <a:pt x="47819" y="1236511"/>
                      <a:pt x="13242" y="1279656"/>
                      <a:pt x="7180" y="1300010"/>
                    </a:cubicBezTo>
                    <a:cubicBezTo>
                      <a:pt x="3420" y="1312710"/>
                      <a:pt x="0" y="1332623"/>
                      <a:pt x="0" y="1332623"/>
                    </a:cubicBezTo>
                    <a:lnTo>
                      <a:pt x="988884" y="1332623"/>
                    </a:lnTo>
                    <a:lnTo>
                      <a:pt x="990983" y="599020"/>
                    </a:lnTo>
                    <a:lnTo>
                      <a:pt x="1617502" y="597733"/>
                    </a:lnTo>
                    <a:lnTo>
                      <a:pt x="1617062" y="1332623"/>
                    </a:lnTo>
                    <a:lnTo>
                      <a:pt x="2604286" y="1332623"/>
                    </a:lnTo>
                    <a:cubicBezTo>
                      <a:pt x="2604286" y="1332623"/>
                      <a:pt x="2604930" y="1317146"/>
                      <a:pt x="2600493" y="1300044"/>
                    </a:cubicBezTo>
                    <a:close/>
                    <a:moveTo>
                      <a:pt x="720937" y="1241185"/>
                    </a:moveTo>
                    <a:lnTo>
                      <a:pt x="343739" y="1241185"/>
                    </a:lnTo>
                    <a:lnTo>
                      <a:pt x="343739" y="889826"/>
                    </a:lnTo>
                    <a:lnTo>
                      <a:pt x="720937" y="889826"/>
                    </a:lnTo>
                    <a:lnTo>
                      <a:pt x="720937" y="1241185"/>
                    </a:lnTo>
                    <a:close/>
                    <a:moveTo>
                      <a:pt x="535521" y="833338"/>
                    </a:moveTo>
                    <a:lnTo>
                      <a:pt x="324740" y="833338"/>
                    </a:lnTo>
                    <a:lnTo>
                      <a:pt x="430131" y="726627"/>
                    </a:lnTo>
                    <a:lnTo>
                      <a:pt x="535521" y="619915"/>
                    </a:lnTo>
                    <a:lnTo>
                      <a:pt x="640912" y="726627"/>
                    </a:lnTo>
                    <a:lnTo>
                      <a:pt x="746302" y="833338"/>
                    </a:lnTo>
                    <a:lnTo>
                      <a:pt x="535521" y="833338"/>
                    </a:lnTo>
                    <a:close/>
                    <a:moveTo>
                      <a:pt x="1304480" y="499996"/>
                    </a:moveTo>
                    <a:lnTo>
                      <a:pt x="953358" y="499996"/>
                    </a:lnTo>
                    <a:lnTo>
                      <a:pt x="1128919" y="322810"/>
                    </a:lnTo>
                    <a:lnTo>
                      <a:pt x="1304480" y="145623"/>
                    </a:lnTo>
                    <a:lnTo>
                      <a:pt x="1480041" y="322810"/>
                    </a:lnTo>
                    <a:lnTo>
                      <a:pt x="1655601" y="499996"/>
                    </a:lnTo>
                    <a:lnTo>
                      <a:pt x="1304480" y="499996"/>
                    </a:lnTo>
                    <a:close/>
                    <a:moveTo>
                      <a:pt x="2259938" y="1241185"/>
                    </a:moveTo>
                    <a:lnTo>
                      <a:pt x="1882740" y="1241185"/>
                    </a:lnTo>
                    <a:lnTo>
                      <a:pt x="1882740" y="889826"/>
                    </a:lnTo>
                    <a:lnTo>
                      <a:pt x="2259938" y="889826"/>
                    </a:lnTo>
                    <a:lnTo>
                      <a:pt x="2259938" y="1241185"/>
                    </a:lnTo>
                    <a:close/>
                    <a:moveTo>
                      <a:pt x="2074725" y="833338"/>
                    </a:moveTo>
                    <a:lnTo>
                      <a:pt x="1863944" y="833338"/>
                    </a:lnTo>
                    <a:lnTo>
                      <a:pt x="1969335" y="726627"/>
                    </a:lnTo>
                    <a:lnTo>
                      <a:pt x="2074725" y="619915"/>
                    </a:lnTo>
                    <a:lnTo>
                      <a:pt x="2180116" y="726627"/>
                    </a:lnTo>
                    <a:lnTo>
                      <a:pt x="2285507" y="833338"/>
                    </a:lnTo>
                    <a:lnTo>
                      <a:pt x="2074725" y="833338"/>
                    </a:lnTo>
                    <a:close/>
                  </a:path>
                </a:pathLst>
              </a:custGeom>
              <a:grpFill/>
              <a:ln w="33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CF5A80-759D-41CD-A8C5-B552408D5329}"/>
                </a:ext>
              </a:extLst>
            </p:cNvPr>
            <p:cNvSpPr/>
            <p:nvPr/>
          </p:nvSpPr>
          <p:spPr>
            <a:xfrm>
              <a:off x="408670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8CE583-6D93-4E58-A2D5-70434C2C6738}"/>
                </a:ext>
              </a:extLst>
            </p:cNvPr>
            <p:cNvSpPr/>
            <p:nvPr/>
          </p:nvSpPr>
          <p:spPr>
            <a:xfrm>
              <a:off x="7210729" y="6418596"/>
              <a:ext cx="4572633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BA6DC8-2BD3-43EF-A919-0B57C95506A4}"/>
                </a:ext>
              </a:extLst>
            </p:cNvPr>
            <p:cNvSpPr/>
            <p:nvPr/>
          </p:nvSpPr>
          <p:spPr>
            <a:xfrm>
              <a:off x="11682746" y="383557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2758C4-6C22-4C46-BD65-B42C6376D694}"/>
                </a:ext>
              </a:extLst>
            </p:cNvPr>
            <p:cNvSpPr/>
            <p:nvPr/>
          </p:nvSpPr>
          <p:spPr>
            <a:xfrm>
              <a:off x="408702" y="383556"/>
              <a:ext cx="11338560" cy="1001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6983C2B-6C56-4EF0-91D9-44BDA071148F}"/>
                </a:ext>
              </a:extLst>
            </p:cNvPr>
            <p:cNvSpPr/>
            <p:nvPr/>
          </p:nvSpPr>
          <p:spPr>
            <a:xfrm>
              <a:off x="408702" y="383556"/>
              <a:ext cx="100584" cy="6126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4666755-B7FD-471F-953B-EE1351DC8516}"/>
              </a:ext>
            </a:extLst>
          </p:cNvPr>
          <p:cNvSpPr txBox="1"/>
          <p:nvPr/>
        </p:nvSpPr>
        <p:spPr>
          <a:xfrm>
            <a:off x="7321335" y="5498946"/>
            <a:ext cx="374904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Overview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7FAF42-A30D-4453-965D-B6648B53814E}"/>
              </a:ext>
            </a:extLst>
          </p:cNvPr>
          <p:cNvSpPr txBox="1"/>
          <p:nvPr/>
        </p:nvSpPr>
        <p:spPr>
          <a:xfrm>
            <a:off x="4336872" y="5646796"/>
            <a:ext cx="20816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&amp;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AE7810-43AF-4C5F-8EDE-5E494EC26514}"/>
              </a:ext>
            </a:extLst>
          </p:cNvPr>
          <p:cNvSpPr txBox="1"/>
          <p:nvPr/>
        </p:nvSpPr>
        <p:spPr>
          <a:xfrm>
            <a:off x="748290" y="659814"/>
            <a:ext cx="10828014" cy="51706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-apple-system"/>
              </a:rPr>
              <a:t>   Problem We are Analyzing And Predicting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We are trying to create an accurate forecast model on which residential properties are a good investment right now.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Perhaps predic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t a possible market drop</a:t>
            </a: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Provide additional information by showing visualizations that demonstrate trends, personal income requirements to buy a home, and property value</a:t>
            </a:r>
          </a:p>
          <a:p>
            <a:pPr lvl="1"/>
            <a:endParaRPr lang="en-US" b="1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  Brief Description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The team decided to do this project because of the current state of real estate we are living in. </a:t>
            </a:r>
          </a:p>
          <a:p>
            <a:pPr lvl="1"/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Null Hypothesis =&gt; Housing market will continue to rise</a:t>
            </a:r>
          </a:p>
          <a:p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Technologies Used Within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Pycaret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One Hot Encoder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Label Encoder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0" i="0" dirty="0" err="1">
                <a:solidFill>
                  <a:schemeClr val="bg1"/>
                </a:solidFill>
                <a:effectLst/>
                <a:latin typeface="-apple-system"/>
              </a:rPr>
              <a:t>pd.get_dummies</a:t>
            </a: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Logistic Regression</a:t>
            </a:r>
          </a:p>
          <a:p>
            <a:pPr lvl="1"/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FCC8D01-68D8-485A-97C5-0B5E55522C34}"/>
              </a:ext>
            </a:extLst>
          </p:cNvPr>
          <p:cNvSpPr txBox="1"/>
          <p:nvPr/>
        </p:nvSpPr>
        <p:spPr>
          <a:xfrm>
            <a:off x="0" y="2921169"/>
            <a:ext cx="4507692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Visualizations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015" y="31219"/>
            <a:ext cx="11573197" cy="724247"/>
          </a:xfrm>
        </p:spPr>
        <p:txBody>
          <a:bodyPr/>
          <a:lstStyle/>
          <a:p>
            <a:r>
              <a:rPr lang="en-US" dirty="0"/>
              <a:t>Property value increase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861CC9-0575-47FE-98D5-E3BE6AE4750D}"/>
              </a:ext>
            </a:extLst>
          </p:cNvPr>
          <p:cNvSpPr txBox="1"/>
          <p:nvPr/>
        </p:nvSpPr>
        <p:spPr>
          <a:xfrm>
            <a:off x="5127612" y="2223836"/>
            <a:ext cx="102400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Add Text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78743B-10BA-40A8-8589-00837BD3C43F}"/>
              </a:ext>
            </a:extLst>
          </p:cNvPr>
          <p:cNvSpPr txBox="1"/>
          <p:nvPr/>
        </p:nvSpPr>
        <p:spPr>
          <a:xfrm>
            <a:off x="8233761" y="3324177"/>
            <a:ext cx="13675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$ 23,433,000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D479391-AEBC-4F6C-AB8D-65EF0958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466"/>
            <a:ext cx="12192000" cy="479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8356" y="348217"/>
            <a:ext cx="12192000" cy="1059523"/>
          </a:xfrm>
        </p:spPr>
        <p:txBody>
          <a:bodyPr/>
          <a:lstStyle/>
          <a:p>
            <a:r>
              <a:rPr lang="en-US" dirty="0"/>
              <a:t>Chicago HPI vs Avg Unemployment By 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B8BD4-0442-4812-9FF8-CC977DC4E33A}"/>
              </a:ext>
            </a:extLst>
          </p:cNvPr>
          <p:cNvSpPr txBox="1"/>
          <p:nvPr/>
        </p:nvSpPr>
        <p:spPr>
          <a:xfrm>
            <a:off x="0" y="1737518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A9434-E6CB-4E3E-B697-E68C3D35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577534"/>
            <a:ext cx="9262872" cy="503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Housing Market Trend vs. Personal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496C6-CBC8-4955-A286-2A855899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520"/>
            <a:ext cx="12192000" cy="36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FF3B2A9-7994-4366-98F3-27B248D22EE1}"/>
              </a:ext>
            </a:extLst>
          </p:cNvPr>
          <p:cNvSpPr txBox="1"/>
          <p:nvPr/>
        </p:nvSpPr>
        <p:spPr>
          <a:xfrm>
            <a:off x="1054829" y="1027899"/>
            <a:ext cx="4681610" cy="107721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Datasets, Real Estate Tools, &amp; Data Cleanup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tents Slide Master">
  <a:themeElements>
    <a:clrScheme name="ALLPPT-4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E302A"/>
      </a:accent1>
      <a:accent2>
        <a:srgbClr val="7F7F7F"/>
      </a:accent2>
      <a:accent3>
        <a:srgbClr val="920A06"/>
      </a:accent3>
      <a:accent4>
        <a:srgbClr val="3F3F3F"/>
      </a:accent4>
      <a:accent5>
        <a:srgbClr val="500402"/>
      </a:accent5>
      <a:accent6>
        <a:srgbClr val="000000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464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Wingdings</vt:lpstr>
      <vt:lpstr>Contents Slide Master</vt:lpstr>
      <vt:lpstr>1_Contents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Diaz</dc:creator>
  <cp:lastModifiedBy>Victor Diaz</cp:lastModifiedBy>
  <cp:revision>25</cp:revision>
  <dcterms:created xsi:type="dcterms:W3CDTF">2022-04-10T16:46:19Z</dcterms:created>
  <dcterms:modified xsi:type="dcterms:W3CDTF">2022-04-15T00:01:38Z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etDate">
    <vt:lpwstr>2022-04-14T20:48:28Z</vt:lpwstr>
  </property>
  <property fmtid="{D5CDD505-2E9C-101B-9397-08002B2CF9AE}" pid="4" name="MSIP_Label_fb5e2db6-eecf-4aa2-8fc3-174bf94bce19_Method">
    <vt:lpwstr>Standard</vt:lpwstr>
  </property>
  <property fmtid="{D5CDD505-2E9C-101B-9397-08002B2CF9AE}" pid="5" name="MSIP_Label_fb5e2db6-eecf-4aa2-8fc3-174bf94bce19_Name">
    <vt:lpwstr>fb5e2db6-eecf-4aa2-8fc3-174bf94bce19</vt:lpwstr>
  </property>
  <property fmtid="{D5CDD505-2E9C-101B-9397-08002B2CF9AE}" pid="6" name="MSIP_Label_fb5e2db6-eecf-4aa2-8fc3-174bf94bce19_SiteId">
    <vt:lpwstr>ceb177bf-013b-49ab-8a9c-4abce32afc1e</vt:lpwstr>
  </property>
  <property fmtid="{D5CDD505-2E9C-101B-9397-08002B2CF9AE}" pid="7" name="MSIP_Label_fb5e2db6-eecf-4aa2-8fc3-174bf94bce19_ActionId">
    <vt:lpwstr>44913ab3-b856-4f61-be5c-11a83e6b1272</vt:lpwstr>
  </property>
  <property fmtid="{D5CDD505-2E9C-101B-9397-08002B2CF9AE}" pid="8" name="MSIP_Label_fb5e2db6-eecf-4aa2-8fc3-174bf94bce19_ContentBits">
    <vt:lpwstr>2</vt:lpwstr>
  </property>
</Properties>
</file>