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1" d="100"/>
          <a:sy n="211" d="100"/>
        </p:scale>
        <p:origin x="-24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2013-04-02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2013-04-02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2013-04-02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2013-04-02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2013-04-02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a:t>
            </a:r>
            <a:r>
              <a:rPr lang="en-US" dirty="0" smtClean="0"/>
              <a:t>environments </a:t>
            </a:r>
            <a:r>
              <a:rPr lang="en-US" dirty="0" smtClean="0"/>
              <a:t>to patients needs.</a:t>
            </a:r>
            <a:endParaRPr lang="en-US" dirty="0"/>
          </a:p>
        </p:txBody>
      </p:sp>
    </p:spTree>
    <p:extLst>
      <p:ext uri="{BB962C8B-B14F-4D97-AF65-F5344CB8AC3E}">
        <p14:creationId xmlns:p14="http://schemas.microsoft.com/office/powerpoint/2010/main" val="6872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Tree>
    <p:extLst>
      <p:ext uri="{BB962C8B-B14F-4D97-AF65-F5344CB8AC3E}">
        <p14:creationId xmlns:p14="http://schemas.microsoft.com/office/powerpoint/2010/main" val="2761378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it.</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7009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4802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588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665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042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a:t>
            </a:r>
            <a:r>
              <a:rPr lang="en-US" dirty="0" smtClean="0"/>
              <a:t>“They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973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a:t>
            </a:r>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both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303</TotalTime>
  <Words>1385</Words>
  <Application>Microsoft Macintosh PowerPoint</Application>
  <PresentationFormat>On-screen Show (4:3)</PresentationFormat>
  <Paragraphs>168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vt:lpstr>
      <vt:lpstr>DISCUSSION</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30</cp:revision>
  <dcterms:created xsi:type="dcterms:W3CDTF">2013-03-31T03:12:53Z</dcterms:created>
  <dcterms:modified xsi:type="dcterms:W3CDTF">2013-04-03T01:44:26Z</dcterms:modified>
</cp:coreProperties>
</file>