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1" d="100"/>
          <a:sy n="211" d="100"/>
        </p:scale>
        <p:origin x="-24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2013-03-31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2013-03-31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2013-03-31</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2013-03-31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2013-03-31</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r>
              <a:rPr lang="en-US" dirty="0" smtClean="0"/>
              <a:t>-</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Tree>
    <p:extLst>
      <p:ext uri="{BB962C8B-B14F-4D97-AF65-F5344CB8AC3E}">
        <p14:creationId xmlns:p14="http://schemas.microsoft.com/office/powerpoint/2010/main" val="2761378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it.</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7009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4802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588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665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042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973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lnSpcReduction="10000"/>
          </a:bodyPr>
          <a:lstStyle/>
          <a:p>
            <a:r>
              <a:rPr lang="en-US" dirty="0" smtClean="0"/>
              <a:t>“Physical </a:t>
            </a:r>
            <a:r>
              <a:rPr lang="en-US" dirty="0"/>
              <a:t>therapists help survivors regain the use of stroke-impaired limbs, teach compensatory strategies to reduce the effect of remaining deficits, and establish ongoing exercise programs to help people retain their newly learned skills. Disabled people tend to avoid using impaired limbs, a behavior called </a:t>
            </a:r>
            <a:r>
              <a:rPr lang="en-US" i="1" dirty="0"/>
              <a:t>learned non-use</a:t>
            </a:r>
            <a:r>
              <a:rPr lang="en-US" dirty="0"/>
              <a:t>. However, the repetitive use of impaired limbs encourages brain </a:t>
            </a:r>
            <a:r>
              <a:rPr lang="en-US" i="1" dirty="0" smtClean="0"/>
              <a:t>plasticity</a:t>
            </a:r>
            <a:r>
              <a:rPr lang="en-US" dirty="0" smtClean="0"/>
              <a:t> </a:t>
            </a:r>
            <a:r>
              <a:rPr lang="en-US" dirty="0"/>
              <a:t>and helps reduce disabilities</a:t>
            </a:r>
            <a:r>
              <a:rPr lang="en-US" dirty="0" smtClean="0"/>
              <a:t>.” </a:t>
            </a:r>
            <a:endParaRPr lang="en-US" dirty="0"/>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a:t>
            </a:r>
            <a:r>
              <a:rPr lang="en-US" sz="1800" dirty="0" smtClean="0"/>
              <a:t>therapists a tool to be more productive with patients</a:t>
            </a:r>
            <a:r>
              <a:rPr lang="en-US" sz="1800" dirty="0" smtClean="0"/>
              <a:t>.</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a:t>
            </a:r>
            <a:r>
              <a:rPr lang="en-US" dirty="0" smtClean="0"/>
              <a:t>To Meet </a:t>
            </a:r>
            <a:r>
              <a:rPr lang="en-US" dirty="0" smtClean="0"/>
              <a:t>Clients </a:t>
            </a:r>
            <a:r>
              <a:rPr lang="en-US" dirty="0" smtClean="0"/>
              <a:t>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both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286</TotalTime>
  <Words>1402</Words>
  <Application>Microsoft Macintosh PowerPoint</Application>
  <PresentationFormat>On-screen Show (4:3)</PresentationFormat>
  <Paragraphs>162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vt:lpstr>
      <vt:lpstr>DISCUSSION</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28</cp:revision>
  <dcterms:created xsi:type="dcterms:W3CDTF">2013-03-31T03:12:53Z</dcterms:created>
  <dcterms:modified xsi:type="dcterms:W3CDTF">2013-03-31T22:41:07Z</dcterms:modified>
</cp:coreProperties>
</file>